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1" r:id="rId2"/>
    <p:sldId id="272" r:id="rId3"/>
    <p:sldId id="264" r:id="rId4"/>
    <p:sldId id="265" r:id="rId5"/>
    <p:sldId id="266" r:id="rId6"/>
    <p:sldId id="267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720-F1B0-45E0-9A21-C85C5A1F2D3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C1F3-747A-49C7-986D-8F6EEC9760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720-F1B0-45E0-9A21-C85C5A1F2D3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C1F3-747A-49C7-986D-8F6EEC9760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720-F1B0-45E0-9A21-C85C5A1F2D3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C1F3-747A-49C7-986D-8F6EEC9760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720-F1B0-45E0-9A21-C85C5A1F2D3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C1F3-747A-49C7-986D-8F6EEC9760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720-F1B0-45E0-9A21-C85C5A1F2D3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C1F3-747A-49C7-986D-8F6EEC9760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720-F1B0-45E0-9A21-C85C5A1F2D3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C1F3-747A-49C7-986D-8F6EEC9760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720-F1B0-45E0-9A21-C85C5A1F2D3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C1F3-747A-49C7-986D-8F6EEC9760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720-F1B0-45E0-9A21-C85C5A1F2D3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C1F3-747A-49C7-986D-8F6EEC9760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720-F1B0-45E0-9A21-C85C5A1F2D3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C1F3-747A-49C7-986D-8F6EEC9760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720-F1B0-45E0-9A21-C85C5A1F2D3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C1F3-747A-49C7-986D-8F6EEC9760D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720-F1B0-45E0-9A21-C85C5A1F2D3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21C1F3-747A-49C7-986D-8F6EEC9760D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221C1F3-747A-49C7-986D-8F6EEC9760D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A4CD720-F1B0-45E0-9A21-C85C5A1F2D32}" type="datetimeFigureOut">
              <a:rPr lang="en-US" smtClean="0"/>
              <a:t>3/21/2020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970443" y="1895943"/>
            <a:ext cx="320312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4000" b="1" dirty="0" smtClean="0">
                <a:solidFill>
                  <a:srgbClr val="FF0000"/>
                </a:solidFill>
              </a:rPr>
              <a:t>المحاضرة الرابعة</a:t>
            </a:r>
            <a:br>
              <a:rPr lang="ar-EG" sz="4000" b="1" dirty="0" smtClean="0">
                <a:solidFill>
                  <a:srgbClr val="FF0000"/>
                </a:solidFill>
              </a:rPr>
            </a:br>
            <a:r>
              <a:rPr lang="ar-EG" sz="4000" b="1" dirty="0" smtClean="0">
                <a:solidFill>
                  <a:srgbClr val="FF0000"/>
                </a:solidFill>
              </a:rPr>
              <a:t>قسم اللغة الانحليزية</a:t>
            </a:r>
            <a:br>
              <a:rPr lang="ar-EG" sz="4000" b="1" dirty="0" smtClean="0">
                <a:solidFill>
                  <a:srgbClr val="FF0000"/>
                </a:solidFill>
              </a:rPr>
            </a:br>
            <a:r>
              <a:rPr lang="ar-EG" sz="4000" b="1" smtClean="0">
                <a:solidFill>
                  <a:srgbClr val="FF0000"/>
                </a:solidFill>
              </a:rPr>
              <a:t>الفرقة </a:t>
            </a:r>
            <a:r>
              <a:rPr lang="ar-EG" sz="4000" b="1" smtClean="0">
                <a:solidFill>
                  <a:srgbClr val="FF0000"/>
                </a:solidFill>
              </a:rPr>
              <a:t>الثانية عام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994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EG" b="1" dirty="0" smtClean="0">
                <a:solidFill>
                  <a:srgbClr val="0070C0"/>
                </a:solidFill>
              </a:rPr>
              <a:t>ملحوظة: الملف به ملفات صوتية. برجاء الضغط على أيقونة الصوت للاستماع للمحادثة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89509" y="2511495"/>
            <a:ext cx="69649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Listen, Speak and act a role play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441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6</a:t>
            </a:r>
            <a:br>
              <a:rPr lang="en-US" dirty="0"/>
            </a:br>
            <a:r>
              <a:rPr lang="en-US" dirty="0">
                <a:solidFill>
                  <a:srgbClr val="7030A0"/>
                </a:solidFill>
              </a:rPr>
              <a:t>Asking about location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905000"/>
            <a:ext cx="6400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Paul :</a:t>
            </a:r>
          </a:p>
          <a:p>
            <a:r>
              <a:rPr lang="en-US" dirty="0" smtClean="0"/>
              <a:t>Excuse me, I'm looking for the Holiday</a:t>
            </a:r>
          </a:p>
          <a:p>
            <a:r>
              <a:rPr lang="en-US" dirty="0" smtClean="0"/>
              <a:t>Inn. Do you know where it is?</a:t>
            </a:r>
          </a:p>
          <a:p>
            <a:r>
              <a:rPr lang="en-US" dirty="0" smtClean="0"/>
              <a:t>Nancy : Sure. It's down this street on the left.</a:t>
            </a:r>
          </a:p>
          <a:p>
            <a:r>
              <a:rPr lang="en-US" dirty="0" smtClean="0"/>
              <a:t>Paul : Is it far from here?</a:t>
            </a:r>
          </a:p>
          <a:p>
            <a:r>
              <a:rPr lang="en-US" dirty="0" smtClean="0"/>
              <a:t>Nancy : No, it's not far.</a:t>
            </a:r>
          </a:p>
          <a:p>
            <a:r>
              <a:rPr lang="en-US" dirty="0" smtClean="0"/>
              <a:t>Paul : How far is it?</a:t>
            </a:r>
          </a:p>
          <a:p>
            <a:r>
              <a:rPr lang="en-US" dirty="0" smtClean="0"/>
              <a:t>Nancy : About a mile and a half.</a:t>
            </a:r>
          </a:p>
          <a:p>
            <a:r>
              <a:rPr lang="en-US" dirty="0" smtClean="0"/>
              <a:t>Paul : How long does it take to get there?</a:t>
            </a:r>
          </a:p>
          <a:p>
            <a:r>
              <a:rPr lang="en-US" dirty="0" smtClean="0"/>
              <a:t>Nancy : 5 minutes or so.</a:t>
            </a:r>
          </a:p>
          <a:p>
            <a:r>
              <a:rPr lang="en-US" dirty="0" smtClean="0"/>
              <a:t>Paul : Is it close to the subway station?</a:t>
            </a:r>
          </a:p>
          <a:p>
            <a:r>
              <a:rPr lang="en-US" dirty="0" smtClean="0"/>
              <a:t>Nancy :</a:t>
            </a:r>
          </a:p>
          <a:p>
            <a:r>
              <a:rPr lang="en-US" dirty="0" smtClean="0"/>
              <a:t>Yes, it's very close. The subway station is</a:t>
            </a:r>
          </a:p>
          <a:p>
            <a:r>
              <a:rPr lang="en-US" dirty="0" smtClean="0"/>
              <a:t>next to the hotel. You can walk there.</a:t>
            </a:r>
          </a:p>
          <a:p>
            <a:r>
              <a:rPr lang="en-US" dirty="0" smtClean="0"/>
              <a:t>Paul : Thanks a lot.</a:t>
            </a:r>
            <a:endParaRPr lang="en-US" dirty="0"/>
          </a:p>
        </p:txBody>
      </p:sp>
      <p:pic>
        <p:nvPicPr>
          <p:cNvPr id="2" name="task 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00800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5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143000"/>
          </a:xfrm>
        </p:spPr>
        <p:txBody>
          <a:bodyPr/>
          <a:lstStyle/>
          <a:p>
            <a:r>
              <a:rPr lang="en-US" dirty="0"/>
              <a:t>Task 7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Ordering Food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524000"/>
            <a:ext cx="4876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Host :</a:t>
            </a:r>
          </a:p>
          <a:p>
            <a:r>
              <a:rPr lang="en-US" dirty="0" smtClean="0"/>
              <a:t>Hello sir, welcome to the French</a:t>
            </a:r>
          </a:p>
          <a:p>
            <a:r>
              <a:rPr lang="en-US" dirty="0" smtClean="0"/>
              <a:t>Garden Restaurant. How many?</a:t>
            </a:r>
          </a:p>
          <a:p>
            <a:r>
              <a:rPr lang="en-US" dirty="0" smtClean="0"/>
              <a:t>Charles : One.</a:t>
            </a:r>
          </a:p>
          <a:p>
            <a:r>
              <a:rPr lang="en-US" dirty="0" smtClean="0"/>
              <a:t>Host :</a:t>
            </a:r>
          </a:p>
          <a:p>
            <a:r>
              <a:rPr lang="en-US" dirty="0" smtClean="0"/>
              <a:t>Right this way. Please have a seat. Your</a:t>
            </a:r>
          </a:p>
          <a:p>
            <a:r>
              <a:rPr lang="en-US" dirty="0" smtClean="0"/>
              <a:t>waitress will be with you in a moment.</a:t>
            </a:r>
          </a:p>
          <a:p>
            <a:r>
              <a:rPr lang="en-US" dirty="0" smtClean="0"/>
              <a:t>Waitress : Hello sir, would you like to order now?</a:t>
            </a:r>
          </a:p>
          <a:p>
            <a:r>
              <a:rPr lang="en-US" dirty="0" smtClean="0"/>
              <a:t>Charles : Yes please.</a:t>
            </a:r>
          </a:p>
          <a:p>
            <a:r>
              <a:rPr lang="en-US" dirty="0" smtClean="0"/>
              <a:t>Waitress : What would you like to drink?</a:t>
            </a:r>
          </a:p>
          <a:p>
            <a:r>
              <a:rPr lang="en-US" dirty="0" smtClean="0"/>
              <a:t>Charles : What do you have?</a:t>
            </a:r>
          </a:p>
          <a:p>
            <a:r>
              <a:rPr lang="en-US" dirty="0" smtClean="0"/>
              <a:t>Waitress : We have bottled water, juice, and Coke.</a:t>
            </a:r>
          </a:p>
          <a:p>
            <a:r>
              <a:rPr lang="en-US" dirty="0" smtClean="0"/>
              <a:t>Charles : I'll have a bottle of water please.</a:t>
            </a:r>
          </a:p>
          <a:p>
            <a:r>
              <a:rPr lang="en-US" dirty="0" smtClean="0"/>
              <a:t>Waitress : What would you like to eat?</a:t>
            </a:r>
          </a:p>
          <a:p>
            <a:r>
              <a:rPr lang="en-US" dirty="0" smtClean="0"/>
              <a:t>Charles :</a:t>
            </a:r>
          </a:p>
          <a:p>
            <a:r>
              <a:rPr lang="en-US" dirty="0" smtClean="0"/>
              <a:t>I'll have a tuna fish sandwich and a</a:t>
            </a:r>
          </a:p>
          <a:p>
            <a:r>
              <a:rPr lang="en-US" dirty="0" smtClean="0"/>
              <a:t>bowl of vegetable soup.</a:t>
            </a:r>
            <a:endParaRPr lang="en-US" dirty="0"/>
          </a:p>
        </p:txBody>
      </p:sp>
      <p:pic>
        <p:nvPicPr>
          <p:cNvPr id="2" name="task 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00800" y="25353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8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I'm hungry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2057400"/>
            <a:ext cx="8001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Thomas : Hi Sarah, how are you?</a:t>
            </a:r>
          </a:p>
          <a:p>
            <a:r>
              <a:rPr lang="en-US" dirty="0" smtClean="0"/>
              <a:t>Sarah : Fine, how are you doing?</a:t>
            </a:r>
          </a:p>
          <a:p>
            <a:r>
              <a:rPr lang="en-US" dirty="0" smtClean="0"/>
              <a:t>Thomas : OK.</a:t>
            </a:r>
          </a:p>
          <a:p>
            <a:r>
              <a:rPr lang="en-US" dirty="0" smtClean="0"/>
              <a:t>Sarah : What do you want to do?</a:t>
            </a:r>
          </a:p>
          <a:p>
            <a:r>
              <a:rPr lang="en-US" dirty="0" smtClean="0"/>
              <a:t>Thomas : I'm hungry. I'd like to eat something.</a:t>
            </a:r>
          </a:p>
          <a:p>
            <a:r>
              <a:rPr lang="en-US" dirty="0" smtClean="0"/>
              <a:t>Sarah : Where do you want to go?</a:t>
            </a:r>
          </a:p>
          <a:p>
            <a:r>
              <a:rPr lang="en-US" dirty="0" smtClean="0"/>
              <a:t>Thomas : I'd like to go to an Italian restaurant.</a:t>
            </a:r>
          </a:p>
          <a:p>
            <a:r>
              <a:rPr lang="en-US" dirty="0" smtClean="0"/>
              <a:t>Sarah : What kind of Italian food do you like?</a:t>
            </a:r>
          </a:p>
          <a:p>
            <a:r>
              <a:rPr lang="en-US" dirty="0" smtClean="0"/>
              <a:t>Thomas : I like spaghetti. Do you like spaghetti?</a:t>
            </a:r>
          </a:p>
          <a:p>
            <a:r>
              <a:rPr lang="en-US" dirty="0" smtClean="0"/>
              <a:t>Sarah : No, I don't, but I like pizza.</a:t>
            </a:r>
            <a:endParaRPr lang="en-US" dirty="0"/>
          </a:p>
        </p:txBody>
      </p:sp>
      <p:pic>
        <p:nvPicPr>
          <p:cNvPr id="2" name="task 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24600" y="27750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1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9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Asking for directions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1981935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Amy : Hi Michael.</a:t>
            </a:r>
          </a:p>
          <a:p>
            <a:r>
              <a:rPr lang="en-US" dirty="0" smtClean="0"/>
              <a:t>Michael : Hi Amy. What's up?</a:t>
            </a:r>
          </a:p>
          <a:p>
            <a:r>
              <a:rPr lang="en-US" dirty="0" smtClean="0"/>
              <a:t>Amy :</a:t>
            </a:r>
          </a:p>
          <a:p>
            <a:r>
              <a:rPr lang="en-US" dirty="0" smtClean="0"/>
              <a:t>I'm looking for the airport. Can you tell me</a:t>
            </a:r>
          </a:p>
          <a:p>
            <a:r>
              <a:rPr lang="en-US" dirty="0" smtClean="0"/>
              <a:t>how to get there?</a:t>
            </a:r>
          </a:p>
          <a:p>
            <a:r>
              <a:rPr lang="en-US" dirty="0" smtClean="0"/>
              <a:t>Michael : No, sorry. I don't know.</a:t>
            </a:r>
          </a:p>
          <a:p>
            <a:r>
              <a:rPr lang="en-US" dirty="0" smtClean="0"/>
              <a:t>Amy :</a:t>
            </a:r>
          </a:p>
          <a:p>
            <a:r>
              <a:rPr lang="en-US" dirty="0" smtClean="0"/>
              <a:t>I think I can take the subway to the airport.</a:t>
            </a:r>
          </a:p>
          <a:p>
            <a:r>
              <a:rPr lang="en-US" dirty="0" smtClean="0"/>
              <a:t>Do you know where the subway is?</a:t>
            </a:r>
          </a:p>
          <a:p>
            <a:r>
              <a:rPr lang="en-US" dirty="0" smtClean="0"/>
              <a:t>Michael : Sure, it's over there.</a:t>
            </a:r>
          </a:p>
          <a:p>
            <a:r>
              <a:rPr lang="en-US" dirty="0" smtClean="0"/>
              <a:t>Amy : Where? I don't see it.</a:t>
            </a:r>
          </a:p>
          <a:p>
            <a:r>
              <a:rPr lang="en-US" dirty="0" smtClean="0"/>
              <a:t>Michael : Across the street.</a:t>
            </a:r>
          </a:p>
          <a:p>
            <a:r>
              <a:rPr lang="en-US" dirty="0" smtClean="0"/>
              <a:t>Amy : Oh, I see it now. Thanks.</a:t>
            </a:r>
          </a:p>
          <a:p>
            <a:r>
              <a:rPr lang="en-US" dirty="0" smtClean="0"/>
              <a:t>Michael : No problem.</a:t>
            </a:r>
            <a:endParaRPr lang="en-US" dirty="0"/>
          </a:p>
        </p:txBody>
      </p:sp>
      <p:pic>
        <p:nvPicPr>
          <p:cNvPr id="2" name="task 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77000" y="25630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0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Task 10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Asking for the Way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828800"/>
            <a:ext cx="807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Visitor: Can you tell me how to reach the bank please?</a:t>
            </a:r>
          </a:p>
          <a:p>
            <a:endParaRPr lang="en-US" dirty="0" smtClean="0"/>
          </a:p>
          <a:p>
            <a:r>
              <a:rPr lang="en-US" dirty="0" smtClean="0"/>
              <a:t>Policeman: Which bank? There are two: the Allied Irish Bank and the Bank of Ireland</a:t>
            </a:r>
          </a:p>
          <a:p>
            <a:endParaRPr lang="en-US" dirty="0" smtClean="0"/>
          </a:p>
          <a:p>
            <a:r>
              <a:rPr lang="en-US" dirty="0" smtClean="0"/>
              <a:t>Visitor: I have an AIB pass card and I want to withdraw money from the bank.</a:t>
            </a:r>
          </a:p>
          <a:p>
            <a:endParaRPr lang="en-US" dirty="0" smtClean="0"/>
          </a:p>
          <a:p>
            <a:r>
              <a:rPr lang="en-US" dirty="0" smtClean="0"/>
              <a:t>Policeman: You need to go to the Allied Irish Bank which is near the local shopping </a:t>
            </a:r>
            <a:r>
              <a:rPr lang="en-US" dirty="0" err="1" smtClean="0"/>
              <a:t>centre</a:t>
            </a:r>
            <a:r>
              <a:rPr lang="en-US" dirty="0" smtClean="0"/>
              <a:t>, </a:t>
            </a:r>
            <a:r>
              <a:rPr lang="en-US" dirty="0" err="1" smtClean="0"/>
              <a:t>Dunnes</a:t>
            </a:r>
            <a:r>
              <a:rPr lang="en-US" dirty="0" smtClean="0"/>
              <a:t> Stores.</a:t>
            </a:r>
          </a:p>
          <a:p>
            <a:endParaRPr lang="en-US" dirty="0" smtClean="0"/>
          </a:p>
          <a:p>
            <a:r>
              <a:rPr lang="en-US" dirty="0" smtClean="0"/>
              <a:t>Visitor: How do I get there. I have no knowledge of this area.</a:t>
            </a:r>
          </a:p>
          <a:p>
            <a:endParaRPr lang="en-US" dirty="0" smtClean="0"/>
          </a:p>
          <a:p>
            <a:r>
              <a:rPr lang="en-US" dirty="0" smtClean="0"/>
              <a:t>Policeman: Cross the road and turn left at the other side. Walk along the footpath until you reach the traffic lights. You will see a shopping </a:t>
            </a:r>
            <a:r>
              <a:rPr lang="en-US" dirty="0" err="1" smtClean="0"/>
              <a:t>centre</a:t>
            </a:r>
            <a:r>
              <a:rPr lang="en-US" dirty="0" smtClean="0"/>
              <a:t> on the right hand side. Walk across</a:t>
            </a:r>
          </a:p>
          <a:p>
            <a:r>
              <a:rPr lang="en-US" dirty="0" smtClean="0"/>
              <a:t>the road and turn right after the shopping </a:t>
            </a:r>
            <a:r>
              <a:rPr lang="en-US" dirty="0" err="1" smtClean="0"/>
              <a:t>centre</a:t>
            </a:r>
            <a:r>
              <a:rPr lang="en-US" dirty="0" smtClean="0"/>
              <a:t>. Keep going straight for about 100m and the bank is to your left.</a:t>
            </a:r>
          </a:p>
          <a:p>
            <a:endParaRPr lang="en-US" dirty="0" smtClean="0"/>
          </a:p>
          <a:p>
            <a:r>
              <a:rPr lang="en-US" dirty="0" smtClean="0"/>
              <a:t>Visitor: It sounds very complicated. How far is it from here?</a:t>
            </a:r>
          </a:p>
        </p:txBody>
      </p:sp>
      <p:pic>
        <p:nvPicPr>
          <p:cNvPr id="2" name="task 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43800" y="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2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7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 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828800"/>
            <a:ext cx="7696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Policeman: It's not so complicated. It's about five minutes’ walk from here. I can draw a map for you if you wish.</a:t>
            </a:r>
          </a:p>
          <a:p>
            <a:endParaRPr lang="en-US" dirty="0" smtClean="0"/>
          </a:p>
          <a:p>
            <a:r>
              <a:rPr lang="en-US" dirty="0" smtClean="0"/>
              <a:t>Visitor: Oh, I would really appreciate that . By the way will I be going North or South?</a:t>
            </a:r>
          </a:p>
          <a:p>
            <a:endParaRPr lang="en-US" dirty="0" smtClean="0"/>
          </a:p>
          <a:p>
            <a:r>
              <a:rPr lang="en-US" dirty="0" smtClean="0"/>
              <a:t>Policeman: You will be going northwards. You are now in the Western part of the city and the Allied Irish Bank is situated in the North East. Here's a rough sketch of the area.</a:t>
            </a:r>
          </a:p>
          <a:p>
            <a:endParaRPr lang="en-US" dirty="0"/>
          </a:p>
          <a:p>
            <a:r>
              <a:rPr lang="en-US" dirty="0" smtClean="0"/>
              <a:t>End of Task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685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*Good Luck 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4199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86</TotalTime>
  <Words>727</Words>
  <Application>Microsoft Office PowerPoint</Application>
  <PresentationFormat>On-screen Show (4:3)</PresentationFormat>
  <Paragraphs>87</Paragraphs>
  <Slides>9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Adjacency</vt:lpstr>
      <vt:lpstr>المحاضرة الرابعة قسم اللغة الانحليزية الفرقة الثانية عام</vt:lpstr>
      <vt:lpstr>Listen, Speak and act a role play</vt:lpstr>
      <vt:lpstr>Task 6 Asking about location</vt:lpstr>
      <vt:lpstr>Task 7 Ordering Food</vt:lpstr>
      <vt:lpstr>Task 8 I'm hungry</vt:lpstr>
      <vt:lpstr>Task 9 Asking for directions</vt:lpstr>
      <vt:lpstr>Task 10 Asking for the Way</vt:lpstr>
      <vt:lpstr>Continue …</vt:lpstr>
      <vt:lpstr>*Good Luck *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13</cp:revision>
  <dcterms:created xsi:type="dcterms:W3CDTF">2020-03-21T13:57:17Z</dcterms:created>
  <dcterms:modified xsi:type="dcterms:W3CDTF">2020-03-21T19:09:01Z</dcterms:modified>
</cp:coreProperties>
</file>