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336" y="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9144000" cy="293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0" y="2925286"/>
            <a:ext cx="9144000" cy="1588"/>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514600" y="236220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3" name="Subtitle 2"/>
          <p:cNvSpPr>
            <a:spLocks noGrp="1"/>
          </p:cNvSpPr>
          <p:nvPr>
            <p:ph type="subTitle" idx="1"/>
          </p:nvPr>
        </p:nvSpPr>
        <p:spPr>
          <a:xfrm>
            <a:off x="2565400" y="3045460"/>
            <a:ext cx="4013200" cy="428625"/>
          </a:xfrm>
        </p:spPr>
        <p:txBody>
          <a:bodyPr tIns="0" anchor="t">
            <a:noAutofit/>
          </a:bodyPr>
          <a:lstStyle>
            <a:lvl1pPr marL="0" indent="0" algn="ctr">
              <a:buNone/>
              <a:defRPr sz="1600" b="0" i="0" cap="none" spc="0" baseline="0">
                <a:solidFill>
                  <a:schemeClr val="bg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2" name="Title 11"/>
          <p:cNvSpPr>
            <a:spLocks noGrp="1"/>
          </p:cNvSpPr>
          <p:nvPr>
            <p:ph type="title"/>
          </p:nvPr>
        </p:nvSpPr>
        <p:spPr>
          <a:xfrm>
            <a:off x="2565400" y="2397760"/>
            <a:ext cx="4013200" cy="599440"/>
          </a:xfrm>
          <a:noFill/>
          <a:ln>
            <a:noFill/>
          </a:ln>
        </p:spPr>
        <p:txBody>
          <a:bodyPr bIns="0" anchor="b"/>
          <a:lstStyle>
            <a:lvl1pPr>
              <a:defRPr>
                <a:effectLst>
                  <a:glow rad="88900">
                    <a:schemeClr val="tx1">
                      <a:alpha val="60000"/>
                    </a:schemeClr>
                  </a:glow>
                </a:effectLst>
              </a:defRPr>
            </a:lvl1pPr>
          </a:lstStyle>
          <a:p>
            <a:r>
              <a:rPr lang="en-US" smtClean="0"/>
              <a:t>Click to edit Master title style</a:t>
            </a:r>
            <a:endParaRPr lang="en-US" dirty="0"/>
          </a:p>
        </p:txBody>
      </p:sp>
      <p:sp>
        <p:nvSpPr>
          <p:cNvPr id="11" name="Date Placeholder 10"/>
          <p:cNvSpPr>
            <a:spLocks noGrp="1"/>
          </p:cNvSpPr>
          <p:nvPr>
            <p:ph type="dt" sz="half" idx="10"/>
          </p:nvPr>
        </p:nvSpPr>
        <p:spPr bwMode="black"/>
        <p:txBody>
          <a:bodyPr/>
          <a:lstStyle/>
          <a:p>
            <a:fld id="{B03747F1-3BE1-4574-9A42-747D6BCCAC96}" type="datetimeFigureOut">
              <a:rPr lang="en-US" smtClean="0"/>
              <a:t>3/23/2020</a:t>
            </a:fld>
            <a:endParaRPr lang="en-US"/>
          </a:p>
        </p:txBody>
      </p:sp>
      <p:sp>
        <p:nvSpPr>
          <p:cNvPr id="17" name="Slide Number Placeholder 16"/>
          <p:cNvSpPr>
            <a:spLocks noGrp="1"/>
          </p:cNvSpPr>
          <p:nvPr>
            <p:ph type="sldNum" sz="quarter" idx="11"/>
          </p:nvPr>
        </p:nvSpPr>
        <p:spPr/>
        <p:txBody>
          <a:bodyPr/>
          <a:lstStyle/>
          <a:p>
            <a:fld id="{30F3205C-95FF-405A-93AA-BE0A1B02B05C}" type="slidenum">
              <a:rPr lang="en-US" smtClean="0"/>
              <a:t>‹#›</a:t>
            </a:fld>
            <a:endParaRPr lang="en-US"/>
          </a:p>
        </p:txBody>
      </p:sp>
      <p:sp>
        <p:nvSpPr>
          <p:cNvPr id="19" name="Footer Placeholder 1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3747F1-3BE1-4574-9A42-747D6BCCAC96}" type="datetimeFigureOut">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F3205C-95FF-405A-93AA-BE0A1B02B05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cxnSp>
        <p:nvCxnSpPr>
          <p:cNvPr id="9" name="Straight Connector 8"/>
          <p:cNvCxnSpPr/>
          <p:nvPr/>
        </p:nvCxnSpPr>
        <p:spPr>
          <a:xfrm rot="5400000">
            <a:off x="4267200" y="3429000"/>
            <a:ext cx="6858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bwMode="hidden">
          <a:xfrm>
            <a:off x="0" y="1"/>
            <a:ext cx="7696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Vertical Text Placeholder 2"/>
          <p:cNvSpPr>
            <a:spLocks noGrp="1"/>
          </p:cNvSpPr>
          <p:nvPr>
            <p:ph type="body" orient="vert" idx="1"/>
          </p:nvPr>
        </p:nvSpPr>
        <p:spPr>
          <a:xfrm>
            <a:off x="457200" y="914401"/>
            <a:ext cx="66294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3747F1-3BE1-4574-9A42-747D6BCCAC96}" type="datetimeFigureOut">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F3205C-95FF-405A-93AA-BE0A1B02B05C}" type="slidenum">
              <a:rPr lang="en-US" smtClean="0"/>
              <a:t>‹#›</a:t>
            </a:fld>
            <a:endParaRPr lang="en-US"/>
          </a:p>
        </p:txBody>
      </p:sp>
      <p:sp>
        <p:nvSpPr>
          <p:cNvPr id="2" name="Vertical Title 1"/>
          <p:cNvSpPr>
            <a:spLocks noGrp="1"/>
          </p:cNvSpPr>
          <p:nvPr>
            <p:ph type="title" orient="vert"/>
          </p:nvPr>
        </p:nvSpPr>
        <p:spPr>
          <a:xfrm>
            <a:off x="7239000" y="914401"/>
            <a:ext cx="926980" cy="5029200"/>
          </a:xfrm>
        </p:spPr>
        <p:txBody>
          <a:bodyPr vert="eaVert"/>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1" name="Content Placeholder 30"/>
          <p:cNvSpPr>
            <a:spLocks noGrp="1"/>
          </p:cNvSpPr>
          <p:nvPr>
            <p:ph sz="quarter" idx="13"/>
          </p:nvPr>
        </p:nvSpPr>
        <p:spPr>
          <a:xfrm>
            <a:off x="457200" y="2020824"/>
            <a:ext cx="8229600" cy="40751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8"/>
          <p:cNvSpPr>
            <a:spLocks noGrp="1"/>
          </p:cNvSpPr>
          <p:nvPr>
            <p:ph type="title"/>
          </p:nvPr>
        </p:nvSpPr>
        <p:spPr/>
        <p:txBody>
          <a:bodyPr/>
          <a:lstStyle/>
          <a:p>
            <a:r>
              <a:rPr lang="en-US" smtClean="0"/>
              <a:t>Click to edit Master title style</a:t>
            </a:r>
            <a:endParaRPr lang="en-US"/>
          </a:p>
        </p:txBody>
      </p:sp>
      <p:sp>
        <p:nvSpPr>
          <p:cNvPr id="11" name="Date Placeholder 10"/>
          <p:cNvSpPr>
            <a:spLocks noGrp="1"/>
          </p:cNvSpPr>
          <p:nvPr>
            <p:ph type="dt" sz="half" idx="14"/>
          </p:nvPr>
        </p:nvSpPr>
        <p:spPr/>
        <p:txBody>
          <a:bodyPr/>
          <a:lstStyle/>
          <a:p>
            <a:fld id="{B03747F1-3BE1-4574-9A42-747D6BCCAC96}" type="datetimeFigureOut">
              <a:rPr lang="en-US" smtClean="0"/>
              <a:t>3/23/2020</a:t>
            </a:fld>
            <a:endParaRPr lang="en-US"/>
          </a:p>
        </p:txBody>
      </p:sp>
      <p:sp>
        <p:nvSpPr>
          <p:cNvPr id="12" name="Slide Number Placeholder 11"/>
          <p:cNvSpPr>
            <a:spLocks noGrp="1"/>
          </p:cNvSpPr>
          <p:nvPr>
            <p:ph type="sldNum" sz="quarter" idx="15"/>
          </p:nvPr>
        </p:nvSpPr>
        <p:spPr/>
        <p:txBody>
          <a:bodyPr/>
          <a:lstStyle/>
          <a:p>
            <a:fld id="{30F3205C-95FF-405A-93AA-BE0A1B02B05C}" type="slidenum">
              <a:rPr lang="en-US" smtClean="0"/>
              <a:t>‹#›</a:t>
            </a:fld>
            <a:endParaRPr lang="en-US"/>
          </a:p>
        </p:txBody>
      </p:sp>
      <p:sp>
        <p:nvSpPr>
          <p:cNvPr id="13" name="Footer Placeholder 12"/>
          <p:cNvSpPr>
            <a:spLocks noGrp="1"/>
          </p:cNvSpPr>
          <p:nvPr>
            <p:ph type="ftr" sz="quarter" idx="16"/>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8" name="Rectangle 7"/>
          <p:cNvSpPr/>
          <p:nvPr/>
        </p:nvSpPr>
        <p:spPr>
          <a:xfrm>
            <a:off x="0" y="3922776"/>
            <a:ext cx="9144000" cy="2935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0" y="3921760"/>
            <a:ext cx="9144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514600" y="336804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9" name="Title Placeholder 1"/>
          <p:cNvSpPr>
            <a:spLocks noGrp="1"/>
          </p:cNvSpPr>
          <p:nvPr>
            <p:ph type="title"/>
          </p:nvPr>
        </p:nvSpPr>
        <p:spPr bwMode="black">
          <a:xfrm>
            <a:off x="2529052" y="3367246"/>
            <a:ext cx="4085897" cy="706821"/>
          </a:xfrm>
          <a:prstGeom prst="rect">
            <a:avLst/>
          </a:prstGeom>
          <a:noFill/>
          <a:ln w="98425" cmpd="thinThick">
            <a:noFill/>
            <a:miter lim="800000"/>
          </a:ln>
        </p:spPr>
        <p:txBody>
          <a:bodyPr vert="horz" lIns="91440" tIns="45720" rIns="91440" bIns="0" rtlCol="0" anchor="b" anchorCtr="0">
            <a:normAutofit/>
          </a:bodyPr>
          <a:lstStyle>
            <a:lvl1pPr>
              <a:defRPr kumimoji="0" lang="en-US" sz="1800" b="1" i="0" u="none" strike="noStrike" kern="1200" cap="all" spc="0" normalizeH="0" baseline="0" noProof="0" dirty="0" smtClean="0">
                <a:ln>
                  <a:noFill/>
                </a:ln>
                <a:solidFill>
                  <a:schemeClr val="bg1"/>
                </a:solidFill>
                <a:effectLst/>
                <a:uLnTx/>
                <a:uFillTx/>
                <a:latin typeface="+mj-lt"/>
                <a:ea typeface="+mj-ea"/>
                <a:cs typeface="Tunga" pitchFamily="2"/>
              </a:defRPr>
            </a:lvl1pPr>
          </a:lstStyle>
          <a:p>
            <a:r>
              <a:rPr lang="en-US" smtClean="0"/>
              <a:t>Click to edit Master title style</a:t>
            </a:r>
            <a:endParaRPr lang="en-US" dirty="0"/>
          </a:p>
        </p:txBody>
      </p:sp>
      <p:sp>
        <p:nvSpPr>
          <p:cNvPr id="10" name="Subtitle 2"/>
          <p:cNvSpPr>
            <a:spLocks noGrp="1"/>
          </p:cNvSpPr>
          <p:nvPr>
            <p:ph type="subTitle" idx="1"/>
          </p:nvPr>
        </p:nvSpPr>
        <p:spPr bwMode="black">
          <a:xfrm>
            <a:off x="2518542" y="4084577"/>
            <a:ext cx="4106917" cy="397094"/>
          </a:xfrm>
        </p:spPr>
        <p:txBody>
          <a:bodyPr tIns="0" anchor="t" anchorCtr="0">
            <a:normAutofit/>
          </a:bodyPr>
          <a:lstStyle>
            <a:lvl1pPr marL="0" indent="0" algn="ctr">
              <a:buNone/>
              <a:defRPr kumimoji="0" lang="en-US" sz="1600" b="0" i="0" u="none" strike="noStrike" kern="1200" cap="none" spc="0" normalizeH="0" baseline="0" noProof="0" dirty="0">
                <a:ln>
                  <a:noFill/>
                </a:ln>
                <a:solidFill>
                  <a:schemeClr val="bg1"/>
                </a:solidFill>
                <a:effectLst/>
                <a:uLnTx/>
                <a:uFillTx/>
                <a:latin typeface="+mn-lt"/>
                <a:ea typeface="+mn-ea"/>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3" name="Date Placeholder 12"/>
          <p:cNvSpPr>
            <a:spLocks noGrp="1"/>
          </p:cNvSpPr>
          <p:nvPr>
            <p:ph type="dt" sz="half" idx="10"/>
          </p:nvPr>
        </p:nvSpPr>
        <p:spPr/>
        <p:txBody>
          <a:bodyPr/>
          <a:lstStyle/>
          <a:p>
            <a:fld id="{B03747F1-3BE1-4574-9A42-747D6BCCAC96}" type="datetimeFigureOut">
              <a:rPr lang="en-US" smtClean="0"/>
              <a:t>3/23/2020</a:t>
            </a:fld>
            <a:endParaRPr lang="en-US"/>
          </a:p>
        </p:txBody>
      </p:sp>
      <p:sp>
        <p:nvSpPr>
          <p:cNvPr id="14" name="Slide Number Placeholder 13"/>
          <p:cNvSpPr>
            <a:spLocks noGrp="1"/>
          </p:cNvSpPr>
          <p:nvPr>
            <p:ph type="sldNum" sz="quarter" idx="11"/>
          </p:nvPr>
        </p:nvSpPr>
        <p:spPr/>
        <p:txBody>
          <a:bodyPr/>
          <a:lstStyle/>
          <a:p>
            <a:fld id="{30F3205C-95FF-405A-93AA-BE0A1B02B05C}" type="slidenum">
              <a:rPr lang="en-US" smtClean="0"/>
              <a:t>‹#›</a:t>
            </a:fld>
            <a:endParaRPr lang="en-US"/>
          </a:p>
        </p:txBody>
      </p:sp>
      <p:sp>
        <p:nvSpPr>
          <p:cNvPr id="15" name="Footer Placeholder 14"/>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4" name="Content Placeholder 30"/>
          <p:cNvSpPr>
            <a:spLocks noGrp="1"/>
          </p:cNvSpPr>
          <p:nvPr>
            <p:ph sz="quarter" idx="13"/>
          </p:nvPr>
        </p:nvSpPr>
        <p:spPr>
          <a:xfrm>
            <a:off x="457201"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30"/>
          <p:cNvSpPr>
            <a:spLocks noGrp="1"/>
          </p:cNvSpPr>
          <p:nvPr>
            <p:ph sz="quarter" idx="14"/>
          </p:nvPr>
        </p:nvSpPr>
        <p:spPr>
          <a:xfrm>
            <a:off x="4663440"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8"/>
          <p:cNvSpPr>
            <a:spLocks noGrp="1"/>
          </p:cNvSpPr>
          <p:nvPr>
            <p:ph type="dt" sz="half" idx="15"/>
          </p:nvPr>
        </p:nvSpPr>
        <p:spPr/>
        <p:txBody>
          <a:bodyPr/>
          <a:lstStyle/>
          <a:p>
            <a:fld id="{B03747F1-3BE1-4574-9A42-747D6BCCAC96}" type="datetimeFigureOut">
              <a:rPr lang="en-US" smtClean="0"/>
              <a:t>3/23/2020</a:t>
            </a:fld>
            <a:endParaRPr lang="en-US"/>
          </a:p>
        </p:txBody>
      </p:sp>
      <p:sp>
        <p:nvSpPr>
          <p:cNvPr id="12" name="Slide Number Placeholder 11"/>
          <p:cNvSpPr>
            <a:spLocks noGrp="1"/>
          </p:cNvSpPr>
          <p:nvPr>
            <p:ph type="sldNum" sz="quarter" idx="16"/>
          </p:nvPr>
        </p:nvSpPr>
        <p:spPr/>
        <p:txBody>
          <a:bodyPr/>
          <a:lstStyle/>
          <a:p>
            <a:fld id="{30F3205C-95FF-405A-93AA-BE0A1B02B05C}" type="slidenum">
              <a:rPr lang="en-US" smtClean="0"/>
              <a:t>‹#›</a:t>
            </a:fld>
            <a:endParaRPr lang="en-US"/>
          </a:p>
        </p:txBody>
      </p:sp>
      <p:sp>
        <p:nvSpPr>
          <p:cNvPr id="13" name="Footer Placeholder 12"/>
          <p:cNvSpPr>
            <a:spLocks noGrp="1"/>
          </p:cNvSpPr>
          <p:nvPr>
            <p:ph type="ftr" sz="quarter" idx="17"/>
          </p:nvPr>
        </p:nvSpPr>
        <p:spPr/>
        <p:txBody>
          <a:bodyPr/>
          <a:lstStyle/>
          <a:p>
            <a:endParaRPr lang="en-US"/>
          </a:p>
        </p:txBody>
      </p:sp>
      <p:sp>
        <p:nvSpPr>
          <p:cNvPr id="16" name="Title 1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3" name="Content Placeholder 30"/>
          <p:cNvSpPr>
            <a:spLocks noGrp="1"/>
          </p:cNvSpPr>
          <p:nvPr>
            <p:ph sz="quarter" idx="13"/>
          </p:nvPr>
        </p:nvSpPr>
        <p:spPr>
          <a:xfrm>
            <a:off x="457201" y="2819400"/>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4" name="Content Placeholder 30"/>
          <p:cNvSpPr>
            <a:spLocks noGrp="1"/>
          </p:cNvSpPr>
          <p:nvPr>
            <p:ph sz="quarter" idx="14"/>
          </p:nvPr>
        </p:nvSpPr>
        <p:spPr>
          <a:xfrm>
            <a:off x="4663440" y="2816352"/>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3"/>
          <p:cNvSpPr>
            <a:spLocks noGrp="1"/>
          </p:cNvSpPr>
          <p:nvPr>
            <p:ph type="body" sz="half" idx="2"/>
          </p:nvPr>
        </p:nvSpPr>
        <p:spPr>
          <a:xfrm>
            <a:off x="45720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kern="1200" cap="none" spc="200" baseline="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1" name="Text Placeholder 3"/>
          <p:cNvSpPr>
            <a:spLocks noGrp="1"/>
          </p:cNvSpPr>
          <p:nvPr>
            <p:ph type="body" sz="half" idx="15"/>
          </p:nvPr>
        </p:nvSpPr>
        <p:spPr>
          <a:xfrm>
            <a:off x="466344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i="0" kern="1200" cap="none" spc="200" baseline="0" dirty="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400"/>
              </a:spcBef>
              <a:spcAft>
                <a:spcPts val="0"/>
              </a:spcAft>
              <a:buClr>
                <a:schemeClr val="accent1"/>
              </a:buClr>
              <a:buFontTx/>
              <a:buNone/>
            </a:pPr>
            <a:r>
              <a:rPr lang="en-US" smtClean="0"/>
              <a:t>Click to edit Master text styles</a:t>
            </a:r>
          </a:p>
        </p:txBody>
      </p:sp>
      <p:sp>
        <p:nvSpPr>
          <p:cNvPr id="11" name="Date Placeholder 10"/>
          <p:cNvSpPr>
            <a:spLocks noGrp="1"/>
          </p:cNvSpPr>
          <p:nvPr>
            <p:ph type="dt" sz="half" idx="16"/>
          </p:nvPr>
        </p:nvSpPr>
        <p:spPr/>
        <p:txBody>
          <a:bodyPr/>
          <a:lstStyle/>
          <a:p>
            <a:fld id="{B03747F1-3BE1-4574-9A42-747D6BCCAC96}" type="datetimeFigureOut">
              <a:rPr lang="en-US" smtClean="0"/>
              <a:t>3/23/2020</a:t>
            </a:fld>
            <a:endParaRPr lang="en-US"/>
          </a:p>
        </p:txBody>
      </p:sp>
      <p:sp>
        <p:nvSpPr>
          <p:cNvPr id="12" name="Slide Number Placeholder 11"/>
          <p:cNvSpPr>
            <a:spLocks noGrp="1"/>
          </p:cNvSpPr>
          <p:nvPr>
            <p:ph type="sldNum" sz="quarter" idx="17"/>
          </p:nvPr>
        </p:nvSpPr>
        <p:spPr/>
        <p:txBody>
          <a:bodyPr/>
          <a:lstStyle/>
          <a:p>
            <a:fld id="{30F3205C-95FF-405A-93AA-BE0A1B02B05C}" type="slidenum">
              <a:rPr lang="en-US" smtClean="0"/>
              <a:t>‹#›</a:t>
            </a:fld>
            <a:endParaRPr lang="en-US"/>
          </a:p>
        </p:txBody>
      </p:sp>
      <p:sp>
        <p:nvSpPr>
          <p:cNvPr id="13" name="Footer Placeholder 12"/>
          <p:cNvSpPr>
            <a:spLocks noGrp="1"/>
          </p:cNvSpPr>
          <p:nvPr>
            <p:ph type="ftr" sz="quarter" idx="18"/>
          </p:nvPr>
        </p:nvSpPr>
        <p:spPr/>
        <p:txBody>
          <a:bodyPr/>
          <a:lstStyle/>
          <a:p>
            <a:endParaRPr lang="en-US"/>
          </a:p>
        </p:txBody>
      </p:sp>
      <p:sp>
        <p:nvSpPr>
          <p:cNvPr id="18" name="Title 1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smtClean="0"/>
              <a:t>Click to edit Master title style</a:t>
            </a:r>
            <a:endParaRPr lang="en-US"/>
          </a:p>
        </p:txBody>
      </p:sp>
      <p:sp>
        <p:nvSpPr>
          <p:cNvPr id="15" name="Date Placeholder 14"/>
          <p:cNvSpPr>
            <a:spLocks noGrp="1"/>
          </p:cNvSpPr>
          <p:nvPr>
            <p:ph type="dt" sz="half" idx="10"/>
          </p:nvPr>
        </p:nvSpPr>
        <p:spPr/>
        <p:txBody>
          <a:bodyPr/>
          <a:lstStyle/>
          <a:p>
            <a:fld id="{B03747F1-3BE1-4574-9A42-747D6BCCAC96}" type="datetimeFigureOut">
              <a:rPr lang="en-US" smtClean="0"/>
              <a:t>3/23/2020</a:t>
            </a:fld>
            <a:endParaRPr lang="en-US"/>
          </a:p>
        </p:txBody>
      </p:sp>
      <p:sp>
        <p:nvSpPr>
          <p:cNvPr id="16" name="Slide Number Placeholder 15"/>
          <p:cNvSpPr>
            <a:spLocks noGrp="1"/>
          </p:cNvSpPr>
          <p:nvPr>
            <p:ph type="sldNum" sz="quarter" idx="11"/>
          </p:nvPr>
        </p:nvSpPr>
        <p:spPr/>
        <p:txBody>
          <a:bodyPr/>
          <a:lstStyle/>
          <a:p>
            <a:fld id="{30F3205C-95FF-405A-93AA-BE0A1B02B05C}"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B03747F1-3BE1-4574-9A42-747D6BCCAC96}" type="datetimeFigureOut">
              <a:rPr lang="en-US" smtClean="0"/>
              <a:t>3/23/2020</a:t>
            </a:fld>
            <a:endParaRPr lang="en-US"/>
          </a:p>
        </p:txBody>
      </p:sp>
      <p:sp>
        <p:nvSpPr>
          <p:cNvPr id="8" name="Slide Number Placeholder 7"/>
          <p:cNvSpPr>
            <a:spLocks noGrp="1"/>
          </p:cNvSpPr>
          <p:nvPr>
            <p:ph type="sldNum" sz="quarter" idx="11"/>
          </p:nvPr>
        </p:nvSpPr>
        <p:spPr/>
        <p:txBody>
          <a:bodyPr/>
          <a:lstStyle/>
          <a:p>
            <a:fld id="{30F3205C-95FF-405A-93AA-BE0A1B02B05C}"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4" name="Content Placeholder 30"/>
          <p:cNvSpPr>
            <a:spLocks noGrp="1"/>
          </p:cNvSpPr>
          <p:nvPr>
            <p:ph sz="quarter" idx="14"/>
          </p:nvPr>
        </p:nvSpPr>
        <p:spPr>
          <a:xfrm>
            <a:off x="1485900" y="1914525"/>
            <a:ext cx="6172200" cy="351091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3"/>
          <p:cNvSpPr>
            <a:spLocks noGrp="1"/>
          </p:cNvSpPr>
          <p:nvPr>
            <p:ph type="body" sz="half" idx="2"/>
          </p:nvPr>
        </p:nvSpPr>
        <p:spPr>
          <a:xfrm>
            <a:off x="1737360" y="5513832"/>
            <a:ext cx="5669280" cy="548640"/>
          </a:xfrm>
        </p:spPr>
        <p:txBody>
          <a:bodyPr vert="horz" lIns="91440" tIns="0" rIns="91440" bIns="45720" rtlCol="0" anchor="ctr">
            <a:normAutofit/>
          </a:bodyPr>
          <a:lstStyle>
            <a:lvl1pPr marL="0" indent="0" algn="ctr" defTabSz="914400" rtl="0" eaLnBrk="1" latinLnBrk="0" hangingPunct="1">
              <a:lnSpc>
                <a:spcPct val="100000"/>
              </a:lnSpc>
              <a:spcBef>
                <a:spcPts val="0"/>
              </a:spcBef>
              <a:buClr>
                <a:schemeClr val="accent1"/>
              </a:buClr>
              <a:buFont typeface="Arial" pitchFamily="34" charset="0"/>
              <a:buNone/>
              <a:defRPr lang="en-US" sz="1400" b="0" i="0" kern="1200" cap="none" spc="0" baseline="0" smtClean="0">
                <a:solidFill>
                  <a:schemeClr val="tx1"/>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6" name="Date Placeholder 15"/>
          <p:cNvSpPr>
            <a:spLocks noGrp="1"/>
          </p:cNvSpPr>
          <p:nvPr>
            <p:ph type="dt" sz="half" idx="15"/>
          </p:nvPr>
        </p:nvSpPr>
        <p:spPr/>
        <p:txBody>
          <a:bodyPr/>
          <a:lstStyle/>
          <a:p>
            <a:fld id="{B03747F1-3BE1-4574-9A42-747D6BCCAC96}" type="datetimeFigureOut">
              <a:rPr lang="en-US" smtClean="0"/>
              <a:t>3/23/2020</a:t>
            </a:fld>
            <a:endParaRPr lang="en-US"/>
          </a:p>
        </p:txBody>
      </p:sp>
      <p:sp>
        <p:nvSpPr>
          <p:cNvPr id="19" name="Slide Number Placeholder 18"/>
          <p:cNvSpPr>
            <a:spLocks noGrp="1"/>
          </p:cNvSpPr>
          <p:nvPr>
            <p:ph type="sldNum" sz="quarter" idx="16"/>
          </p:nvPr>
        </p:nvSpPr>
        <p:spPr/>
        <p:txBody>
          <a:bodyPr/>
          <a:lstStyle/>
          <a:p>
            <a:fld id="{30F3205C-95FF-405A-93AA-BE0A1B02B05C}" type="slidenum">
              <a:rPr lang="en-US" smtClean="0"/>
              <a:t>‹#›</a:t>
            </a:fld>
            <a:endParaRPr lang="en-US"/>
          </a:p>
        </p:txBody>
      </p:sp>
      <p:sp>
        <p:nvSpPr>
          <p:cNvPr id="23" name="Footer Placeholder 22"/>
          <p:cNvSpPr>
            <a:spLocks noGrp="1"/>
          </p:cNvSpPr>
          <p:nvPr>
            <p:ph type="ftr" sz="quarter" idx="17"/>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852209" y="2026918"/>
            <a:ext cx="5439582" cy="3263750"/>
          </a:xfrm>
          <a:solidFill>
            <a:schemeClr val="tx1"/>
          </a:solidFill>
          <a:ln w="69850" cmpd="dbl">
            <a:solidFill>
              <a:schemeClr val="tx1"/>
            </a:solid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0" kern="1200" cap="none" spc="0" baseline="0" dirty="0">
                <a:solidFill>
                  <a:schemeClr val="bg1"/>
                </a:solidFill>
                <a:latin typeface="+mj-lt"/>
                <a:ea typeface="+mj-ea"/>
                <a:cs typeface="Tunga" pitchFamily="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5" name="Text Placeholder 24"/>
          <p:cNvSpPr>
            <a:spLocks noGrp="1"/>
          </p:cNvSpPr>
          <p:nvPr>
            <p:ph type="body" sz="quarter" idx="13"/>
          </p:nvPr>
        </p:nvSpPr>
        <p:spPr>
          <a:xfrm>
            <a:off x="1737360" y="5516880"/>
            <a:ext cx="5669280" cy="548640"/>
          </a:xfrm>
        </p:spPr>
        <p:txBody>
          <a:bodyPr vert="horz" lIns="91440" tIns="0" rIns="91440" bIns="0" rtlCol="0" anchor="ctr" anchorCtr="0">
            <a:normAutofit/>
          </a:bodyPr>
          <a:lstStyle>
            <a:lvl1pPr marL="0" indent="0">
              <a:spcBef>
                <a:spcPts val="0"/>
              </a:spcBef>
              <a:buNone/>
              <a:defRPr lang="en-US" sz="1400" b="0" i="0" kern="1200" cap="none" spc="30" baseline="0" smtClean="0">
                <a:solidFill>
                  <a:schemeClr val="tx2"/>
                </a:solidFill>
                <a:latin typeface="+mn-lt"/>
                <a:ea typeface="+mn-ea"/>
                <a:cs typeface="Tahoma" pitchFamily="34" charset="0"/>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marL="0" lvl="0" indent="0" algn="ctr" defTabSz="914400" rtl="0" eaLnBrk="1" latinLnBrk="0" hangingPunct="1">
              <a:spcBef>
                <a:spcPts val="600"/>
              </a:spcBef>
              <a:spcAft>
                <a:spcPts val="0"/>
              </a:spcAft>
              <a:buClr>
                <a:schemeClr val="accent1"/>
              </a:buClr>
              <a:buFont typeface="Arial" pitchFamily="34" charset="0"/>
              <a:buNone/>
            </a:pPr>
            <a:r>
              <a:rPr lang="en-US" smtClean="0"/>
              <a:t>Click to edit Master text styles</a:t>
            </a:r>
          </a:p>
        </p:txBody>
      </p:sp>
      <p:sp>
        <p:nvSpPr>
          <p:cNvPr id="12" name="Title 11"/>
          <p:cNvSpPr>
            <a:spLocks noGrp="1"/>
          </p:cNvSpPr>
          <p:nvPr>
            <p:ph type="title"/>
          </p:nvPr>
        </p:nvSpPr>
        <p:spPr>
          <a:xfrm>
            <a:off x="2514600" y="975360"/>
            <a:ext cx="4114800" cy="701040"/>
          </a:xfrm>
        </p:spPr>
        <p:txBody>
          <a:bodyPr/>
          <a:lstStyle/>
          <a:p>
            <a:r>
              <a:rPr lang="en-US" smtClean="0"/>
              <a:t>Click to edit Master title style</a:t>
            </a:r>
            <a:endParaRPr lang="en-US"/>
          </a:p>
        </p:txBody>
      </p:sp>
      <p:sp>
        <p:nvSpPr>
          <p:cNvPr id="13" name="Date Placeholder 12"/>
          <p:cNvSpPr>
            <a:spLocks noGrp="1"/>
          </p:cNvSpPr>
          <p:nvPr>
            <p:ph type="dt" sz="half" idx="14"/>
          </p:nvPr>
        </p:nvSpPr>
        <p:spPr>
          <a:xfrm>
            <a:off x="2981325" y="273180"/>
            <a:ext cx="3181350" cy="292100"/>
          </a:xfrm>
        </p:spPr>
        <p:txBody>
          <a:bodyPr/>
          <a:lstStyle/>
          <a:p>
            <a:fld id="{B03747F1-3BE1-4574-9A42-747D6BCCAC96}" type="datetimeFigureOut">
              <a:rPr lang="en-US" smtClean="0"/>
              <a:t>3/23/2020</a:t>
            </a:fld>
            <a:endParaRPr lang="en-US"/>
          </a:p>
        </p:txBody>
      </p:sp>
      <p:sp>
        <p:nvSpPr>
          <p:cNvPr id="14" name="Slide Number Placeholder 13"/>
          <p:cNvSpPr>
            <a:spLocks noGrp="1"/>
          </p:cNvSpPr>
          <p:nvPr>
            <p:ph type="sldNum" sz="quarter" idx="15"/>
          </p:nvPr>
        </p:nvSpPr>
        <p:spPr>
          <a:xfrm>
            <a:off x="4038600" y="6172200"/>
            <a:ext cx="1066800" cy="304800"/>
          </a:xfrm>
        </p:spPr>
        <p:txBody>
          <a:bodyPr/>
          <a:lstStyle/>
          <a:p>
            <a:fld id="{30F3205C-95FF-405A-93AA-BE0A1B02B05C}" type="slidenum">
              <a:rPr lang="en-US" smtClean="0"/>
              <a:t>‹#›</a:t>
            </a:fld>
            <a:endParaRPr lang="en-US"/>
          </a:p>
        </p:txBody>
      </p:sp>
      <p:sp>
        <p:nvSpPr>
          <p:cNvPr id="15" name="Footer Placeholder 14"/>
          <p:cNvSpPr>
            <a:spLocks noGrp="1"/>
          </p:cNvSpPr>
          <p:nvPr>
            <p:ph type="ftr" sz="quarter" idx="16"/>
          </p:nvPr>
        </p:nvSpPr>
        <p:spPr>
          <a:xfrm>
            <a:off x="1447800" y="6486525"/>
            <a:ext cx="6248400" cy="29210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8" name="Rectangle 7"/>
          <p:cNvSpPr/>
          <p:nvPr/>
        </p:nvSpPr>
        <p:spPr bwMode="hidden">
          <a:xfrm>
            <a:off x="0" y="1335973"/>
            <a:ext cx="9144000" cy="5522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2019301"/>
            <a:ext cx="8229600" cy="41173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981325" y="273180"/>
            <a:ext cx="3181350" cy="292100"/>
          </a:xfrm>
          <a:prstGeom prst="rect">
            <a:avLst/>
          </a:prstGeom>
        </p:spPr>
        <p:txBody>
          <a:bodyPr vert="horz" lIns="91440" tIns="45720" rIns="91440" bIns="45720" rtlCol="0" anchor="ctr">
            <a:noAutofit/>
          </a:bodyPr>
          <a:lstStyle>
            <a:lvl1pPr algn="ctr">
              <a:defRPr sz="1200" b="0" cap="all" spc="300" baseline="0">
                <a:solidFill>
                  <a:schemeClr val="tx1"/>
                </a:solidFill>
              </a:defRPr>
            </a:lvl1pPr>
          </a:lstStyle>
          <a:p>
            <a:fld id="{B03747F1-3BE1-4574-9A42-747D6BCCAC96}" type="datetimeFigureOut">
              <a:rPr lang="en-US" smtClean="0"/>
              <a:t>3/23/2020</a:t>
            </a:fld>
            <a:endParaRPr lang="en-US"/>
          </a:p>
        </p:txBody>
      </p:sp>
      <p:sp>
        <p:nvSpPr>
          <p:cNvPr id="5" name="Footer Placeholder 4"/>
          <p:cNvSpPr>
            <a:spLocks noGrp="1"/>
          </p:cNvSpPr>
          <p:nvPr>
            <p:ph type="ftr" sz="quarter" idx="3"/>
          </p:nvPr>
        </p:nvSpPr>
        <p:spPr>
          <a:xfrm>
            <a:off x="1447800" y="6486525"/>
            <a:ext cx="6248400" cy="292100"/>
          </a:xfrm>
          <a:prstGeom prst="rect">
            <a:avLst/>
          </a:prstGeom>
        </p:spPr>
        <p:txBody>
          <a:bodyPr vert="horz" lIns="91440" tIns="45720" rIns="91440" bIns="45720" rtlCol="0" anchor="ctr">
            <a:normAutofit/>
          </a:bodyPr>
          <a:lstStyle>
            <a:lvl1pPr algn="ctr">
              <a:defRPr sz="1100" b="0" cap="all" spc="300" baseline="0">
                <a:solidFill>
                  <a:schemeClr val="tx1"/>
                </a:solidFill>
              </a:defRPr>
            </a:lvl1pPr>
          </a:lstStyle>
          <a:p>
            <a:endParaRPr lang="en-US"/>
          </a:p>
        </p:txBody>
      </p:sp>
      <p:sp>
        <p:nvSpPr>
          <p:cNvPr id="6" name="Slide Number Placeholder 5"/>
          <p:cNvSpPr>
            <a:spLocks noGrp="1"/>
          </p:cNvSpPr>
          <p:nvPr>
            <p:ph type="sldNum" sz="quarter" idx="4"/>
          </p:nvPr>
        </p:nvSpPr>
        <p:spPr>
          <a:xfrm>
            <a:off x="4038600" y="6172200"/>
            <a:ext cx="1066800" cy="304800"/>
          </a:xfrm>
          <a:prstGeom prst="rect">
            <a:avLst/>
          </a:prstGeom>
          <a:ln>
            <a:noFill/>
          </a:ln>
        </p:spPr>
        <p:txBody>
          <a:bodyPr vert="horz" lIns="0" tIns="0" rIns="0" bIns="0" rtlCol="0" anchor="ctr">
            <a:normAutofit/>
          </a:bodyPr>
          <a:lstStyle>
            <a:lvl1pPr algn="ctr">
              <a:defRPr sz="1200" b="1">
                <a:solidFill>
                  <a:schemeClr val="tx1"/>
                </a:solidFill>
              </a:defRPr>
            </a:lvl1pPr>
          </a:lstStyle>
          <a:p>
            <a:fld id="{30F3205C-95FF-405A-93AA-BE0A1B02B05C}" type="slidenum">
              <a:rPr lang="en-US" smtClean="0"/>
              <a:t>‹#›</a:t>
            </a:fld>
            <a:endParaRPr lang="en-US"/>
          </a:p>
        </p:txBody>
      </p:sp>
      <p:cxnSp>
        <p:nvCxnSpPr>
          <p:cNvPr id="10" name="Straight Connector 9"/>
          <p:cNvCxnSpPr/>
          <p:nvPr/>
        </p:nvCxnSpPr>
        <p:spPr>
          <a:xfrm>
            <a:off x="0" y="1331436"/>
            <a:ext cx="9144000" cy="1588"/>
          </a:xfrm>
          <a:prstGeom prst="line">
            <a:avLst/>
          </a:prstGeom>
          <a:ln w="12700">
            <a:solidFill>
              <a:schemeClr val="tx2">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2514600" y="975360"/>
            <a:ext cx="4114800"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r>
              <a:rPr lang="en-US" smtClean="0"/>
              <a:t>Click to edit Master title style</a:t>
            </a:r>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p:titleStyle>
    <p:bodyStyle>
      <a:lvl1pPr marL="0" indent="0" algn="ctr" defTabSz="914400" rtl="0" eaLnBrk="1" latinLnBrk="0" hangingPunct="1">
        <a:lnSpc>
          <a:spcPct val="100000"/>
        </a:lnSpc>
        <a:spcBef>
          <a:spcPts val="600"/>
        </a:spcBef>
        <a:spcAft>
          <a:spcPts val="0"/>
        </a:spcAft>
        <a:buClr>
          <a:schemeClr val="accent1"/>
        </a:buClr>
        <a:buFontTx/>
        <a:buNone/>
        <a:defRPr sz="2000" b="0" i="0" kern="1200" cap="none" spc="30" baseline="0">
          <a:solidFill>
            <a:schemeClr val="tx1"/>
          </a:solidFill>
          <a:latin typeface="+mn-lt"/>
          <a:ea typeface="+mn-ea"/>
          <a:cs typeface="Tahoma" pitchFamily="34" charset="0"/>
        </a:defRPr>
      </a:lvl1pPr>
      <a:lvl2pPr marL="0" indent="0" algn="ctr" defTabSz="914400" rtl="0" eaLnBrk="1" latinLnBrk="0" hangingPunct="1">
        <a:lnSpc>
          <a:spcPct val="100000"/>
        </a:lnSpc>
        <a:spcBef>
          <a:spcPts val="1200"/>
        </a:spcBef>
        <a:buClr>
          <a:schemeClr val="accent1"/>
        </a:buClr>
        <a:buFontTx/>
        <a:buNone/>
        <a:defRPr sz="1800" kern="1200">
          <a:solidFill>
            <a:schemeClr val="tx2"/>
          </a:solidFill>
          <a:latin typeface="+mn-lt"/>
          <a:ea typeface="+mn-ea"/>
          <a:cs typeface="Tahoma" pitchFamily="34" charset="0"/>
        </a:defRPr>
      </a:lvl2pPr>
      <a:lvl3pPr marL="0" indent="0" algn="ctr" defTabSz="914400" rtl="0" eaLnBrk="1" latinLnBrk="0" hangingPunct="1">
        <a:lnSpc>
          <a:spcPct val="100000"/>
        </a:lnSpc>
        <a:spcBef>
          <a:spcPts val="1200"/>
        </a:spcBef>
        <a:buClr>
          <a:schemeClr val="accent1"/>
        </a:buClr>
        <a:buFontTx/>
        <a:buNone/>
        <a:defRPr sz="1600" kern="1200">
          <a:solidFill>
            <a:schemeClr val="tx1"/>
          </a:solidFill>
          <a:latin typeface="+mn-lt"/>
          <a:ea typeface="+mn-ea"/>
          <a:cs typeface="Tahoma" pitchFamily="34" charset="0"/>
        </a:defRPr>
      </a:lvl3pPr>
      <a:lvl4pPr marL="0" indent="0" algn="ctr" defTabSz="914400" rtl="0" eaLnBrk="1" latinLnBrk="0" hangingPunct="1">
        <a:lnSpc>
          <a:spcPct val="100000"/>
        </a:lnSpc>
        <a:spcBef>
          <a:spcPts val="1200"/>
        </a:spcBef>
        <a:buClr>
          <a:schemeClr val="accent1"/>
        </a:buClr>
        <a:buFontTx/>
        <a:buNone/>
        <a:defRPr sz="1400" kern="1200">
          <a:solidFill>
            <a:schemeClr val="tx2"/>
          </a:solidFill>
          <a:latin typeface="+mn-lt"/>
          <a:ea typeface="+mn-ea"/>
          <a:cs typeface="Tahoma" pitchFamily="34" charset="0"/>
        </a:defRPr>
      </a:lvl4pPr>
      <a:lvl5pPr marL="0" indent="0" algn="ctr" defTabSz="914400" rtl="0" eaLnBrk="1" latinLnBrk="0" hangingPunct="1">
        <a:lnSpc>
          <a:spcPct val="100000"/>
        </a:lnSpc>
        <a:spcBef>
          <a:spcPts val="1200"/>
        </a:spcBef>
        <a:buClr>
          <a:schemeClr val="accent1"/>
        </a:buClr>
        <a:buFontTx/>
        <a:buNone/>
        <a:defRPr sz="1400" kern="1200" baseline="0">
          <a:solidFill>
            <a:schemeClr val="tx1"/>
          </a:solidFill>
          <a:latin typeface="+mn-lt"/>
          <a:ea typeface="+mn-ea"/>
          <a:cs typeface="Tahoma" pitchFamily="34" charset="0"/>
        </a:defRPr>
      </a:lvl5pPr>
      <a:lvl6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6pPr>
      <a:lvl7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7pPr>
      <a:lvl8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8pPr>
      <a:lvl9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712" y="1268760"/>
            <a:ext cx="6768752" cy="5400600"/>
          </a:xfrm>
        </p:spPr>
        <p:txBody>
          <a:bodyPr>
            <a:noAutofit/>
          </a:bodyPr>
          <a:lstStyle/>
          <a:p>
            <a:r>
              <a:rPr lang="en-US" sz="2800" dirty="0" smtClean="0">
                <a:solidFill>
                  <a:srgbClr val="FFC000"/>
                </a:solidFill>
              </a:rPr>
              <a:t>Faculty of Education</a:t>
            </a:r>
            <a:r>
              <a:rPr lang="en-US" sz="3200" dirty="0" smtClean="0">
                <a:solidFill>
                  <a:srgbClr val="FFC000"/>
                </a:solidFill>
              </a:rPr>
              <a:t/>
            </a:r>
            <a:br>
              <a:rPr lang="en-US" sz="3200" dirty="0" smtClean="0">
                <a:solidFill>
                  <a:srgbClr val="FFC000"/>
                </a:solidFill>
              </a:rPr>
            </a:br>
            <a:r>
              <a:rPr lang="en-US" sz="3200" dirty="0" smtClean="0">
                <a:solidFill>
                  <a:srgbClr val="FFC000"/>
                </a:solidFill>
              </a:rPr>
              <a:t>Department of Basic Education </a:t>
            </a:r>
            <a:br>
              <a:rPr lang="en-US" sz="3200" dirty="0" smtClean="0">
                <a:solidFill>
                  <a:srgbClr val="FFC000"/>
                </a:solidFill>
              </a:rPr>
            </a:br>
            <a:r>
              <a:rPr lang="en-US" sz="3200" dirty="0" smtClean="0">
                <a:solidFill>
                  <a:srgbClr val="FFC000"/>
                </a:solidFill>
              </a:rPr>
              <a:t>English Section</a:t>
            </a:r>
            <a:br>
              <a:rPr lang="en-US" sz="3200" dirty="0" smtClean="0">
                <a:solidFill>
                  <a:srgbClr val="FFC000"/>
                </a:solidFill>
              </a:rPr>
            </a:br>
            <a:r>
              <a:rPr lang="en-US" sz="3200" dirty="0" smtClean="0">
                <a:solidFill>
                  <a:srgbClr val="FFC000"/>
                </a:solidFill>
              </a:rPr>
              <a:t>Third Year</a:t>
            </a:r>
            <a:br>
              <a:rPr lang="en-US" sz="3200" dirty="0" smtClean="0">
                <a:solidFill>
                  <a:srgbClr val="FFC000"/>
                </a:solidFill>
              </a:rPr>
            </a:br>
            <a:r>
              <a:rPr lang="en-US" sz="3200" dirty="0" smtClean="0">
                <a:solidFill>
                  <a:srgbClr val="FFC000"/>
                </a:solidFill>
              </a:rPr>
              <a:t>Criticism   2</a:t>
            </a:r>
            <a:r>
              <a:rPr lang="en-US" sz="3200" baseline="30000" dirty="0" smtClean="0">
                <a:solidFill>
                  <a:srgbClr val="FFC000"/>
                </a:solidFill>
              </a:rPr>
              <a:t>nd</a:t>
            </a:r>
            <a:r>
              <a:rPr lang="en-US" sz="3200" dirty="0" smtClean="0">
                <a:solidFill>
                  <a:srgbClr val="FFC000"/>
                </a:solidFill>
              </a:rPr>
              <a:t> </a:t>
            </a:r>
            <a:r>
              <a:rPr lang="en-US" sz="3200" dirty="0" err="1" smtClean="0">
                <a:solidFill>
                  <a:srgbClr val="FFC000"/>
                </a:solidFill>
              </a:rPr>
              <a:t>Lec</a:t>
            </a:r>
            <a:r>
              <a:rPr lang="en-US" sz="3200" dirty="0" smtClean="0">
                <a:solidFill>
                  <a:srgbClr val="FFC000"/>
                </a:solidFill>
              </a:rPr>
              <a:t>.</a:t>
            </a:r>
            <a:endParaRPr lang="en-US" sz="3200" dirty="0">
              <a:solidFill>
                <a:srgbClr val="FFC000"/>
              </a:solidFill>
            </a:endParaRPr>
          </a:p>
        </p:txBody>
      </p:sp>
    </p:spTree>
    <p:extLst>
      <p:ext uri="{BB962C8B-B14F-4D97-AF65-F5344CB8AC3E}">
        <p14:creationId xmlns:p14="http://schemas.microsoft.com/office/powerpoint/2010/main" val="3582726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r>
              <a:rPr lang="en-US" sz="3600" dirty="0" smtClean="0">
                <a:solidFill>
                  <a:srgbClr val="C00000"/>
                </a:solidFill>
              </a:rPr>
              <a:t>Thank You</a:t>
            </a:r>
          </a:p>
          <a:p>
            <a:r>
              <a:rPr lang="en-US" sz="3600" dirty="0" smtClean="0">
                <a:solidFill>
                  <a:srgbClr val="C00000"/>
                </a:solidFill>
              </a:rPr>
              <a:t>Keep Well!</a:t>
            </a:r>
          </a:p>
          <a:p>
            <a:r>
              <a:rPr lang="en-US" sz="3600" dirty="0" smtClean="0">
                <a:solidFill>
                  <a:srgbClr val="C00000"/>
                </a:solidFill>
              </a:rPr>
              <a:t>Just stay home and everything ’ll be Ok!</a:t>
            </a:r>
          </a:p>
          <a:p>
            <a:r>
              <a:rPr lang="en-US" sz="3600" dirty="0" smtClean="0">
                <a:solidFill>
                  <a:srgbClr val="C00000"/>
                </a:solidFill>
              </a:rPr>
              <a:t>Dr. </a:t>
            </a:r>
            <a:r>
              <a:rPr lang="en-US" sz="3600" dirty="0" err="1" smtClean="0">
                <a:solidFill>
                  <a:srgbClr val="C00000"/>
                </a:solidFill>
              </a:rPr>
              <a:t>Amany</a:t>
            </a:r>
            <a:r>
              <a:rPr lang="en-US" sz="3600" dirty="0" smtClean="0">
                <a:solidFill>
                  <a:srgbClr val="C00000"/>
                </a:solidFill>
              </a:rPr>
              <a:t> </a:t>
            </a:r>
            <a:r>
              <a:rPr lang="en-US" sz="3600" dirty="0" err="1" smtClean="0">
                <a:solidFill>
                  <a:srgbClr val="C00000"/>
                </a:solidFill>
              </a:rPr>
              <a:t>Eldiasty</a:t>
            </a:r>
            <a:endParaRPr lang="en-US" sz="3600" dirty="0" smtClean="0">
              <a:solidFill>
                <a:srgbClr val="C00000"/>
              </a:solidFill>
            </a:endParaRPr>
          </a:p>
          <a:p>
            <a:endParaRPr lang="en-US" sz="3600" dirty="0">
              <a:solidFill>
                <a:srgbClr val="C00000"/>
              </a:solidFill>
            </a:endParaRPr>
          </a:p>
          <a:p>
            <a:endParaRPr lang="en-US" sz="3600" dirty="0">
              <a:solidFill>
                <a:srgbClr val="C00000"/>
              </a:solidFill>
            </a:endParaRPr>
          </a:p>
        </p:txBody>
      </p:sp>
    </p:spTree>
    <p:extLst>
      <p:ext uri="{BB962C8B-B14F-4D97-AF65-F5344CB8AC3E}">
        <p14:creationId xmlns:p14="http://schemas.microsoft.com/office/powerpoint/2010/main" val="17943416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107504" y="1690255"/>
            <a:ext cx="9036496" cy="5051113"/>
          </a:xfrm>
        </p:spPr>
        <p:txBody>
          <a:bodyPr>
            <a:normAutofit/>
          </a:bodyPr>
          <a:lstStyle/>
          <a:p>
            <a:r>
              <a:rPr lang="en-US" sz="2400" b="1" dirty="0" smtClean="0">
                <a:solidFill>
                  <a:srgbClr val="0070C0"/>
                </a:solidFill>
              </a:rPr>
              <a:t>Who is William Wordsworth?</a:t>
            </a:r>
          </a:p>
          <a:p>
            <a:r>
              <a:rPr lang="en-US" sz="2400" b="1" dirty="0" smtClean="0">
                <a:solidFill>
                  <a:srgbClr val="0070C0"/>
                </a:solidFill>
              </a:rPr>
              <a:t>What are the Lyrical Ballads?</a:t>
            </a:r>
          </a:p>
          <a:p>
            <a:r>
              <a:rPr lang="en-US" sz="2400" b="1" dirty="0" smtClean="0">
                <a:solidFill>
                  <a:srgbClr val="0070C0"/>
                </a:solidFill>
              </a:rPr>
              <a:t>What  is his definition of  poetry?</a:t>
            </a:r>
          </a:p>
          <a:p>
            <a:r>
              <a:rPr lang="en-US" sz="2400" b="1" dirty="0" smtClean="0">
                <a:solidFill>
                  <a:srgbClr val="0070C0"/>
                </a:solidFill>
              </a:rPr>
              <a:t>What is Wordsworth’s definition of a poet? </a:t>
            </a:r>
          </a:p>
          <a:p>
            <a:endParaRPr lang="en-US" sz="2400" b="1" dirty="0">
              <a:solidFill>
                <a:srgbClr val="0070C0"/>
              </a:solidFill>
            </a:endParaRPr>
          </a:p>
          <a:p>
            <a:r>
              <a:rPr lang="en-US" sz="2400" b="1" dirty="0" smtClean="0">
                <a:solidFill>
                  <a:srgbClr val="0070C0"/>
                </a:solidFill>
              </a:rPr>
              <a:t>For answers to these questions, please read pp52-54.</a:t>
            </a:r>
            <a:endParaRPr lang="en-US" sz="2400" b="1" dirty="0">
              <a:solidFill>
                <a:srgbClr val="0070C0"/>
              </a:solidFill>
            </a:endParaRPr>
          </a:p>
        </p:txBody>
      </p:sp>
      <p:sp>
        <p:nvSpPr>
          <p:cNvPr id="3" name="Title 2"/>
          <p:cNvSpPr>
            <a:spLocks noGrp="1"/>
          </p:cNvSpPr>
          <p:nvPr>
            <p:ph type="title"/>
          </p:nvPr>
        </p:nvSpPr>
        <p:spPr>
          <a:xfrm>
            <a:off x="395536" y="975360"/>
            <a:ext cx="8352928" cy="701040"/>
          </a:xfrm>
        </p:spPr>
        <p:txBody>
          <a:bodyPr>
            <a:noAutofit/>
          </a:bodyPr>
          <a:lstStyle/>
          <a:p>
            <a:r>
              <a:rPr lang="en-US" sz="2400" dirty="0" smtClean="0">
                <a:solidFill>
                  <a:srgbClr val="FFC000"/>
                </a:solidFill>
              </a:rPr>
              <a:t>William Wordsworth: A Preface to Lyrical Ballads   p.24</a:t>
            </a:r>
            <a:endParaRPr lang="en-US" sz="2400" dirty="0">
              <a:solidFill>
                <a:srgbClr val="FFC000"/>
              </a:solidFill>
            </a:endParaRPr>
          </a:p>
        </p:txBody>
      </p:sp>
    </p:spTree>
    <p:extLst>
      <p:ext uri="{BB962C8B-B14F-4D97-AF65-F5344CB8AC3E}">
        <p14:creationId xmlns:p14="http://schemas.microsoft.com/office/powerpoint/2010/main" val="35633800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457200" y="2020824"/>
            <a:ext cx="8229600" cy="4576528"/>
          </a:xfrm>
        </p:spPr>
        <p:txBody>
          <a:bodyPr/>
          <a:lstStyle/>
          <a:p>
            <a:r>
              <a:rPr lang="en-US" b="1" u="sng" dirty="0" smtClean="0">
                <a:solidFill>
                  <a:srgbClr val="0070C0"/>
                </a:solidFill>
              </a:rPr>
              <a:t>:</a:t>
            </a:r>
            <a:endParaRPr lang="en-US" b="1" u="sng" dirty="0">
              <a:solidFill>
                <a:srgbClr val="0070C0"/>
              </a:solidFill>
            </a:endParaRPr>
          </a:p>
          <a:p>
            <a:pPr marL="457200" indent="-457200" algn="l">
              <a:buFont typeface="+mj-lt"/>
              <a:buAutoNum type="arabicPeriod"/>
            </a:pPr>
            <a:r>
              <a:rPr lang="en-US" sz="2400" b="1" dirty="0">
                <a:solidFill>
                  <a:srgbClr val="0070C0"/>
                </a:solidFill>
              </a:rPr>
              <a:t>The choice of subject matter, which is limited to the experiences of common life in the country. There, people use a simple language and they directly express deep feeling. There habits of speaking comes from associating feelings with permanent forms of nature such as </a:t>
            </a:r>
            <a:r>
              <a:rPr lang="en-US" sz="2400" b="1" dirty="0">
                <a:solidFill>
                  <a:srgbClr val="FF0000"/>
                </a:solidFill>
              </a:rPr>
              <a:t>mountains</a:t>
            </a:r>
            <a:r>
              <a:rPr lang="en-US" sz="2400" b="1" dirty="0">
                <a:solidFill>
                  <a:srgbClr val="0070C0"/>
                </a:solidFill>
              </a:rPr>
              <a:t>, </a:t>
            </a:r>
            <a:r>
              <a:rPr lang="en-US" sz="2400" b="1" dirty="0">
                <a:solidFill>
                  <a:srgbClr val="FF0000"/>
                </a:solidFill>
              </a:rPr>
              <a:t>rivers</a:t>
            </a:r>
            <a:r>
              <a:rPr lang="en-US" sz="2400" b="1" dirty="0">
                <a:solidFill>
                  <a:srgbClr val="0070C0"/>
                </a:solidFill>
              </a:rPr>
              <a:t>&amp; </a:t>
            </a:r>
            <a:r>
              <a:rPr lang="en-US" sz="2400" b="1" dirty="0">
                <a:solidFill>
                  <a:srgbClr val="FF0000"/>
                </a:solidFill>
              </a:rPr>
              <a:t>clouds</a:t>
            </a:r>
            <a:r>
              <a:rPr lang="en-US" sz="2400" b="1" dirty="0">
                <a:solidFill>
                  <a:srgbClr val="0070C0"/>
                </a:solidFill>
              </a:rPr>
              <a:t>.</a:t>
            </a:r>
          </a:p>
          <a:p>
            <a:pPr algn="l"/>
            <a:r>
              <a:rPr lang="en-US" sz="2400" b="1" dirty="0">
                <a:solidFill>
                  <a:srgbClr val="0070C0"/>
                </a:solidFill>
              </a:rPr>
              <a:t>The challenge for the poet is to make these ordinary experiences interesting to readers. The poem attempt to take ordinary subjects and treat them in extraordinary ways. Doing so could cause readers to recognize fundamental truths of universal human experiences</a:t>
            </a:r>
          </a:p>
          <a:p>
            <a:endParaRPr lang="en-US" dirty="0"/>
          </a:p>
        </p:txBody>
      </p:sp>
      <p:sp>
        <p:nvSpPr>
          <p:cNvPr id="3" name="Title 2"/>
          <p:cNvSpPr>
            <a:spLocks noGrp="1"/>
          </p:cNvSpPr>
          <p:nvPr>
            <p:ph type="title"/>
          </p:nvPr>
        </p:nvSpPr>
        <p:spPr>
          <a:xfrm>
            <a:off x="539552" y="332656"/>
            <a:ext cx="8280920" cy="1656184"/>
          </a:xfrm>
        </p:spPr>
        <p:txBody>
          <a:bodyPr>
            <a:normAutofit/>
          </a:bodyPr>
          <a:lstStyle/>
          <a:p>
            <a:r>
              <a:rPr lang="en-US" sz="3200" u="sng" dirty="0" smtClean="0">
                <a:solidFill>
                  <a:srgbClr val="7030A0"/>
                </a:solidFill>
              </a:rPr>
              <a:t>general </a:t>
            </a:r>
            <a:r>
              <a:rPr lang="en-US" sz="3200" u="sng" dirty="0">
                <a:solidFill>
                  <a:srgbClr val="7030A0"/>
                </a:solidFill>
              </a:rPr>
              <a:t>reasons guiding the composition of Lyrical </a:t>
            </a:r>
            <a:r>
              <a:rPr lang="en-US" sz="3200" u="sng" dirty="0" smtClean="0">
                <a:solidFill>
                  <a:srgbClr val="7030A0"/>
                </a:solidFill>
              </a:rPr>
              <a:t>ballads</a:t>
            </a:r>
            <a:br>
              <a:rPr lang="en-US" sz="3200" u="sng" dirty="0" smtClean="0">
                <a:solidFill>
                  <a:srgbClr val="7030A0"/>
                </a:solidFill>
              </a:rPr>
            </a:br>
            <a:r>
              <a:rPr lang="en-US" sz="3200" u="sng" dirty="0" smtClean="0">
                <a:solidFill>
                  <a:srgbClr val="7030A0"/>
                </a:solidFill>
              </a:rPr>
              <a:t>p.26</a:t>
            </a:r>
            <a:endParaRPr lang="en-US" sz="3200" dirty="0">
              <a:solidFill>
                <a:srgbClr val="7030A0"/>
              </a:solidFill>
            </a:endParaRPr>
          </a:p>
        </p:txBody>
      </p:sp>
    </p:spTree>
    <p:extLst>
      <p:ext uri="{BB962C8B-B14F-4D97-AF65-F5344CB8AC3E}">
        <p14:creationId xmlns:p14="http://schemas.microsoft.com/office/powerpoint/2010/main" val="11947167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lnSpcReduction="10000"/>
          </a:bodyPr>
          <a:lstStyle/>
          <a:p>
            <a:r>
              <a:rPr lang="en-US" sz="2800" b="1" dirty="0" smtClean="0"/>
              <a:t>2. Wordsworth emphasizes the purpose of poetry as art. This purpose is not a moralistic one. All good poetry, according to Wordsworth, is “the spontaneous overflow of powerful feelings recollected in moments of tranquility”.</a:t>
            </a:r>
          </a:p>
          <a:p>
            <a:r>
              <a:rPr lang="en-US" sz="2800" b="1" dirty="0" smtClean="0"/>
              <a:t>Wordsworth explains his theory of poetry. He argues that literary tricks and devices such as personification make it difficult for writers and readers to speak simply and directly about their feelings</a:t>
            </a:r>
            <a:endParaRPr lang="en-US" sz="2800" b="1" dirty="0"/>
          </a:p>
        </p:txBody>
      </p:sp>
      <p:sp>
        <p:nvSpPr>
          <p:cNvPr id="3" name="Title 2"/>
          <p:cNvSpPr>
            <a:spLocks noGrp="1"/>
          </p:cNvSpPr>
          <p:nvPr>
            <p:ph type="title"/>
          </p:nvPr>
        </p:nvSpPr>
        <p:spPr/>
        <p:txBody>
          <a:bodyPr/>
          <a:lstStyle/>
          <a:p>
            <a:r>
              <a:rPr lang="en-US" dirty="0" smtClean="0"/>
              <a:t>Poetry      please read p.  30</a:t>
            </a:r>
            <a:endParaRPr lang="en-US" dirty="0"/>
          </a:p>
        </p:txBody>
      </p:sp>
    </p:spTree>
    <p:extLst>
      <p:ext uri="{BB962C8B-B14F-4D97-AF65-F5344CB8AC3E}">
        <p14:creationId xmlns:p14="http://schemas.microsoft.com/office/powerpoint/2010/main" val="18251459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lnSpcReduction="10000"/>
          </a:bodyPr>
          <a:lstStyle/>
          <a:p>
            <a:r>
              <a:rPr lang="en-US" sz="3600" dirty="0" smtClean="0"/>
              <a:t>Wordsworth argues that good poetry does not have to be complicated or ornamental in order to capture the reader’s imagination. In his opinion, clear, simple lines are best. He thinks that “some of the most interesting parts of the best poems will be found to be strictly the language of prose when prose is well written”. </a:t>
            </a:r>
            <a:endParaRPr lang="en-US" sz="3600" dirty="0"/>
          </a:p>
        </p:txBody>
      </p:sp>
      <p:sp>
        <p:nvSpPr>
          <p:cNvPr id="3" name="Title 2"/>
          <p:cNvSpPr>
            <a:spLocks noGrp="1"/>
          </p:cNvSpPr>
          <p:nvPr>
            <p:ph type="title"/>
          </p:nvPr>
        </p:nvSpPr>
        <p:spPr/>
        <p:txBody>
          <a:bodyPr/>
          <a:lstStyle/>
          <a:p>
            <a:r>
              <a:rPr lang="en-US" dirty="0" smtClean="0"/>
              <a:t>p.31</a:t>
            </a:r>
            <a:endParaRPr lang="en-US" dirty="0"/>
          </a:p>
        </p:txBody>
      </p:sp>
    </p:spTree>
    <p:extLst>
      <p:ext uri="{BB962C8B-B14F-4D97-AF65-F5344CB8AC3E}">
        <p14:creationId xmlns:p14="http://schemas.microsoft.com/office/powerpoint/2010/main" val="31111233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r>
              <a:rPr lang="en-US" sz="3200" b="1" dirty="0" smtClean="0"/>
              <a:t>In his Lyrical Ballads , Wordsworth admires nature and countryside not only because they look beautiful , but also because of the simplicity and beauty that nature  allows people to be in touch with their souls. While in nature, people experience beauty in life.</a:t>
            </a:r>
            <a:endParaRPr lang="en-US" sz="3200" b="1" dirty="0"/>
          </a:p>
        </p:txBody>
      </p:sp>
      <p:sp>
        <p:nvSpPr>
          <p:cNvPr id="3" name="Title 2"/>
          <p:cNvSpPr>
            <a:spLocks noGrp="1"/>
          </p:cNvSpPr>
          <p:nvPr>
            <p:ph type="title"/>
          </p:nvPr>
        </p:nvSpPr>
        <p:spPr/>
        <p:txBody>
          <a:bodyPr/>
          <a:lstStyle/>
          <a:p>
            <a:r>
              <a:rPr lang="en-US" dirty="0" smtClean="0"/>
              <a:t>Nature</a:t>
            </a:r>
            <a:endParaRPr lang="en-US" dirty="0"/>
          </a:p>
        </p:txBody>
      </p:sp>
    </p:spTree>
    <p:extLst>
      <p:ext uri="{BB962C8B-B14F-4D97-AF65-F5344CB8AC3E}">
        <p14:creationId xmlns:p14="http://schemas.microsoft.com/office/powerpoint/2010/main" val="17493394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0" y="1628800"/>
            <a:ext cx="9144000" cy="5229200"/>
          </a:xfrm>
        </p:spPr>
        <p:txBody>
          <a:bodyPr>
            <a:noAutofit/>
          </a:bodyPr>
          <a:lstStyle/>
          <a:p>
            <a:pPr marL="457200" indent="-457200">
              <a:buFont typeface="+mj-lt"/>
              <a:buAutoNum type="arabicPeriod"/>
            </a:pPr>
            <a:r>
              <a:rPr lang="en-US" sz="2400" b="1" dirty="0" smtClean="0">
                <a:solidFill>
                  <a:srgbClr val="0070C0"/>
                </a:solidFill>
              </a:rPr>
              <a:t>A man speaking to men, endowed with more enthusiasm and tenderness than common men</a:t>
            </a:r>
          </a:p>
          <a:p>
            <a:pPr marL="457200" indent="-457200">
              <a:buFont typeface="+mj-lt"/>
              <a:buAutoNum type="arabicPeriod"/>
            </a:pPr>
            <a:r>
              <a:rPr lang="en-US" sz="2400" b="1" dirty="0" err="1" smtClean="0">
                <a:solidFill>
                  <a:srgbClr val="0070C0"/>
                </a:solidFill>
              </a:rPr>
              <a:t>Aman</a:t>
            </a:r>
            <a:r>
              <a:rPr lang="en-US" sz="2400" b="1" dirty="0" smtClean="0">
                <a:solidFill>
                  <a:srgbClr val="0070C0"/>
                </a:solidFill>
              </a:rPr>
              <a:t> who has a greater knowledge of human nature than the common men</a:t>
            </a:r>
          </a:p>
          <a:p>
            <a:pPr marL="457200" indent="-457200">
              <a:buFont typeface="+mj-lt"/>
              <a:buAutoNum type="arabicPeriod"/>
            </a:pPr>
            <a:r>
              <a:rPr lang="en-US" sz="2400" b="1" dirty="0" smtClean="0">
                <a:solidFill>
                  <a:srgbClr val="0070C0"/>
                </a:solidFill>
              </a:rPr>
              <a:t>A man pleased with his passions and will.</a:t>
            </a:r>
          </a:p>
          <a:p>
            <a:pPr marL="457200" indent="-457200">
              <a:buFont typeface="+mj-lt"/>
              <a:buAutoNum type="arabicPeriod"/>
            </a:pPr>
            <a:r>
              <a:rPr lang="en-US" sz="2400" b="1" dirty="0" smtClean="0">
                <a:solidFill>
                  <a:srgbClr val="0070C0"/>
                </a:solidFill>
              </a:rPr>
              <a:t>A man who rejoices more than other men in the spirit of life that is in him.</a:t>
            </a:r>
          </a:p>
          <a:p>
            <a:pPr marL="457200" indent="-457200">
              <a:buFont typeface="+mj-lt"/>
              <a:buAutoNum type="arabicPeriod"/>
            </a:pPr>
            <a:r>
              <a:rPr lang="en-US" sz="2400" b="1" dirty="0" smtClean="0">
                <a:solidFill>
                  <a:srgbClr val="0070C0"/>
                </a:solidFill>
              </a:rPr>
              <a:t>A man who delights in contemplation</a:t>
            </a:r>
          </a:p>
          <a:p>
            <a:pPr marL="457200" indent="-457200">
              <a:buFont typeface="+mj-lt"/>
              <a:buAutoNum type="arabicPeriod"/>
            </a:pPr>
            <a:r>
              <a:rPr lang="en-US" sz="2400" b="1" dirty="0" smtClean="0">
                <a:solidFill>
                  <a:srgbClr val="0070C0"/>
                </a:solidFill>
              </a:rPr>
              <a:t>A </a:t>
            </a:r>
            <a:r>
              <a:rPr lang="en-US" sz="2400" b="1" dirty="0" err="1" smtClean="0">
                <a:solidFill>
                  <a:srgbClr val="0070C0"/>
                </a:solidFill>
              </a:rPr>
              <a:t>amn</a:t>
            </a:r>
            <a:r>
              <a:rPr lang="en-US" sz="2400" b="1" dirty="0" smtClean="0">
                <a:solidFill>
                  <a:srgbClr val="0070C0"/>
                </a:solidFill>
              </a:rPr>
              <a:t> </a:t>
            </a:r>
            <a:r>
              <a:rPr lang="en-US" sz="2400" b="1" dirty="0" err="1" smtClean="0">
                <a:solidFill>
                  <a:srgbClr val="0070C0"/>
                </a:solidFill>
              </a:rPr>
              <a:t>whois</a:t>
            </a:r>
            <a:r>
              <a:rPr lang="en-US" sz="2400" b="1" dirty="0" smtClean="0">
                <a:solidFill>
                  <a:srgbClr val="0070C0"/>
                </a:solidFill>
              </a:rPr>
              <a:t> ready to be affected more than other men by absent things as if they were present</a:t>
            </a:r>
          </a:p>
          <a:p>
            <a:pPr marL="457200" indent="-457200">
              <a:buFont typeface="+mj-lt"/>
              <a:buAutoNum type="arabicPeriod"/>
            </a:pPr>
            <a:r>
              <a:rPr lang="en-US" sz="2400" b="1" dirty="0" smtClean="0">
                <a:solidFill>
                  <a:srgbClr val="0070C0"/>
                </a:solidFill>
              </a:rPr>
              <a:t>A man who has an ability to conjure up in himself  </a:t>
            </a:r>
            <a:r>
              <a:rPr lang="ar-EG" sz="2400" b="1" dirty="0" smtClean="0">
                <a:solidFill>
                  <a:srgbClr val="0070C0"/>
                </a:solidFill>
              </a:rPr>
              <a:t>يستحضر</a:t>
            </a:r>
            <a:r>
              <a:rPr lang="en-US" sz="2400" b="1" dirty="0" smtClean="0">
                <a:solidFill>
                  <a:srgbClr val="0070C0"/>
                </a:solidFill>
              </a:rPr>
              <a:t>passion</a:t>
            </a:r>
            <a:endParaRPr lang="en-US" sz="2400" b="1" dirty="0">
              <a:solidFill>
                <a:srgbClr val="0070C0"/>
              </a:solidFill>
            </a:endParaRPr>
          </a:p>
        </p:txBody>
      </p:sp>
      <p:sp>
        <p:nvSpPr>
          <p:cNvPr id="3" name="Title 2"/>
          <p:cNvSpPr>
            <a:spLocks noGrp="1"/>
          </p:cNvSpPr>
          <p:nvPr>
            <p:ph type="title"/>
          </p:nvPr>
        </p:nvSpPr>
        <p:spPr>
          <a:xfrm>
            <a:off x="251520" y="975360"/>
            <a:ext cx="8280920" cy="701040"/>
          </a:xfrm>
        </p:spPr>
        <p:txBody>
          <a:bodyPr>
            <a:normAutofit fontScale="90000"/>
          </a:bodyPr>
          <a:lstStyle/>
          <a:p>
            <a:r>
              <a:rPr lang="en-US" sz="2400" dirty="0" smtClean="0"/>
              <a:t>What are the features of a Romantic poet?</a:t>
            </a:r>
            <a:r>
              <a:rPr lang="en-US" dirty="0" smtClean="0"/>
              <a:t>   </a:t>
            </a:r>
            <a:r>
              <a:rPr lang="en-US" sz="2800" dirty="0" smtClean="0">
                <a:solidFill>
                  <a:srgbClr val="7030A0"/>
                </a:solidFill>
              </a:rPr>
              <a:t>Please read p. 34</a:t>
            </a:r>
            <a:r>
              <a:rPr lang="en-US" dirty="0" smtClean="0"/>
              <a:t>.</a:t>
            </a:r>
            <a:endParaRPr lang="en-US" dirty="0"/>
          </a:p>
        </p:txBody>
      </p:sp>
    </p:spTree>
    <p:extLst>
      <p:ext uri="{BB962C8B-B14F-4D97-AF65-F5344CB8AC3E}">
        <p14:creationId xmlns:p14="http://schemas.microsoft.com/office/powerpoint/2010/main" val="31440866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457200" y="1700808"/>
            <a:ext cx="8229600" cy="4395192"/>
          </a:xfrm>
        </p:spPr>
        <p:txBody>
          <a:bodyPr/>
          <a:lstStyle/>
          <a:p>
            <a:r>
              <a:rPr lang="en-US" sz="2800" b="1" dirty="0" smtClean="0">
                <a:solidFill>
                  <a:srgbClr val="0070C0"/>
                </a:solidFill>
              </a:rPr>
              <a:t>Poetry is the image of man and nature.</a:t>
            </a:r>
          </a:p>
          <a:p>
            <a:r>
              <a:rPr lang="en-US" sz="2800" b="1" dirty="0" smtClean="0">
                <a:solidFill>
                  <a:srgbClr val="0070C0"/>
                </a:solidFill>
              </a:rPr>
              <a:t>The Romantic poet writes under one restriction only. It is the necessity of giving immediate pleasure to a human being.</a:t>
            </a:r>
          </a:p>
          <a:p>
            <a:r>
              <a:rPr lang="en-US" sz="2800" b="1" dirty="0" smtClean="0">
                <a:solidFill>
                  <a:srgbClr val="0070C0"/>
                </a:solidFill>
              </a:rPr>
              <a:t>Romantics celebrated the individual.</a:t>
            </a:r>
          </a:p>
          <a:p>
            <a:r>
              <a:rPr lang="en-US" sz="2800" b="1" dirty="0" smtClean="0">
                <a:solidFill>
                  <a:srgbClr val="0070C0"/>
                </a:solidFill>
              </a:rPr>
              <a:t>They elevated the achievements of the downtrodden man.</a:t>
            </a:r>
          </a:p>
          <a:p>
            <a:r>
              <a:rPr lang="en-US" sz="2800" b="1" dirty="0" smtClean="0">
                <a:solidFill>
                  <a:srgbClr val="0070C0"/>
                </a:solidFill>
              </a:rPr>
              <a:t>They asserted the importance of the individual, the unique and even the eccentric.</a:t>
            </a:r>
          </a:p>
          <a:p>
            <a:endParaRPr lang="en-US" dirty="0"/>
          </a:p>
        </p:txBody>
      </p:sp>
      <p:sp>
        <p:nvSpPr>
          <p:cNvPr id="3" name="Title 2"/>
          <p:cNvSpPr>
            <a:spLocks noGrp="1"/>
          </p:cNvSpPr>
          <p:nvPr>
            <p:ph type="title"/>
          </p:nvPr>
        </p:nvSpPr>
        <p:spPr/>
        <p:txBody>
          <a:bodyPr/>
          <a:lstStyle/>
          <a:p>
            <a:r>
              <a:rPr lang="en-US" dirty="0" smtClean="0"/>
              <a:t>Please read  till p.37.</a:t>
            </a:r>
            <a:endParaRPr lang="en-US" dirty="0"/>
          </a:p>
        </p:txBody>
      </p:sp>
    </p:spTree>
    <p:extLst>
      <p:ext uri="{BB962C8B-B14F-4D97-AF65-F5344CB8AC3E}">
        <p14:creationId xmlns:p14="http://schemas.microsoft.com/office/powerpoint/2010/main" val="15740982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r>
              <a:rPr lang="en-US" sz="2800" dirty="0" smtClean="0">
                <a:solidFill>
                  <a:srgbClr val="C00000"/>
                </a:solidFill>
              </a:rPr>
              <a:t>Select a Romantic poem by Wordsworth and  use the principles of Romanticism mentioned in your textbook to write a critical appreciation. </a:t>
            </a:r>
          </a:p>
          <a:p>
            <a:endParaRPr lang="en-US" sz="2800" dirty="0">
              <a:solidFill>
                <a:srgbClr val="C00000"/>
              </a:solidFill>
            </a:endParaRPr>
          </a:p>
          <a:p>
            <a:endParaRPr lang="en-US" sz="2800" dirty="0" smtClean="0">
              <a:solidFill>
                <a:srgbClr val="C00000"/>
              </a:solidFill>
            </a:endParaRPr>
          </a:p>
        </p:txBody>
      </p:sp>
      <p:sp>
        <p:nvSpPr>
          <p:cNvPr id="3" name="Title 2"/>
          <p:cNvSpPr>
            <a:spLocks noGrp="1"/>
          </p:cNvSpPr>
          <p:nvPr>
            <p:ph type="title"/>
          </p:nvPr>
        </p:nvSpPr>
        <p:spPr/>
        <p:txBody>
          <a:bodyPr/>
          <a:lstStyle/>
          <a:p>
            <a:r>
              <a:rPr lang="en-US" dirty="0">
                <a:solidFill>
                  <a:srgbClr val="C00000"/>
                </a:solidFill>
              </a:rPr>
              <a:t>P. 51</a:t>
            </a:r>
            <a:endParaRPr lang="en-US" dirty="0"/>
          </a:p>
        </p:txBody>
      </p:sp>
    </p:spTree>
    <p:extLst>
      <p:ext uri="{BB962C8B-B14F-4D97-AF65-F5344CB8AC3E}">
        <p14:creationId xmlns:p14="http://schemas.microsoft.com/office/powerpoint/2010/main" val="14379513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lackTie">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blipFill rotWithShape="1">
          <a:blip xmlns:r="http://schemas.openxmlformats.org/officeDocument/2006/relationships" r:embed="rId1">
            <a:duotone>
              <a:schemeClr val="phClr">
                <a:tint val="95000"/>
              </a:schemeClr>
              <a:schemeClr val="phClr">
                <a:shade val="20000"/>
              </a:schemeClr>
            </a:duotone>
          </a:blip>
          <a:stretch/>
        </a:blipFill>
        <a:gradFill rotWithShape="1">
          <a:gsLst>
            <a:gs pos="0">
              <a:schemeClr val="phClr">
                <a:tint val="40000"/>
                <a:satMod val="350000"/>
              </a:schemeClr>
            </a:gs>
            <a:gs pos="40000">
              <a:schemeClr val="phClr">
                <a:tint val="45000"/>
                <a:shade val="99000"/>
                <a:satMod val="350000"/>
              </a:schemeClr>
            </a:gs>
            <a:gs pos="100000">
              <a:schemeClr val="phClr">
                <a:shade val="30000"/>
                <a:satMod val="255000"/>
              </a:schemeClr>
            </a:gs>
          </a:gsLst>
          <a:path path="circle">
            <a:fillToRect l="50000" t="-80000" r="50000" b="18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Black Tie</Template>
  <TotalTime>69</TotalTime>
  <Words>559</Words>
  <Application>Microsoft Office PowerPoint</Application>
  <PresentationFormat>عرض على الشاشة (3:4)‏</PresentationFormat>
  <Paragraphs>39</Paragraphs>
  <Slides>10</Slides>
  <Notes>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BlackTie</vt:lpstr>
      <vt:lpstr>Faculty of Education Department of Basic Education  English Section Third Year Criticism   2nd Lec.</vt:lpstr>
      <vt:lpstr>William Wordsworth: A Preface to Lyrical Ballads   p.24</vt:lpstr>
      <vt:lpstr>general reasons guiding the composition of Lyrical ballads p.26</vt:lpstr>
      <vt:lpstr>Poetry      please read p.  30</vt:lpstr>
      <vt:lpstr>p.31</vt:lpstr>
      <vt:lpstr>Nature</vt:lpstr>
      <vt:lpstr>What are the features of a Romantic poet?   Please read p. 34.</vt:lpstr>
      <vt:lpstr>Please read  till p.37.</vt:lpstr>
      <vt:lpstr>P. 51</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Faculty of Education Department of Basic Education  English Section Third Year Criticism</dc:title>
  <dc:creator>admin</dc:creator>
  <cp:lastModifiedBy>Dreams</cp:lastModifiedBy>
  <cp:revision>24</cp:revision>
  <dcterms:created xsi:type="dcterms:W3CDTF">2020-03-23T03:02:30Z</dcterms:created>
  <dcterms:modified xsi:type="dcterms:W3CDTF">2020-03-23T21:34:46Z</dcterms:modified>
</cp:coreProperties>
</file>