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0B7C47-9C0C-4BAB-A034-216ED083DA0E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C7C9FAB-E485-4C49-86F3-60617B114D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Amany</a:t>
            </a:r>
            <a:r>
              <a:rPr lang="en-US" dirty="0" smtClean="0"/>
              <a:t> </a:t>
            </a:r>
            <a:r>
              <a:rPr lang="en-US" dirty="0" err="1" smtClean="0"/>
              <a:t>Eldiasty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32656"/>
            <a:ext cx="8229600" cy="37444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Faculty of Education</a:t>
            </a:r>
            <a:br>
              <a:rPr lang="en-US" sz="2400" dirty="0" smtClean="0"/>
            </a:br>
            <a:r>
              <a:rPr lang="en-US" sz="2400" dirty="0" smtClean="0"/>
              <a:t>Department Of English Language</a:t>
            </a:r>
            <a:br>
              <a:rPr lang="en-US" sz="2400" dirty="0" smtClean="0"/>
            </a:br>
            <a:r>
              <a:rPr lang="en-US" sz="2400" dirty="0" smtClean="0"/>
              <a:t>(English language)</a:t>
            </a:r>
            <a:br>
              <a:rPr lang="en-US" sz="2400" dirty="0" smtClean="0"/>
            </a:br>
            <a:r>
              <a:rPr lang="en-US" sz="2400" dirty="0" smtClean="0"/>
              <a:t>First Year    </a:t>
            </a:r>
            <a:r>
              <a:rPr lang="en-US" sz="2400" smtClean="0"/>
              <a:t>2</a:t>
            </a:r>
            <a:r>
              <a:rPr lang="en-US" sz="2400" baseline="30000" smtClean="0"/>
              <a:t>nd</a:t>
            </a:r>
            <a:r>
              <a:rPr lang="en-US" sz="2400" smtClean="0"/>
              <a:t> lecture.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9112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             P. 104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3…….</a:t>
            </a:r>
          </a:p>
          <a:p>
            <a:r>
              <a:rPr lang="en-US" dirty="0" smtClean="0"/>
              <a:t>4……</a:t>
            </a:r>
          </a:p>
          <a:p>
            <a:r>
              <a:rPr lang="en-US" dirty="0" smtClean="0"/>
              <a:t>5…..</a:t>
            </a:r>
          </a:p>
          <a:p>
            <a:r>
              <a:rPr lang="en-US" dirty="0" smtClean="0"/>
              <a:t>6….</a:t>
            </a:r>
          </a:p>
          <a:p>
            <a:r>
              <a:rPr lang="en-US" dirty="0" smtClean="0"/>
              <a:t>7……</a:t>
            </a:r>
          </a:p>
          <a:p>
            <a:r>
              <a:rPr lang="en-US" dirty="0" smtClean="0"/>
              <a:t>8….</a:t>
            </a:r>
          </a:p>
          <a:p>
            <a:r>
              <a:rPr lang="en-US" dirty="0" smtClean="0"/>
              <a:t>9….</a:t>
            </a:r>
          </a:p>
          <a:p>
            <a:r>
              <a:rPr lang="en-US" dirty="0" smtClean="0"/>
              <a:t>10….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3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                Thank You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                                          All the best!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                   Dr. </a:t>
            </a:r>
            <a:r>
              <a:rPr lang="en-US" dirty="0" err="1" smtClean="0">
                <a:solidFill>
                  <a:srgbClr val="7030A0"/>
                </a:solidFill>
              </a:rPr>
              <a:t>Amany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Eldiasty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                              amanyeldiasty@du.edu.eg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8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  p.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Adverbs modify verbs, adjectives and other adverbs.</a:t>
            </a:r>
          </a:p>
          <a:p>
            <a:pPr marL="0" indent="0">
              <a:buNone/>
            </a:pPr>
            <a:r>
              <a:rPr lang="en-US" sz="3200" b="1" u="sng" dirty="0" smtClean="0">
                <a:solidFill>
                  <a:srgbClr val="FF0000"/>
                </a:solidFill>
              </a:rPr>
              <a:t>1)Adverbs add to the meaning of the verbs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Ex. She drives </a:t>
            </a:r>
            <a:r>
              <a:rPr lang="en-US" sz="3200" dirty="0" smtClean="0">
                <a:solidFill>
                  <a:srgbClr val="FF0000"/>
                </a:solidFill>
              </a:rPr>
              <a:t>quickly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Quickly</a:t>
            </a:r>
            <a:r>
              <a:rPr lang="en-US" sz="3200" dirty="0" smtClean="0"/>
              <a:t> is an adverb that adds to the meaning of the verb </a:t>
            </a:r>
            <a:r>
              <a:rPr lang="en-US" sz="3200" dirty="0" smtClean="0">
                <a:solidFill>
                  <a:srgbClr val="FF0000"/>
                </a:solidFill>
              </a:rPr>
              <a:t>drives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11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Ex. We arrived </a:t>
            </a:r>
            <a:r>
              <a:rPr lang="en-US" dirty="0" smtClean="0">
                <a:solidFill>
                  <a:srgbClr val="FF0000"/>
                </a:solidFill>
              </a:rPr>
              <a:t>early.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Early</a:t>
            </a:r>
            <a:r>
              <a:rPr lang="en-US" dirty="0" smtClean="0">
                <a:solidFill>
                  <a:srgbClr val="00B0F0"/>
                </a:solidFill>
              </a:rPr>
              <a:t> functions as an adverb that modifies the verb</a:t>
            </a:r>
            <a:r>
              <a:rPr lang="en-US" dirty="0" smtClean="0">
                <a:solidFill>
                  <a:srgbClr val="FF0000"/>
                </a:solidFill>
              </a:rPr>
              <a:t> arrived.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It tells us when the action of the verb was performed.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Ex. </a:t>
            </a:r>
            <a:r>
              <a:rPr lang="en-US" dirty="0" smtClean="0"/>
              <a:t>Write your name </a:t>
            </a:r>
            <a:r>
              <a:rPr lang="en-US" dirty="0" smtClean="0">
                <a:solidFill>
                  <a:srgbClr val="FF0000"/>
                </a:solidFill>
              </a:rPr>
              <a:t>there.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</a:t>
            </a:r>
            <a:r>
              <a:rPr lang="en-US" dirty="0" smtClean="0">
                <a:solidFill>
                  <a:srgbClr val="00B0F0"/>
                </a:solidFill>
              </a:rPr>
              <a:t>is an adverb. It adds to the meaning of the verb</a:t>
            </a:r>
            <a:r>
              <a:rPr lang="en-US" dirty="0" smtClean="0">
                <a:solidFill>
                  <a:srgbClr val="FF0000"/>
                </a:solidFill>
              </a:rPr>
              <a:t> write. </a:t>
            </a:r>
            <a:r>
              <a:rPr lang="en-US" dirty="0" smtClean="0">
                <a:solidFill>
                  <a:srgbClr val="00B0F0"/>
                </a:solidFill>
              </a:rPr>
              <a:t>It tells us where the action of the verb is to be performed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352928" cy="5005536"/>
          </a:xfrm>
        </p:spPr>
        <p:txBody>
          <a:bodyPr/>
          <a:lstStyle/>
          <a:p>
            <a:r>
              <a:rPr lang="en-US" dirty="0" smtClean="0"/>
              <a:t>One of the jobs of the adverbs is to indicate </a:t>
            </a:r>
            <a:r>
              <a:rPr lang="en-US" dirty="0" smtClean="0">
                <a:solidFill>
                  <a:srgbClr val="00B0F0"/>
                </a:solidFill>
              </a:rPr>
              <a:t>how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when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00B0F0"/>
                </a:solidFill>
              </a:rPr>
              <a:t>where</a:t>
            </a:r>
            <a:r>
              <a:rPr lang="en-US" dirty="0" smtClean="0"/>
              <a:t> the actions of the verb are performed.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Adverbs are often used in asking questions: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manner </a:t>
            </a:r>
            <a:r>
              <a:rPr lang="en-US" dirty="0" smtClean="0"/>
              <a:t>in which the action is performed  </a:t>
            </a:r>
            <a:r>
              <a:rPr lang="en-US" dirty="0" smtClean="0">
                <a:solidFill>
                  <a:srgbClr val="FF0000"/>
                </a:solidFill>
              </a:rPr>
              <a:t> (how?)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 time </a:t>
            </a:r>
            <a:r>
              <a:rPr lang="en-US" dirty="0" smtClean="0"/>
              <a:t>at which the action is performed</a:t>
            </a:r>
            <a:r>
              <a:rPr lang="en-US" dirty="0" smtClean="0">
                <a:solidFill>
                  <a:srgbClr val="FF0000"/>
                </a:solidFill>
              </a:rPr>
              <a:t> (when?)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place</a:t>
            </a:r>
            <a:r>
              <a:rPr lang="en-US" dirty="0" smtClean="0"/>
              <a:t> at which the action is performed</a:t>
            </a:r>
            <a:r>
              <a:rPr lang="en-US" dirty="0" smtClean="0">
                <a:solidFill>
                  <a:srgbClr val="FF0000"/>
                </a:solidFill>
              </a:rPr>
              <a:t> (where?)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reason </a:t>
            </a:r>
            <a:r>
              <a:rPr lang="en-US" dirty="0" smtClean="0"/>
              <a:t>for which the action is performed</a:t>
            </a:r>
            <a:r>
              <a:rPr lang="en-US" dirty="0" smtClean="0">
                <a:solidFill>
                  <a:srgbClr val="FF0000"/>
                </a:solidFill>
              </a:rPr>
              <a:t> (why?)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310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2)Adverbs add to the meanings of adjectives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r>
              <a:rPr lang="en-US" dirty="0" smtClean="0"/>
              <a:t>Is this room </a:t>
            </a:r>
            <a:r>
              <a:rPr lang="en-US" dirty="0" smtClean="0">
                <a:solidFill>
                  <a:srgbClr val="FF0000"/>
                </a:solidFill>
              </a:rPr>
              <a:t>too</a:t>
            </a:r>
            <a:r>
              <a:rPr lang="en-US" dirty="0" smtClean="0"/>
              <a:t> hot for you?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Hot</a:t>
            </a:r>
            <a:r>
              <a:rPr lang="en-US" dirty="0" smtClean="0"/>
              <a:t> is adjective modifying the noun “</a:t>
            </a:r>
            <a:r>
              <a:rPr lang="en-US" dirty="0" smtClean="0">
                <a:solidFill>
                  <a:srgbClr val="FF0000"/>
                </a:solidFill>
              </a:rPr>
              <a:t>room</a:t>
            </a:r>
            <a:r>
              <a:rPr lang="en-US" dirty="0" smtClean="0"/>
              <a:t>”. The word “</a:t>
            </a:r>
            <a:r>
              <a:rPr lang="en-US" dirty="0" smtClean="0">
                <a:solidFill>
                  <a:srgbClr val="FF0000"/>
                </a:solidFill>
              </a:rPr>
              <a:t>too</a:t>
            </a:r>
            <a:r>
              <a:rPr lang="en-US" dirty="0" smtClean="0"/>
              <a:t>” functions as an </a:t>
            </a:r>
            <a:r>
              <a:rPr lang="en-US" dirty="0" smtClean="0">
                <a:solidFill>
                  <a:srgbClr val="FF0000"/>
                </a:solidFill>
              </a:rPr>
              <a:t>adverb</a:t>
            </a:r>
            <a:r>
              <a:rPr lang="en-US" dirty="0" smtClean="0"/>
              <a:t> modifying the adjective “</a:t>
            </a:r>
            <a:r>
              <a:rPr lang="en-US" dirty="0" smtClean="0">
                <a:solidFill>
                  <a:srgbClr val="FF0000"/>
                </a:solidFill>
              </a:rPr>
              <a:t>hot</a:t>
            </a:r>
            <a:r>
              <a:rPr lang="en-US" dirty="0" smtClean="0"/>
              <a:t>”.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You are </a:t>
            </a:r>
            <a:r>
              <a:rPr lang="en-US" dirty="0" smtClean="0">
                <a:solidFill>
                  <a:srgbClr val="FF0000"/>
                </a:solidFill>
              </a:rPr>
              <a:t>quite</a:t>
            </a:r>
            <a:r>
              <a:rPr lang="en-US" dirty="0" smtClean="0"/>
              <a:t> right.</a:t>
            </a:r>
          </a:p>
          <a:p>
            <a:pPr marL="0" indent="0">
              <a:buNone/>
            </a:pPr>
            <a:r>
              <a:rPr lang="en-US" dirty="0" smtClean="0"/>
              <a:t>The word</a:t>
            </a:r>
            <a:r>
              <a:rPr lang="en-US" dirty="0" smtClean="0">
                <a:solidFill>
                  <a:srgbClr val="FF0000"/>
                </a:solidFill>
              </a:rPr>
              <a:t> “Right” </a:t>
            </a:r>
            <a:r>
              <a:rPr lang="en-US" dirty="0" smtClean="0"/>
              <a:t> is an adjective. “</a:t>
            </a:r>
            <a:r>
              <a:rPr lang="en-US" dirty="0" smtClean="0">
                <a:solidFill>
                  <a:srgbClr val="FF0000"/>
                </a:solidFill>
              </a:rPr>
              <a:t>Quite”</a:t>
            </a:r>
            <a:r>
              <a:rPr lang="en-US" dirty="0" smtClean="0"/>
              <a:t>  functions as an </a:t>
            </a:r>
            <a:r>
              <a:rPr lang="en-US" dirty="0" smtClean="0">
                <a:solidFill>
                  <a:srgbClr val="FF0000"/>
                </a:solidFill>
              </a:rPr>
              <a:t>adverb</a:t>
            </a:r>
            <a:r>
              <a:rPr lang="en-US" dirty="0" smtClean="0"/>
              <a:t> modifying the adjective “ </a:t>
            </a:r>
            <a:r>
              <a:rPr lang="en-US" dirty="0" smtClean="0">
                <a:solidFill>
                  <a:srgbClr val="FF0000"/>
                </a:solidFill>
              </a:rPr>
              <a:t>right”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3)Adverbs add to the meanings of other adverbs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/>
              <a:t>Examples:</a:t>
            </a:r>
          </a:p>
          <a:p>
            <a:r>
              <a:rPr lang="en-US" dirty="0" smtClean="0"/>
              <a:t>He arrived </a:t>
            </a:r>
            <a:r>
              <a:rPr lang="en-US" dirty="0" smtClean="0">
                <a:solidFill>
                  <a:srgbClr val="FF0000"/>
                </a:solidFill>
              </a:rPr>
              <a:t>too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sentence has two adverbs. </a:t>
            </a:r>
            <a:r>
              <a:rPr lang="en-US" dirty="0" smtClean="0">
                <a:solidFill>
                  <a:srgbClr val="0070C0"/>
                </a:solidFill>
              </a:rPr>
              <a:t>The word </a:t>
            </a:r>
            <a:r>
              <a:rPr lang="en-US" dirty="0" smtClean="0">
                <a:solidFill>
                  <a:srgbClr val="FF0000"/>
                </a:solidFill>
              </a:rPr>
              <a:t>“late”</a:t>
            </a:r>
            <a:r>
              <a:rPr lang="en-US" dirty="0" smtClean="0">
                <a:solidFill>
                  <a:srgbClr val="0070C0"/>
                </a:solidFill>
              </a:rPr>
              <a:t> is an </a:t>
            </a:r>
            <a:r>
              <a:rPr lang="en-US" dirty="0" smtClean="0">
                <a:solidFill>
                  <a:srgbClr val="FF0000"/>
                </a:solidFill>
              </a:rPr>
              <a:t>adverb</a:t>
            </a:r>
            <a:r>
              <a:rPr lang="en-US" dirty="0" smtClean="0">
                <a:solidFill>
                  <a:srgbClr val="0070C0"/>
                </a:solidFill>
              </a:rPr>
              <a:t> modifying the action of verb </a:t>
            </a:r>
            <a:r>
              <a:rPr lang="en-US" dirty="0" smtClean="0">
                <a:solidFill>
                  <a:srgbClr val="FF0000"/>
                </a:solidFill>
              </a:rPr>
              <a:t>arrived</a:t>
            </a:r>
            <a:r>
              <a:rPr lang="en-US" dirty="0" smtClean="0">
                <a:solidFill>
                  <a:srgbClr val="0070C0"/>
                </a:solidFill>
              </a:rPr>
              <a:t>. The word </a:t>
            </a:r>
            <a:r>
              <a:rPr lang="en-US" dirty="0" smtClean="0">
                <a:solidFill>
                  <a:srgbClr val="FF0000"/>
                </a:solidFill>
              </a:rPr>
              <a:t>“ Too”</a:t>
            </a:r>
            <a:r>
              <a:rPr lang="en-US" dirty="0" smtClean="0">
                <a:solidFill>
                  <a:srgbClr val="0070C0"/>
                </a:solidFill>
              </a:rPr>
              <a:t> also functions as an </a:t>
            </a:r>
            <a:r>
              <a:rPr lang="en-US" dirty="0" smtClean="0">
                <a:solidFill>
                  <a:srgbClr val="FF0000"/>
                </a:solidFill>
              </a:rPr>
              <a:t>adverb</a:t>
            </a:r>
            <a:r>
              <a:rPr lang="en-US" dirty="0" smtClean="0">
                <a:solidFill>
                  <a:srgbClr val="0070C0"/>
                </a:solidFill>
              </a:rPr>
              <a:t>. It adds to the meaning of the adverb “</a:t>
            </a:r>
            <a:r>
              <a:rPr lang="en-US" dirty="0" smtClean="0">
                <a:solidFill>
                  <a:srgbClr val="FF0000"/>
                </a:solidFill>
              </a:rPr>
              <a:t>late</a:t>
            </a:r>
            <a:r>
              <a:rPr lang="en-US" dirty="0" smtClean="0">
                <a:solidFill>
                  <a:srgbClr val="0070C0"/>
                </a:solidFill>
              </a:rPr>
              <a:t>”.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She paints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extremely well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sentence has two adverbs. The word</a:t>
            </a:r>
            <a:r>
              <a:rPr lang="en-US" dirty="0" smtClean="0">
                <a:solidFill>
                  <a:srgbClr val="FF0000"/>
                </a:solidFill>
              </a:rPr>
              <a:t> “well”</a:t>
            </a:r>
            <a:r>
              <a:rPr lang="en-US" dirty="0" smtClean="0">
                <a:solidFill>
                  <a:srgbClr val="0070C0"/>
                </a:solidFill>
              </a:rPr>
              <a:t> is an adverb modifying the action denoted by the verb </a:t>
            </a:r>
            <a:r>
              <a:rPr lang="en-US" dirty="0" smtClean="0">
                <a:solidFill>
                  <a:srgbClr val="FF0000"/>
                </a:solidFill>
              </a:rPr>
              <a:t>paints</a:t>
            </a:r>
            <a:r>
              <a:rPr lang="en-US" dirty="0" smtClean="0">
                <a:solidFill>
                  <a:srgbClr val="0070C0"/>
                </a:solidFill>
              </a:rPr>
              <a:t>. The word</a:t>
            </a:r>
            <a:r>
              <a:rPr lang="en-US" dirty="0" smtClean="0">
                <a:solidFill>
                  <a:srgbClr val="FF0000"/>
                </a:solidFill>
              </a:rPr>
              <a:t> “extremely’</a:t>
            </a:r>
            <a:r>
              <a:rPr lang="en-US" dirty="0" smtClean="0">
                <a:solidFill>
                  <a:srgbClr val="0070C0"/>
                </a:solidFill>
              </a:rPr>
              <a:t>’ also functions as an </a:t>
            </a:r>
            <a:r>
              <a:rPr lang="en-US" dirty="0" smtClean="0">
                <a:solidFill>
                  <a:srgbClr val="FF0000"/>
                </a:solidFill>
              </a:rPr>
              <a:t>adverb</a:t>
            </a:r>
            <a:r>
              <a:rPr lang="en-US" dirty="0" smtClean="0">
                <a:solidFill>
                  <a:srgbClr val="0070C0"/>
                </a:solidFill>
              </a:rPr>
              <a:t>. It adds to the meaning of the adverb “</a:t>
            </a:r>
            <a:r>
              <a:rPr lang="en-US" dirty="0" smtClean="0">
                <a:solidFill>
                  <a:srgbClr val="FF0000"/>
                </a:solidFill>
              </a:rPr>
              <a:t>well</a:t>
            </a:r>
            <a:r>
              <a:rPr lang="en-US" dirty="0" smtClean="0">
                <a:solidFill>
                  <a:srgbClr val="0070C0"/>
                </a:solidFill>
              </a:rPr>
              <a:t>.”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44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an adjective or an adverb?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They arrived at the theatre </a:t>
            </a:r>
            <a:r>
              <a:rPr lang="en-US" b="1" dirty="0" smtClean="0">
                <a:solidFill>
                  <a:srgbClr val="FF0000"/>
                </a:solidFill>
              </a:rPr>
              <a:t>late.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word “</a:t>
            </a:r>
            <a:r>
              <a:rPr lang="en-US" dirty="0" smtClean="0">
                <a:solidFill>
                  <a:srgbClr val="00B050"/>
                </a:solidFill>
              </a:rPr>
              <a:t>late</a:t>
            </a:r>
            <a:r>
              <a:rPr lang="en-US" dirty="0" smtClean="0">
                <a:solidFill>
                  <a:srgbClr val="FF0000"/>
                </a:solidFill>
              </a:rPr>
              <a:t>” is an adverb modifying the action denoted by the </a:t>
            </a:r>
            <a:r>
              <a:rPr lang="en-US" dirty="0" smtClean="0">
                <a:solidFill>
                  <a:srgbClr val="00B050"/>
                </a:solidFill>
              </a:rPr>
              <a:t>verb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smtClean="0">
                <a:solidFill>
                  <a:srgbClr val="00B050"/>
                </a:solidFill>
              </a:rPr>
              <a:t>arrived</a:t>
            </a:r>
            <a:r>
              <a:rPr lang="en-US" dirty="0" smtClean="0">
                <a:solidFill>
                  <a:srgbClr val="FF0000"/>
                </a:solidFill>
              </a:rPr>
              <a:t>.”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Their </a:t>
            </a:r>
            <a:r>
              <a:rPr lang="en-US" b="1" dirty="0" smtClean="0">
                <a:solidFill>
                  <a:srgbClr val="FF0000"/>
                </a:solidFill>
              </a:rPr>
              <a:t>late</a:t>
            </a:r>
            <a:r>
              <a:rPr lang="en-US" b="1" dirty="0" smtClean="0"/>
              <a:t> arrival disturbs us.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word “</a:t>
            </a:r>
            <a:r>
              <a:rPr lang="en-US" dirty="0" smtClean="0">
                <a:solidFill>
                  <a:srgbClr val="00B050"/>
                </a:solidFill>
              </a:rPr>
              <a:t>late</a:t>
            </a:r>
            <a:r>
              <a:rPr lang="en-US" dirty="0" smtClean="0">
                <a:solidFill>
                  <a:srgbClr val="FF0000"/>
                </a:solidFill>
              </a:rPr>
              <a:t>” is an adjective modifying the </a:t>
            </a:r>
            <a:r>
              <a:rPr lang="en-US" dirty="0" smtClean="0">
                <a:solidFill>
                  <a:srgbClr val="00B050"/>
                </a:solidFill>
              </a:rPr>
              <a:t>noun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smtClean="0">
                <a:solidFill>
                  <a:srgbClr val="00B050"/>
                </a:solidFill>
              </a:rPr>
              <a:t>arrival</a:t>
            </a:r>
            <a:r>
              <a:rPr lang="en-US" dirty="0" smtClean="0">
                <a:solidFill>
                  <a:srgbClr val="FF0000"/>
                </a:solidFill>
              </a:rPr>
              <a:t>”.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2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Test1        P. 104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435280" cy="568863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Please read the exercises on page 104. Identify the adverbs in these sentences and name the verb, adjective or adverb modified by each.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The first sentence is done for you.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1"/>
                </a:solidFill>
              </a:rPr>
              <a:t>Did you have to wait long?</a:t>
            </a:r>
          </a:p>
          <a:p>
            <a:pPr marL="0" indent="0">
              <a:buNone/>
            </a:pPr>
            <a:r>
              <a:rPr lang="en-US" b="1" dirty="0" smtClean="0"/>
              <a:t> The word </a:t>
            </a:r>
            <a:r>
              <a:rPr lang="en-US" b="1" dirty="0" smtClean="0">
                <a:solidFill>
                  <a:srgbClr val="00B0F0"/>
                </a:solidFill>
              </a:rPr>
              <a:t>“long”</a:t>
            </a:r>
            <a:r>
              <a:rPr lang="en-US" b="1" dirty="0" smtClean="0"/>
              <a:t> is a </a:t>
            </a:r>
            <a:r>
              <a:rPr lang="en-US" b="1" dirty="0" smtClean="0">
                <a:solidFill>
                  <a:srgbClr val="00B0F0"/>
                </a:solidFill>
              </a:rPr>
              <a:t>adverb</a:t>
            </a:r>
            <a:r>
              <a:rPr lang="en-US" b="1" dirty="0" smtClean="0"/>
              <a:t>. It modifies the </a:t>
            </a:r>
            <a:r>
              <a:rPr lang="en-US" b="1" dirty="0" smtClean="0">
                <a:solidFill>
                  <a:srgbClr val="00B0F0"/>
                </a:solidFill>
              </a:rPr>
              <a:t>verb</a:t>
            </a:r>
            <a:r>
              <a:rPr lang="en-US" b="1" dirty="0" smtClean="0"/>
              <a:t> “</a:t>
            </a:r>
            <a:r>
              <a:rPr lang="en-US" b="1" dirty="0" smtClean="0">
                <a:solidFill>
                  <a:srgbClr val="00B0F0"/>
                </a:solidFill>
              </a:rPr>
              <a:t>wait</a:t>
            </a:r>
            <a:r>
              <a:rPr lang="en-US" b="1" dirty="0" smtClean="0"/>
              <a:t>”.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2…….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3…..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4….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5….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6….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7…..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8…..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9….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10…..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752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  Test 2       P.104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5149552"/>
          </a:xfrm>
        </p:spPr>
        <p:txBody>
          <a:bodyPr>
            <a:normAutofit/>
          </a:bodyPr>
          <a:lstStyle/>
          <a:p>
            <a:r>
              <a:rPr lang="en-US" b="1" dirty="0" smtClean="0"/>
              <a:t>Read  the sentences on page 104, then decide which of the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italicized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words are adjectives and which are adverbs? Give reasons for your answers. The first pair of sentences are done for you!</a:t>
            </a:r>
          </a:p>
          <a:p>
            <a:endParaRPr lang="en-US" dirty="0"/>
          </a:p>
          <a:p>
            <a:r>
              <a:rPr lang="en-US" dirty="0" smtClean="0"/>
              <a:t>1. The </a:t>
            </a:r>
            <a:r>
              <a:rPr lang="en-US" dirty="0" err="1" smtClean="0"/>
              <a:t>favourite</a:t>
            </a:r>
            <a:r>
              <a:rPr lang="en-US" dirty="0" smtClean="0"/>
              <a:t> came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last</a:t>
            </a:r>
            <a:r>
              <a:rPr lang="en-US" dirty="0" smtClean="0"/>
              <a:t> in the three o’clock race.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The word “</a:t>
            </a:r>
            <a:r>
              <a:rPr lang="en-US" dirty="0" smtClean="0">
                <a:solidFill>
                  <a:srgbClr val="FF0000"/>
                </a:solidFill>
              </a:rPr>
              <a:t>last</a:t>
            </a:r>
            <a:r>
              <a:rPr lang="en-US" dirty="0" smtClean="0">
                <a:solidFill>
                  <a:srgbClr val="00B0F0"/>
                </a:solidFill>
              </a:rPr>
              <a:t>” functions an adverb. It modifies the verb “</a:t>
            </a:r>
            <a:r>
              <a:rPr lang="en-US" dirty="0" smtClean="0">
                <a:solidFill>
                  <a:srgbClr val="FF0000"/>
                </a:solidFill>
              </a:rPr>
              <a:t>came</a:t>
            </a:r>
            <a:r>
              <a:rPr lang="en-US" dirty="0" smtClean="0">
                <a:solidFill>
                  <a:srgbClr val="00B0F0"/>
                </a:solidFill>
              </a:rPr>
              <a:t>”.</a:t>
            </a:r>
          </a:p>
          <a:p>
            <a:pPr marL="0" indent="0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2. The </a:t>
            </a:r>
            <a:r>
              <a:rPr lang="en-US" dirty="0" err="1" smtClean="0"/>
              <a:t>favourite</a:t>
            </a:r>
            <a:r>
              <a:rPr lang="en-US" dirty="0" smtClean="0"/>
              <a:t> was the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last</a:t>
            </a:r>
            <a:r>
              <a:rPr lang="en-US" dirty="0" smtClean="0"/>
              <a:t> horse in the three o’clock race.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The word “</a:t>
            </a:r>
            <a:r>
              <a:rPr lang="en-US" dirty="0" smtClean="0">
                <a:solidFill>
                  <a:srgbClr val="FF0000"/>
                </a:solidFill>
              </a:rPr>
              <a:t>last</a:t>
            </a:r>
            <a:r>
              <a:rPr lang="en-US" dirty="0" smtClean="0">
                <a:solidFill>
                  <a:srgbClr val="0070C0"/>
                </a:solidFill>
              </a:rPr>
              <a:t>”  functions as an </a:t>
            </a:r>
            <a:r>
              <a:rPr lang="en-US" dirty="0" smtClean="0">
                <a:solidFill>
                  <a:srgbClr val="FF0000"/>
                </a:solidFill>
              </a:rPr>
              <a:t>adjectives</a:t>
            </a:r>
            <a:r>
              <a:rPr lang="en-US" dirty="0" smtClean="0">
                <a:solidFill>
                  <a:srgbClr val="0070C0"/>
                </a:solidFill>
              </a:rPr>
              <a:t> because it modifies the </a:t>
            </a:r>
            <a:r>
              <a:rPr lang="en-US" dirty="0" smtClean="0">
                <a:solidFill>
                  <a:srgbClr val="FF0000"/>
                </a:solidFill>
              </a:rPr>
              <a:t>noun</a:t>
            </a:r>
            <a:r>
              <a:rPr lang="en-US" dirty="0" smtClean="0">
                <a:solidFill>
                  <a:srgbClr val="0070C0"/>
                </a:solidFill>
              </a:rPr>
              <a:t> “</a:t>
            </a:r>
            <a:r>
              <a:rPr lang="en-US" dirty="0" smtClean="0">
                <a:solidFill>
                  <a:srgbClr val="FF0000"/>
                </a:solidFill>
              </a:rPr>
              <a:t>horse</a:t>
            </a:r>
            <a:r>
              <a:rPr lang="en-US" dirty="0" smtClean="0">
                <a:solidFill>
                  <a:srgbClr val="0070C0"/>
                </a:solidFill>
              </a:rPr>
              <a:t>”.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232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</TotalTime>
  <Words>635</Words>
  <Application>Microsoft Office PowerPoint</Application>
  <PresentationFormat>عرض على الشاشة (3:4)‏</PresentationFormat>
  <Paragraphs>81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Equity</vt:lpstr>
      <vt:lpstr>Faculty of Education Department Of English Language (English language) First Year    2nd lecture.</vt:lpstr>
      <vt:lpstr>Adverbs  p. 100</vt:lpstr>
      <vt:lpstr>Adverbs</vt:lpstr>
      <vt:lpstr>Adverbs</vt:lpstr>
      <vt:lpstr>2)Adverbs add to the meanings of adjectives</vt:lpstr>
      <vt:lpstr>3)Adverbs add to the meanings of other adverbs</vt:lpstr>
      <vt:lpstr>Is it an adjective or an adverb?</vt:lpstr>
      <vt:lpstr>Test1        P. 104</vt:lpstr>
      <vt:lpstr>      Test 2       P.104</vt:lpstr>
      <vt:lpstr>Test 2              P. 104</vt:lpstr>
      <vt:lpstr>    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of Education Department Of Arabic (English language) First Year    2nd lec.</dc:title>
  <dc:creator>admin</dc:creator>
  <cp:lastModifiedBy>Dreams</cp:lastModifiedBy>
  <cp:revision>36</cp:revision>
  <dcterms:created xsi:type="dcterms:W3CDTF">2020-03-23T21:12:11Z</dcterms:created>
  <dcterms:modified xsi:type="dcterms:W3CDTF">2020-03-24T01:16:12Z</dcterms:modified>
</cp:coreProperties>
</file>