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4" d="100"/>
          <a:sy n="64" d="100"/>
        </p:scale>
        <p:origin x="-10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119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9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0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93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9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6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9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84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2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1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9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8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6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0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2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Damietta Faculty of Education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Department of English</a:t>
            </a:r>
            <a:br>
              <a:rPr lang="en-US" sz="3600" dirty="0"/>
            </a:br>
            <a:r>
              <a:rPr lang="en-US" sz="3600" dirty="0" smtClean="0">
                <a:solidFill>
                  <a:srgbClr val="00B0F0"/>
                </a:solidFill>
              </a:rPr>
              <a:t>Third </a:t>
            </a:r>
            <a:r>
              <a:rPr lang="en-US" sz="3600" dirty="0">
                <a:solidFill>
                  <a:srgbClr val="00B0F0"/>
                </a:solidFill>
              </a:rPr>
              <a:t>Year</a:t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3600" b="1" i="1" dirty="0" smtClean="0">
                <a:solidFill>
                  <a:srgbClr val="00B0F0"/>
                </a:solidFill>
              </a:rPr>
              <a:t>Novel</a:t>
            </a: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3600" b="1" i="1" dirty="0">
                <a:solidFill>
                  <a:srgbClr val="00B0F0"/>
                </a:solidFill>
              </a:rPr>
              <a:t>1st</a:t>
            </a:r>
            <a:r>
              <a:rPr lang="en-US" sz="3600" b="1" i="1" dirty="0"/>
              <a:t>  lecture- March 2020</a:t>
            </a:r>
            <a:endParaRPr lang="ar-EG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Engy Salah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3109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Steinbeck’s </a:t>
            </a:r>
            <a:r>
              <a:rPr lang="en-US" i="1" dirty="0"/>
              <a:t>Winter of Our </a:t>
            </a:r>
            <a:r>
              <a:rPr lang="en-US" i="1" dirty="0" smtClean="0"/>
              <a:t>Discontent:</a:t>
            </a:r>
            <a:br>
              <a:rPr lang="en-US" i="1" dirty="0" smtClean="0"/>
            </a:br>
            <a:r>
              <a:rPr lang="en-US" sz="2700" i="1" dirty="0" smtClean="0">
                <a:solidFill>
                  <a:srgbClr val="00B0F0"/>
                </a:solidFill>
              </a:rPr>
              <a:t>LIGHT AND DARK IMAGERY</a:t>
            </a:r>
            <a:endParaRPr lang="ar-EG" sz="27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Imagery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Symbols: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Ethan’s Place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Hawley Talisman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Characterization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2644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Imagery: light and dark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en-US" dirty="0" smtClean="0"/>
              <a:t>Emblematic of moral choices--- good &amp;evil intersect so that evil is rationalized to be good</a:t>
            </a:r>
          </a:p>
          <a:p>
            <a:pPr algn="l" rtl="0"/>
            <a:r>
              <a:rPr lang="en-US" dirty="0" smtClean="0"/>
              <a:t>Yin/yang--  light and dark are integrated rather than separated</a:t>
            </a:r>
          </a:p>
          <a:p>
            <a:pPr algn="l" rtl="0"/>
            <a:r>
              <a:rPr lang="en-US" dirty="0" smtClean="0"/>
              <a:t>Examples: the cat, the red spots in his eyes, the temporal setting of the novel, </a:t>
            </a:r>
          </a:p>
        </p:txBody>
      </p:sp>
    </p:spTree>
    <p:extLst>
      <p:ext uri="{BB962C8B-B14F-4D97-AF65-F5344CB8AC3E}">
        <p14:creationId xmlns:p14="http://schemas.microsoft.com/office/powerpoint/2010/main" val="57782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Examples of symbols </a:t>
            </a:r>
            <a:r>
              <a:rPr lang="en-US" dirty="0"/>
              <a:t>invested into this dark and light imagery is </a:t>
            </a:r>
            <a:endParaRPr lang="ar-EG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Ethan’s Place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THE Hawley talisman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2174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en-US" dirty="0" smtClean="0"/>
              <a:t>Ethan</a:t>
            </a:r>
          </a:p>
          <a:p>
            <a:pPr marL="0" indent="0" algn="l" rtl="0">
              <a:buNone/>
            </a:pPr>
            <a:r>
              <a:rPr lang="en-US" sz="1600" cap="none" dirty="0" smtClean="0">
                <a:cs typeface="+mj-cs"/>
              </a:rPr>
              <a:t>Rather than bluntly delineate Ethan’s flaws and shortcomings, Steinbeck employs light and dark imagery to demonstrate the ambiguities Ethan must confront, especially in the duality inherent in his own nature.</a:t>
            </a:r>
            <a:endParaRPr lang="ar-EG" sz="1600" cap="none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534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812516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Steinbeck’s </a:t>
            </a:r>
            <a:r>
              <a:rPr lang="en-US" i="1" dirty="0" smtClean="0"/>
              <a:t>Winter of Our Discontent:</a:t>
            </a:r>
            <a:br>
              <a:rPr lang="en-US" i="1" dirty="0" smtClean="0"/>
            </a:br>
            <a:r>
              <a:rPr lang="en-US" i="1" dirty="0" smtClean="0"/>
              <a:t>go further</a:t>
            </a:r>
            <a:endParaRPr lang="ar-EG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“Drawing the Shade: Wavering Light and Dark Imagery in Steinbeck’s The Winter of our discontent” by: Michael J. </a:t>
            </a:r>
            <a:r>
              <a:rPr lang="en-US" dirty="0" err="1" smtClean="0"/>
              <a:t>mEYER</a:t>
            </a:r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://www.youtube.com/watch?v=75PAONj_jrQ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398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… all questions are welcome and will be answered </a:t>
            </a:r>
            <a:r>
              <a:rPr lang="en-US" dirty="0" err="1" smtClean="0"/>
              <a:t>Inshaa</a:t>
            </a:r>
            <a:r>
              <a:rPr lang="en-US" dirty="0" smtClean="0"/>
              <a:t> </a:t>
            </a:r>
            <a:r>
              <a:rPr lang="en-US" dirty="0" err="1" smtClean="0"/>
              <a:t>allah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engy</a:t>
            </a:r>
            <a:r>
              <a:rPr lang="en-US" dirty="0" smtClean="0"/>
              <a:t> Salah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17" y="2175642"/>
            <a:ext cx="2259724" cy="21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9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233</TotalTime>
  <Words>175</Words>
  <Application>Microsoft Office PowerPoint</Application>
  <PresentationFormat>مخصص</PresentationFormat>
  <Paragraphs>24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Main Event</vt:lpstr>
      <vt:lpstr>Damietta Faculty of Education Department of English Third Year Novel 1st  lecture- March 2020</vt:lpstr>
      <vt:lpstr>Steinbeck’s Winter of Our Discontent: LIGHT AND DARK IMAGERY</vt:lpstr>
      <vt:lpstr>Imagery: light and dark</vt:lpstr>
      <vt:lpstr>symbols</vt:lpstr>
      <vt:lpstr>characterization</vt:lpstr>
      <vt:lpstr>Steinbeck’s Winter of Our Discontent: go further</vt:lpstr>
      <vt:lpstr>Thank you … all questions are welcome and will be answered Inshaa allah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Damietta Faculty of Education Department of English Third Year Novel 1st  lecture- March 2020</dc:title>
  <dc:creator>Dr Engy Salah</dc:creator>
  <cp:lastModifiedBy>Dreams</cp:lastModifiedBy>
  <cp:revision>9</cp:revision>
  <dcterms:created xsi:type="dcterms:W3CDTF">2020-03-19T17:48:47Z</dcterms:created>
  <dcterms:modified xsi:type="dcterms:W3CDTF">2020-03-25T21:37:59Z</dcterms:modified>
</cp:coreProperties>
</file>