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5143500" type="screen16x9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4" d="100"/>
          <a:sy n="84" d="100"/>
        </p:scale>
        <p:origin x="-96" y="-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4851-DAB8-4EA9-9F9D-29A47DE25F8F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2853-EB3B-4712-B303-A3BF475617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1082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4851-DAB8-4EA9-9F9D-29A47DE25F8F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2853-EB3B-4712-B303-A3BF475617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9115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4851-DAB8-4EA9-9F9D-29A47DE25F8F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2853-EB3B-4712-B303-A3BF475617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77289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597" y="325622"/>
            <a:ext cx="8306809" cy="233172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365155"/>
            <a:ext cx="7772400" cy="13716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2763774"/>
            <a:ext cx="7772400" cy="6858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57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14096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20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7" y="325622"/>
            <a:ext cx="8306809" cy="3255997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696462"/>
            <a:ext cx="8183880" cy="507492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4218363"/>
            <a:ext cx="8183880" cy="315468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12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245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434578"/>
            <a:ext cx="3931920" cy="59412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434578"/>
            <a:ext cx="3931920" cy="59412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44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300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084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400050"/>
            <a:ext cx="2971800" cy="6858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085852"/>
            <a:ext cx="2971800" cy="3154584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3" y="697608"/>
            <a:ext cx="4626159" cy="35433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27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4851-DAB8-4EA9-9F9D-29A47DE25F8F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2853-EB3B-4712-B303-A3BF475617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769636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1" y="325622"/>
            <a:ext cx="2324605" cy="325755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9042"/>
            <a:ext cx="8229600" cy="78867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400050"/>
            <a:ext cx="2240280" cy="315861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326826"/>
            <a:ext cx="5925312" cy="325755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83910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97764"/>
            <a:ext cx="8183880" cy="314096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3568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0054"/>
            <a:ext cx="1981200" cy="394334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00052"/>
            <a:ext cx="5943600" cy="394335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6541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441" y="2206952"/>
            <a:ext cx="7147931" cy="184785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72652" y="2208476"/>
            <a:ext cx="1190348" cy="1844802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12714" y="2352494"/>
            <a:ext cx="910224" cy="1556766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5484" y="2291716"/>
            <a:ext cx="6947845" cy="168401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3468951"/>
            <a:ext cx="762000" cy="3429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E513D0C-7B9D-44AB-A709-E7E438CE3F4A}" type="slidenum">
              <a:rPr lang="ar-EG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ar-EG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3419458"/>
            <a:ext cx="6755166" cy="4982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8971" y="2354580"/>
            <a:ext cx="6760868" cy="155829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3486150"/>
            <a:ext cx="6553200" cy="3429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2420275"/>
            <a:ext cx="6629400" cy="9144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4119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4051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976" y="2209800"/>
            <a:ext cx="8265160" cy="184785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7656" y="2286001"/>
            <a:ext cx="8033800" cy="168401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2400300"/>
            <a:ext cx="7696200" cy="97155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3406141"/>
            <a:ext cx="7818120" cy="4982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455633"/>
            <a:ext cx="7696200" cy="3928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8" y="2343150"/>
            <a:ext cx="7817599" cy="155829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3789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306280"/>
            <a:ext cx="8260672" cy="7795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289303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9303"/>
            <a:ext cx="4038600" cy="330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2293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306280"/>
            <a:ext cx="8260672" cy="77957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291828"/>
            <a:ext cx="4040188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1828800"/>
            <a:ext cx="4040188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91828"/>
            <a:ext cx="4041775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28800"/>
            <a:ext cx="4041775" cy="2765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1402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0244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77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4851-DAB8-4EA9-9F9D-29A47DE25F8F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2853-EB3B-4712-B303-A3BF475617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32868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14350"/>
            <a:ext cx="4572000" cy="39433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129284"/>
            <a:ext cx="2716566" cy="264261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6690" y="1231854"/>
            <a:ext cx="2483254" cy="2425746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228850"/>
            <a:ext cx="2298634" cy="131445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300734"/>
            <a:ext cx="2298634" cy="893715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4049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66078"/>
            <a:ext cx="7772400" cy="3248673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3714750"/>
            <a:ext cx="7772400" cy="10287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0" y="3771900"/>
            <a:ext cx="7600765" cy="902193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4229100"/>
            <a:ext cx="7328514" cy="338772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5589" y="3806190"/>
            <a:ext cx="7946136" cy="82296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4242418"/>
            <a:ext cx="7244736" cy="30128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29051"/>
            <a:ext cx="7328514" cy="392282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534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5640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171450"/>
            <a:ext cx="1859280" cy="4591976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6" y="263557"/>
            <a:ext cx="1672235" cy="4407763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8" y="296571"/>
            <a:ext cx="1485531" cy="43417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85750"/>
            <a:ext cx="6172200" cy="43434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037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4851-DAB8-4EA9-9F9D-29A47DE25F8F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2853-EB3B-4712-B303-A3BF475617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499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4851-DAB8-4EA9-9F9D-29A47DE25F8F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2853-EB3B-4712-B303-A3BF475617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13480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4851-DAB8-4EA9-9F9D-29A47DE25F8F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2853-EB3B-4712-B303-A3BF475617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2574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4851-DAB8-4EA9-9F9D-29A47DE25F8F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2853-EB3B-4712-B303-A3BF475617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02434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4851-DAB8-4EA9-9F9D-29A47DE25F8F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2853-EB3B-4712-B303-A3BF475617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4191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4851-DAB8-4EA9-9F9D-29A47DE25F8F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2853-EB3B-4712-B303-A3BF475617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59312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A4851-DAB8-4EA9-9F9D-29A47DE25F8F}" type="datetimeFigureOut">
              <a:rPr lang="ar-EG" smtClean="0"/>
              <a:t>05/08/1441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32853-EB3B-4712-B303-A3BF475617A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5040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7" y="325622"/>
            <a:ext cx="8306809" cy="411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3739193"/>
            <a:ext cx="8183880" cy="78867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397764"/>
            <a:ext cx="8183880" cy="3140964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D8D821E-562F-42DB-ACA2-69724D1081EE}" type="datetimeFigureOut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05/08/1441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4583907"/>
            <a:ext cx="4572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E513D0C-7B9D-44AB-A709-E7E438CE3F4A}" type="slidenum">
              <a:rPr lang="ar-EG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ar-EG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99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76200"/>
            <a:ext cx="8961120" cy="499872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14451"/>
            <a:ext cx="8229600" cy="328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D8D821E-562F-42DB-ACA2-69724D1081EE}" type="datetimeFigureOut">
              <a:rPr lang="ar-EG" smtClean="0">
                <a:solidFill>
                  <a:srgbClr val="564B3C"/>
                </a:solidFill>
              </a:rPr>
              <a:pPr/>
              <a:t>05/08/1441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EG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E513D0C-7B9D-44AB-A709-E7E438CE3F4A}" type="slidenum">
              <a:rPr lang="ar-EG" smtClean="0">
                <a:solidFill>
                  <a:srgbClr val="564B3C"/>
                </a:solidFill>
              </a:rPr>
              <a:pPr/>
              <a:t>‹#›</a:t>
            </a:fld>
            <a:endParaRPr lang="ar-EG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08625"/>
            <a:ext cx="8595360" cy="99441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279647"/>
            <a:ext cx="8380520" cy="83894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306280"/>
            <a:ext cx="8260672" cy="779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29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621" y="195486"/>
            <a:ext cx="7772400" cy="1102519"/>
          </a:xfrm>
        </p:spPr>
        <p:txBody>
          <a:bodyPr/>
          <a:lstStyle/>
          <a:p>
            <a:pPr algn="ctr"/>
            <a:r>
              <a:rPr lang="ar-EG" dirty="0" smtClean="0"/>
              <a:t>الجغرافيا العامة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4406" y="1635646"/>
            <a:ext cx="6400800" cy="1314450"/>
          </a:xfrm>
        </p:spPr>
        <p:txBody>
          <a:bodyPr>
            <a:normAutofit/>
          </a:bodyPr>
          <a:lstStyle/>
          <a:p>
            <a:pPr algn="ctr"/>
            <a: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الفرقة الثانية– التربية الخاصة</a:t>
            </a:r>
          </a:p>
          <a:p>
            <a:pPr algn="ctr"/>
            <a:endParaRPr lang="ar-EG" dirty="0" smtClean="0"/>
          </a:p>
          <a:p>
            <a:pPr algn="ctr"/>
            <a:r>
              <a:rPr lang="ar-EG" dirty="0" smtClean="0"/>
              <a:t>المحاضرة الثالثة</a:t>
            </a:r>
          </a:p>
          <a:p>
            <a:pPr algn="ctr"/>
            <a:r>
              <a:rPr lang="ar-EG" dirty="0" smtClean="0"/>
              <a:t>الحضارة الانسانية</a:t>
            </a:r>
          </a:p>
          <a:p>
            <a:pPr algn="ctr"/>
            <a:endParaRPr lang="ar-EG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14406" y="3579862"/>
            <a:ext cx="6400800" cy="131445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dirty="0" smtClean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ا.د.محروس المعداوي</a:t>
            </a:r>
          </a:p>
          <a:p>
            <a:r>
              <a:rPr lang="ar-EG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endParaRPr lang="ar-EG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88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التقسيم </a:t>
            </a:r>
            <a:r>
              <a:rPr lang="ar-EG" dirty="0"/>
              <a:t>الحضاري للانسان 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EG" dirty="0" smtClean="0"/>
              <a:t>ظهر الانسان الاول في اواخر عصر الجليد </a:t>
            </a:r>
          </a:p>
          <a:p>
            <a:r>
              <a:rPr lang="ar-EG" dirty="0" smtClean="0"/>
              <a:t>لم يظهر بكامل حضارته بل تدرج فيها </a:t>
            </a:r>
          </a:p>
          <a:p>
            <a:r>
              <a:rPr lang="ar-EG" dirty="0" smtClean="0"/>
              <a:t>الانسان الاول اشتغل بمهنة الجمع و الالتقاط </a:t>
            </a:r>
          </a:p>
          <a:p>
            <a:r>
              <a:rPr lang="ar-EG" dirty="0" smtClean="0"/>
              <a:t>عرف الانسان الاول صناعة الحصي في شمال افريقيا </a:t>
            </a:r>
          </a:p>
          <a:p>
            <a:r>
              <a:rPr lang="ar-EG" dirty="0" smtClean="0"/>
              <a:t>تطورت الصناعة حتي بلغت صناعة الفؤوس </a:t>
            </a:r>
          </a:p>
          <a:p>
            <a:r>
              <a:rPr lang="ar-EG" dirty="0" smtClean="0"/>
              <a:t>انتقل الانسان النصال في عصر المعدن </a:t>
            </a:r>
          </a:p>
          <a:p>
            <a:r>
              <a:rPr lang="ar-EG" dirty="0" smtClean="0"/>
              <a:t>الحضارات القديمة للانسان تعرف بالعصور الحجرية </a:t>
            </a:r>
          </a:p>
          <a:p>
            <a:r>
              <a:rPr lang="ar-EG" dirty="0" smtClean="0"/>
              <a:t>بداياتها كانت في الالف الخامسة قبل الميلاد (5000 + 2020 =7020)</a:t>
            </a:r>
          </a:p>
        </p:txBody>
      </p:sp>
    </p:spTree>
    <p:extLst>
      <p:ext uri="{BB962C8B-B14F-4D97-AF65-F5344CB8AC3E}">
        <p14:creationId xmlns:p14="http://schemas.microsoft.com/office/powerpoint/2010/main" val="333538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العصر الحجري القديم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يسمي بعصر فجر العصر الحجري </a:t>
            </a:r>
          </a:p>
          <a:p>
            <a:r>
              <a:rPr lang="ar-EG" dirty="0" smtClean="0"/>
              <a:t>في بدايته استخدم الانسان قرون الحيوانات و فروع الاشجار </a:t>
            </a:r>
          </a:p>
          <a:p>
            <a:r>
              <a:rPr lang="ar-EG" dirty="0" smtClean="0"/>
              <a:t>لكنها لم تصنع هوية حضارية للانسان </a:t>
            </a:r>
          </a:p>
          <a:p>
            <a:r>
              <a:rPr lang="ar-EG" dirty="0" smtClean="0"/>
              <a:t>بعدها بدا العصر الحجري القديم من انسان شمال افريقيا </a:t>
            </a:r>
          </a:p>
          <a:p>
            <a:r>
              <a:rPr lang="ar-EG" dirty="0" smtClean="0"/>
              <a:t>عرف الانسان صناعة الحصي </a:t>
            </a:r>
          </a:p>
          <a:p>
            <a:r>
              <a:rPr lang="ar-EG" dirty="0" smtClean="0"/>
              <a:t>الحصي اقوي من قرون الحيوانات و فروع الاشجار </a:t>
            </a:r>
          </a:p>
        </p:txBody>
      </p:sp>
    </p:spTree>
    <p:extLst>
      <p:ext uri="{BB962C8B-B14F-4D97-AF65-F5344CB8AC3E}">
        <p14:creationId xmlns:p14="http://schemas.microsoft.com/office/powerpoint/2010/main" val="3684673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العصر الحجري القديم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/>
              <a:t>شمال افريقيا منطقة مميزه مناخ معتدل مستوية السطح</a:t>
            </a:r>
          </a:p>
          <a:p>
            <a:r>
              <a:rPr lang="ar-EG" dirty="0"/>
              <a:t>مدة العصر الحجري القديم نصف مليون سنة </a:t>
            </a:r>
            <a:r>
              <a:rPr lang="ar-EG" dirty="0" smtClean="0"/>
              <a:t>بها : </a:t>
            </a:r>
          </a:p>
          <a:p>
            <a:pPr lvl="1"/>
            <a:r>
              <a:rPr lang="ar-EG" dirty="0" smtClean="0"/>
              <a:t>جليد جونز</a:t>
            </a:r>
          </a:p>
          <a:p>
            <a:pPr lvl="1"/>
            <a:r>
              <a:rPr lang="ar-EG" dirty="0" smtClean="0"/>
              <a:t>جليد مندل</a:t>
            </a:r>
          </a:p>
          <a:p>
            <a:pPr lvl="1"/>
            <a:r>
              <a:rPr lang="ar-EG" dirty="0" smtClean="0"/>
              <a:t> </a:t>
            </a:r>
            <a:r>
              <a:rPr lang="ar-EG" dirty="0"/>
              <a:t>جليد </a:t>
            </a:r>
            <a:r>
              <a:rPr lang="ar-EG" dirty="0" smtClean="0"/>
              <a:t>ريس</a:t>
            </a:r>
          </a:p>
          <a:p>
            <a:pPr lvl="1"/>
            <a:r>
              <a:rPr lang="ar-EG" dirty="0" smtClean="0"/>
              <a:t> </a:t>
            </a:r>
            <a:r>
              <a:rPr lang="ar-EG" dirty="0"/>
              <a:t>جليد فورم </a:t>
            </a:r>
          </a:p>
        </p:txBody>
      </p:sp>
    </p:spTree>
    <p:extLst>
      <p:ext uri="{BB962C8B-B14F-4D97-AF65-F5344CB8AC3E}">
        <p14:creationId xmlns:p14="http://schemas.microsoft.com/office/powerpoint/2010/main" val="547236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/>
              <a:t>ينقسم هذا العصر الي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EG" dirty="0" smtClean="0"/>
              <a:t>1) القديم الاسفل : </a:t>
            </a:r>
            <a:r>
              <a:rPr lang="ar-EG" dirty="0"/>
              <a:t>وجدت مخلفاته </a:t>
            </a:r>
            <a:r>
              <a:rPr lang="ar-EG" dirty="0" smtClean="0"/>
              <a:t>في </a:t>
            </a:r>
          </a:p>
          <a:p>
            <a:pPr lvl="2"/>
            <a:r>
              <a:rPr lang="ar-EG" dirty="0" smtClean="0"/>
              <a:t> </a:t>
            </a:r>
            <a:r>
              <a:rPr lang="ar-EG" dirty="0"/>
              <a:t>شرق </a:t>
            </a:r>
            <a:r>
              <a:rPr lang="ar-EG" dirty="0" smtClean="0"/>
              <a:t>انجلترا </a:t>
            </a:r>
          </a:p>
          <a:p>
            <a:pPr lvl="2"/>
            <a:r>
              <a:rPr lang="ar-EG" dirty="0" smtClean="0"/>
              <a:t>شمال </a:t>
            </a:r>
            <a:r>
              <a:rPr lang="ar-EG" dirty="0"/>
              <a:t>الهند </a:t>
            </a:r>
            <a:endParaRPr lang="ar-EG" dirty="0" smtClean="0"/>
          </a:p>
          <a:p>
            <a:pPr lvl="2"/>
            <a:r>
              <a:rPr lang="ar-EG" dirty="0" smtClean="0"/>
              <a:t>فرنسا</a:t>
            </a:r>
          </a:p>
          <a:p>
            <a:pPr lvl="2"/>
            <a:r>
              <a:rPr lang="ar-EG" dirty="0" smtClean="0"/>
              <a:t> </a:t>
            </a:r>
            <a:r>
              <a:rPr lang="ar-EG" dirty="0"/>
              <a:t>مصر </a:t>
            </a:r>
            <a:endParaRPr lang="ar-EG" dirty="0" smtClean="0"/>
          </a:p>
          <a:p>
            <a:pPr lvl="2"/>
            <a:r>
              <a:rPr lang="ar-EG" dirty="0" smtClean="0"/>
              <a:t>سوريا </a:t>
            </a:r>
          </a:p>
          <a:p>
            <a:r>
              <a:rPr lang="ar-EG" dirty="0" smtClean="0"/>
              <a:t>و ينقسم القديم الاسفل الي حضارتين </a:t>
            </a:r>
          </a:p>
          <a:p>
            <a:pPr lvl="1"/>
            <a:r>
              <a:rPr lang="ar-EG" dirty="0" smtClean="0"/>
              <a:t>ا) الحضارية الشيلية (بلدة شيل بفرنسا)</a:t>
            </a:r>
          </a:p>
          <a:p>
            <a:pPr lvl="1"/>
            <a:r>
              <a:rPr lang="ar-EG" dirty="0" smtClean="0"/>
              <a:t>ب) الحضارة الاشولية (بلدة اشيل بفرنسا)</a:t>
            </a:r>
          </a:p>
          <a:p>
            <a:pPr marL="342900" lvl="1">
              <a:buClr>
                <a:schemeClr val="accent1"/>
              </a:buClr>
            </a:pPr>
            <a:r>
              <a:rPr lang="ar-EG" dirty="0"/>
              <a:t>الفاس اليدوية هي المميزة </a:t>
            </a:r>
          </a:p>
          <a:p>
            <a:endParaRPr lang="ar-EG" dirty="0" smtClean="0"/>
          </a:p>
        </p:txBody>
      </p:sp>
    </p:spTree>
    <p:extLst>
      <p:ext uri="{BB962C8B-B14F-4D97-AF65-F5344CB8AC3E}">
        <p14:creationId xmlns:p14="http://schemas.microsoft.com/office/powerpoint/2010/main" val="1646392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تابع تقسيمات العصر الحجري القديم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2) القديم التالي </a:t>
            </a:r>
          </a:p>
          <a:p>
            <a:r>
              <a:rPr lang="ar-EG" dirty="0" smtClean="0"/>
              <a:t>ينقسم الي حضارتين : </a:t>
            </a:r>
          </a:p>
          <a:p>
            <a:pPr lvl="1"/>
            <a:r>
              <a:rPr lang="ar-EG" dirty="0" smtClean="0"/>
              <a:t>الحضارة اللفلواظية (ضاحية لواظ بفرنسا)</a:t>
            </a:r>
          </a:p>
          <a:p>
            <a:pPr lvl="1"/>
            <a:r>
              <a:rPr lang="ar-EG" dirty="0" smtClean="0"/>
              <a:t>الحضارة الموستيرية (كهب موستيه)</a:t>
            </a:r>
          </a:p>
          <a:p>
            <a:r>
              <a:rPr lang="ar-EG" dirty="0"/>
              <a:t>تمتاز الحضارة الفؤوس اليدوية ذات الشكل المستقيم و الحجم الصغير </a:t>
            </a:r>
          </a:p>
          <a:p>
            <a:endParaRPr lang="ar-EG" dirty="0" smtClean="0"/>
          </a:p>
        </p:txBody>
      </p:sp>
    </p:spTree>
    <p:extLst>
      <p:ext uri="{BB962C8B-B14F-4D97-AF65-F5344CB8AC3E}">
        <p14:creationId xmlns:p14="http://schemas.microsoft.com/office/powerpoint/2010/main" val="2633709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تابع تقسيمات العصر الحجري القديم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/>
              <a:t>3) القديم الاعلي</a:t>
            </a:r>
          </a:p>
          <a:p>
            <a:r>
              <a:rPr lang="ar-EG" dirty="0" smtClean="0"/>
              <a:t>تقدمت صناعة الانسان تقدم سريع وصل الي صناعة المحافر و المثاقب و السهام </a:t>
            </a:r>
          </a:p>
          <a:p>
            <a:r>
              <a:rPr lang="ar-EG" dirty="0" smtClean="0"/>
              <a:t>بدات الصناعة في جنوب غرب اسيا كما وجدت في فرنسا و الصين و العراق و مصر </a:t>
            </a:r>
          </a:p>
        </p:txBody>
      </p:sp>
    </p:spTree>
    <p:extLst>
      <p:ext uri="{BB962C8B-B14F-4D97-AF65-F5344CB8AC3E}">
        <p14:creationId xmlns:p14="http://schemas.microsoft.com/office/powerpoint/2010/main" val="4262615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ثانيا العصر الحجري المتوسط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سمات و مميزات العصر : </a:t>
            </a:r>
          </a:p>
          <a:p>
            <a:pPr lvl="1"/>
            <a:r>
              <a:rPr lang="ar-EG" dirty="0" smtClean="0"/>
              <a:t>صنع الانسان ادواته من الحجر الصوان </a:t>
            </a:r>
          </a:p>
          <a:p>
            <a:pPr lvl="1"/>
            <a:r>
              <a:rPr lang="ar-EG" dirty="0" smtClean="0"/>
              <a:t>الادوات قزمية ذات اشكال هندسية </a:t>
            </a:r>
          </a:p>
          <a:p>
            <a:pPr lvl="1"/>
            <a:r>
              <a:rPr lang="ar-EG" dirty="0" smtClean="0"/>
              <a:t>صنعوا مقابض من الخشب </a:t>
            </a:r>
          </a:p>
          <a:p>
            <a:pPr lvl="1"/>
            <a:r>
              <a:rPr lang="ar-EG" dirty="0" smtClean="0"/>
              <a:t>وصلوا مرحلة متقدمة في النحت و الرسم و الفن </a:t>
            </a:r>
          </a:p>
          <a:p>
            <a:pPr lvl="1"/>
            <a:r>
              <a:rPr lang="ar-EG" dirty="0" smtClean="0"/>
              <a:t>تميزوا بالتخصص الاقليمي بالانتاج </a:t>
            </a:r>
          </a:p>
          <a:p>
            <a:pPr lvl="1"/>
            <a:endParaRPr lang="ar-EG" dirty="0" smtClean="0"/>
          </a:p>
        </p:txBody>
      </p:sp>
    </p:spTree>
    <p:extLst>
      <p:ext uri="{BB962C8B-B14F-4D97-AF65-F5344CB8AC3E}">
        <p14:creationId xmlns:p14="http://schemas.microsoft.com/office/powerpoint/2010/main" val="1283625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تابع العصر الحجري المتوسط</a:t>
            </a:r>
            <a:endParaRPr lang="ar-E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ar-EG" dirty="0"/>
              <a:t>تنقسم للحضارات التالية </a:t>
            </a:r>
          </a:p>
          <a:p>
            <a:pPr lvl="2"/>
            <a:r>
              <a:rPr lang="ar-EG" dirty="0"/>
              <a:t>الحضارة المجلموزية </a:t>
            </a:r>
          </a:p>
          <a:p>
            <a:pPr lvl="2"/>
            <a:r>
              <a:rPr lang="ar-EG" dirty="0"/>
              <a:t>الحضارة الازيلية </a:t>
            </a:r>
          </a:p>
          <a:p>
            <a:pPr lvl="2"/>
            <a:r>
              <a:rPr lang="ar-EG" dirty="0"/>
              <a:t>الحضارة السوفتيرية </a:t>
            </a:r>
          </a:p>
          <a:p>
            <a:pPr lvl="2"/>
            <a:r>
              <a:rPr lang="ar-EG" dirty="0"/>
              <a:t>الحضارة الطردنوازية </a:t>
            </a:r>
          </a:p>
          <a:p>
            <a:pPr lvl="2"/>
            <a:r>
              <a:rPr lang="ar-EG" dirty="0"/>
              <a:t>حضارات شمال افريقيا </a:t>
            </a:r>
          </a:p>
          <a:p>
            <a:pPr lvl="2"/>
            <a:r>
              <a:rPr lang="ar-EG" dirty="0"/>
              <a:t>حضارات جنوب غرب اسيا</a:t>
            </a:r>
            <a:endParaRPr lang="ar-EG" dirty="0" smtClean="0"/>
          </a:p>
        </p:txBody>
      </p:sp>
    </p:spTree>
    <p:extLst>
      <p:ext uri="{BB962C8B-B14F-4D97-AF65-F5344CB8AC3E}">
        <p14:creationId xmlns:p14="http://schemas.microsoft.com/office/powerpoint/2010/main" val="277893581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334</Words>
  <Application>Microsoft Office PowerPoint</Application>
  <PresentationFormat>عرض على الشاشة (9:16)‏</PresentationFormat>
  <Paragraphs>66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3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Office Theme</vt:lpstr>
      <vt:lpstr>Aspect</vt:lpstr>
      <vt:lpstr>Apothecary</vt:lpstr>
      <vt:lpstr>الجغرافيا العامة</vt:lpstr>
      <vt:lpstr>التقسيم الحضاري للانسان </vt:lpstr>
      <vt:lpstr>العصر الحجري القديم</vt:lpstr>
      <vt:lpstr>العصر الحجري القديم</vt:lpstr>
      <vt:lpstr>ينقسم هذا العصر الي </vt:lpstr>
      <vt:lpstr>تابع تقسيمات العصر الحجري القديم</vt:lpstr>
      <vt:lpstr>تابع تقسيمات العصر الحجري القديم</vt:lpstr>
      <vt:lpstr>ثانيا العصر الحجري المتوسط</vt:lpstr>
      <vt:lpstr>تابع العصر الحجري المتوسط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الجغرافيا العامة</dc:title>
  <dc:creator>AL-MAGD</dc:creator>
  <cp:lastModifiedBy>Dreams</cp:lastModifiedBy>
  <cp:revision>4</cp:revision>
  <dcterms:created xsi:type="dcterms:W3CDTF">2020-03-27T17:07:46Z</dcterms:created>
  <dcterms:modified xsi:type="dcterms:W3CDTF">2020-03-28T23:49:24Z</dcterms:modified>
</cp:coreProperties>
</file>