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4" d="100"/>
          <a:sy n="84" d="100"/>
        </p:scale>
        <p:origin x="-96" y="-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3642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43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8663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32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97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14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79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16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50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20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5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497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75850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78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484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1" y="2206952"/>
            <a:ext cx="7147931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208476"/>
            <a:ext cx="1190348" cy="1844802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2352494"/>
            <a:ext cx="910224" cy="1556766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4" y="2291716"/>
            <a:ext cx="6947845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468951"/>
            <a:ext cx="762000" cy="3429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E513D0C-7B9D-44AB-A709-E7E438CE3F4A}" type="slidenum">
              <a:rPr lang="ar-EG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ar-EG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3419458"/>
            <a:ext cx="6755166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2354580"/>
            <a:ext cx="6760868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486150"/>
            <a:ext cx="6553200" cy="3429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20275"/>
            <a:ext cx="6629400" cy="9144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3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0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209800"/>
            <a:ext cx="8265160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2286001"/>
            <a:ext cx="8033800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400300"/>
            <a:ext cx="7696200" cy="97155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406141"/>
            <a:ext cx="7818120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455633"/>
            <a:ext cx="7696200" cy="392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343150"/>
            <a:ext cx="7817599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5677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146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291828"/>
            <a:ext cx="4040188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7068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301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49256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14350"/>
            <a:ext cx="4572000" cy="3943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129284"/>
            <a:ext cx="2716566" cy="264261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231854"/>
            <a:ext cx="2483254" cy="242574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228850"/>
            <a:ext cx="2298634" cy="131445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300734"/>
            <a:ext cx="2298634" cy="893715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04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66078"/>
            <a:ext cx="7772400" cy="3248673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3714750"/>
            <a:ext cx="7772400" cy="10287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771900"/>
            <a:ext cx="7600765" cy="90219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229100"/>
            <a:ext cx="7328514" cy="338772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3806190"/>
            <a:ext cx="7946136" cy="82296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242418"/>
            <a:ext cx="7244736" cy="3012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29051"/>
            <a:ext cx="7328514" cy="392282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312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1995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71450"/>
            <a:ext cx="1859280" cy="4591976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6" y="263557"/>
            <a:ext cx="1672235" cy="44077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8" y="296571"/>
            <a:ext cx="1485531" cy="43417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750"/>
            <a:ext cx="6172200" cy="4343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4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745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7895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521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439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3770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266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E2897-130F-4C1D-8C56-9285E22D97A8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19E4-4BBB-4795-8E42-03C27D175F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475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08625"/>
            <a:ext cx="8595360" cy="99441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279647"/>
            <a:ext cx="8380520" cy="83894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9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621" y="195486"/>
            <a:ext cx="7772400" cy="1102519"/>
          </a:xfrm>
        </p:spPr>
        <p:txBody>
          <a:bodyPr/>
          <a:lstStyle/>
          <a:p>
            <a:pPr algn="ctr"/>
            <a:r>
              <a:rPr lang="ar-EG" dirty="0" smtClean="0"/>
              <a:t>الجغرافيا البشرية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406" y="1635646"/>
            <a:ext cx="6400800" cy="1314450"/>
          </a:xfrm>
        </p:spPr>
        <p:txBody>
          <a:bodyPr>
            <a:normAutofit/>
          </a:bodyPr>
          <a:lstStyle/>
          <a:p>
            <a:pPr algn="ctr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الفرقة الاولي – قسم التاريخ </a:t>
            </a:r>
          </a:p>
          <a:p>
            <a:pPr algn="ctr"/>
            <a:r>
              <a:rPr lang="ar-EG" smtClean="0"/>
              <a:t>كلية التربية</a:t>
            </a:r>
            <a:endParaRPr lang="ar-EG" dirty="0" smtClean="0"/>
          </a:p>
          <a:p>
            <a:pPr algn="ctr"/>
            <a:r>
              <a:rPr lang="ar-EG" dirty="0" smtClean="0"/>
              <a:t>المحاضرة الرابعة</a:t>
            </a:r>
          </a:p>
          <a:p>
            <a:pPr algn="ctr"/>
            <a:r>
              <a:rPr lang="ar-EG" dirty="0" smtClean="0"/>
              <a:t>العصر الحجري الحديث</a:t>
            </a:r>
          </a:p>
          <a:p>
            <a:pPr algn="ctr"/>
            <a:endParaRPr lang="ar-EG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4406" y="3579862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ا.د.محروس المعداوي</a:t>
            </a:r>
          </a:p>
          <a:p>
            <a:r>
              <a:rPr lang="ar-EG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ar-E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1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انتهي العصر الجليدي و بدا عصر الاستقرار </a:t>
            </a:r>
          </a:p>
          <a:p>
            <a:r>
              <a:rPr lang="ar-EG" dirty="0" smtClean="0"/>
              <a:t>تحسنت الاحوال المناخية </a:t>
            </a:r>
          </a:p>
          <a:p>
            <a:r>
              <a:rPr lang="ar-EG" dirty="0" smtClean="0"/>
              <a:t>و سادت فترة مطر ثانوية في شمال افريقيا و جنوب غرب اسيا </a:t>
            </a:r>
          </a:p>
          <a:p>
            <a:r>
              <a:rPr lang="ar-EG" dirty="0" smtClean="0"/>
              <a:t>هو بحق الثورة الانتاجية الاولي في تاريخ البشرية </a:t>
            </a:r>
          </a:p>
          <a:p>
            <a:r>
              <a:rPr lang="ar-EG" dirty="0" smtClean="0"/>
              <a:t>هو الثورة الصناعية الاولي في العالم </a:t>
            </a:r>
          </a:p>
          <a:p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37073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سمات و مميزات العصر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مصر و العراق و ايران و سوريا هي المحطة الاولي للحضارة </a:t>
            </a:r>
          </a:p>
          <a:p>
            <a:r>
              <a:rPr lang="ar-EG" dirty="0" smtClean="0"/>
              <a:t>انتقلت الحضارات منها الي مناطق اخري في العالم مثل اوروبا و جنوب شرق اسيا </a:t>
            </a:r>
          </a:p>
          <a:p>
            <a:r>
              <a:rPr lang="ar-EG" dirty="0" smtClean="0"/>
              <a:t>ادوات زراعية حديثة مثل المحراث و المنجل و الفاس </a:t>
            </a:r>
          </a:p>
          <a:p>
            <a:r>
              <a:rPr lang="ar-EG" dirty="0" smtClean="0"/>
              <a:t>ادوات فصل الحب عن القش و الروحي الحجرية </a:t>
            </a:r>
          </a:p>
          <a:p>
            <a:r>
              <a:rPr lang="ar-EG" dirty="0" smtClean="0"/>
              <a:t>مخازن لتخزين الحبوب </a:t>
            </a:r>
          </a:p>
          <a:p>
            <a:r>
              <a:rPr lang="ar-EG" dirty="0" smtClean="0"/>
              <a:t>صناعات خشبية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9194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سمات و مميزات العصر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/>
              <a:t>نسج الصوف و القطن </a:t>
            </a:r>
          </a:p>
          <a:p>
            <a:r>
              <a:rPr lang="ar-EG" dirty="0"/>
              <a:t>صناعة الحصر </a:t>
            </a:r>
          </a:p>
          <a:p>
            <a:r>
              <a:rPr lang="ar-EG" dirty="0"/>
              <a:t>عاش الانسان في قري صغيرة </a:t>
            </a:r>
          </a:p>
          <a:p>
            <a:r>
              <a:rPr lang="ar-EG" dirty="0"/>
              <a:t>بنى المساكن من اللبني </a:t>
            </a:r>
          </a:p>
          <a:p>
            <a:r>
              <a:rPr lang="ar-EG" dirty="0"/>
              <a:t>سادت حياة الاكتفاء الذاتي </a:t>
            </a:r>
          </a:p>
          <a:p>
            <a:r>
              <a:rPr lang="ar-EG" dirty="0"/>
              <a:t>كان للانسان صلات تجارية </a:t>
            </a:r>
          </a:p>
          <a:p>
            <a:r>
              <a:rPr lang="ar-EG" dirty="0"/>
              <a:t>سادت الحياة الروحية للانسان </a:t>
            </a:r>
          </a:p>
        </p:txBody>
      </p:sp>
    </p:spTree>
    <p:extLst>
      <p:ext uri="{BB962C8B-B14F-4D97-AF65-F5344CB8AC3E}">
        <p14:creationId xmlns:p14="http://schemas.microsoft.com/office/powerpoint/2010/main" val="555239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الانجازات الاقتصادية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الزراعة و استئناس الحيوان اهم الانجازات الاقتصادية </a:t>
            </a:r>
          </a:p>
          <a:p>
            <a:r>
              <a:rPr lang="ar-EG" dirty="0" smtClean="0"/>
              <a:t>1) الزراعة </a:t>
            </a:r>
          </a:p>
          <a:p>
            <a:pPr lvl="1"/>
            <a:r>
              <a:rPr lang="ar-EG" dirty="0" smtClean="0"/>
              <a:t>جائت الزراعة تدريجيا </a:t>
            </a:r>
          </a:p>
          <a:p>
            <a:pPr lvl="1"/>
            <a:r>
              <a:rPr lang="ar-EG" dirty="0" smtClean="0"/>
              <a:t>لم تثبت الادلة ان الزراعة كانت في الاماكن البعيدة عن وسط العالم </a:t>
            </a:r>
          </a:p>
          <a:p>
            <a:pPr lvl="1"/>
            <a:r>
              <a:rPr lang="ar-EG" dirty="0" smtClean="0"/>
              <a:t>ارتبطت الزراعة بحرفة الصيد </a:t>
            </a:r>
          </a:p>
          <a:p>
            <a:pPr lvl="1"/>
            <a:r>
              <a:rPr lang="ar-EG" dirty="0" smtClean="0"/>
              <a:t>الحبوب كانت لها الاولية في الزراعة </a:t>
            </a:r>
          </a:p>
        </p:txBody>
      </p:sp>
    </p:spTree>
    <p:extLst>
      <p:ext uri="{BB962C8B-B14F-4D97-AF65-F5344CB8AC3E}">
        <p14:creationId xmlns:p14="http://schemas.microsoft.com/office/powerpoint/2010/main" val="423054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الزراعة 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/>
              <a:t>أ) نظرية سور</a:t>
            </a:r>
          </a:p>
          <a:p>
            <a:pPr lvl="1"/>
            <a:r>
              <a:rPr lang="ar-EG" dirty="0"/>
              <a:t>وضع سور عدة افتراضات منها </a:t>
            </a:r>
          </a:p>
          <a:p>
            <a:pPr lvl="2"/>
            <a:r>
              <a:rPr lang="ar-EG" dirty="0"/>
              <a:t>توجد الزراعة في مناطق وفره فيها الانتاج (الجوع لا يسمح بالتفكير)</a:t>
            </a:r>
          </a:p>
          <a:p>
            <a:pPr lvl="2"/>
            <a:r>
              <a:rPr lang="ar-EG" dirty="0"/>
              <a:t>عرفت الزراعة في مناطق متنوعة جغرافيا </a:t>
            </a:r>
          </a:p>
          <a:p>
            <a:pPr lvl="2"/>
            <a:r>
              <a:rPr lang="ar-EG" dirty="0"/>
              <a:t>ابتعدت الزراعة عن الانهار بسبب الفيضان </a:t>
            </a:r>
          </a:p>
          <a:p>
            <a:pPr lvl="2"/>
            <a:r>
              <a:rPr lang="ar-EG" dirty="0"/>
              <a:t>عرفت الزراعة في مناطق الغابات </a:t>
            </a:r>
          </a:p>
          <a:p>
            <a:pPr lvl="2"/>
            <a:r>
              <a:rPr lang="ar-EG" dirty="0"/>
              <a:t>تميز السكان بمهارات زراعية </a:t>
            </a:r>
          </a:p>
          <a:p>
            <a:pPr lvl="1"/>
            <a:r>
              <a:rPr lang="ar-EG" dirty="0"/>
              <a:t>الاعتراضات على النظرية </a:t>
            </a:r>
          </a:p>
          <a:p>
            <a:pPr lvl="2"/>
            <a:r>
              <a:rPr lang="ar-EG" dirty="0"/>
              <a:t>الاستقرار يكون بعد معرفة الزراعة </a:t>
            </a:r>
          </a:p>
          <a:p>
            <a:pPr lvl="2"/>
            <a:r>
              <a:rPr lang="ar-EG" dirty="0"/>
              <a:t>الجوع هو سبب وجود الزراعة </a:t>
            </a:r>
          </a:p>
          <a:p>
            <a:pPr lvl="2"/>
            <a:r>
              <a:rPr lang="ar-EG" dirty="0"/>
              <a:t>الزراعة توجد في مناطق الحشائش شبه الجافة </a:t>
            </a:r>
          </a:p>
        </p:txBody>
      </p:sp>
    </p:spTree>
    <p:extLst>
      <p:ext uri="{BB962C8B-B14F-4D97-AF65-F5344CB8AC3E}">
        <p14:creationId xmlns:p14="http://schemas.microsoft.com/office/powerpoint/2010/main" val="216075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الزراعة 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ب) </a:t>
            </a:r>
            <a:r>
              <a:rPr lang="ar-EG" dirty="0"/>
              <a:t>نظرية </a:t>
            </a:r>
            <a:r>
              <a:rPr lang="ar-EG" dirty="0" smtClean="0"/>
              <a:t>تشيلد</a:t>
            </a:r>
          </a:p>
          <a:p>
            <a:pPr lvl="1"/>
            <a:r>
              <a:rPr lang="ar-EG" dirty="0" smtClean="0"/>
              <a:t>افترض الاتي </a:t>
            </a:r>
          </a:p>
          <a:p>
            <a:pPr lvl="2"/>
            <a:r>
              <a:rPr lang="ar-EG" dirty="0" smtClean="0"/>
              <a:t>شمال افريقيا و غرب اسيا هي موطن الزراعة </a:t>
            </a:r>
          </a:p>
          <a:p>
            <a:pPr lvl="2"/>
            <a:r>
              <a:rPr lang="ar-EG" dirty="0" smtClean="0"/>
              <a:t>الظروف المناخية المطيرة جيدة للزراعة </a:t>
            </a:r>
          </a:p>
          <a:p>
            <a:pPr lvl="2"/>
            <a:r>
              <a:rPr lang="ar-EG" dirty="0" smtClean="0"/>
              <a:t>مناطق الواحات جيدة للزراعة </a:t>
            </a:r>
          </a:p>
          <a:p>
            <a:pPr lvl="2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0866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انتشار الزراعة في اوراسيا و افريقيا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هي النوايات الاولي للزراعة : </a:t>
            </a:r>
          </a:p>
          <a:p>
            <a:pPr lvl="1"/>
            <a:r>
              <a:rPr lang="ar-EG" dirty="0" smtClean="0"/>
              <a:t>مناطق الغابات على امتداد الانهار و سواحل خليج البنغال </a:t>
            </a:r>
          </a:p>
          <a:p>
            <a:pPr lvl="1"/>
            <a:r>
              <a:rPr lang="ar-EG" dirty="0" smtClean="0"/>
              <a:t>مناطق الاستبس و سافانا في الهند </a:t>
            </a:r>
          </a:p>
          <a:p>
            <a:pPr lvl="1"/>
            <a:r>
              <a:rPr lang="ar-EG" dirty="0" smtClean="0"/>
              <a:t>المناطق الجبلية في افغانستان </a:t>
            </a:r>
          </a:p>
          <a:p>
            <a:pPr lvl="1"/>
            <a:r>
              <a:rPr lang="ar-EG" dirty="0" smtClean="0"/>
              <a:t>مناطق الواحات و صحاري ارمينيا </a:t>
            </a:r>
          </a:p>
          <a:p>
            <a:r>
              <a:rPr lang="ar-EG" dirty="0" smtClean="0"/>
              <a:t>و يمكن ان يكون تاريخ الزراعة في العالم القديم كالاتي : </a:t>
            </a:r>
          </a:p>
          <a:p>
            <a:pPr lvl="1"/>
            <a:r>
              <a:rPr lang="ar-EG" dirty="0" smtClean="0"/>
              <a:t>في منطقة غرب اسيا من فلسطين حتي ايران (5000 سنة ق.م)</a:t>
            </a:r>
          </a:p>
          <a:p>
            <a:pPr lvl="1"/>
            <a:r>
              <a:rPr lang="ar-EG" dirty="0" smtClean="0"/>
              <a:t>في مصر و العراق و ايران و ايطاليا و اسبانيا (3000 ق.م)</a:t>
            </a:r>
          </a:p>
          <a:p>
            <a:pPr lvl="1"/>
            <a:r>
              <a:rPr lang="ar-EG" dirty="0" smtClean="0"/>
              <a:t>شبه الجزيرة العربية غرب اسيا غرب افريقيا (2000 ق.م)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9811673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346</Words>
  <Application>Microsoft Office PowerPoint</Application>
  <PresentationFormat>عرض على الشاشة (9:16)‏</PresentationFormat>
  <Paragraphs>62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Office Theme</vt:lpstr>
      <vt:lpstr>Aspect</vt:lpstr>
      <vt:lpstr>Apothecary</vt:lpstr>
      <vt:lpstr>الجغرافيا البشرية</vt:lpstr>
      <vt:lpstr>عرض تقديمي في PowerPoint</vt:lpstr>
      <vt:lpstr>سمات و مميزات العصر</vt:lpstr>
      <vt:lpstr>سمات و مميزات العصر</vt:lpstr>
      <vt:lpstr>الانجازات الاقتصادية</vt:lpstr>
      <vt:lpstr>تابع الزراعة </vt:lpstr>
      <vt:lpstr>تابع الزراعة </vt:lpstr>
      <vt:lpstr>انتشار الزراعة في اوراسيا و افريقيا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الجغرافيا العامة</dc:title>
  <dc:creator>AL-MAGD</dc:creator>
  <cp:lastModifiedBy>Dreams</cp:lastModifiedBy>
  <cp:revision>3</cp:revision>
  <dcterms:created xsi:type="dcterms:W3CDTF">2020-03-27T17:28:48Z</dcterms:created>
  <dcterms:modified xsi:type="dcterms:W3CDTF">2020-03-28T23:54:38Z</dcterms:modified>
</cp:coreProperties>
</file>