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</p:sldMasterIdLst>
  <p:sldIdLst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photoAlbum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1B684-F170-4EAE-B4A6-CCF4AD8E49C4}" type="datetimeFigureOut">
              <a:rPr lang="ar-EG" smtClean="0"/>
              <a:t>05/08/1441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41EE6-2C35-4552-9383-4E65D96FAC23}" type="slidenum">
              <a:rPr lang="ar-EG" smtClean="0"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3116"/>
            <a:ext cx="807249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اسم المادة : </a:t>
            </a:r>
            <a:r>
              <a:rPr lang="ar-EG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احتمالات و احصاء</a:t>
            </a:r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عنوان المحاضرة : </a:t>
            </a:r>
            <a:r>
              <a:rPr lang="ar-EG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التوزيعات الاحتمالية المنفصلة</a:t>
            </a:r>
            <a:endParaRPr lang="ar-EG" sz="36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الفرقة : </a:t>
            </a:r>
            <a:r>
              <a:rPr lang="ar-EG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الثالثة رياضيات </a:t>
            </a:r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الشعبة : </a:t>
            </a:r>
            <a:r>
              <a:rPr lang="ar-EG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أساسي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أستاذ المادة :</a:t>
            </a:r>
            <a:r>
              <a:rPr lang="ar-EG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ا.د/ محمد أبو الفتوح غزال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90675" y="0"/>
            <a:ext cx="5961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00213" y="0"/>
            <a:ext cx="574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27200" y="0"/>
            <a:ext cx="5689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62113" y="0"/>
            <a:ext cx="5819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16063" y="0"/>
            <a:ext cx="6110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92275" y="0"/>
            <a:ext cx="5757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62125" y="0"/>
            <a:ext cx="5618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0"/>
            <a:ext cx="70009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r="1625"/>
          <a:stretch>
            <a:fillRect/>
          </a:stretch>
        </p:blipFill>
        <p:spPr>
          <a:xfrm>
            <a:off x="1543050" y="0"/>
            <a:ext cx="59579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4850" y="0"/>
            <a:ext cx="5194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5073" r="14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3088" y="0"/>
            <a:ext cx="5456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08163" y="0"/>
            <a:ext cx="5526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463" y="0"/>
            <a:ext cx="5553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9613" y="0"/>
            <a:ext cx="5184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4349" y="-24"/>
            <a:ext cx="77867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2844" y="0"/>
            <a:ext cx="900115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2" y="0"/>
            <a:ext cx="7215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89113" y="0"/>
            <a:ext cx="556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27175" y="0"/>
            <a:ext cx="6089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27188" y="0"/>
            <a:ext cx="5889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19113" y="0"/>
            <a:ext cx="810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3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r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4200" y="0"/>
            <a:ext cx="5434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62088" y="0"/>
            <a:ext cx="6218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62150" y="0"/>
            <a:ext cx="521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35175" y="0"/>
            <a:ext cx="5073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23.47.29_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0"/>
            <a:ext cx="7143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28</Words>
  <Application>Microsoft Office PowerPoint</Application>
  <PresentationFormat>On-screen Show (4:3)</PresentationFormat>
  <Paragraphs>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Trek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life</dc:creator>
  <cp:lastModifiedBy>ayman</cp:lastModifiedBy>
  <cp:revision>2</cp:revision>
  <dcterms:created xsi:type="dcterms:W3CDTF">2020-03-25T23:38:03Z</dcterms:created>
  <dcterms:modified xsi:type="dcterms:W3CDTF">2020-03-29T01:07:14Z</dcterms:modified>
</cp:coreProperties>
</file>