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notesMasterIdLst>
    <p:notesMasterId r:id="rId28"/>
  </p:notesMasterIdLst>
  <p:sldIdLst>
    <p:sldId id="286" r:id="rId3"/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 autoAdjust="0"/>
    <p:restoredTop sz="86441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3124CC-96D7-4D2F-9057-6D44F1CD21F1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B871C1-8B5F-499F-B4C2-8686A228F88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032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3116"/>
            <a:ext cx="80724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اسم المادة :هندسة مستوية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عنوان المحاضرة :الدائرة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الفرقة :الأولي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الشعبة :رياضيات</a:t>
            </a:r>
            <a:endParaRPr lang="ar-EG" sz="36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أستاذ المادة :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ا.د/ محمد أبو الفتوح غزال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~PP2403.WAV">
            <a:hlinkClick r:id="" action="ppaction://media"/>
          </p:cNvPr>
          <p:cNvPicPr>
            <a:picLocks noRot="1" noChangeAspect="1"/>
          </p:cNvPicPr>
          <p:nvPr>
            <a:wavAudioFile r:embed="rId1" name="~PP2403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21680" t="32812" r="21484" b="10044"/>
          <a:stretch>
            <a:fillRect/>
          </a:stretch>
        </p:blipFill>
        <p:spPr bwMode="auto">
          <a:xfrm>
            <a:off x="0" y="642918"/>
            <a:ext cx="90949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538.WAV">
            <a:hlinkClick r:id="" action="ppaction://media"/>
          </p:cNvPr>
          <p:cNvPicPr>
            <a:picLocks noRot="1" noChangeAspect="1"/>
          </p:cNvPicPr>
          <p:nvPr>
            <a:wavAudioFile r:embed="rId1" name="~PP353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l="19336" t="20625" r="25000" b="23125"/>
          <a:stretch>
            <a:fillRect/>
          </a:stretch>
        </p:blipFill>
        <p:spPr bwMode="auto">
          <a:xfrm>
            <a:off x="-428660" y="0"/>
            <a:ext cx="10858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802.WAV">
            <a:hlinkClick r:id="" action="ppaction://media"/>
          </p:cNvPr>
          <p:cNvPicPr>
            <a:picLocks noRot="1" noChangeAspect="1"/>
          </p:cNvPicPr>
          <p:nvPr>
            <a:wavAudioFile r:embed="rId1" name="~PP380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8125" t="22500" r="30273" b="10000"/>
          <a:stretch>
            <a:fillRect/>
          </a:stretch>
        </p:blipFill>
        <p:spPr bwMode="auto">
          <a:xfrm>
            <a:off x="1142976" y="0"/>
            <a:ext cx="6715172" cy="680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022.WAV">
            <a:hlinkClick r:id="" action="ppaction://media"/>
          </p:cNvPr>
          <p:cNvPicPr>
            <a:picLocks noRot="1" noChangeAspect="1"/>
          </p:cNvPicPr>
          <p:nvPr>
            <a:wavAudioFile r:embed="rId1" name="~PP202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19336" t="21562" r="27929" b="18437"/>
          <a:stretch>
            <a:fillRect/>
          </a:stretch>
        </p:blipFill>
        <p:spPr bwMode="auto">
          <a:xfrm>
            <a:off x="46883" y="0"/>
            <a:ext cx="914179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249.WAV">
            <a:hlinkClick r:id="" action="ppaction://media"/>
          </p:cNvPr>
          <p:cNvPicPr>
            <a:picLocks noRot="1" noChangeAspect="1"/>
          </p:cNvPicPr>
          <p:nvPr>
            <a:wavAudioFile r:embed="rId1" name="~PP224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28711" t="29062" r="28515" b="10000"/>
          <a:stretch>
            <a:fillRect/>
          </a:stretch>
        </p:blipFill>
        <p:spPr bwMode="auto">
          <a:xfrm>
            <a:off x="0" y="-1"/>
            <a:ext cx="9144000" cy="69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202.WAV">
            <a:hlinkClick r:id="" action="ppaction://media"/>
          </p:cNvPr>
          <p:cNvPicPr>
            <a:picLocks noRot="1" noChangeAspect="1"/>
          </p:cNvPicPr>
          <p:nvPr>
            <a:wavAudioFile r:embed="rId1" name="~PP220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34571" t="21562" r="20898" b="26875"/>
          <a:stretch>
            <a:fillRect/>
          </a:stretch>
        </p:blipFill>
        <p:spPr bwMode="auto">
          <a:xfrm>
            <a:off x="0" y="0"/>
            <a:ext cx="9476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563.WAV">
            <a:hlinkClick r:id="" action="ppaction://media"/>
          </p:cNvPr>
          <p:cNvPicPr>
            <a:picLocks noRot="1" noChangeAspect="1"/>
          </p:cNvPicPr>
          <p:nvPr>
            <a:wavAudioFile r:embed="rId1" name="~PP156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24609" t="21562" r="29101" b="10000"/>
          <a:stretch>
            <a:fillRect/>
          </a:stretch>
        </p:blipFill>
        <p:spPr bwMode="auto">
          <a:xfrm>
            <a:off x="0" y="-1"/>
            <a:ext cx="9144000" cy="68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443.WAV">
            <a:hlinkClick r:id="" action="ppaction://media"/>
          </p:cNvPr>
          <p:cNvPicPr>
            <a:picLocks noRot="1" noChangeAspect="1"/>
          </p:cNvPicPr>
          <p:nvPr>
            <a:wavAudioFile r:embed="rId1" name="~PP44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1714480" y="0"/>
            <a:chExt cx="5929354" cy="378619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/>
            <a:srcRect l="22266" t="21562" r="29101" b="34375"/>
            <a:stretch>
              <a:fillRect/>
            </a:stretch>
          </p:blipFill>
          <p:spPr bwMode="auto">
            <a:xfrm>
              <a:off x="1714480" y="0"/>
              <a:ext cx="5929354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/>
            <a:srcRect l="22266" t="86250" r="29101" b="7187"/>
            <a:stretch>
              <a:fillRect/>
            </a:stretch>
          </p:blipFill>
          <p:spPr bwMode="auto">
            <a:xfrm>
              <a:off x="1714480" y="3286124"/>
              <a:ext cx="592935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~PP509.WAV">
            <a:hlinkClick r:id="" action="ppaction://media"/>
          </p:cNvPr>
          <p:cNvPicPr>
            <a:picLocks noRot="1" noChangeAspect="1"/>
          </p:cNvPicPr>
          <p:nvPr>
            <a:wavAudioFile r:embed="rId1" name="~PP50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22851" t="25313" r="30273" b="10000"/>
          <a:stretch>
            <a:fillRect/>
          </a:stretch>
        </p:blipFill>
        <p:spPr bwMode="auto">
          <a:xfrm>
            <a:off x="0" y="-1"/>
            <a:ext cx="9144000" cy="68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643.WAV">
            <a:hlinkClick r:id="" action="ppaction://media"/>
          </p:cNvPr>
          <p:cNvPicPr>
            <a:picLocks noRot="1" noChangeAspect="1"/>
          </p:cNvPicPr>
          <p:nvPr>
            <a:wavAudioFile r:embed="rId1" name="~PP164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 l="19922" t="21562" r="30273" b="32500"/>
          <a:stretch>
            <a:fillRect/>
          </a:stretch>
        </p:blipFill>
        <p:spPr bwMode="auto">
          <a:xfrm>
            <a:off x="0" y="714356"/>
            <a:ext cx="917026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693.WAV">
            <a:hlinkClick r:id="" action="ppaction://media"/>
          </p:cNvPr>
          <p:cNvPicPr>
            <a:picLocks noRot="1" noChangeAspect="1"/>
          </p:cNvPicPr>
          <p:nvPr>
            <a:wavAudioFile r:embed="rId1" name="~PP369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 l="19922" t="20625" r="18554" b="10000"/>
          <a:stretch>
            <a:fillRect/>
          </a:stretch>
        </p:blipFill>
        <p:spPr bwMode="auto">
          <a:xfrm>
            <a:off x="-357222" y="0"/>
            <a:ext cx="973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4084.WAV">
            <a:hlinkClick r:id="" action="ppaction://media"/>
          </p:cNvPr>
          <p:cNvPicPr>
            <a:picLocks noRot="1" noChangeAspect="1"/>
          </p:cNvPicPr>
          <p:nvPr>
            <a:wavAudioFile r:embed="rId1" name="~PP408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24609" t="22500" r="27344" b="10937"/>
          <a:stretch>
            <a:fillRect/>
          </a:stretch>
        </p:blipFill>
        <p:spPr bwMode="auto">
          <a:xfrm>
            <a:off x="571472" y="0"/>
            <a:ext cx="7920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179.WAV">
            <a:hlinkClick r:id="" action="ppaction://media"/>
          </p:cNvPr>
          <p:cNvPicPr>
            <a:picLocks noRot="1" noChangeAspect="1"/>
          </p:cNvPicPr>
          <p:nvPr>
            <a:wavAudioFile r:embed="rId1" name="~PP317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29297" t="21562" r="25000" b="36250"/>
          <a:stretch>
            <a:fillRect/>
          </a:stretch>
        </p:blipFill>
        <p:spPr bwMode="auto">
          <a:xfrm>
            <a:off x="1" y="714356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45.WAV">
            <a:hlinkClick r:id="" action="ppaction://media"/>
          </p:cNvPr>
          <p:cNvPicPr>
            <a:picLocks noRot="1" noChangeAspect="1"/>
          </p:cNvPicPr>
          <p:nvPr>
            <a:wavAudioFile r:embed="rId1" name="~PP24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 l="21094" t="30937" r="29101" b="13750"/>
          <a:stretch>
            <a:fillRect/>
          </a:stretch>
        </p:blipFill>
        <p:spPr bwMode="auto">
          <a:xfrm>
            <a:off x="-1" y="0"/>
            <a:ext cx="9880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957.WAV">
            <a:hlinkClick r:id="" action="ppaction://media"/>
          </p:cNvPr>
          <p:cNvPicPr>
            <a:picLocks noRot="1" noChangeAspect="1"/>
          </p:cNvPicPr>
          <p:nvPr>
            <a:wavAudioFile r:embed="rId1" name="~PP395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24609" t="20625" r="30273" b="19375"/>
          <a:stretch>
            <a:fillRect/>
          </a:stretch>
        </p:blipFill>
        <p:spPr bwMode="auto">
          <a:xfrm>
            <a:off x="428596" y="0"/>
            <a:ext cx="8143900" cy="676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600.WAV">
            <a:hlinkClick r:id="" action="ppaction://media"/>
          </p:cNvPr>
          <p:cNvPicPr>
            <a:picLocks noRot="1" noChangeAspect="1"/>
          </p:cNvPicPr>
          <p:nvPr>
            <a:wavAudioFile r:embed="rId1" name="~PP60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34570" t="10312" r="28515" b="7187"/>
          <a:stretch>
            <a:fillRect/>
          </a:stretch>
        </p:blipFill>
        <p:spPr bwMode="auto">
          <a:xfrm>
            <a:off x="1071538" y="0"/>
            <a:ext cx="70757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696.WAV">
            <a:hlinkClick r:id="" action="ppaction://media"/>
          </p:cNvPr>
          <p:cNvPicPr>
            <a:picLocks noRot="1" noChangeAspect="1"/>
          </p:cNvPicPr>
          <p:nvPr>
            <a:wavAudioFile r:embed="rId1" name="~PP69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4241" t="10312" r="35547" b="5312"/>
          <a:stretch>
            <a:fillRect/>
          </a:stretch>
        </p:blipFill>
        <p:spPr bwMode="auto">
          <a:xfrm>
            <a:off x="1285852" y="0"/>
            <a:ext cx="6786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921.WAV">
            <a:hlinkClick r:id="" action="ppaction://media"/>
          </p:cNvPr>
          <p:cNvPicPr>
            <a:picLocks noRot="1" noChangeAspect="1"/>
          </p:cNvPicPr>
          <p:nvPr>
            <a:wavAudioFile r:embed="rId1" name="~PP192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 l="19336" t="20625" r="25000" b="21250"/>
          <a:stretch>
            <a:fillRect/>
          </a:stretch>
        </p:blipFill>
        <p:spPr bwMode="auto">
          <a:xfrm>
            <a:off x="0" y="357166"/>
            <a:ext cx="9144000" cy="59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787.WAV">
            <a:hlinkClick r:id="" action="ppaction://media"/>
          </p:cNvPr>
          <p:cNvPicPr>
            <a:picLocks noRot="1" noChangeAspect="1"/>
          </p:cNvPicPr>
          <p:nvPr>
            <a:wavAudioFile r:embed="rId1" name="~PP178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 l="22266" t="24375" r="18554" b="8125"/>
          <a:stretch>
            <a:fillRect/>
          </a:stretch>
        </p:blipFill>
        <p:spPr bwMode="auto">
          <a:xfrm>
            <a:off x="-589394" y="-80657"/>
            <a:ext cx="9733394" cy="69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367.WAV">
            <a:hlinkClick r:id="" action="ppaction://media"/>
          </p:cNvPr>
          <p:cNvPicPr>
            <a:picLocks noRot="1" noChangeAspect="1"/>
          </p:cNvPicPr>
          <p:nvPr>
            <a:wavAudioFile r:embed="rId1" name="~PP136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 l="19336" t="21562" r="18554" b="12812"/>
          <a:stretch>
            <a:fillRect/>
          </a:stretch>
        </p:blipFill>
        <p:spPr bwMode="auto">
          <a:xfrm>
            <a:off x="-1" y="0"/>
            <a:ext cx="10384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689.WAV">
            <a:hlinkClick r:id="" action="ppaction://media"/>
          </p:cNvPr>
          <p:cNvPicPr>
            <a:picLocks noRot="1" noChangeAspect="1"/>
          </p:cNvPicPr>
          <p:nvPr>
            <a:wavAudioFile r:embed="rId1" name="~PP268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 l="19336" t="20625" r="18554" b="10000"/>
          <a:stretch>
            <a:fillRect/>
          </a:stretch>
        </p:blipFill>
        <p:spPr bwMode="auto">
          <a:xfrm>
            <a:off x="0" y="0"/>
            <a:ext cx="98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446.WAV">
            <a:hlinkClick r:id="" action="ppaction://media"/>
          </p:cNvPr>
          <p:cNvPicPr>
            <a:picLocks noRot="1" noChangeAspect="1"/>
          </p:cNvPicPr>
          <p:nvPr>
            <a:wavAudioFile r:embed="rId1" name="~PP144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24484" t="21562" r="18554" b="22187"/>
          <a:stretch>
            <a:fillRect/>
          </a:stretch>
        </p:blipFill>
        <p:spPr bwMode="auto">
          <a:xfrm>
            <a:off x="0" y="57148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405.WAV">
            <a:hlinkClick r:id="" action="ppaction://media"/>
          </p:cNvPr>
          <p:cNvPicPr>
            <a:picLocks noRot="1" noChangeAspect="1"/>
          </p:cNvPicPr>
          <p:nvPr>
            <a:wavAudioFile r:embed="rId1" name="~PP340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 l="22403" t="20625" r="18554" b="10000"/>
          <a:stretch>
            <a:fillRect/>
          </a:stretch>
        </p:blipFill>
        <p:spPr bwMode="auto">
          <a:xfrm>
            <a:off x="-194521" y="0"/>
            <a:ext cx="9338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135.WAV">
            <a:hlinkClick r:id="" action="ppaction://media"/>
          </p:cNvPr>
          <p:cNvPicPr>
            <a:picLocks noRot="1" noChangeAspect="1"/>
          </p:cNvPicPr>
          <p:nvPr>
            <a:wavAudioFile r:embed="rId1" name="~PP313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l="21094" t="20625" r="28515" b="32500"/>
          <a:stretch>
            <a:fillRect/>
          </a:stretch>
        </p:blipFill>
        <p:spPr bwMode="auto">
          <a:xfrm>
            <a:off x="0" y="71435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142.WAV">
            <a:hlinkClick r:id="" action="ppaction://media"/>
          </p:cNvPr>
          <p:cNvPicPr>
            <a:picLocks noRot="1" noChangeAspect="1"/>
          </p:cNvPicPr>
          <p:nvPr>
            <a:wavAudioFile r:embed="rId1" name="~PP214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24</Words>
  <Application>Microsoft Office PowerPoint</Application>
  <PresentationFormat>On-screen Show (4:3)</PresentationFormat>
  <Paragraphs>5</Paragraphs>
  <Slides>25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Trek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</dc:creator>
  <cp:lastModifiedBy>ayman</cp:lastModifiedBy>
  <cp:revision>25</cp:revision>
  <dcterms:created xsi:type="dcterms:W3CDTF">2020-03-25T23:38:03Z</dcterms:created>
  <dcterms:modified xsi:type="dcterms:W3CDTF">2020-03-29T01:07:52Z</dcterms:modified>
</cp:coreProperties>
</file>