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72" r:id="rId2"/>
  </p:sldMasterIdLst>
  <p:sldIdLst>
    <p:sldId id="27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9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9144000" cy="6858000" type="screen4x3"/>
  <p:notesSz cx="6858000" cy="9144000"/>
  <p:photoAlbum/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5E3E-2505-49CA-94EC-7CC8856AF0B7}" type="datetimeFigureOut">
              <a:rPr lang="ar-EG" smtClean="0"/>
              <a:pPr/>
              <a:t>05/08/1441</a:t>
            </a:fld>
            <a:endParaRPr lang="ar-EG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3740FFF-5C87-4594-B8AE-72AB9DC80CB0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5E3E-2505-49CA-94EC-7CC8856AF0B7}" type="datetimeFigureOut">
              <a:rPr lang="ar-EG" smtClean="0"/>
              <a:pPr/>
              <a:t>05/08/1441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0FFF-5C87-4594-B8AE-72AB9DC80CB0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5E3E-2505-49CA-94EC-7CC8856AF0B7}" type="datetimeFigureOut">
              <a:rPr lang="ar-EG" smtClean="0"/>
              <a:pPr/>
              <a:t>05/08/1441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0FFF-5C87-4594-B8AE-72AB9DC80CB0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5E3E-2505-49CA-94EC-7CC8856AF0B7}" type="datetimeFigureOut">
              <a:rPr lang="ar-EG" smtClean="0"/>
              <a:pPr/>
              <a:t>05/08/1441</a:t>
            </a:fld>
            <a:endParaRPr lang="ar-EG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0FFF-5C87-4594-B8AE-72AB9DC80CB0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5E3E-2505-49CA-94EC-7CC8856AF0B7}" type="datetimeFigureOut">
              <a:rPr lang="ar-EG" smtClean="0"/>
              <a:pPr/>
              <a:t>05/08/1441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0FFF-5C87-4594-B8AE-72AB9DC80CB0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5E3E-2505-49CA-94EC-7CC8856AF0B7}" type="datetimeFigureOut">
              <a:rPr lang="ar-EG" smtClean="0"/>
              <a:pPr/>
              <a:t>05/08/1441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0FFF-5C87-4594-B8AE-72AB9DC80CB0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5E3E-2505-49CA-94EC-7CC8856AF0B7}" type="datetimeFigureOut">
              <a:rPr lang="ar-EG" smtClean="0"/>
              <a:pPr/>
              <a:t>05/08/1441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0FFF-5C87-4594-B8AE-72AB9DC80CB0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5E3E-2505-49CA-94EC-7CC8856AF0B7}" type="datetimeFigureOut">
              <a:rPr lang="ar-EG" smtClean="0"/>
              <a:pPr/>
              <a:t>05/08/1441</a:t>
            </a:fld>
            <a:endParaRPr 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0FFF-5C87-4594-B8AE-72AB9DC80CB0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5E3E-2505-49CA-94EC-7CC8856AF0B7}" type="datetimeFigureOut">
              <a:rPr lang="ar-EG" smtClean="0"/>
              <a:pPr/>
              <a:t>05/08/1441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0FFF-5C87-4594-B8AE-72AB9DC80CB0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5E3E-2505-49CA-94EC-7CC8856AF0B7}" type="datetimeFigureOut">
              <a:rPr lang="ar-EG" smtClean="0"/>
              <a:pPr/>
              <a:t>05/08/1441</a:t>
            </a:fld>
            <a:endParaRPr lang="ar-E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0FFF-5C87-4594-B8AE-72AB9DC80CB0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5E3E-2505-49CA-94EC-7CC8856AF0B7}" type="datetimeFigureOut">
              <a:rPr lang="ar-EG" smtClean="0"/>
              <a:pPr/>
              <a:t>05/08/1441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0FFF-5C87-4594-B8AE-72AB9DC80CB0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5E3E-2505-49CA-94EC-7CC8856AF0B7}" type="datetimeFigureOut">
              <a:rPr lang="ar-EG" smtClean="0"/>
              <a:pPr/>
              <a:t>05/08/1441</a:t>
            </a:fld>
            <a:endParaRPr lang="ar-EG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ar-EG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3740FFF-5C87-4594-B8AE-72AB9DC80CB0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5E3E-2505-49CA-94EC-7CC8856AF0B7}" type="datetimeFigureOut">
              <a:rPr lang="ar-EG" smtClean="0"/>
              <a:pPr/>
              <a:t>05/08/1441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3740FFF-5C87-4594-B8AE-72AB9DC80CB0}" type="slidenum">
              <a:rPr lang="ar-EG" smtClean="0"/>
              <a:pPr/>
              <a:t>‹#›</a:t>
            </a:fld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5E3E-2505-49CA-94EC-7CC8856AF0B7}" type="datetimeFigureOut">
              <a:rPr lang="ar-EG" smtClean="0"/>
              <a:pPr/>
              <a:t>05/08/1441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0FFF-5C87-4594-B8AE-72AB9DC80CB0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5E3E-2505-49CA-94EC-7CC8856AF0B7}" type="datetimeFigureOut">
              <a:rPr lang="ar-EG" smtClean="0"/>
              <a:pPr/>
              <a:t>05/08/1441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0FFF-5C87-4594-B8AE-72AB9DC80CB0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5E3E-2505-49CA-94EC-7CC8856AF0B7}" type="datetimeFigureOut">
              <a:rPr lang="ar-EG" smtClean="0"/>
              <a:pPr/>
              <a:t>05/08/1441</a:t>
            </a:fld>
            <a:endParaRPr lang="ar-EG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0FFF-5C87-4594-B8AE-72AB9DC80CB0}" type="slidenum">
              <a:rPr lang="ar-EG" smtClean="0"/>
              <a:pPr/>
              <a:t>‹#›</a:t>
            </a:fld>
            <a:endParaRPr lang="ar-EG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5E3E-2505-49CA-94EC-7CC8856AF0B7}" type="datetimeFigureOut">
              <a:rPr lang="ar-EG" smtClean="0"/>
              <a:pPr/>
              <a:t>05/08/1441</a:t>
            </a:fld>
            <a:endParaRPr lang="ar-EG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0FFF-5C87-4594-B8AE-72AB9DC80CB0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5E3E-2505-49CA-94EC-7CC8856AF0B7}" type="datetimeFigureOut">
              <a:rPr lang="ar-EG" smtClean="0"/>
              <a:pPr/>
              <a:t>05/08/1441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93740FFF-5C87-4594-B8AE-72AB9DC80CB0}" type="slidenum">
              <a:rPr lang="ar-EG" smtClean="0"/>
              <a:pPr/>
              <a:t>‹#›</a:t>
            </a:fld>
            <a:endParaRPr lang="ar-EG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5E3E-2505-49CA-94EC-7CC8856AF0B7}" type="datetimeFigureOut">
              <a:rPr lang="ar-EG" smtClean="0"/>
              <a:pPr/>
              <a:t>05/08/1441</a:t>
            </a:fld>
            <a:endParaRPr lang="ar-EG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0FFF-5C87-4594-B8AE-72AB9DC80CB0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5E3E-2505-49CA-94EC-7CC8856AF0B7}" type="datetimeFigureOut">
              <a:rPr lang="ar-EG" smtClean="0"/>
              <a:pPr/>
              <a:t>05/08/1441</a:t>
            </a:fld>
            <a:endParaRPr lang="ar-EG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0FFF-5C87-4594-B8AE-72AB9DC80CB0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5E3E-2505-49CA-94EC-7CC8856AF0B7}" type="datetimeFigureOut">
              <a:rPr lang="ar-EG" smtClean="0"/>
              <a:pPr/>
              <a:t>05/08/1441</a:t>
            </a:fld>
            <a:endParaRPr lang="ar-EG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0FFF-5C87-4594-B8AE-72AB9DC80CB0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5E3E-2505-49CA-94EC-7CC8856AF0B7}" type="datetimeFigureOut">
              <a:rPr lang="ar-EG" smtClean="0"/>
              <a:pPr/>
              <a:t>05/08/1441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0FFF-5C87-4594-B8AE-72AB9DC80CB0}" type="slidenum">
              <a:rPr lang="ar-EG" smtClean="0"/>
              <a:pPr/>
              <a:t>‹#›</a:t>
            </a:fld>
            <a:endParaRPr lang="ar-EG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F285E3E-2505-49CA-94EC-7CC8856AF0B7}" type="datetimeFigureOut">
              <a:rPr lang="ar-EG" smtClean="0"/>
              <a:pPr/>
              <a:t>05/08/1441</a:t>
            </a:fld>
            <a:endParaRPr lang="ar-EG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3740FFF-5C87-4594-B8AE-72AB9DC80CB0}" type="slidenum">
              <a:rPr lang="ar-EG" smtClean="0"/>
              <a:pPr/>
              <a:t>‹#›</a:t>
            </a:fld>
            <a:endParaRPr lang="ar-EG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1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285E3E-2505-49CA-94EC-7CC8856AF0B7}" type="datetimeFigureOut">
              <a:rPr lang="ar-EG" smtClean="0"/>
              <a:pPr/>
              <a:t>05/08/1441</a:t>
            </a:fld>
            <a:endParaRPr lang="ar-EG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3740FFF-5C87-4594-B8AE-72AB9DC80CB0}" type="slidenum">
              <a:rPr lang="ar-EG" smtClean="0"/>
              <a:pPr/>
              <a:t>‹#›</a:t>
            </a:fld>
            <a:endParaRPr lang="ar-EG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2.wav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3.wav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2910" y="2143116"/>
            <a:ext cx="8072494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ar-EG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اسم المادة : </a:t>
            </a:r>
            <a:r>
              <a:rPr lang="ar-EG" sz="36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الاحتمالات و الاحصاء</a:t>
            </a:r>
            <a:r>
              <a:rPr lang="ar-EG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r>
              <a:rPr lang="ar-EG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عنوان المحاضرة : </a:t>
            </a:r>
            <a:r>
              <a:rPr lang="ar-EG" sz="36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التوزيعات الاحتمالية المتصلة</a:t>
            </a:r>
            <a:endParaRPr lang="ar-EG" sz="36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ar-EG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الفرقة :الثالثة تعليم اساسى</a:t>
            </a:r>
          </a:p>
          <a:p>
            <a:r>
              <a:rPr lang="ar-EG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الشعبة :رياضيات</a:t>
            </a:r>
            <a:endParaRPr lang="ar-EG" sz="3600" b="1" cap="all" dirty="0" smtClean="0">
              <a:ln w="0"/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ar-EG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أستاذ المادة :</a:t>
            </a:r>
            <a:r>
              <a:rPr lang="ar-EG" sz="36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 ا.د/ محمد أبو الفتوح غزال</a:t>
            </a:r>
            <a:endParaRPr lang="en-US" sz="3600" b="1" cap="all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" name="~PP2034.WAV">
            <a:hlinkClick r:id="" action="ppaction://media"/>
          </p:cNvPr>
          <p:cNvPicPr>
            <a:picLocks noRot="1" noChangeAspect="1"/>
          </p:cNvPicPr>
          <p:nvPr>
            <a:wavAudioFile r:embed="rId1" name="~PP2034.WAV"/>
          </p:nvPr>
        </p:nvPicPr>
        <p:blipFill>
          <a:blip r:embed="rId3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0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03-26-2020 16.06.16_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936750" y="0"/>
            <a:ext cx="52689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3279.WAV">
            <a:hlinkClick r:id="" action="ppaction://media"/>
          </p:cNvPr>
          <p:cNvPicPr>
            <a:picLocks noRot="1" noChangeAspect="1"/>
          </p:cNvPicPr>
          <p:nvPr>
            <a:wavAudioFile r:embed="rId1" name="~PP3279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80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03-26-2020 16.06.16_1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838325" y="0"/>
            <a:ext cx="54673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3653.WAV">
            <a:hlinkClick r:id="" action="ppaction://media"/>
          </p:cNvPr>
          <p:cNvPicPr>
            <a:picLocks noRot="1" noChangeAspect="1"/>
          </p:cNvPicPr>
          <p:nvPr>
            <a:wavAudioFile r:embed="rId1" name="~PP3653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13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03-26-2020 16.06.16_11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1616075" y="0"/>
            <a:ext cx="591026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3192.WAV">
            <a:hlinkClick r:id="" action="ppaction://media"/>
          </p:cNvPr>
          <p:cNvPicPr>
            <a:picLocks noRot="1" noChangeAspect="1"/>
          </p:cNvPicPr>
          <p:nvPr>
            <a:wavAudioFile r:embed="rId1" name="~PP3192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5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03-26-2020 16.06.16_1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236788" y="0"/>
            <a:ext cx="46704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48.WAV">
            <a:hlinkClick r:id="" action="ppaction://media"/>
          </p:cNvPr>
          <p:cNvPicPr>
            <a:picLocks noRot="1" noChangeAspect="1"/>
          </p:cNvPicPr>
          <p:nvPr>
            <a:wavAudioFile r:embed="rId1" name="~PP48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55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03-26-2020 16.06.16_1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662113" y="0"/>
            <a:ext cx="581818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2426.WAV">
            <a:hlinkClick r:id="" action="ppaction://media"/>
          </p:cNvPr>
          <p:cNvPicPr>
            <a:picLocks noRot="1" noChangeAspect="1"/>
          </p:cNvPicPr>
          <p:nvPr>
            <a:wavAudioFile r:embed="rId1" name="~PP2426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19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03-26-2020 16.06.16_1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206625" y="0"/>
            <a:ext cx="472916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1742.WAV">
            <a:hlinkClick r:id="" action="ppaction://media"/>
          </p:cNvPr>
          <p:cNvPicPr>
            <a:picLocks noRot="1" noChangeAspect="1"/>
          </p:cNvPicPr>
          <p:nvPr>
            <a:wavAudioFile r:embed="rId1" name="~PP1742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08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03-26-2020 16.06.16_14.jpg"/>
          <p:cNvPicPr>
            <a:picLocks noGrp="1" noChangeAspect="1"/>
          </p:cNvPicPr>
          <p:nvPr isPhoto="1"/>
        </p:nvPicPr>
        <p:blipFill>
          <a:blip r:embed="rId3"/>
          <a:stretch>
            <a:fillRect/>
          </a:stretch>
        </p:blipFill>
        <p:spPr>
          <a:xfrm>
            <a:off x="1914103" y="0"/>
            <a:ext cx="531420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380.WAV">
            <a:hlinkClick r:id="" action="ppaction://media"/>
          </p:cNvPr>
          <p:cNvPicPr>
            <a:picLocks noRot="1" noChangeAspect="1"/>
          </p:cNvPicPr>
          <p:nvPr>
            <a:wavAudioFile r:embed="rId1" name="~PP380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73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03-26-2020 16.06.16_1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032000" y="0"/>
            <a:ext cx="50784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185.WAV">
            <a:hlinkClick r:id="" action="ppaction://media"/>
          </p:cNvPr>
          <p:cNvPicPr>
            <a:picLocks noRot="1" noChangeAspect="1"/>
          </p:cNvPicPr>
          <p:nvPr>
            <a:wavAudioFile r:embed="rId1" name="~PP185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80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03-26-2020 16.06.16_1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920875" y="0"/>
            <a:ext cx="53022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2429.WAV">
            <a:hlinkClick r:id="" action="ppaction://media"/>
          </p:cNvPr>
          <p:cNvPicPr>
            <a:picLocks noRot="1" noChangeAspect="1"/>
          </p:cNvPicPr>
          <p:nvPr>
            <a:wavAudioFile r:embed="rId1" name="~PP2429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83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03-26-2020 16.06.16_1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590675" y="0"/>
            <a:ext cx="596106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3629.WAV">
            <a:hlinkClick r:id="" action="ppaction://media"/>
          </p:cNvPr>
          <p:cNvPicPr>
            <a:picLocks noRot="1" noChangeAspect="1"/>
          </p:cNvPicPr>
          <p:nvPr>
            <a:wavAudioFile r:embed="rId1" name="~PP3629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35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03-26-2020 16.06.16_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500188" y="0"/>
            <a:ext cx="614203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3816.WAV">
            <a:hlinkClick r:id="" action="ppaction://media"/>
          </p:cNvPr>
          <p:cNvPicPr>
            <a:picLocks noRot="1" noChangeAspect="1"/>
          </p:cNvPicPr>
          <p:nvPr>
            <a:wavAudioFile r:embed="rId1" name="~PP3816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32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03-26-2020 16.06.16_1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684338" y="0"/>
            <a:ext cx="57753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153.WAV">
            <a:hlinkClick r:id="" action="ppaction://media"/>
          </p:cNvPr>
          <p:cNvPicPr>
            <a:picLocks noRot="1" noChangeAspect="1"/>
          </p:cNvPicPr>
          <p:nvPr>
            <a:wavAudioFile r:embed="rId1" name="~PP153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24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03-26-2020 16.06.16_1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897063" y="0"/>
            <a:ext cx="534828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3432.WAV">
            <a:hlinkClick r:id="" action="ppaction://media"/>
          </p:cNvPr>
          <p:cNvPicPr>
            <a:picLocks noRot="1" noChangeAspect="1"/>
          </p:cNvPicPr>
          <p:nvPr>
            <a:wavAudioFile r:embed="rId1" name="~PP3432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92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03-26-2020 16.06.16_2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835150" y="0"/>
            <a:ext cx="54737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4091.WAV">
            <a:hlinkClick r:id="" action="ppaction://media"/>
          </p:cNvPr>
          <p:cNvPicPr>
            <a:picLocks noRot="1" noChangeAspect="1"/>
          </p:cNvPicPr>
          <p:nvPr>
            <a:wavAudioFile r:embed="rId1" name="~PP4091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52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03-26-2020 16.06.16_2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712913" y="0"/>
            <a:ext cx="571658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3953.WAV">
            <a:hlinkClick r:id="" action="ppaction://media"/>
          </p:cNvPr>
          <p:cNvPicPr>
            <a:picLocks noRot="1" noChangeAspect="1"/>
          </p:cNvPicPr>
          <p:nvPr>
            <a:wavAudioFile r:embed="rId1" name="~PP3953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1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03-26-2020 16.06.16_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851025" y="0"/>
            <a:ext cx="54419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1286.WAV">
            <a:hlinkClick r:id="" action="ppaction://media"/>
          </p:cNvPr>
          <p:cNvPicPr>
            <a:picLocks noRot="1" noChangeAspect="1"/>
          </p:cNvPicPr>
          <p:nvPr>
            <a:wavAudioFile r:embed="rId1" name="~PP1286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24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03-26-2020 16.06.16_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882775" y="0"/>
            <a:ext cx="53784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549.WAV">
            <a:hlinkClick r:id="" action="ppaction://media"/>
          </p:cNvPr>
          <p:cNvPicPr>
            <a:picLocks noRot="1" noChangeAspect="1"/>
          </p:cNvPicPr>
          <p:nvPr>
            <a:wavAudioFile r:embed="rId1" name="~PP549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66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03-26-2020 16.06.16_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579563" y="0"/>
            <a:ext cx="598487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3792.WAV">
            <a:hlinkClick r:id="" action="ppaction://media"/>
          </p:cNvPr>
          <p:cNvPicPr>
            <a:picLocks noRot="1" noChangeAspect="1"/>
          </p:cNvPicPr>
          <p:nvPr>
            <a:wavAudioFile r:embed="rId1" name="~PP3792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3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03-26-2020 16.06.16_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716088" y="0"/>
            <a:ext cx="57118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2769.WAV">
            <a:hlinkClick r:id="" action="ppaction://media"/>
          </p:cNvPr>
          <p:cNvPicPr>
            <a:picLocks noRot="1" noChangeAspect="1"/>
          </p:cNvPicPr>
          <p:nvPr>
            <a:wavAudioFile r:embed="rId1" name="~PP2769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85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03-26-2020 16.06.16_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006600" y="0"/>
            <a:ext cx="51308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2905.WAV">
            <a:hlinkClick r:id="" action="ppaction://media"/>
          </p:cNvPr>
          <p:cNvPicPr>
            <a:picLocks noRot="1" noChangeAspect="1"/>
          </p:cNvPicPr>
          <p:nvPr>
            <a:wavAudioFile r:embed="rId1" name="~PP2905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4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03-26-2020 16.06.16_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484313" y="0"/>
            <a:ext cx="617537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3400.WAV">
            <a:hlinkClick r:id="" action="ppaction://media"/>
          </p:cNvPr>
          <p:cNvPicPr>
            <a:picLocks noRot="1" noChangeAspect="1"/>
          </p:cNvPicPr>
          <p:nvPr>
            <a:wavAudioFile r:embed="rId1" name="~PP3400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36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03-26-2020 16.06.16_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841500" y="0"/>
            <a:ext cx="5461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2001.WAV">
            <a:hlinkClick r:id="" action="ppaction://media"/>
          </p:cNvPr>
          <p:cNvPicPr>
            <a:picLocks noRot="1" noChangeAspect="1"/>
          </p:cNvPicPr>
          <p:nvPr>
            <a:wavAudioFile r:embed="rId1" name="~PP2001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8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50</TotalTime>
  <Words>29</Words>
  <Application>Microsoft Office PowerPoint</Application>
  <PresentationFormat>On-screen Show (4:3)</PresentationFormat>
  <Paragraphs>5</Paragraphs>
  <Slides>23</Slides>
  <Notes>0</Notes>
  <HiddenSlides>0</HiddenSlides>
  <MMClips>23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Trek</vt:lpstr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life</dc:creator>
  <cp:lastModifiedBy>ayman</cp:lastModifiedBy>
  <cp:revision>5</cp:revision>
  <dcterms:created xsi:type="dcterms:W3CDTF">2020-03-26T14:29:58Z</dcterms:created>
  <dcterms:modified xsi:type="dcterms:W3CDTF">2020-03-29T01:09:09Z</dcterms:modified>
</cp:coreProperties>
</file>