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5" r:id="rId5"/>
    <p:sldId id="288" r:id="rId6"/>
    <p:sldId id="287" r:id="rId7"/>
    <p:sldId id="289" r:id="rId8"/>
    <p:sldId id="290" r:id="rId9"/>
    <p:sldId id="291" r:id="rId10"/>
    <p:sldId id="293" r:id="rId11"/>
    <p:sldId id="294" r:id="rId12"/>
    <p:sldId id="295" r:id="rId13"/>
    <p:sldId id="296" r:id="rId14"/>
    <p:sldId id="297" r:id="rId15"/>
    <p:sldId id="292" r:id="rId16"/>
    <p:sldId id="29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p:scale>
          <a:sx n="64" d="100"/>
          <a:sy n="64" d="100"/>
        </p:scale>
        <p:origin x="-108"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AE4A921-75C0-457E-B6C7-AF5D3F924778}">
      <dgm:prSet/>
      <dgm:spPr/>
      <dgm:t>
        <a:bodyPr/>
        <a:lstStyle/>
        <a:p>
          <a:pPr>
            <a:defRPr b="1"/>
          </a:pPr>
          <a:r>
            <a:rPr lang="en-US" dirty="0"/>
            <a:t>2018</a:t>
          </a:r>
        </a:p>
      </dgm:t>
    </dgm:pt>
    <dgm:pt modelId="{5DE6B7FC-E69A-4189-BB0C-356B2586F16F}" type="parTrans" cxnId="{906961F9-228B-42F0-B93A-61A91FF72B16}">
      <dgm:prSet/>
      <dgm:spPr/>
      <dgm:t>
        <a:bodyPr/>
        <a:lstStyle/>
        <a:p>
          <a:endParaRPr lang="en-US"/>
        </a:p>
      </dgm:t>
    </dgm:pt>
    <dgm:pt modelId="{E4500CC0-E9F9-45F4-8DBB-F762BD69C7EF}" type="sibTrans" cxnId="{906961F9-228B-42F0-B93A-61A91FF72B16}">
      <dgm:prSet/>
      <dgm:spPr/>
      <dgm:t>
        <a:bodyPr/>
        <a:lstStyle/>
        <a:p>
          <a:endParaRPr lang="en-US"/>
        </a:p>
      </dgm:t>
    </dgm:pt>
    <dgm:pt modelId="{300F49C4-BE2A-4BB1-881A-D5DBC7667E1A}">
      <dgm:prSet/>
      <dgm:spPr/>
      <dgm:t>
        <a:bodyPr/>
        <a:lstStyle/>
        <a:p>
          <a:r>
            <a:rPr lang="en-US" dirty="0"/>
            <a:t>Lorem ipsum dolor sit amet, consectetuer adipiscing elit. </a:t>
          </a:r>
        </a:p>
      </dgm:t>
    </dgm:pt>
    <dgm:pt modelId="{938A8F79-6539-4D75-80F8-D245BBF23EB2}" type="parTrans" cxnId="{E21D1965-4238-40BD-8C23-F39BDB8AF9FF}">
      <dgm:prSet/>
      <dgm:spPr/>
      <dgm:t>
        <a:bodyPr/>
        <a:lstStyle/>
        <a:p>
          <a:endParaRPr lang="en-US"/>
        </a:p>
      </dgm:t>
    </dgm:pt>
    <dgm:pt modelId="{E6F5A85C-A7FD-4313-BD20-CCE392CD9E1F}" type="sibTrans" cxnId="{E21D1965-4238-40BD-8C23-F39BDB8AF9FF}">
      <dgm:prSet/>
      <dgm:spPr/>
      <dgm:t>
        <a:bodyPr/>
        <a:lstStyle/>
        <a:p>
          <a:endParaRPr lang="en-US"/>
        </a:p>
      </dgm:t>
    </dgm:pt>
    <dgm:pt modelId="{393C84A3-4571-4040-9493-0BA1AF30DA26}">
      <dgm:prSet/>
      <dgm:spPr/>
      <dgm:t>
        <a:bodyPr/>
        <a:lstStyle/>
        <a:p>
          <a:pPr>
            <a:defRPr b="1"/>
          </a:pPr>
          <a:r>
            <a:rPr lang="en-US" dirty="0"/>
            <a:t>2019</a:t>
          </a:r>
        </a:p>
      </dgm:t>
    </dgm:pt>
    <dgm:pt modelId="{3A4A9F0D-AEA3-4A1C-B17C-D8B078DF106A}" type="parTrans" cxnId="{B78F293F-BC11-49D3-BE1D-C504995D7961}">
      <dgm:prSet/>
      <dgm:spPr/>
      <dgm:t>
        <a:bodyPr/>
        <a:lstStyle/>
        <a:p>
          <a:endParaRPr lang="en-US"/>
        </a:p>
      </dgm:t>
    </dgm:pt>
    <dgm:pt modelId="{8C58886A-EDBF-4BFF-AE8D-8BBD9AD31068}" type="sibTrans" cxnId="{B78F293F-BC11-49D3-BE1D-C504995D7961}">
      <dgm:prSet/>
      <dgm:spPr/>
      <dgm:t>
        <a:bodyPr/>
        <a:lstStyle/>
        <a:p>
          <a:endParaRPr lang="en-US"/>
        </a:p>
      </dgm:t>
    </dgm:pt>
    <dgm:pt modelId="{09AB19DE-0A85-493B-8A0E-8AC56DC905F8}">
      <dgm:prSet/>
      <dgm:spPr/>
      <dgm:t>
        <a:bodyPr/>
        <a:lstStyle/>
        <a:p>
          <a:r>
            <a:rPr lang="en-US" dirty="0"/>
            <a:t>Lorem ipsum dolor sit amet, consectetuer adipiscing elit. </a:t>
          </a:r>
        </a:p>
      </dgm:t>
    </dgm:pt>
    <dgm:pt modelId="{4BB754D1-EDE1-4049-9435-D033F95709D0}" type="parTrans" cxnId="{7F0FCC7E-C51A-4B2D-B669-97CE74A0DED9}">
      <dgm:prSet/>
      <dgm:spPr/>
      <dgm:t>
        <a:bodyPr/>
        <a:lstStyle/>
        <a:p>
          <a:endParaRPr lang="en-US"/>
        </a:p>
      </dgm:t>
    </dgm:pt>
    <dgm:pt modelId="{8861651B-08AB-4BAF-AAF6-588C1FD8766A}" type="sibTrans" cxnId="{7F0FCC7E-C51A-4B2D-B669-97CE74A0DED9}">
      <dgm:prSet/>
      <dgm:spPr/>
      <dgm:t>
        <a:bodyPr/>
        <a:lstStyle/>
        <a:p>
          <a:endParaRPr lang="en-US"/>
        </a:p>
      </dgm:t>
    </dgm:pt>
    <dgm:pt modelId="{7FA9AB4A-92C1-41E8-8158-DD2B25D9113B}">
      <dgm:prSet/>
      <dgm:spPr/>
      <dgm:t>
        <a:bodyPr/>
        <a:lstStyle/>
        <a:p>
          <a:pPr>
            <a:defRPr b="1"/>
          </a:pPr>
          <a:r>
            <a:rPr lang="en-US" dirty="0"/>
            <a:t>2020</a:t>
          </a:r>
        </a:p>
      </dgm:t>
    </dgm:pt>
    <dgm:pt modelId="{38E7AEFA-EB50-4771-857F-576467B37145}" type="parTrans" cxnId="{85EB9F4D-461E-4ACB-A92D-BEED8E572647}">
      <dgm:prSet/>
      <dgm:spPr/>
      <dgm:t>
        <a:bodyPr/>
        <a:lstStyle/>
        <a:p>
          <a:endParaRPr lang="en-US"/>
        </a:p>
      </dgm:t>
    </dgm:pt>
    <dgm:pt modelId="{FB571C8D-8BC9-46B5-9DCF-FEB771A5C820}" type="sibTrans" cxnId="{85EB9F4D-461E-4ACB-A92D-BEED8E572647}">
      <dgm:prSet/>
      <dgm:spPr/>
      <dgm:t>
        <a:bodyPr/>
        <a:lstStyle/>
        <a:p>
          <a:endParaRPr lang="en-US"/>
        </a:p>
      </dgm:t>
    </dgm:pt>
    <dgm:pt modelId="{91598E38-7461-470A-91AA-325A90C2A6DA}">
      <dgm:prSet/>
      <dgm:spPr/>
      <dgm:t>
        <a:bodyPr/>
        <a:lstStyle/>
        <a:p>
          <a:r>
            <a:rPr lang="en-US" dirty="0"/>
            <a:t>Lorem ipsum dolor sit amet, consectetuer adipiscing elit. </a:t>
          </a:r>
        </a:p>
      </dgm:t>
    </dgm:pt>
    <dgm:pt modelId="{8982EE4A-6F3A-428C-8E76-02A30B39C05F}" type="parTrans" cxnId="{3BA4B7B9-0A7C-4EFC-8F39-59CD69864C97}">
      <dgm:prSet/>
      <dgm:spPr/>
      <dgm:t>
        <a:bodyPr/>
        <a:lstStyle/>
        <a:p>
          <a:endParaRPr lang="en-US"/>
        </a:p>
      </dgm:t>
    </dgm:pt>
    <dgm:pt modelId="{AEBFFADC-990D-480E-B682-B841BE19126D}" type="sibTrans" cxnId="{3BA4B7B9-0A7C-4EFC-8F39-59CD69864C97}">
      <dgm:prSet/>
      <dgm:spPr/>
      <dgm:t>
        <a:bodyPr/>
        <a:lstStyle/>
        <a:p>
          <a:endParaRPr lang="en-US"/>
        </a:p>
      </dgm:t>
    </dgm:pt>
    <dgm:pt modelId="{1D5E3AE0-BD99-479B-81A3-134CA1305B52}" type="pres">
      <dgm:prSet presAssocID="{95BE5B1F-8548-4FA5-8ECE-FF697B8BDC8B}" presName="root" presStyleCnt="0">
        <dgm:presLayoutVars>
          <dgm:chMax/>
          <dgm:chPref/>
          <dgm:animLvl val="lvl"/>
        </dgm:presLayoutVars>
      </dgm:prSet>
      <dgm:spPr/>
      <dgm:t>
        <a:bodyPr/>
        <a:lstStyle/>
        <a:p>
          <a:pPr rtl="1"/>
          <a:endParaRPr lang="ar-EG"/>
        </a:p>
      </dgm:t>
    </dgm:pt>
    <dgm:pt modelId="{CC03F19A-A782-4E5A-9625-093D1EDAA0BB}" type="pres">
      <dgm:prSet presAssocID="{95BE5B1F-8548-4FA5-8ECE-FF697B8BDC8B}"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A9E88B97-095F-4CC2-9545-647A2621DF67}" type="pres">
      <dgm:prSet presAssocID="{BAE4A921-75C0-457E-B6C7-AF5D3F924778}" presName="composite" presStyleCnt="0"/>
      <dgm:spPr/>
    </dgm:pt>
    <dgm:pt modelId="{04A6607E-9A4B-4D4B-A6EE-031B85F657E6}" type="pres">
      <dgm:prSet presAssocID="{BAE4A921-75C0-457E-B6C7-AF5D3F924778}"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736635A-B8E7-410B-A900-C76106C6B0AF}" type="pres">
      <dgm:prSet presAssocID="{BAE4A921-75C0-457E-B6C7-AF5D3F924778}" presName="DropPinPlaceHolder" presStyleCnt="0"/>
      <dgm:spPr/>
    </dgm:pt>
    <dgm:pt modelId="{6F35A2C6-D52B-4D0D-A568-29C7D5CB9D78}" type="pres">
      <dgm:prSet presAssocID="{BAE4A921-75C0-457E-B6C7-AF5D3F924778}" presName="DropPin" presStyleLbl="alignNode1" presStyleIdx="0" presStyleCnt="3"/>
      <dgm:spPr/>
    </dgm:pt>
    <dgm:pt modelId="{EA20BABE-DBEE-4C24-BE16-E45AAEA3EDCA}" type="pres">
      <dgm:prSet presAssocID="{BAE4A921-75C0-457E-B6C7-AF5D3F924778}"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3ED01646-9ED9-44BF-8F18-EE860C524998}" type="pres">
      <dgm:prSet presAssocID="{BAE4A921-75C0-457E-B6C7-AF5D3F924778}" presName="L2TextContainer" presStyleLbl="revTx" presStyleIdx="0" presStyleCnt="6">
        <dgm:presLayoutVars>
          <dgm:bulletEnabled val="1"/>
        </dgm:presLayoutVars>
      </dgm:prSet>
      <dgm:spPr/>
      <dgm:t>
        <a:bodyPr/>
        <a:lstStyle/>
        <a:p>
          <a:pPr rtl="1"/>
          <a:endParaRPr lang="ar-EG"/>
        </a:p>
      </dgm:t>
    </dgm:pt>
    <dgm:pt modelId="{9A7C4BC5-8408-4A9F-95F6-2C530BD76C90}" type="pres">
      <dgm:prSet presAssocID="{BAE4A921-75C0-457E-B6C7-AF5D3F924778}" presName="L1TextContainer" presStyleLbl="revTx" presStyleIdx="1" presStyleCnt="6">
        <dgm:presLayoutVars>
          <dgm:chMax val="1"/>
          <dgm:chPref val="1"/>
          <dgm:bulletEnabled val="1"/>
        </dgm:presLayoutVars>
      </dgm:prSet>
      <dgm:spPr/>
      <dgm:t>
        <a:bodyPr/>
        <a:lstStyle/>
        <a:p>
          <a:pPr rtl="1"/>
          <a:endParaRPr lang="ar-EG"/>
        </a:p>
      </dgm:t>
    </dgm:pt>
    <dgm:pt modelId="{7489FD9C-209C-450B-A153-25ECC5553CBF}" type="pres">
      <dgm:prSet presAssocID="{BAE4A921-75C0-457E-B6C7-AF5D3F924778}"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1D0D053-F4EE-4C9C-8A5B-995A0C4963AD}" type="pres">
      <dgm:prSet presAssocID="{BAE4A921-75C0-457E-B6C7-AF5D3F924778}" presName="EmptyPlaceHolder" presStyleCnt="0"/>
      <dgm:spPr/>
    </dgm:pt>
    <dgm:pt modelId="{1214E832-189A-463D-AC30-630C019ABF74}" type="pres">
      <dgm:prSet presAssocID="{E4500CC0-E9F9-45F4-8DBB-F762BD69C7EF}" presName="spaceBetweenRectangles" presStyleCnt="0"/>
      <dgm:spPr/>
    </dgm:pt>
    <dgm:pt modelId="{C0D9AB06-9424-4F21-941D-B2FD6BC0B1F3}" type="pres">
      <dgm:prSet presAssocID="{393C84A3-4571-4040-9493-0BA1AF30DA26}" presName="composite" presStyleCnt="0"/>
      <dgm:spPr/>
    </dgm:pt>
    <dgm:pt modelId="{9E1F0F25-A574-46F8-B923-19F0E1C4BCD8}" type="pres">
      <dgm:prSet presAssocID="{393C84A3-4571-4040-9493-0BA1AF30DA26}" presName="ConnectorPoint" presStyleLbl="lnNode1" presStyleIdx="1" presStyleCnt="3"/>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78703C32-8BBE-423C-8310-57DA8CF5661C}" type="pres">
      <dgm:prSet presAssocID="{393C84A3-4571-4040-9493-0BA1AF30DA26}" presName="DropPinPlaceHolder" presStyleCnt="0"/>
      <dgm:spPr/>
    </dgm:pt>
    <dgm:pt modelId="{028C7F30-E954-4858-8394-A254126D3936}" type="pres">
      <dgm:prSet presAssocID="{393C84A3-4571-4040-9493-0BA1AF30DA26}" presName="DropPin" presStyleLbl="alignNode1" presStyleIdx="1" presStyleCnt="3"/>
      <dgm:spPr/>
    </dgm:pt>
    <dgm:pt modelId="{2711D058-BAA7-47D4-A383-AC85BDB9C49A}" type="pres">
      <dgm:prSet presAssocID="{393C84A3-4571-4040-9493-0BA1AF30DA26}"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3A41E69A-F56A-4583-B89C-B41BD4D77851}" type="pres">
      <dgm:prSet presAssocID="{393C84A3-4571-4040-9493-0BA1AF30DA26}" presName="L2TextContainer" presStyleLbl="revTx" presStyleIdx="2" presStyleCnt="6">
        <dgm:presLayoutVars>
          <dgm:bulletEnabled val="1"/>
        </dgm:presLayoutVars>
      </dgm:prSet>
      <dgm:spPr/>
      <dgm:t>
        <a:bodyPr/>
        <a:lstStyle/>
        <a:p>
          <a:pPr rtl="1"/>
          <a:endParaRPr lang="ar-EG"/>
        </a:p>
      </dgm:t>
    </dgm:pt>
    <dgm:pt modelId="{D47FC92B-725F-4F7A-A74D-33B323102A1B}" type="pres">
      <dgm:prSet presAssocID="{393C84A3-4571-4040-9493-0BA1AF30DA26}" presName="L1TextContainer" presStyleLbl="revTx" presStyleIdx="3" presStyleCnt="6">
        <dgm:presLayoutVars>
          <dgm:chMax val="1"/>
          <dgm:chPref val="1"/>
          <dgm:bulletEnabled val="1"/>
        </dgm:presLayoutVars>
      </dgm:prSet>
      <dgm:spPr/>
      <dgm:t>
        <a:bodyPr/>
        <a:lstStyle/>
        <a:p>
          <a:pPr rtl="1"/>
          <a:endParaRPr lang="ar-EG"/>
        </a:p>
      </dgm:t>
    </dgm:pt>
    <dgm:pt modelId="{1E2ADF36-0ED9-4D0B-9DA8-76AB8AD57A13}" type="pres">
      <dgm:prSet presAssocID="{393C84A3-4571-4040-9493-0BA1AF30DA26}" presName="ConnectLine" presStyleLbl="sibTrans1D1" presStyleIdx="1" presStyleCnt="3"/>
      <dgm:spPr>
        <a:noFill/>
        <a:ln w="12700" cap="flat" cmpd="sng" algn="ctr">
          <a:solidFill>
            <a:schemeClr val="accent2">
              <a:hueOff val="17677"/>
              <a:satOff val="-17244"/>
              <a:lumOff val="-883"/>
              <a:alphaOff val="0"/>
            </a:schemeClr>
          </a:solidFill>
          <a:prstDash val="dash"/>
        </a:ln>
        <a:effectLst/>
      </dgm:spPr>
    </dgm:pt>
    <dgm:pt modelId="{B2EBC471-2C26-45FE-A994-06E152CC747D}" type="pres">
      <dgm:prSet presAssocID="{393C84A3-4571-4040-9493-0BA1AF30DA26}" presName="EmptyPlaceHolder" presStyleCnt="0"/>
      <dgm:spPr/>
    </dgm:pt>
    <dgm:pt modelId="{37249E8C-1550-4EB6-930E-D5E0E2376661}" type="pres">
      <dgm:prSet presAssocID="{8C58886A-EDBF-4BFF-AE8D-8BBD9AD31068}" presName="spaceBetweenRectangles" presStyleCnt="0"/>
      <dgm:spPr/>
    </dgm:pt>
    <dgm:pt modelId="{9D5F1A08-E877-4B58-96C8-2FD292B3B116}" type="pres">
      <dgm:prSet presAssocID="{7FA9AB4A-92C1-41E8-8158-DD2B25D9113B}" presName="composite" presStyleCnt="0"/>
      <dgm:spPr/>
    </dgm:pt>
    <dgm:pt modelId="{5351E25D-2D36-4E5D-928D-E3CB91C6F58C}" type="pres">
      <dgm:prSet presAssocID="{7FA9AB4A-92C1-41E8-8158-DD2B25D9113B}" presName="ConnectorPoint" presStyleLbl="lnNode1" presStyleIdx="2" presStyleCnt="3"/>
      <dgm:spPr>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gm:spPr>
    </dgm:pt>
    <dgm:pt modelId="{73EE79CC-B076-4852-B0FB-12271328E0F1}" type="pres">
      <dgm:prSet presAssocID="{7FA9AB4A-92C1-41E8-8158-DD2B25D9113B}" presName="DropPinPlaceHolder" presStyleCnt="0"/>
      <dgm:spPr/>
    </dgm:pt>
    <dgm:pt modelId="{36FB9A81-4B76-4345-B78F-BFC8502F0C48}" type="pres">
      <dgm:prSet presAssocID="{7FA9AB4A-92C1-41E8-8158-DD2B25D9113B}" presName="DropPin" presStyleLbl="alignNode1" presStyleIdx="2" presStyleCnt="3"/>
      <dgm:spPr/>
    </dgm:pt>
    <dgm:pt modelId="{54E9787F-D270-4F42-9D4D-33FB0CF6F31C}" type="pres">
      <dgm:prSet presAssocID="{7FA9AB4A-92C1-41E8-8158-DD2B25D9113B}"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82BCA083-80C3-4058-9BD8-C46261DA9F8C}" type="pres">
      <dgm:prSet presAssocID="{7FA9AB4A-92C1-41E8-8158-DD2B25D9113B}" presName="L2TextContainer" presStyleLbl="revTx" presStyleIdx="4" presStyleCnt="6">
        <dgm:presLayoutVars>
          <dgm:bulletEnabled val="1"/>
        </dgm:presLayoutVars>
      </dgm:prSet>
      <dgm:spPr/>
      <dgm:t>
        <a:bodyPr/>
        <a:lstStyle/>
        <a:p>
          <a:pPr rtl="1"/>
          <a:endParaRPr lang="ar-EG"/>
        </a:p>
      </dgm:t>
    </dgm:pt>
    <dgm:pt modelId="{C964CC5F-AD31-46FE-B950-6FB1958FE6E6}" type="pres">
      <dgm:prSet presAssocID="{7FA9AB4A-92C1-41E8-8158-DD2B25D9113B}" presName="L1TextContainer" presStyleLbl="revTx" presStyleIdx="5" presStyleCnt="6">
        <dgm:presLayoutVars>
          <dgm:chMax val="1"/>
          <dgm:chPref val="1"/>
          <dgm:bulletEnabled val="1"/>
        </dgm:presLayoutVars>
      </dgm:prSet>
      <dgm:spPr/>
      <dgm:t>
        <a:bodyPr/>
        <a:lstStyle/>
        <a:p>
          <a:pPr rtl="1"/>
          <a:endParaRPr lang="ar-EG"/>
        </a:p>
      </dgm:t>
    </dgm:pt>
    <dgm:pt modelId="{190034F2-01B6-4E29-94D7-2881B6E05652}" type="pres">
      <dgm:prSet presAssocID="{7FA9AB4A-92C1-41E8-8158-DD2B25D9113B}" presName="ConnectLine" presStyleLbl="sibTrans1D1" presStyleIdx="2" presStyleCnt="3"/>
      <dgm:spPr>
        <a:noFill/>
        <a:ln w="12700" cap="flat" cmpd="sng" algn="ctr">
          <a:solidFill>
            <a:schemeClr val="accent2">
              <a:hueOff val="35353"/>
              <a:satOff val="-34487"/>
              <a:lumOff val="-1766"/>
              <a:alphaOff val="0"/>
            </a:schemeClr>
          </a:solidFill>
          <a:prstDash val="dash"/>
        </a:ln>
        <a:effectLst/>
      </dgm:spPr>
    </dgm:pt>
    <dgm:pt modelId="{F29EE066-4B42-49B1-9BCF-2587B8F1C6E6}" type="pres">
      <dgm:prSet presAssocID="{7FA9AB4A-92C1-41E8-8158-DD2B25D9113B}" presName="EmptyPlaceHolder" presStyleCnt="0"/>
      <dgm:spPr/>
    </dgm:pt>
  </dgm:ptLst>
  <dgm:cxnLst>
    <dgm:cxn modelId="{77F32C46-08D7-4179-AB20-76ADE90E9955}" type="presOf" srcId="{09AB19DE-0A85-493B-8A0E-8AC56DC905F8}" destId="{3A41E69A-F56A-4583-B89C-B41BD4D77851}" srcOrd="0" destOrd="0" presId="urn:microsoft.com/office/officeart/2017/3/layout/DropPinTimeline"/>
    <dgm:cxn modelId="{15C84875-DEB5-4AA7-9FE0-58B94B1E9A4C}" type="presOf" srcId="{95BE5B1F-8548-4FA5-8ECE-FF697B8BDC8B}" destId="{1D5E3AE0-BD99-479B-81A3-134CA1305B52}" srcOrd="0" destOrd="0" presId="urn:microsoft.com/office/officeart/2017/3/layout/DropPinTimeline"/>
    <dgm:cxn modelId="{3BA4B7B9-0A7C-4EFC-8F39-59CD69864C97}" srcId="{7FA9AB4A-92C1-41E8-8158-DD2B25D9113B}" destId="{91598E38-7461-470A-91AA-325A90C2A6DA}" srcOrd="0" destOrd="0" parTransId="{8982EE4A-6F3A-428C-8E76-02A30B39C05F}" sibTransId="{AEBFFADC-990D-480E-B682-B841BE19126D}"/>
    <dgm:cxn modelId="{0F7696D2-16A3-458C-AEC5-1C9A3FD72B90}" type="presOf" srcId="{7FA9AB4A-92C1-41E8-8158-DD2B25D9113B}" destId="{C964CC5F-AD31-46FE-B950-6FB1958FE6E6}" srcOrd="0" destOrd="0" presId="urn:microsoft.com/office/officeart/2017/3/layout/DropPinTimeline"/>
    <dgm:cxn modelId="{7F0FCC7E-C51A-4B2D-B669-97CE74A0DED9}" srcId="{393C84A3-4571-4040-9493-0BA1AF30DA26}" destId="{09AB19DE-0A85-493B-8A0E-8AC56DC905F8}" srcOrd="0" destOrd="0" parTransId="{4BB754D1-EDE1-4049-9435-D033F95709D0}" sibTransId="{8861651B-08AB-4BAF-AAF6-588C1FD8766A}"/>
    <dgm:cxn modelId="{7E6DC41C-C406-4951-B0EE-F3DC3A148906}" type="presOf" srcId="{91598E38-7461-470A-91AA-325A90C2A6DA}" destId="{82BCA083-80C3-4058-9BD8-C46261DA9F8C}" srcOrd="0" destOrd="0" presId="urn:microsoft.com/office/officeart/2017/3/layout/DropPinTimeline"/>
    <dgm:cxn modelId="{906961F9-228B-42F0-B93A-61A91FF72B16}" srcId="{95BE5B1F-8548-4FA5-8ECE-FF697B8BDC8B}" destId="{BAE4A921-75C0-457E-B6C7-AF5D3F924778}" srcOrd="0" destOrd="0" parTransId="{5DE6B7FC-E69A-4189-BB0C-356B2586F16F}" sibTransId="{E4500CC0-E9F9-45F4-8DBB-F762BD69C7EF}"/>
    <dgm:cxn modelId="{19FBA8F0-A54E-44A0-A655-AB9C62830C51}" type="presOf" srcId="{BAE4A921-75C0-457E-B6C7-AF5D3F924778}" destId="{9A7C4BC5-8408-4A9F-95F6-2C530BD76C90}" srcOrd="0" destOrd="0" presId="urn:microsoft.com/office/officeart/2017/3/layout/DropPinTimeline"/>
    <dgm:cxn modelId="{85EB9F4D-461E-4ACB-A92D-BEED8E572647}" srcId="{95BE5B1F-8548-4FA5-8ECE-FF697B8BDC8B}" destId="{7FA9AB4A-92C1-41E8-8158-DD2B25D9113B}" srcOrd="2" destOrd="0" parTransId="{38E7AEFA-EB50-4771-857F-576467B37145}" sibTransId="{FB571C8D-8BC9-46B5-9DCF-FEB771A5C820}"/>
    <dgm:cxn modelId="{AD4B60E6-8BD5-4CE2-9477-D025938DBC30}" type="presOf" srcId="{393C84A3-4571-4040-9493-0BA1AF30DA26}" destId="{D47FC92B-725F-4F7A-A74D-33B323102A1B}" srcOrd="0" destOrd="0" presId="urn:microsoft.com/office/officeart/2017/3/layout/DropPinTimeline"/>
    <dgm:cxn modelId="{B78F293F-BC11-49D3-BE1D-C504995D7961}" srcId="{95BE5B1F-8548-4FA5-8ECE-FF697B8BDC8B}" destId="{393C84A3-4571-4040-9493-0BA1AF30DA26}" srcOrd="1" destOrd="0" parTransId="{3A4A9F0D-AEA3-4A1C-B17C-D8B078DF106A}" sibTransId="{8C58886A-EDBF-4BFF-AE8D-8BBD9AD31068}"/>
    <dgm:cxn modelId="{E21D1965-4238-40BD-8C23-F39BDB8AF9FF}" srcId="{BAE4A921-75C0-457E-B6C7-AF5D3F924778}" destId="{300F49C4-BE2A-4BB1-881A-D5DBC7667E1A}" srcOrd="0" destOrd="0" parTransId="{938A8F79-6539-4D75-80F8-D245BBF23EB2}" sibTransId="{E6F5A85C-A7FD-4313-BD20-CCE392CD9E1F}"/>
    <dgm:cxn modelId="{F3ABAF8E-13D8-424E-B861-7C80DAF4451A}" type="presOf" srcId="{300F49C4-BE2A-4BB1-881A-D5DBC7667E1A}" destId="{3ED01646-9ED9-44BF-8F18-EE860C524998}" srcOrd="0" destOrd="0" presId="urn:microsoft.com/office/officeart/2017/3/layout/DropPinTimeline"/>
    <dgm:cxn modelId="{EE851E75-ABA5-4542-9DE5-477C9F90CD59}" type="presParOf" srcId="{1D5E3AE0-BD99-479B-81A3-134CA1305B52}" destId="{CC03F19A-A782-4E5A-9625-093D1EDAA0BB}" srcOrd="0" destOrd="0" presId="urn:microsoft.com/office/officeart/2017/3/layout/DropPinTimeline"/>
    <dgm:cxn modelId="{619A31B0-1641-496B-9318-26F830B2356A}" type="presParOf" srcId="{1D5E3AE0-BD99-479B-81A3-134CA1305B52}" destId="{DD1337DA-0D94-4BF8-B352-3B3EA06F55F0}" srcOrd="1" destOrd="0" presId="urn:microsoft.com/office/officeart/2017/3/layout/DropPinTimeline"/>
    <dgm:cxn modelId="{D3CE04B9-68D2-4C76-A6E4-19AC294D2486}" type="presParOf" srcId="{DD1337DA-0D94-4BF8-B352-3B3EA06F55F0}" destId="{A9E88B97-095F-4CC2-9545-647A2621DF67}" srcOrd="0" destOrd="0" presId="urn:microsoft.com/office/officeart/2017/3/layout/DropPinTimeline"/>
    <dgm:cxn modelId="{A94D0980-4DD1-4068-84E3-C5E5E065C4A6}" type="presParOf" srcId="{A9E88B97-095F-4CC2-9545-647A2621DF67}" destId="{04A6607E-9A4B-4D4B-A6EE-031B85F657E6}" srcOrd="0" destOrd="0" presId="urn:microsoft.com/office/officeart/2017/3/layout/DropPinTimeline"/>
    <dgm:cxn modelId="{706B0455-78AF-471C-AFC6-2CAB57249808}" type="presParOf" srcId="{A9E88B97-095F-4CC2-9545-647A2621DF67}" destId="{E736635A-B8E7-410B-A900-C76106C6B0AF}" srcOrd="1" destOrd="0" presId="urn:microsoft.com/office/officeart/2017/3/layout/DropPinTimeline"/>
    <dgm:cxn modelId="{85864D19-B9DD-4FCE-B126-BA2CFFFD9AC0}" type="presParOf" srcId="{E736635A-B8E7-410B-A900-C76106C6B0AF}" destId="{6F35A2C6-D52B-4D0D-A568-29C7D5CB9D78}" srcOrd="0" destOrd="0" presId="urn:microsoft.com/office/officeart/2017/3/layout/DropPinTimeline"/>
    <dgm:cxn modelId="{68CADA91-6692-4830-A76B-16B946D6BC39}" type="presParOf" srcId="{E736635A-B8E7-410B-A900-C76106C6B0AF}" destId="{EA20BABE-DBEE-4C24-BE16-E45AAEA3EDCA}" srcOrd="1" destOrd="0" presId="urn:microsoft.com/office/officeart/2017/3/layout/DropPinTimeline"/>
    <dgm:cxn modelId="{B3C92BBA-148C-4B7E-B0F7-5BC8AD0104DC}" type="presParOf" srcId="{A9E88B97-095F-4CC2-9545-647A2621DF67}" destId="{3ED01646-9ED9-44BF-8F18-EE860C524998}" srcOrd="2" destOrd="0" presId="urn:microsoft.com/office/officeart/2017/3/layout/DropPinTimeline"/>
    <dgm:cxn modelId="{3E6E33CF-064B-4817-AAA3-9242C8A866B5}" type="presParOf" srcId="{A9E88B97-095F-4CC2-9545-647A2621DF67}" destId="{9A7C4BC5-8408-4A9F-95F6-2C530BD76C90}" srcOrd="3" destOrd="0" presId="urn:microsoft.com/office/officeart/2017/3/layout/DropPinTimeline"/>
    <dgm:cxn modelId="{A44DCE0B-D41A-49E1-84D0-1CF1D99B41A8}" type="presParOf" srcId="{A9E88B97-095F-4CC2-9545-647A2621DF67}" destId="{7489FD9C-209C-450B-A153-25ECC5553CBF}" srcOrd="4" destOrd="0" presId="urn:microsoft.com/office/officeart/2017/3/layout/DropPinTimeline"/>
    <dgm:cxn modelId="{1086E405-12EE-4656-A41C-39DAC37EDF02}" type="presParOf" srcId="{A9E88B97-095F-4CC2-9545-647A2621DF67}" destId="{71D0D053-F4EE-4C9C-8A5B-995A0C4963AD}" srcOrd="5" destOrd="0" presId="urn:microsoft.com/office/officeart/2017/3/layout/DropPinTimeline"/>
    <dgm:cxn modelId="{F035F670-39B0-4D43-82BE-54C4419F787B}" type="presParOf" srcId="{DD1337DA-0D94-4BF8-B352-3B3EA06F55F0}" destId="{1214E832-189A-463D-AC30-630C019ABF74}" srcOrd="1" destOrd="0" presId="urn:microsoft.com/office/officeart/2017/3/layout/DropPinTimeline"/>
    <dgm:cxn modelId="{4BDD8829-7DD3-4AFA-AFAA-C698213DFFF6}" type="presParOf" srcId="{DD1337DA-0D94-4BF8-B352-3B3EA06F55F0}" destId="{C0D9AB06-9424-4F21-941D-B2FD6BC0B1F3}" srcOrd="2" destOrd="0" presId="urn:microsoft.com/office/officeart/2017/3/layout/DropPinTimeline"/>
    <dgm:cxn modelId="{BCF567F1-CA22-47AF-BF00-31F9394B2C7B}" type="presParOf" srcId="{C0D9AB06-9424-4F21-941D-B2FD6BC0B1F3}" destId="{9E1F0F25-A574-46F8-B923-19F0E1C4BCD8}" srcOrd="0" destOrd="0" presId="urn:microsoft.com/office/officeart/2017/3/layout/DropPinTimeline"/>
    <dgm:cxn modelId="{7057CD71-615D-4CCC-BA6B-1CA220D3D0E3}" type="presParOf" srcId="{C0D9AB06-9424-4F21-941D-B2FD6BC0B1F3}" destId="{78703C32-8BBE-423C-8310-57DA8CF5661C}" srcOrd="1" destOrd="0" presId="urn:microsoft.com/office/officeart/2017/3/layout/DropPinTimeline"/>
    <dgm:cxn modelId="{DAD9357A-5F87-4AAE-A1BF-7EC9F6B227EB}" type="presParOf" srcId="{78703C32-8BBE-423C-8310-57DA8CF5661C}" destId="{028C7F30-E954-4858-8394-A254126D3936}" srcOrd="0" destOrd="0" presId="urn:microsoft.com/office/officeart/2017/3/layout/DropPinTimeline"/>
    <dgm:cxn modelId="{418E03D8-60D6-49CC-9911-DEA85132C967}" type="presParOf" srcId="{78703C32-8BBE-423C-8310-57DA8CF5661C}" destId="{2711D058-BAA7-47D4-A383-AC85BDB9C49A}" srcOrd="1" destOrd="0" presId="urn:microsoft.com/office/officeart/2017/3/layout/DropPinTimeline"/>
    <dgm:cxn modelId="{DAF64540-56A4-47CD-85E0-E98979ECEEAC}" type="presParOf" srcId="{C0D9AB06-9424-4F21-941D-B2FD6BC0B1F3}" destId="{3A41E69A-F56A-4583-B89C-B41BD4D77851}" srcOrd="2" destOrd="0" presId="urn:microsoft.com/office/officeart/2017/3/layout/DropPinTimeline"/>
    <dgm:cxn modelId="{D7DFEE64-D446-4681-B860-171A2EC6BF1F}" type="presParOf" srcId="{C0D9AB06-9424-4F21-941D-B2FD6BC0B1F3}" destId="{D47FC92B-725F-4F7A-A74D-33B323102A1B}" srcOrd="3" destOrd="0" presId="urn:microsoft.com/office/officeart/2017/3/layout/DropPinTimeline"/>
    <dgm:cxn modelId="{189A1EFD-1FED-42E1-96BC-2A1B717AEDCF}" type="presParOf" srcId="{C0D9AB06-9424-4F21-941D-B2FD6BC0B1F3}" destId="{1E2ADF36-0ED9-4D0B-9DA8-76AB8AD57A13}" srcOrd="4" destOrd="0" presId="urn:microsoft.com/office/officeart/2017/3/layout/DropPinTimeline"/>
    <dgm:cxn modelId="{BEABDC66-188A-4490-9C74-D53142898D5E}" type="presParOf" srcId="{C0D9AB06-9424-4F21-941D-B2FD6BC0B1F3}" destId="{B2EBC471-2C26-45FE-A994-06E152CC747D}" srcOrd="5" destOrd="0" presId="urn:microsoft.com/office/officeart/2017/3/layout/DropPinTimeline"/>
    <dgm:cxn modelId="{B5F69730-053E-4B06-A853-37CA83FDD0E0}" type="presParOf" srcId="{DD1337DA-0D94-4BF8-B352-3B3EA06F55F0}" destId="{37249E8C-1550-4EB6-930E-D5E0E2376661}" srcOrd="3" destOrd="0" presId="urn:microsoft.com/office/officeart/2017/3/layout/DropPinTimeline"/>
    <dgm:cxn modelId="{60005AFE-25F4-4CFC-AAB5-E1E68A8C4FDC}" type="presParOf" srcId="{DD1337DA-0D94-4BF8-B352-3B3EA06F55F0}" destId="{9D5F1A08-E877-4B58-96C8-2FD292B3B116}" srcOrd="4" destOrd="0" presId="urn:microsoft.com/office/officeart/2017/3/layout/DropPinTimeline"/>
    <dgm:cxn modelId="{F97670B6-A7F8-4D3A-9CF9-4D7AA233B205}" type="presParOf" srcId="{9D5F1A08-E877-4B58-96C8-2FD292B3B116}" destId="{5351E25D-2D36-4E5D-928D-E3CB91C6F58C}" srcOrd="0" destOrd="0" presId="urn:microsoft.com/office/officeart/2017/3/layout/DropPinTimeline"/>
    <dgm:cxn modelId="{E0F16534-40B6-4F20-8EDE-839FEC59A23E}" type="presParOf" srcId="{9D5F1A08-E877-4B58-96C8-2FD292B3B116}" destId="{73EE79CC-B076-4852-B0FB-12271328E0F1}" srcOrd="1" destOrd="0" presId="urn:microsoft.com/office/officeart/2017/3/layout/DropPinTimeline"/>
    <dgm:cxn modelId="{940A82C3-22A5-475D-BCEA-D2498170F439}" type="presParOf" srcId="{73EE79CC-B076-4852-B0FB-12271328E0F1}" destId="{36FB9A81-4B76-4345-B78F-BFC8502F0C48}" srcOrd="0" destOrd="0" presId="urn:microsoft.com/office/officeart/2017/3/layout/DropPinTimeline"/>
    <dgm:cxn modelId="{7754D8C8-F88C-44D7-B486-2874C8C31482}" type="presParOf" srcId="{73EE79CC-B076-4852-B0FB-12271328E0F1}" destId="{54E9787F-D270-4F42-9D4D-33FB0CF6F31C}" srcOrd="1" destOrd="0" presId="urn:microsoft.com/office/officeart/2017/3/layout/DropPinTimeline"/>
    <dgm:cxn modelId="{F25DADF1-F95D-4E29-8793-D7DF79400209}" type="presParOf" srcId="{9D5F1A08-E877-4B58-96C8-2FD292B3B116}" destId="{82BCA083-80C3-4058-9BD8-C46261DA9F8C}" srcOrd="2" destOrd="0" presId="urn:microsoft.com/office/officeart/2017/3/layout/DropPinTimeline"/>
    <dgm:cxn modelId="{690FAF62-084B-47D4-B78A-98EC4CB52DC7}" type="presParOf" srcId="{9D5F1A08-E877-4B58-96C8-2FD292B3B116}" destId="{C964CC5F-AD31-46FE-B950-6FB1958FE6E6}" srcOrd="3" destOrd="0" presId="urn:microsoft.com/office/officeart/2017/3/layout/DropPinTimeline"/>
    <dgm:cxn modelId="{C7CA1314-0236-4873-A8E6-809F622A5EAE}" type="presParOf" srcId="{9D5F1A08-E877-4B58-96C8-2FD292B3B116}" destId="{190034F2-01B6-4E29-94D7-2881B6E05652}" srcOrd="4" destOrd="0" presId="urn:microsoft.com/office/officeart/2017/3/layout/DropPinTimeline"/>
    <dgm:cxn modelId="{50AFCC46-5F6A-4913-B4AE-27A766370ADA}" type="presParOf" srcId="{9D5F1A08-E877-4B58-96C8-2FD292B3B116}" destId="{F29EE066-4B42-49B1-9BCF-2587B8F1C6E6}"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3F19A-A782-4E5A-9625-093D1EDAA0BB}">
      <dsp:nvSpPr>
        <dsp:cNvPr id="0" name=""/>
        <dsp:cNvSpPr/>
      </dsp:nvSpPr>
      <dsp:spPr>
        <a:xfrm>
          <a:off x="0" y="2824956"/>
          <a:ext cx="6797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6F35A2C6-D52B-4D0D-A568-29C7D5CB9D78}">
      <dsp:nvSpPr>
        <dsp:cNvPr id="0" name=""/>
        <dsp:cNvSpPr/>
      </dsp:nvSpPr>
      <dsp:spPr>
        <a:xfrm rot="8100000">
          <a:off x="92381" y="651568"/>
          <a:ext cx="414436" cy="414436"/>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0BABE-DBEE-4C24-BE16-E45AAEA3EDCA}">
      <dsp:nvSpPr>
        <dsp:cNvPr id="0" name=""/>
        <dsp:cNvSpPr/>
      </dsp:nvSpPr>
      <dsp:spPr>
        <a:xfrm>
          <a:off x="138421"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ED01646-9ED9-44BF-8F18-EE860C524998}">
      <dsp:nvSpPr>
        <dsp:cNvPr id="0" name=""/>
        <dsp:cNvSpPr/>
      </dsp:nvSpPr>
      <dsp:spPr>
        <a:xfrm>
          <a:off x="592650"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Lorem ipsum dolor sit amet, consectetuer adipiscing elit. </a:t>
          </a:r>
        </a:p>
      </dsp:txBody>
      <dsp:txXfrm>
        <a:off x="592650" y="1152582"/>
        <a:ext cx="2819433" cy="1672373"/>
      </dsp:txXfrm>
    </dsp:sp>
    <dsp:sp modelId="{9A7C4BC5-8408-4A9F-95F6-2C530BD76C90}">
      <dsp:nvSpPr>
        <dsp:cNvPr id="0" name=""/>
        <dsp:cNvSpPr/>
      </dsp:nvSpPr>
      <dsp:spPr>
        <a:xfrm>
          <a:off x="592650"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2018</a:t>
          </a:r>
        </a:p>
      </dsp:txBody>
      <dsp:txXfrm>
        <a:off x="592650" y="564991"/>
        <a:ext cx="2819433" cy="587590"/>
      </dsp:txXfrm>
    </dsp:sp>
    <dsp:sp modelId="{7489FD9C-209C-450B-A153-25ECC5553CBF}">
      <dsp:nvSpPr>
        <dsp:cNvPr id="0" name=""/>
        <dsp:cNvSpPr/>
      </dsp:nvSpPr>
      <dsp:spPr>
        <a:xfrm>
          <a:off x="299599" y="1152582"/>
          <a:ext cx="0" cy="1672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A6607E-9A4B-4D4B-A6EE-031B85F657E6}">
      <dsp:nvSpPr>
        <dsp:cNvPr id="0" name=""/>
        <dsp:cNvSpPr/>
      </dsp:nvSpPr>
      <dsp:spPr>
        <a:xfrm>
          <a:off x="247594" y="2772072"/>
          <a:ext cx="105498" cy="1057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C7F30-E954-4858-8394-A254126D3936}">
      <dsp:nvSpPr>
        <dsp:cNvPr id="0" name=""/>
        <dsp:cNvSpPr/>
      </dsp:nvSpPr>
      <dsp:spPr>
        <a:xfrm rot="18900000">
          <a:off x="1781902" y="4583906"/>
          <a:ext cx="414436" cy="414436"/>
        </a:xfrm>
        <a:prstGeom prst="teardrop">
          <a:avLst>
            <a:gd name="adj" fmla="val 115000"/>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1D058-BAA7-47D4-A383-AC85BDB9C49A}">
      <dsp:nvSpPr>
        <dsp:cNvPr id="0" name=""/>
        <dsp:cNvSpPr/>
      </dsp:nvSpPr>
      <dsp:spPr>
        <a:xfrm>
          <a:off x="1827942" y="4629947"/>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A41E69A-F56A-4583-B89C-B41BD4D77851}">
      <dsp:nvSpPr>
        <dsp:cNvPr id="0" name=""/>
        <dsp:cNvSpPr/>
      </dsp:nvSpPr>
      <dsp:spPr>
        <a:xfrm>
          <a:off x="2282171" y="2824956"/>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Lorem ipsum dolor sit amet, consectetuer adipiscing elit. </a:t>
          </a:r>
        </a:p>
      </dsp:txBody>
      <dsp:txXfrm>
        <a:off x="2282171" y="2824956"/>
        <a:ext cx="2819433" cy="1672373"/>
      </dsp:txXfrm>
    </dsp:sp>
    <dsp:sp modelId="{D47FC92B-725F-4F7A-A74D-33B323102A1B}">
      <dsp:nvSpPr>
        <dsp:cNvPr id="0" name=""/>
        <dsp:cNvSpPr/>
      </dsp:nvSpPr>
      <dsp:spPr>
        <a:xfrm>
          <a:off x="2282171" y="4497329"/>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2019</a:t>
          </a:r>
        </a:p>
      </dsp:txBody>
      <dsp:txXfrm>
        <a:off x="2282171" y="4497329"/>
        <a:ext cx="2819433" cy="587590"/>
      </dsp:txXfrm>
    </dsp:sp>
    <dsp:sp modelId="{1E2ADF36-0ED9-4D0B-9DA8-76AB8AD57A13}">
      <dsp:nvSpPr>
        <dsp:cNvPr id="0" name=""/>
        <dsp:cNvSpPr/>
      </dsp:nvSpPr>
      <dsp:spPr>
        <a:xfrm>
          <a:off x="1989120" y="2824956"/>
          <a:ext cx="0" cy="1672373"/>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9E1F0F25-A574-46F8-B923-19F0E1C4BCD8}">
      <dsp:nvSpPr>
        <dsp:cNvPr id="0" name=""/>
        <dsp:cNvSpPr/>
      </dsp:nvSpPr>
      <dsp:spPr>
        <a:xfrm>
          <a:off x="1937115" y="2772072"/>
          <a:ext cx="105498" cy="105766"/>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B9A81-4B76-4345-B78F-BFC8502F0C48}">
      <dsp:nvSpPr>
        <dsp:cNvPr id="0" name=""/>
        <dsp:cNvSpPr/>
      </dsp:nvSpPr>
      <dsp:spPr>
        <a:xfrm rot="8100000">
          <a:off x="3471423" y="651568"/>
          <a:ext cx="414436" cy="414436"/>
        </a:xfrm>
        <a:prstGeom prst="teardrop">
          <a:avLst>
            <a:gd name="adj" fmla="val 115000"/>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9787F-D270-4F42-9D4D-33FB0CF6F31C}">
      <dsp:nvSpPr>
        <dsp:cNvPr id="0" name=""/>
        <dsp:cNvSpPr/>
      </dsp:nvSpPr>
      <dsp:spPr>
        <a:xfrm>
          <a:off x="3517463"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2BCA083-80C3-4058-9BD8-C46261DA9F8C}">
      <dsp:nvSpPr>
        <dsp:cNvPr id="0" name=""/>
        <dsp:cNvSpPr/>
      </dsp:nvSpPr>
      <dsp:spPr>
        <a:xfrm>
          <a:off x="3971692"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Lorem ipsum dolor sit amet, consectetuer adipiscing elit. </a:t>
          </a:r>
        </a:p>
      </dsp:txBody>
      <dsp:txXfrm>
        <a:off x="3971692" y="1152582"/>
        <a:ext cx="2819433" cy="1672373"/>
      </dsp:txXfrm>
    </dsp:sp>
    <dsp:sp modelId="{C964CC5F-AD31-46FE-B950-6FB1958FE6E6}">
      <dsp:nvSpPr>
        <dsp:cNvPr id="0" name=""/>
        <dsp:cNvSpPr/>
      </dsp:nvSpPr>
      <dsp:spPr>
        <a:xfrm>
          <a:off x="3971692"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2020</a:t>
          </a:r>
        </a:p>
      </dsp:txBody>
      <dsp:txXfrm>
        <a:off x="3971692" y="564991"/>
        <a:ext cx="2819433" cy="587590"/>
      </dsp:txXfrm>
    </dsp:sp>
    <dsp:sp modelId="{190034F2-01B6-4E29-94D7-2881B6E05652}">
      <dsp:nvSpPr>
        <dsp:cNvPr id="0" name=""/>
        <dsp:cNvSpPr/>
      </dsp:nvSpPr>
      <dsp:spPr>
        <a:xfrm>
          <a:off x="3678641" y="1152582"/>
          <a:ext cx="0" cy="1672373"/>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5351E25D-2D36-4E5D-928D-E3CB91C6F58C}">
      <dsp:nvSpPr>
        <dsp:cNvPr id="0" name=""/>
        <dsp:cNvSpPr/>
      </dsp:nvSpPr>
      <dsp:spPr>
        <a:xfrm>
          <a:off x="3626636" y="2772072"/>
          <a:ext cx="105498" cy="105766"/>
        </a:xfrm>
        <a:prstGeom prst="ellipse">
          <a:avLst/>
        </a:prstGeom>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4/5/2020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4/5/2020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4/5/2020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4/5/2020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4/5/2020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4/5/2020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4/5/2020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1"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tcharts.com/lit/to-the-lighthouse/characters/mr-ramsay" TargetMode="External"/><Relationship Id="rId2" Type="http://schemas.openxmlformats.org/officeDocument/2006/relationships/hyperlink" Target="https://www.litcharts.com/lit/to-the-lighthouse/characters/lily-briscoe" TargetMode="External"/><Relationship Id="rId1" Type="http://schemas.openxmlformats.org/officeDocument/2006/relationships/slideLayout" Target="../slideLayouts/slideLayout2.xml"/><Relationship Id="rId4" Type="http://schemas.openxmlformats.org/officeDocument/2006/relationships/hyperlink" Target="https://www.litcharts.com/lit/to-the-lighthouse/charact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hmoop.com/ww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tcharts.com/lit/to-the-lighthouse/characters/lily-briscoe" TargetMode="External"/><Relationship Id="rId2" Type="http://schemas.openxmlformats.org/officeDocument/2006/relationships/hyperlink" Target="https://www.litcharts.com/lit/to-the-lighthouse/characters/mrs-ramsay" TargetMode="External"/><Relationship Id="rId1" Type="http://schemas.openxmlformats.org/officeDocument/2006/relationships/slideLayout" Target="../slideLayouts/slideLayout2.xml"/><Relationship Id="rId5" Type="http://schemas.openxmlformats.org/officeDocument/2006/relationships/hyperlink" Target="https://www.litcharts.com/lit/to-the-lighthouse/characters" TargetMode="External"/><Relationship Id="rId4" Type="http://schemas.openxmlformats.org/officeDocument/2006/relationships/hyperlink" Target="https://www.litcharts.com/lit/to-the-lighthouse/characters/mr-rams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charts.com/lit/to-the-lighthouse/characters/mr-ramsay" TargetMode="External"/><Relationship Id="rId2" Type="http://schemas.openxmlformats.org/officeDocument/2006/relationships/hyperlink" Target="https://www.litcharts.com/lit/to-the-lighthouse/characters/mrs-ramsay" TargetMode="External"/><Relationship Id="rId1" Type="http://schemas.openxmlformats.org/officeDocument/2006/relationships/slideLayout" Target="../slideLayouts/slideLayout2.xml"/><Relationship Id="rId5" Type="http://schemas.openxmlformats.org/officeDocument/2006/relationships/hyperlink" Target="https://www.litcharts.com/lit/to-the-lighthouse/characters/lily-briscoe" TargetMode="External"/><Relationship Id="rId4" Type="http://schemas.openxmlformats.org/officeDocument/2006/relationships/hyperlink" Target="https://www.litcharts.com/lit/to-the-lighthouse/charact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xmlns="" id="{1FD526C9-A8C7-41E6-85BB-39F06C858A2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4" y="0"/>
            <a:ext cx="12188726" cy="6783572"/>
          </a:xfrm>
          <a:prstGeom prst="rect">
            <a:avLst/>
          </a:prstGeom>
        </p:spPr>
      </p:pic>
      <p:sp>
        <p:nvSpPr>
          <p:cNvPr id="30" name="Rectangle 29">
            <a:extLst>
              <a:ext uri="{FF2B5EF4-FFF2-40B4-BE49-F238E27FC236}">
                <a16:creationId xmlns:a16="http://schemas.microsoft.com/office/drawing/2014/main" xmlns="" id="{C5373426-E26E-431D-959C-5DB96C0B6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643467" y="1472662"/>
            <a:ext cx="7869667" cy="2901694"/>
          </a:xfrm>
        </p:spPr>
        <p:txBody>
          <a:bodyPr anchor="b">
            <a:normAutofit fontScale="90000"/>
          </a:bodyPr>
          <a:lstStyle/>
          <a:p>
            <a:r>
              <a:rPr lang="en-US" sz="4000" b="1" dirty="0">
                <a:solidFill>
                  <a:schemeClr val="bg1"/>
                </a:solidFill>
              </a:rPr>
              <a:t>Damietta Faculty of Education</a:t>
            </a:r>
            <a:br>
              <a:rPr lang="en-US" sz="4000" b="1" dirty="0">
                <a:solidFill>
                  <a:schemeClr val="bg1"/>
                </a:solidFill>
              </a:rPr>
            </a:br>
            <a:r>
              <a:rPr lang="en-US" sz="4000" b="1" dirty="0">
                <a:solidFill>
                  <a:schemeClr val="bg1"/>
                </a:solidFill>
              </a:rPr>
              <a:t>Department of English</a:t>
            </a:r>
            <a:br>
              <a:rPr lang="en-US" sz="4000" b="1" dirty="0">
                <a:solidFill>
                  <a:schemeClr val="bg1"/>
                </a:solidFill>
              </a:rPr>
            </a:br>
            <a:r>
              <a:rPr lang="en-US" sz="4000" b="1" dirty="0">
                <a:solidFill>
                  <a:schemeClr val="bg1"/>
                </a:solidFill>
              </a:rPr>
              <a:t>Third Year/ Special Edu.</a:t>
            </a:r>
            <a:br>
              <a:rPr lang="en-US" sz="4000" b="1" dirty="0">
                <a:solidFill>
                  <a:schemeClr val="bg1"/>
                </a:solidFill>
              </a:rPr>
            </a:br>
            <a:r>
              <a:rPr lang="en-US" sz="4000" b="1" i="1" dirty="0">
                <a:solidFill>
                  <a:schemeClr val="bg1"/>
                </a:solidFill>
              </a:rPr>
              <a:t>Novel</a:t>
            </a:r>
            <a:br>
              <a:rPr lang="en-US" sz="4000" b="1" i="1" dirty="0">
                <a:solidFill>
                  <a:schemeClr val="bg1"/>
                </a:solidFill>
              </a:rPr>
            </a:br>
            <a:r>
              <a:rPr lang="en-US" sz="4000" b="1" i="1" dirty="0">
                <a:solidFill>
                  <a:schemeClr val="bg1"/>
                </a:solidFill>
              </a:rPr>
              <a:t>3rd lecture- March 2020</a:t>
            </a:r>
            <a:endParaRPr lang="en-US" sz="4400" dirty="0">
              <a:solidFill>
                <a:schemeClr val="bg1"/>
              </a:solidFill>
            </a:endParaRP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8127750" y="4608576"/>
            <a:ext cx="3205640" cy="774186"/>
          </a:xfrm>
        </p:spPr>
        <p:txBody>
          <a:bodyPr anchor="t">
            <a:normAutofit/>
          </a:bodyPr>
          <a:lstStyle/>
          <a:p>
            <a:pPr algn="ctr">
              <a:lnSpc>
                <a:spcPct val="100000"/>
              </a:lnSpc>
            </a:pPr>
            <a:r>
              <a:rPr lang="en-US" sz="1800" b="1" dirty="0"/>
              <a:t>Dr. Engy salah</a:t>
            </a:r>
          </a:p>
        </p:txBody>
      </p:sp>
      <p:cxnSp>
        <p:nvCxnSpPr>
          <p:cNvPr id="32" name="Straight Connector 31">
            <a:extLst>
              <a:ext uri="{FF2B5EF4-FFF2-40B4-BE49-F238E27FC236}">
                <a16:creationId xmlns:a16="http://schemas.microsoft.com/office/drawing/2014/main" xmlns="" id="{96D07482-83A3-4451-943C-B46961082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EDC90921-9082-491B-940E-827D679F34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0FCDF-8ED9-4F79-90F1-8E34D80E7E17}"/>
              </a:ext>
            </a:extLst>
          </p:cNvPr>
          <p:cNvSpPr>
            <a:spLocks noGrp="1"/>
          </p:cNvSpPr>
          <p:nvPr>
            <p:ph type="title"/>
          </p:nvPr>
        </p:nvSpPr>
        <p:spPr/>
        <p:txBody>
          <a:bodyPr/>
          <a:lstStyle/>
          <a:p>
            <a:r>
              <a:rPr lang="en-US" dirty="0"/>
              <a:t>Themes: Art and Beauty</a:t>
            </a:r>
            <a:endParaRPr lang="ar-EG" dirty="0"/>
          </a:p>
        </p:txBody>
      </p:sp>
      <p:sp>
        <p:nvSpPr>
          <p:cNvPr id="3" name="Content Placeholder 2">
            <a:extLst>
              <a:ext uri="{FF2B5EF4-FFF2-40B4-BE49-F238E27FC236}">
                <a16:creationId xmlns:a16="http://schemas.microsoft.com/office/drawing/2014/main" xmlns="" id="{4F129F42-F532-4EE1-92E7-CC155E6C9DDB}"/>
              </a:ext>
            </a:extLst>
          </p:cNvPr>
          <p:cNvSpPr>
            <a:spLocks noGrp="1"/>
          </p:cNvSpPr>
          <p:nvPr>
            <p:ph idx="1"/>
          </p:nvPr>
        </p:nvSpPr>
        <p:spPr>
          <a:xfrm>
            <a:off x="627321" y="2108201"/>
            <a:ext cx="11281143" cy="4175641"/>
          </a:xfrm>
        </p:spPr>
        <p:txBody>
          <a:bodyPr>
            <a:normAutofit fontScale="92500" lnSpcReduction="10000"/>
          </a:bodyPr>
          <a:lstStyle/>
          <a:p>
            <a:pPr algn="l" rtl="0"/>
            <a:r>
              <a:rPr lang="en-US" dirty="0"/>
              <a:t>As it examines the nature of interior life, so </a:t>
            </a:r>
            <a:r>
              <a:rPr lang="en-US" i="1" dirty="0"/>
              <a:t>To the Lighthouse </a:t>
            </a:r>
            <a:r>
              <a:rPr lang="en-US" dirty="0"/>
              <a:t>examines the nature of art and beauty, giving credence to commonly accepted understandings even as it puts forth alternative definitions. Weaving in pieces of a Sir Walter Scott novel and the lines from a Shakespeare sonnet, </a:t>
            </a:r>
            <a:r>
              <a:rPr lang="en-US" i="1" dirty="0"/>
              <a:t>To the Lighthouse </a:t>
            </a:r>
            <a:r>
              <a:rPr lang="en-US" dirty="0"/>
              <a:t>showcases the beauty of canonical art masterpieces, and in the person of Mrs. Ramsay, the novel presents a traditional ideal of human beauty.</a:t>
            </a:r>
          </a:p>
          <a:p>
            <a:pPr algn="l" rtl="0"/>
            <a:r>
              <a:rPr lang="en-US" dirty="0"/>
              <a:t>The power of such beauty—in both art and humans—can work for good. The literature the characters read gives joy and consolation, as Mrs. Ramsey delights in the loveliness of the sonnet’s words and Scott’s prose frees Mr. Ramsey from anxiety about his public image.</a:t>
            </a:r>
          </a:p>
          <a:p>
            <a:pPr algn="l" rtl="0"/>
            <a:r>
              <a:rPr lang="en-US" dirty="0"/>
              <a:t>In broadening our understanding of art and beauty, the novel shifts the emphasis from finished product to process – rather than limiting “art” to concrete, enduring, delimited artifacts, the novel shows that art can also be a spirit, a frame of mind, a form of vision. Thus, Lily ends the novel satisfied even though she knows that her painting itself will not be immortalized, will almost certainly be forgotten. She feels content knowing that she has participated in art and beauty just by making the painting, just by having “her vision.”</a:t>
            </a:r>
            <a:endParaRPr lang="ar-EG" dirty="0"/>
          </a:p>
        </p:txBody>
      </p:sp>
    </p:spTree>
    <p:extLst>
      <p:ext uri="{BB962C8B-B14F-4D97-AF65-F5344CB8AC3E}">
        <p14:creationId xmlns:p14="http://schemas.microsoft.com/office/powerpoint/2010/main" val="111823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AD6AE-9B76-465E-9DCF-FC38191C539C}"/>
              </a:ext>
            </a:extLst>
          </p:cNvPr>
          <p:cNvSpPr>
            <a:spLocks noGrp="1"/>
          </p:cNvSpPr>
          <p:nvPr>
            <p:ph type="title"/>
          </p:nvPr>
        </p:nvSpPr>
        <p:spPr/>
        <p:txBody>
          <a:bodyPr/>
          <a:lstStyle/>
          <a:p>
            <a:r>
              <a:rPr lang="en-US" dirty="0"/>
              <a:t>Themes: Gender</a:t>
            </a:r>
            <a:endParaRPr lang="ar-EG" dirty="0"/>
          </a:p>
        </p:txBody>
      </p:sp>
      <p:sp>
        <p:nvSpPr>
          <p:cNvPr id="3" name="Content Placeholder 2">
            <a:extLst>
              <a:ext uri="{FF2B5EF4-FFF2-40B4-BE49-F238E27FC236}">
                <a16:creationId xmlns:a16="http://schemas.microsoft.com/office/drawing/2014/main" xmlns="" id="{E51379CE-37B8-4261-9B90-F755E7CADF5E}"/>
              </a:ext>
            </a:extLst>
          </p:cNvPr>
          <p:cNvSpPr>
            <a:spLocks noGrp="1"/>
          </p:cNvSpPr>
          <p:nvPr>
            <p:ph idx="1"/>
          </p:nvPr>
        </p:nvSpPr>
        <p:spPr/>
        <p:txBody>
          <a:bodyPr>
            <a:normAutofit fontScale="85000" lnSpcReduction="10000"/>
          </a:bodyPr>
          <a:lstStyle/>
          <a:p>
            <a:pPr algn="l" rtl="0">
              <a:buFont typeface="Wingdings" panose="05000000000000000000" pitchFamily="2" charset="2"/>
              <a:buChar char="q"/>
            </a:pPr>
            <a:r>
              <a:rPr lang="en-US" dirty="0"/>
              <a:t>Though the novel’s stream of consciousness jumps from perspective to perspective, the theme of gender remains in focus as each character considers gender roles and relations from his or her own standpoint. Mrs. Ramsey delights in her womanhood, successfully fulfilling the traditional female roles of caregiver, homemaker, beauty, comforter of men. </a:t>
            </a:r>
            <a:r>
              <a:rPr lang="en-US" dirty="0">
                <a:hlinkClick r:id="rId2"/>
              </a:rPr>
              <a:t>Lily</a:t>
            </a:r>
            <a:r>
              <a:rPr lang="en-US" dirty="0"/>
              <a:t>, on the other hand, resents those same traditional roles, resisting the pressure to fill them and then, when she succeeds in such resistance, feeling her defiant pride undercut by anxiety and self-doubt. Having successfully refused to give </a:t>
            </a:r>
            <a:r>
              <a:rPr lang="en-US" dirty="0">
                <a:hlinkClick r:id="rId3"/>
              </a:rPr>
              <a:t>Mr. Ramsay</a:t>
            </a:r>
            <a:r>
              <a:rPr lang="en-US" dirty="0"/>
              <a:t> the female sympathy he craves in The Lighthouse, for example, Lily thinks she must be a failure as a woman and, wracked by regret, spends the rest of the morning trying to make it up to him.</a:t>
            </a:r>
          </a:p>
          <a:p>
            <a:pPr algn="l" rtl="0">
              <a:buFont typeface="Wingdings" panose="05000000000000000000" pitchFamily="2" charset="2"/>
              <a:buChar char="q"/>
            </a:pPr>
            <a:r>
              <a:rPr lang="en-US" dirty="0"/>
              <a:t>Among the male characters, </a:t>
            </a:r>
            <a:r>
              <a:rPr lang="en-US" dirty="0">
                <a:hlinkClick r:id="rId4"/>
              </a:rPr>
              <a:t>Mr. </a:t>
            </a:r>
            <a:r>
              <a:rPr lang="en-US" dirty="0" err="1">
                <a:hlinkClick r:id="rId4"/>
              </a:rPr>
              <a:t>Tansley</a:t>
            </a:r>
            <a:r>
              <a:rPr lang="en-US" dirty="0"/>
              <a:t> and Mr. Ramsay aspire to strength, chivalry, and intellectualism, trying to inhabit the traditional male role of female protector and evincing an enduring prejudice against female “irrationality” and “simplicity.” Still, even as the men look down on women, they depend on them. Mr. </a:t>
            </a:r>
            <a:r>
              <a:rPr lang="en-US" dirty="0" err="1"/>
              <a:t>Tansley</a:t>
            </a:r>
            <a:r>
              <a:rPr lang="en-US" dirty="0"/>
              <a:t> and Mr. Ramsay are both utterly reliant on Mrs. Ramsay and other female characters for praise and crave female sympathy to keep their egos afloat. Even when Mr. Ramsay recognizes this need as a weakness in himself, he remains unable to overcome it and thus demands of Lily in The Lighthouse the same sort of support he’d demanded from his wife ten years earlier in The Window.</a:t>
            </a:r>
            <a:endParaRPr lang="ar-EG" dirty="0"/>
          </a:p>
        </p:txBody>
      </p:sp>
    </p:spTree>
    <p:extLst>
      <p:ext uri="{BB962C8B-B14F-4D97-AF65-F5344CB8AC3E}">
        <p14:creationId xmlns:p14="http://schemas.microsoft.com/office/powerpoint/2010/main" val="299666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F991D-66DD-4D59-9C4C-7C17B9185941}"/>
              </a:ext>
            </a:extLst>
          </p:cNvPr>
          <p:cNvSpPr>
            <a:spLocks noGrp="1"/>
          </p:cNvSpPr>
          <p:nvPr>
            <p:ph type="title"/>
          </p:nvPr>
        </p:nvSpPr>
        <p:spPr>
          <a:xfrm>
            <a:off x="1097280" y="595423"/>
            <a:ext cx="10058400" cy="1141937"/>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The lighthouse- The indication of the title</a:t>
            </a:r>
            <a:endParaRPr lang="ar-EG" dirty="0"/>
          </a:p>
        </p:txBody>
      </p:sp>
      <p:sp>
        <p:nvSpPr>
          <p:cNvPr id="3" name="Content Placeholder 2">
            <a:extLst>
              <a:ext uri="{FF2B5EF4-FFF2-40B4-BE49-F238E27FC236}">
                <a16:creationId xmlns:a16="http://schemas.microsoft.com/office/drawing/2014/main" xmlns="" id="{AB6E03DE-867C-4E85-8119-6803957949EE}"/>
              </a:ext>
            </a:extLst>
          </p:cNvPr>
          <p:cNvSpPr>
            <a:spLocks noGrp="1"/>
          </p:cNvSpPr>
          <p:nvPr>
            <p:ph idx="1"/>
          </p:nvPr>
        </p:nvSpPr>
        <p:spPr/>
        <p:txBody>
          <a:bodyPr/>
          <a:lstStyle/>
          <a:p>
            <a:pPr algn="l" rtl="0"/>
            <a:r>
              <a:rPr lang="en-US" dirty="0"/>
              <a:t>The </a:t>
            </a:r>
            <a:r>
              <a:rPr lang="en-US" b="1" dirty="0"/>
              <a:t>Lighthouse</a:t>
            </a:r>
            <a:r>
              <a:rPr lang="en-US" dirty="0"/>
              <a:t> symbolizes human desire, a force that pulsates over the indifferent sea of the natural world and guides people's passage across it. Yet even as the </a:t>
            </a:r>
            <a:r>
              <a:rPr lang="en-US" b="1" dirty="0"/>
              <a:t>Lighthouse</a:t>
            </a:r>
            <a:r>
              <a:rPr lang="en-US" dirty="0"/>
              <a:t> stands constant night and day, season after season, it remains curiously unattainable.</a:t>
            </a:r>
            <a:endParaRPr lang="ar-EG" dirty="0"/>
          </a:p>
        </p:txBody>
      </p:sp>
    </p:spTree>
    <p:extLst>
      <p:ext uri="{BB962C8B-B14F-4D97-AF65-F5344CB8AC3E}">
        <p14:creationId xmlns:p14="http://schemas.microsoft.com/office/powerpoint/2010/main" val="3466968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D5B6B-B08E-4919-921E-A4FBC0C479A2}"/>
              </a:ext>
            </a:extLst>
          </p:cNvPr>
          <p:cNvSpPr>
            <a:spLocks noGrp="1"/>
          </p:cNvSpPr>
          <p:nvPr>
            <p:ph type="title"/>
          </p:nvPr>
        </p:nvSpPr>
        <p:spPr/>
        <p:txBody>
          <a:bodyPr/>
          <a:lstStyle/>
          <a:p>
            <a:r>
              <a:rPr lang="en-US" dirty="0"/>
              <a:t>Thank You… stay safe</a:t>
            </a:r>
            <a:endParaRPr lang="ar-EG" dirty="0"/>
          </a:p>
        </p:txBody>
      </p:sp>
      <p:sp>
        <p:nvSpPr>
          <p:cNvPr id="3" name="Content Placeholder 2">
            <a:extLst>
              <a:ext uri="{FF2B5EF4-FFF2-40B4-BE49-F238E27FC236}">
                <a16:creationId xmlns:a16="http://schemas.microsoft.com/office/drawing/2014/main" xmlns="" id="{37EAF87D-795C-473F-B95E-E8FE464A4694}"/>
              </a:ext>
            </a:extLst>
          </p:cNvPr>
          <p:cNvSpPr>
            <a:spLocks noGrp="1"/>
          </p:cNvSpPr>
          <p:nvPr>
            <p:ph idx="1"/>
          </p:nvPr>
        </p:nvSpPr>
        <p:spPr/>
        <p:txBody>
          <a:bodyPr>
            <a:normAutofit/>
          </a:bodyPr>
          <a:lstStyle/>
          <a:p>
            <a:pPr algn="ctr"/>
            <a:r>
              <a:rPr lang="en-US" sz="2800" b="1" dirty="0"/>
              <a:t>Dr. Engy Salah</a:t>
            </a:r>
            <a:endParaRPr lang="ar-EG" sz="2800" b="1" dirty="0"/>
          </a:p>
        </p:txBody>
      </p:sp>
    </p:spTree>
    <p:extLst>
      <p:ext uri="{BB962C8B-B14F-4D97-AF65-F5344CB8AC3E}">
        <p14:creationId xmlns:p14="http://schemas.microsoft.com/office/powerpoint/2010/main" val="412756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xmlns=""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0AE422CB-EBC9-4703-870C-8981A495893A}"/>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Title lorem Ipsum </a:t>
            </a:r>
          </a:p>
        </p:txBody>
      </p:sp>
      <p:graphicFrame>
        <p:nvGraphicFramePr>
          <p:cNvPr id="7" name="Content Placeholder 2" descr="SmartArt timeline">
            <a:extLst>
              <a:ext uri="{FF2B5EF4-FFF2-40B4-BE49-F238E27FC236}">
                <a16:creationId xmlns:a16="http://schemas.microsoft.com/office/drawing/2014/main" xmlns="" id="{4279E28C-3AD3-4230-B1D6-C039672D128D}"/>
              </a:ext>
            </a:extLst>
          </p:cNvPr>
          <p:cNvGraphicFramePr>
            <a:graphicFrameLocks noGrp="1"/>
          </p:cNvGraphicFramePr>
          <p:nvPr>
            <p:ph idx="1"/>
            <p:extLst>
              <p:ext uri="{D42A27DB-BD31-4B8C-83A1-F6EECF244321}">
                <p14:modId xmlns:p14="http://schemas.microsoft.com/office/powerpoint/2010/main" val="26490985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1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59D82-7E45-40D1-B621-926C93F4EF77}"/>
              </a:ext>
            </a:extLst>
          </p:cNvPr>
          <p:cNvSpPr>
            <a:spLocks noGrp="1"/>
          </p:cNvSpPr>
          <p:nvPr>
            <p:ph type="title"/>
          </p:nvPr>
        </p:nvSpPr>
        <p:spPr/>
        <p:txBody>
          <a:bodyPr>
            <a:normAutofit fontScale="90000"/>
          </a:bodyPr>
          <a:lstStyle/>
          <a:p>
            <a:pPr algn="ctr"/>
            <a:r>
              <a:rPr lang="en-US" i="1" dirty="0"/>
              <a:t>To the Lighthouse </a:t>
            </a:r>
            <a:r>
              <a:rPr lang="en-US" dirty="0"/>
              <a:t>by: Virginia Woolf </a:t>
            </a:r>
            <a:br>
              <a:rPr lang="en-US" dirty="0"/>
            </a:br>
            <a:r>
              <a:rPr lang="en-US" dirty="0"/>
              <a:t>Contents:</a:t>
            </a:r>
            <a:endParaRPr lang="ar-EG" dirty="0"/>
          </a:p>
        </p:txBody>
      </p:sp>
      <p:sp>
        <p:nvSpPr>
          <p:cNvPr id="3" name="Content Placeholder 2">
            <a:extLst>
              <a:ext uri="{FF2B5EF4-FFF2-40B4-BE49-F238E27FC236}">
                <a16:creationId xmlns:a16="http://schemas.microsoft.com/office/drawing/2014/main" xmlns="" id="{EB6D09F7-FE95-48A4-A460-195781940792}"/>
              </a:ext>
            </a:extLst>
          </p:cNvPr>
          <p:cNvSpPr>
            <a:spLocks noGrp="1"/>
          </p:cNvSpPr>
          <p:nvPr>
            <p:ph idx="1"/>
          </p:nvPr>
        </p:nvSpPr>
        <p:spPr>
          <a:xfrm>
            <a:off x="1066800" y="2165921"/>
            <a:ext cx="10058400" cy="3760891"/>
          </a:xfrm>
        </p:spPr>
        <p:txBody>
          <a:bodyPr/>
          <a:lstStyle/>
          <a:p>
            <a:pPr algn="l" rtl="0">
              <a:buFont typeface="Wingdings" panose="05000000000000000000" pitchFamily="2" charset="2"/>
              <a:buChar char="v"/>
            </a:pPr>
            <a:r>
              <a:rPr lang="en-US" dirty="0"/>
              <a:t>Virginia Woolf</a:t>
            </a:r>
          </a:p>
          <a:p>
            <a:pPr algn="l" rtl="0">
              <a:buFont typeface="Wingdings" panose="05000000000000000000" pitchFamily="2" charset="2"/>
              <a:buChar char="v"/>
            </a:pPr>
            <a:r>
              <a:rPr lang="en-US" i="1" dirty="0"/>
              <a:t>To the Lighthouse: Summary</a:t>
            </a:r>
          </a:p>
          <a:p>
            <a:pPr algn="l" rtl="0">
              <a:buFont typeface="Wingdings" panose="05000000000000000000" pitchFamily="2" charset="2"/>
              <a:buChar char="v"/>
            </a:pPr>
            <a:r>
              <a:rPr lang="en-US" i="1" dirty="0"/>
              <a:t>To the Lighthouse</a:t>
            </a:r>
            <a:r>
              <a:rPr lang="en-US" dirty="0"/>
              <a:t>: Themes</a:t>
            </a:r>
          </a:p>
          <a:p>
            <a:pPr algn="l" rtl="0">
              <a:buFont typeface="Wingdings" panose="05000000000000000000" pitchFamily="2" charset="2"/>
              <a:buChar char="v"/>
            </a:pPr>
            <a:r>
              <a:rPr lang="en-US" dirty="0"/>
              <a:t>The indication of the title</a:t>
            </a:r>
          </a:p>
          <a:p>
            <a:pPr marL="0" indent="0" algn="l" rtl="0">
              <a:buNone/>
            </a:pPr>
            <a:endParaRPr lang="en-US" dirty="0"/>
          </a:p>
        </p:txBody>
      </p:sp>
    </p:spTree>
    <p:extLst>
      <p:ext uri="{BB962C8B-B14F-4D97-AF65-F5344CB8AC3E}">
        <p14:creationId xmlns:p14="http://schemas.microsoft.com/office/powerpoint/2010/main" val="389216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04A8D-F43C-4AFB-80EC-6C14EBF6B93C}"/>
              </a:ext>
            </a:extLst>
          </p:cNvPr>
          <p:cNvSpPr>
            <a:spLocks noGrp="1"/>
          </p:cNvSpPr>
          <p:nvPr>
            <p:ph type="title"/>
          </p:nvPr>
        </p:nvSpPr>
        <p:spPr>
          <a:xfrm>
            <a:off x="1097280" y="286603"/>
            <a:ext cx="10058400" cy="702305"/>
          </a:xfrm>
        </p:spPr>
        <p:txBody>
          <a:bodyPr>
            <a:normAutofit fontScale="90000"/>
          </a:bodyPr>
          <a:lstStyle/>
          <a:p>
            <a:r>
              <a:rPr lang="en-US" dirty="0"/>
              <a:t/>
            </a:r>
            <a:br>
              <a:rPr lang="en-US" dirty="0"/>
            </a:br>
            <a:r>
              <a:rPr lang="en-US" dirty="0"/>
              <a:t>Virginia Woolf</a:t>
            </a:r>
            <a:endParaRPr lang="ar-EG" dirty="0"/>
          </a:p>
        </p:txBody>
      </p:sp>
      <p:sp>
        <p:nvSpPr>
          <p:cNvPr id="3" name="Content Placeholder 2">
            <a:extLst>
              <a:ext uri="{FF2B5EF4-FFF2-40B4-BE49-F238E27FC236}">
                <a16:creationId xmlns:a16="http://schemas.microsoft.com/office/drawing/2014/main" xmlns="" id="{0422954C-81DB-4A78-8435-055AC87057AF}"/>
              </a:ext>
            </a:extLst>
          </p:cNvPr>
          <p:cNvSpPr>
            <a:spLocks noGrp="1"/>
          </p:cNvSpPr>
          <p:nvPr>
            <p:ph idx="1"/>
          </p:nvPr>
        </p:nvSpPr>
        <p:spPr/>
        <p:txBody>
          <a:bodyPr/>
          <a:lstStyle/>
          <a:p>
            <a:pPr algn="l" rtl="0">
              <a:buFont typeface="Wingdings" panose="05000000000000000000" pitchFamily="2" charset="2"/>
              <a:buChar char="q"/>
            </a:pPr>
            <a:r>
              <a:rPr lang="en-US" dirty="0"/>
              <a:t>English author Virginia Woolf wrote modernist classics including 'Mrs. Dalloway' and 'To the Lighthouse,' as well as pioneering feminist texts, 'A Room of One's Own' and 'Three Guineas.’</a:t>
            </a:r>
          </a:p>
          <a:p>
            <a:pPr algn="l" rtl="0">
              <a:buFont typeface="Wingdings" panose="05000000000000000000" pitchFamily="2" charset="2"/>
              <a:buChar char="q"/>
            </a:pPr>
            <a:r>
              <a:rPr lang="en-US" dirty="0"/>
              <a:t>Throughout her career, Woolf spoke regularly at colleges and universities, penned dramatic letters, wrote moving essays and self-published a long list of short stories. </a:t>
            </a:r>
          </a:p>
          <a:p>
            <a:pPr algn="l" rtl="0">
              <a:buFont typeface="Wingdings" panose="05000000000000000000" pitchFamily="2" charset="2"/>
              <a:buChar char="q"/>
            </a:pPr>
            <a:r>
              <a:rPr lang="en-US" dirty="0"/>
              <a:t>By her mid-forties, she had established herself as an intellectual, an innovative and influential writer and pioneering feminist. Her ability to balance dream-like scenes with deeply tense plot lines earned her incredible respect from peers and the public alike. </a:t>
            </a:r>
          </a:p>
          <a:p>
            <a:pPr algn="l" rtl="0">
              <a:buFont typeface="Wingdings" panose="05000000000000000000" pitchFamily="2" charset="2"/>
              <a:buChar char="q"/>
            </a:pPr>
            <a:r>
              <a:rPr lang="en-US" dirty="0"/>
              <a:t>Despite her outward success, she continued to regularly suffer from debilitating bouts of depression and dramatic mood swings.</a:t>
            </a:r>
          </a:p>
          <a:p>
            <a:pPr algn="l" rtl="0"/>
            <a:endParaRPr lang="ar-EG" dirty="0"/>
          </a:p>
        </p:txBody>
      </p:sp>
    </p:spTree>
    <p:extLst>
      <p:ext uri="{BB962C8B-B14F-4D97-AF65-F5344CB8AC3E}">
        <p14:creationId xmlns:p14="http://schemas.microsoft.com/office/powerpoint/2010/main" val="341968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6E23B-C008-48C3-878C-42B0ED710474}"/>
              </a:ext>
            </a:extLst>
          </p:cNvPr>
          <p:cNvSpPr>
            <a:spLocks noGrp="1"/>
          </p:cNvSpPr>
          <p:nvPr>
            <p:ph type="title"/>
          </p:nvPr>
        </p:nvSpPr>
        <p:spPr>
          <a:xfrm>
            <a:off x="1097280" y="85061"/>
            <a:ext cx="10058400" cy="754912"/>
          </a:xfrm>
        </p:spPr>
        <p:txBody>
          <a:bodyPr>
            <a:normAutofit/>
          </a:bodyPr>
          <a:lstStyle/>
          <a:p>
            <a:r>
              <a:rPr lang="en-US" dirty="0"/>
              <a:t>To the Lighthouse: part 1&amp;2</a:t>
            </a:r>
            <a:endParaRPr lang="ar-EG" dirty="0"/>
          </a:p>
        </p:txBody>
      </p:sp>
      <p:sp>
        <p:nvSpPr>
          <p:cNvPr id="3" name="Content Placeholder 2">
            <a:extLst>
              <a:ext uri="{FF2B5EF4-FFF2-40B4-BE49-F238E27FC236}">
                <a16:creationId xmlns:a16="http://schemas.microsoft.com/office/drawing/2014/main" xmlns="" id="{56F2A9A0-836F-410F-A2A9-7EC83477C536}"/>
              </a:ext>
            </a:extLst>
          </p:cNvPr>
          <p:cNvSpPr>
            <a:spLocks noGrp="1"/>
          </p:cNvSpPr>
          <p:nvPr>
            <p:ph idx="1"/>
          </p:nvPr>
        </p:nvSpPr>
        <p:spPr>
          <a:xfrm>
            <a:off x="191387" y="839973"/>
            <a:ext cx="11897832" cy="5550194"/>
          </a:xfrm>
        </p:spPr>
        <p:txBody>
          <a:bodyPr>
            <a:noAutofit/>
          </a:bodyPr>
          <a:lstStyle/>
          <a:p>
            <a:pPr marL="0" indent="0" algn="l" rtl="0">
              <a:buNone/>
            </a:pPr>
            <a:endParaRPr lang="en-US" sz="1400" dirty="0"/>
          </a:p>
          <a:p>
            <a:pPr algn="l" rtl="0"/>
            <a:r>
              <a:rPr lang="en-US" sz="1400" dirty="0"/>
              <a:t>Part One spans approximately seven hours and takes up more than half the book. It’s set at the Ramsay’s summer home, where the </a:t>
            </a:r>
            <a:r>
              <a:rPr lang="en-US" sz="1400" dirty="0" err="1"/>
              <a:t>Ramsays</a:t>
            </a:r>
            <a:r>
              <a:rPr lang="en-US" sz="1400" dirty="0"/>
              <a:t> and their eight children are entertaining a number of friends and colleagues. The novel begins with James Ramsay, age six, wanting to go to the Lighthouse that’s across the bay from the </a:t>
            </a:r>
            <a:r>
              <a:rPr lang="en-US" sz="1400" dirty="0" err="1"/>
              <a:t>Ramsays</a:t>
            </a:r>
            <a:r>
              <a:rPr lang="en-US" sz="1400" dirty="0"/>
              <a:t>’ summer home. His mother, Mrs. Ramsay, holds out hope that the weather will be good tomorrow so they can go to the Lighthouse, but Mr. Ramsay is adamant that the weather will be awful. Charles </a:t>
            </a:r>
            <a:r>
              <a:rPr lang="en-US" sz="1400" dirty="0" err="1"/>
              <a:t>Tansley</a:t>
            </a:r>
            <a:r>
              <a:rPr lang="en-US" sz="1400" dirty="0"/>
              <a:t>, one of Mr. Ramsay’s visiting students, chimes in and supports Mr. Ramsay’s view that the weather will be rotten. He’s a very socially awkward young man who is obsessed with his dissertation.</a:t>
            </a:r>
            <a:br>
              <a:rPr lang="en-US" sz="1400" dirty="0"/>
            </a:br>
            <a:r>
              <a:rPr lang="en-US" sz="1400" dirty="0"/>
              <a:t/>
            </a:r>
            <a:br>
              <a:rPr lang="en-US" sz="1400" dirty="0"/>
            </a:br>
            <a:r>
              <a:rPr lang="en-US" sz="1400" dirty="0"/>
              <a:t>Numerous small bits of action occur. For example, after lunch, Mrs. Ramsay takes pity on Mr. </a:t>
            </a:r>
            <a:r>
              <a:rPr lang="en-US" sz="1400" dirty="0" err="1"/>
              <a:t>Tansley</a:t>
            </a:r>
            <a:r>
              <a:rPr lang="en-US" sz="1400" dirty="0"/>
              <a:t> and asks him to accompany her into town. By the end of the trip, Mr. </a:t>
            </a:r>
            <a:r>
              <a:rPr lang="en-US" sz="1400" dirty="0" err="1"/>
              <a:t>Tansley</a:t>
            </a:r>
            <a:r>
              <a:rPr lang="en-US" sz="1400" dirty="0"/>
              <a:t> is in love with the much older, but still beautiful, Mrs. Ramsay (by the way, she is 50). Later, as she sits in a window and reads a fairy tale to James, Mrs. Ramsay remembers that she must keep her head down for Lily Briscoe’s painting. (If you’re wondering who Lily is, we are in the same boat. Although, we gather she’s a family friend.) Mrs. Ramsay has the fleeting thought that Lily will have a hard time getting married, but she likes Lily anyway and decides that Lily should marry William </a:t>
            </a:r>
            <a:r>
              <a:rPr lang="en-US" sz="1400" dirty="0" err="1"/>
              <a:t>Bankes</a:t>
            </a:r>
            <a:r>
              <a:rPr lang="en-US" sz="1400" dirty="0"/>
              <a:t>, an old friend of Mr. Ramsay’s.</a:t>
            </a:r>
            <a:br>
              <a:rPr lang="en-US" sz="1400" dirty="0"/>
            </a:br>
            <a:r>
              <a:rPr lang="en-US" sz="1400" dirty="0"/>
              <a:t/>
            </a:r>
            <a:br>
              <a:rPr lang="en-US" sz="1400" dirty="0"/>
            </a:br>
            <a:r>
              <a:rPr lang="en-US" sz="1400" dirty="0"/>
              <a:t>William </a:t>
            </a:r>
            <a:r>
              <a:rPr lang="en-US" sz="1400" dirty="0" err="1"/>
              <a:t>Bankes</a:t>
            </a:r>
            <a:r>
              <a:rPr lang="en-US" sz="1400" dirty="0"/>
              <a:t>, who is also visiting the </a:t>
            </a:r>
            <a:r>
              <a:rPr lang="en-US" sz="1400" dirty="0" err="1"/>
              <a:t>Ramsays</a:t>
            </a:r>
            <a:r>
              <a:rPr lang="en-US" sz="1400" dirty="0"/>
              <a:t>, comes up to Lily and the two of them go for a walk. They talk about Mr. Ramsay. Meanwhile, Mr. Ramsay walks along the lawn and worries about mortality and his legacy to humankind, and then pesters Mrs. Ramsay to soothe his ego. Mrs. Ramsay does calm her husband, and then starts worrying about Paul (the </a:t>
            </a:r>
            <a:r>
              <a:rPr lang="en-US" sz="1400" dirty="0" err="1"/>
              <a:t>Ramsays</a:t>
            </a:r>
            <a:r>
              <a:rPr lang="en-US" sz="1400" dirty="0"/>
              <a:t>’ guest), Minta (another guest), Nancy Ramsay (daughter), and Andrew (son), who are not yet back from the beach. She hopes that Paul has proposed to Minta.</a:t>
            </a:r>
            <a:br>
              <a:rPr lang="en-US" sz="1400" dirty="0"/>
            </a:br>
            <a:r>
              <a:rPr lang="en-US" sz="1400" dirty="0"/>
              <a:t/>
            </a:r>
            <a:br>
              <a:rPr lang="en-US" sz="1400" dirty="0"/>
            </a:br>
            <a:r>
              <a:rPr lang="en-US" sz="1400" dirty="0"/>
              <a:t>At dinner, Mrs. Ramsay triumphs. The food is delicious; she is beautiful; Mr. </a:t>
            </a:r>
            <a:r>
              <a:rPr lang="en-US" sz="1400" dirty="0" err="1"/>
              <a:t>Bankes</a:t>
            </a:r>
            <a:r>
              <a:rPr lang="en-US" sz="1400" dirty="0"/>
              <a:t> has stayed for dinner; and Paul’s proposal to Minta has been accepted. She wishes she could freeze the moment but knows it is already part of the past. She tucks her youngest two children into bed and then sits with her husband as he reads. They make small talk and she knows he wants her to say, "I love you," though she refuses. She gets out of it by smiling at him and telling him that he was right – the weather will be bad tomorrow and they will not be able to visit the Lighthouse.</a:t>
            </a:r>
            <a:br>
              <a:rPr lang="en-US" sz="1400" dirty="0"/>
            </a:br>
            <a:r>
              <a:rPr lang="en-US" sz="1400" dirty="0"/>
              <a:t/>
            </a:r>
            <a:br>
              <a:rPr lang="en-US" sz="1400" dirty="0"/>
            </a:br>
            <a:endParaRPr lang="ar-EG" sz="1400" dirty="0"/>
          </a:p>
        </p:txBody>
      </p:sp>
    </p:spTree>
    <p:extLst>
      <p:ext uri="{BB962C8B-B14F-4D97-AF65-F5344CB8AC3E}">
        <p14:creationId xmlns:p14="http://schemas.microsoft.com/office/powerpoint/2010/main" val="160765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3D1E6-749D-4569-9751-72F1E7A458E7}"/>
              </a:ext>
            </a:extLst>
          </p:cNvPr>
          <p:cNvSpPr>
            <a:spLocks noGrp="1"/>
          </p:cNvSpPr>
          <p:nvPr>
            <p:ph type="title"/>
          </p:nvPr>
        </p:nvSpPr>
        <p:spPr/>
        <p:txBody>
          <a:bodyPr/>
          <a:lstStyle/>
          <a:p>
            <a:r>
              <a:rPr lang="en-US" dirty="0"/>
              <a:t>To the Lighthouse: part 3</a:t>
            </a:r>
            <a:endParaRPr lang="ar-EG" dirty="0"/>
          </a:p>
        </p:txBody>
      </p:sp>
      <p:sp>
        <p:nvSpPr>
          <p:cNvPr id="3" name="Content Placeholder 2">
            <a:extLst>
              <a:ext uri="{FF2B5EF4-FFF2-40B4-BE49-F238E27FC236}">
                <a16:creationId xmlns:a16="http://schemas.microsoft.com/office/drawing/2014/main" xmlns="" id="{DFB895AC-B542-47F7-A277-A719EEF0F898}"/>
              </a:ext>
            </a:extLst>
          </p:cNvPr>
          <p:cNvSpPr>
            <a:spLocks noGrp="1"/>
          </p:cNvSpPr>
          <p:nvPr>
            <p:ph idx="1"/>
          </p:nvPr>
        </p:nvSpPr>
        <p:spPr>
          <a:xfrm>
            <a:off x="616688" y="2108201"/>
            <a:ext cx="10538992" cy="3760891"/>
          </a:xfrm>
        </p:spPr>
        <p:txBody>
          <a:bodyPr>
            <a:normAutofit fontScale="85000" lnSpcReduction="10000"/>
          </a:bodyPr>
          <a:lstStyle/>
          <a:p>
            <a:pPr algn="l" rtl="0">
              <a:buFont typeface="Wingdings" panose="05000000000000000000" pitchFamily="2" charset="2"/>
              <a:buChar char="q"/>
            </a:pPr>
            <a:r>
              <a:rPr lang="en-US" sz="2000" dirty="0"/>
              <a:t>Part Two compresses ten years into about twenty pages. All the traditionally important information in a story (read: what happened to the characters) is briefly imparted in brackets. We learn that Mrs. Ramsay, Prue Ramsay (daughter), and Andrew Ramsay (son) have died. Mrs. Ramsay died at night; Prue died in childbirth (after first getting married); and Andrew died when a shell exploded in France. Oh, right. There also happens to be a war going on – </a:t>
            </a:r>
            <a:r>
              <a:rPr lang="en-US" sz="2000" b="1" dirty="0">
                <a:hlinkClick r:id="rId2"/>
              </a:rPr>
              <a:t>World War I</a:t>
            </a:r>
            <a:r>
              <a:rPr lang="en-US" sz="2000" dirty="0"/>
              <a:t> – which gets glossed over in favor of extended descriptions of the weather and the summer house by the sea.</a:t>
            </a:r>
          </a:p>
          <a:p>
            <a:pPr algn="l" rtl="0">
              <a:buFont typeface="Wingdings" panose="05000000000000000000" pitchFamily="2" charset="2"/>
              <a:buChar char="q"/>
            </a:pPr>
            <a:r>
              <a:rPr lang="en-US" sz="2000" dirty="0"/>
              <a:t>Part Three takes place at the summer house and begins with Mr. Ramsay and two of his children, Cam and James, finally going to the Lighthouse, and Lily working on the painting of Mrs. Ramsay that she never finished. Via Lily’s thoughts, we hear that she never married, but remained good friends with William </a:t>
            </a:r>
            <a:r>
              <a:rPr lang="en-US" sz="2000" dirty="0" err="1"/>
              <a:t>Bankes</a:t>
            </a:r>
            <a:r>
              <a:rPr lang="en-US" sz="2000" dirty="0"/>
              <a:t>. Paul and Minta’s marriage fell apart. Mr. Ramsay, Cam, and James actually make it to the Lighthouse. Lily finishes her painting. Throughout this last part of the novel, it’s clear that Mrs. Ramsay is sorely missed.</a:t>
            </a:r>
            <a:br>
              <a:rPr lang="en-US" sz="2000" dirty="0"/>
            </a:br>
            <a:r>
              <a:rPr lang="en-US" sz="2000" dirty="0"/>
              <a:t/>
            </a:r>
            <a:br>
              <a:rPr lang="en-US" sz="2000" dirty="0"/>
            </a:br>
            <a:endParaRPr lang="ar-EG" dirty="0"/>
          </a:p>
        </p:txBody>
      </p:sp>
    </p:spTree>
    <p:extLst>
      <p:ext uri="{BB962C8B-B14F-4D97-AF65-F5344CB8AC3E}">
        <p14:creationId xmlns:p14="http://schemas.microsoft.com/office/powerpoint/2010/main" val="182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C1F63-30C7-43B0-A900-0C662FE9F2D5}"/>
              </a:ext>
            </a:extLst>
          </p:cNvPr>
          <p:cNvSpPr>
            <a:spLocks noGrp="1"/>
          </p:cNvSpPr>
          <p:nvPr>
            <p:ph type="title"/>
          </p:nvPr>
        </p:nvSpPr>
        <p:spPr>
          <a:xfrm>
            <a:off x="1097280" y="286604"/>
            <a:ext cx="10058400" cy="723490"/>
          </a:xfrm>
        </p:spPr>
        <p:txBody>
          <a:bodyPr>
            <a:normAutofit fontScale="90000"/>
          </a:bodyPr>
          <a:lstStyle/>
          <a:p>
            <a:r>
              <a:rPr lang="en-US" dirty="0"/>
              <a:t>Themes: Time</a:t>
            </a:r>
            <a:endParaRPr lang="ar-EG" dirty="0"/>
          </a:p>
        </p:txBody>
      </p:sp>
      <p:sp>
        <p:nvSpPr>
          <p:cNvPr id="3" name="Content Placeholder 2">
            <a:extLst>
              <a:ext uri="{FF2B5EF4-FFF2-40B4-BE49-F238E27FC236}">
                <a16:creationId xmlns:a16="http://schemas.microsoft.com/office/drawing/2014/main" xmlns="" id="{DEDC5DC4-B747-4F19-B589-FB0B9EDC3AD0}"/>
              </a:ext>
            </a:extLst>
          </p:cNvPr>
          <p:cNvSpPr>
            <a:spLocks noGrp="1"/>
          </p:cNvSpPr>
          <p:nvPr>
            <p:ph idx="1"/>
          </p:nvPr>
        </p:nvSpPr>
        <p:spPr>
          <a:xfrm>
            <a:off x="138223" y="1924493"/>
            <a:ext cx="11961627" cy="4508205"/>
          </a:xfrm>
        </p:spPr>
        <p:txBody>
          <a:bodyPr>
            <a:normAutofit fontScale="77500" lnSpcReduction="20000"/>
          </a:bodyPr>
          <a:lstStyle/>
          <a:p>
            <a:pPr algn="l" rtl="0"/>
            <a:r>
              <a:rPr lang="en-US" dirty="0"/>
              <a:t>Time is one of the major themes of To the Lighthouse. Most of the adult characters fixate on the concept of time in one way or another. Mrs. Ramsay cannot help but notice that the present moment becomes </a:t>
            </a:r>
            <a:r>
              <a:rPr lang="en-US" b="1" dirty="0"/>
              <a:t>the past</a:t>
            </a:r>
            <a:r>
              <a:rPr lang="en-US" dirty="0"/>
              <a:t>, and she seeks objects in the external world to ground her in the moment. Part 1, The Window, and Part 2, The Lighthouse, occur almost in “real time,” as the action described takes place within a period more or less equivalent to the period of time it takes to read the section. Within these sections, each character’s perspective picks up on an immense range of detail and the observant </a:t>
            </a:r>
            <a:r>
              <a:rPr lang="en-US" dirty="0">
                <a:hlinkClick r:id="rId2"/>
              </a:rPr>
              <a:t>Mrs. Ramsay</a:t>
            </a:r>
            <a:r>
              <a:rPr lang="en-US" dirty="0"/>
              <a:t> and </a:t>
            </a:r>
            <a:r>
              <a:rPr lang="en-US" dirty="0">
                <a:hlinkClick r:id="rId3"/>
              </a:rPr>
              <a:t>Lily</a:t>
            </a:r>
            <a:r>
              <a:rPr lang="en-US" dirty="0"/>
              <a:t> are especially conscious of the unique specificity of each moment. The novel also explores the vacation time of the </a:t>
            </a:r>
            <a:r>
              <a:rPr lang="en-US" dirty="0" err="1"/>
              <a:t>Ramsays</a:t>
            </a:r>
            <a:r>
              <a:rPr lang="en-US" dirty="0"/>
              <a:t> and their guests, for whom the scenes of the novel are lived within a “break” from their normal lives in London, and the circular, ritual time of communal activity and habit, as the characters repeat the daily routines of walks and dinners, react to one another in predictable ways, and repeatedly profess long-held opinions. Zooming out from daily life, </a:t>
            </a:r>
            <a:r>
              <a:rPr lang="en-US" i="1" dirty="0"/>
              <a:t>To the Lighthouse </a:t>
            </a:r>
            <a:r>
              <a:rPr lang="en-US" dirty="0"/>
              <a:t>reflects on time’s larger frameworks as Mrs. Ramsay considers the irretrievable time of childhood and she, along with </a:t>
            </a:r>
            <a:r>
              <a:rPr lang="en-US" dirty="0">
                <a:hlinkClick r:id="rId4"/>
              </a:rPr>
              <a:t>Mr. Ramsay</a:t>
            </a:r>
            <a:r>
              <a:rPr lang="en-US" dirty="0"/>
              <a:t> and Lily, confront human tininess in the course of the Earth’s existence. Yet Mrs. Ramsay and Lily (and, though he has his doubts, Mr. Ramsay) believe that it is possible to make “something permanent” out of the moment, and thus Lily paints to partake of eternity as Mrs. Ramsay orchestrates lived experience until it becomes as transcendent as art. In Part 2, Time Passing, the “real time” of The Window accelerates to breakneck speed and the section spans a whole decade in just a few pages. Without much attention to detail, this view on time lacks the particularity and complexity of time in The Window and is characterized only by a barebones framework of events. Thus, the enormity of Mrs. Ramsay’s, </a:t>
            </a:r>
            <a:r>
              <a:rPr lang="en-US" dirty="0">
                <a:hlinkClick r:id="rId5"/>
              </a:rPr>
              <a:t>Prue</a:t>
            </a:r>
            <a:r>
              <a:rPr lang="en-US" dirty="0"/>
              <a:t>’s, and </a:t>
            </a:r>
            <a:r>
              <a:rPr lang="en-US" dirty="0">
                <a:hlinkClick r:id="rId5"/>
              </a:rPr>
              <a:t>Andrew</a:t>
            </a:r>
            <a:r>
              <a:rPr lang="en-US" dirty="0"/>
              <a:t>’s deaths, and of World War I, are reduced to one sentence parentheticals. </a:t>
            </a:r>
          </a:p>
          <a:p>
            <a:pPr algn="l" rtl="0"/>
            <a:r>
              <a:rPr lang="en-US" i="1" dirty="0"/>
              <a:t>To the Lighthouse</a:t>
            </a:r>
            <a:r>
              <a:rPr lang="en-US" dirty="0"/>
              <a:t> ultimately demonstrates the inadequacy of clock time to measure human experience: life is not felt, Woolf shows, second by orderly second. Instead, one minute seems to drag on an eternity while the next two decades speed by. One is one second aware of a human lifespan as a long, luxurious stretch and the next second perceives it to be an infinitesimal fraction of Earth’s much more enduring existence. Memories return in the present and live on, sometimes seeming never to have passed.</a:t>
            </a:r>
          </a:p>
          <a:p>
            <a:pPr algn="l" rtl="0"/>
            <a:endParaRPr lang="en-US" dirty="0"/>
          </a:p>
          <a:p>
            <a:pPr algn="l" rtl="0"/>
            <a:endParaRPr lang="en-US" dirty="0"/>
          </a:p>
          <a:p>
            <a:pPr algn="l" rtl="0"/>
            <a:endParaRPr lang="ar-EG" dirty="0"/>
          </a:p>
        </p:txBody>
      </p:sp>
    </p:spTree>
    <p:extLst>
      <p:ext uri="{BB962C8B-B14F-4D97-AF65-F5344CB8AC3E}">
        <p14:creationId xmlns:p14="http://schemas.microsoft.com/office/powerpoint/2010/main" val="258888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D8791-0AAF-43AE-BD73-7BAEB945E04B}"/>
              </a:ext>
            </a:extLst>
          </p:cNvPr>
          <p:cNvSpPr>
            <a:spLocks noGrp="1"/>
          </p:cNvSpPr>
          <p:nvPr>
            <p:ph type="title"/>
          </p:nvPr>
        </p:nvSpPr>
        <p:spPr>
          <a:xfrm>
            <a:off x="1097280" y="286604"/>
            <a:ext cx="10058400" cy="797918"/>
          </a:xfrm>
        </p:spPr>
        <p:txBody>
          <a:bodyPr/>
          <a:lstStyle/>
          <a:p>
            <a:r>
              <a:rPr lang="en-US" dirty="0"/>
              <a:t>Themes: The Meaning of Life</a:t>
            </a:r>
            <a:endParaRPr lang="ar-EG" dirty="0"/>
          </a:p>
        </p:txBody>
      </p:sp>
      <p:sp>
        <p:nvSpPr>
          <p:cNvPr id="3" name="Content Placeholder 2">
            <a:extLst>
              <a:ext uri="{FF2B5EF4-FFF2-40B4-BE49-F238E27FC236}">
                <a16:creationId xmlns:a16="http://schemas.microsoft.com/office/drawing/2014/main" xmlns="" id="{47E9EF50-5FDB-4D00-956F-3D66F699A658}"/>
              </a:ext>
            </a:extLst>
          </p:cNvPr>
          <p:cNvSpPr>
            <a:spLocks noGrp="1"/>
          </p:cNvSpPr>
          <p:nvPr>
            <p:ph idx="1"/>
          </p:nvPr>
        </p:nvSpPr>
        <p:spPr/>
        <p:txBody>
          <a:bodyPr/>
          <a:lstStyle/>
          <a:p>
            <a:pPr algn="l" rtl="0"/>
            <a:r>
              <a:rPr lang="en-US" dirty="0"/>
              <a:t>Characters throughout </a:t>
            </a:r>
            <a:r>
              <a:rPr lang="en-US" i="1" dirty="0"/>
              <a:t>To the Lighthouse</a:t>
            </a:r>
            <a:r>
              <a:rPr lang="en-US" dirty="0"/>
              <a:t> question life’s ultimate meaning and supply different answers based on their own perspectives and on the circumstances that surround their questioning. Mrs. Ramsay understands the meaning of life to be family and domestic happiness, while Mr. </a:t>
            </a:r>
            <a:r>
              <a:rPr lang="en-US" dirty="0" err="1"/>
              <a:t>Bankes</a:t>
            </a:r>
            <a:r>
              <a:rPr lang="en-US" dirty="0"/>
              <a:t> and Mr. </a:t>
            </a:r>
            <a:r>
              <a:rPr lang="en-US" dirty="0" err="1"/>
              <a:t>Tansley</a:t>
            </a:r>
            <a:r>
              <a:rPr lang="en-US" dirty="0"/>
              <a:t> understand it to be work and professional success. Mr. Ramsay vacillates between these answers, finding ultimate meaning sometimes in family, sometimes in philosophy. Lily thinks life’s greatest meaning lies in making art.</a:t>
            </a:r>
          </a:p>
          <a:p>
            <a:pPr algn="l" rtl="0"/>
            <a:r>
              <a:rPr lang="en-US" dirty="0"/>
              <a:t>There is, ultimately, no one meaning of life and, instead of reaching for one, the novel shows that meaning is subjective, contingent upon circumstance and perspective. Each life, then, contains many “meanings,” which shift and change from year to year, from moment to moment.</a:t>
            </a:r>
            <a:endParaRPr lang="ar-EG" dirty="0"/>
          </a:p>
        </p:txBody>
      </p:sp>
    </p:spTree>
    <p:extLst>
      <p:ext uri="{BB962C8B-B14F-4D97-AF65-F5344CB8AC3E}">
        <p14:creationId xmlns:p14="http://schemas.microsoft.com/office/powerpoint/2010/main" val="238961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07084-0239-4692-8959-9BFE1A45B702}"/>
              </a:ext>
            </a:extLst>
          </p:cNvPr>
          <p:cNvSpPr>
            <a:spLocks noGrp="1"/>
          </p:cNvSpPr>
          <p:nvPr>
            <p:ph type="title"/>
          </p:nvPr>
        </p:nvSpPr>
        <p:spPr>
          <a:xfrm>
            <a:off x="1097279" y="286604"/>
            <a:ext cx="10268925" cy="702304"/>
          </a:xfrm>
        </p:spPr>
        <p:txBody>
          <a:bodyPr>
            <a:normAutofit fontScale="90000"/>
          </a:bodyPr>
          <a:lstStyle/>
          <a:p>
            <a:r>
              <a:rPr lang="en-US" dirty="0"/>
              <a:t>Themes: The Nature of Interior Life</a:t>
            </a:r>
            <a:endParaRPr lang="ar-EG" dirty="0"/>
          </a:p>
        </p:txBody>
      </p:sp>
      <p:sp>
        <p:nvSpPr>
          <p:cNvPr id="3" name="Content Placeholder 2">
            <a:extLst>
              <a:ext uri="{FF2B5EF4-FFF2-40B4-BE49-F238E27FC236}">
                <a16:creationId xmlns:a16="http://schemas.microsoft.com/office/drawing/2014/main" xmlns="" id="{7A89C4F0-B816-494D-90D0-B164F71F6B8D}"/>
              </a:ext>
            </a:extLst>
          </p:cNvPr>
          <p:cNvSpPr>
            <a:spLocks noGrp="1"/>
          </p:cNvSpPr>
          <p:nvPr>
            <p:ph idx="1"/>
          </p:nvPr>
        </p:nvSpPr>
        <p:spPr>
          <a:xfrm>
            <a:off x="170121" y="1892595"/>
            <a:ext cx="11897832" cy="4486940"/>
          </a:xfrm>
        </p:spPr>
        <p:txBody>
          <a:bodyPr>
            <a:normAutofit fontScale="85000" lnSpcReduction="20000"/>
          </a:bodyPr>
          <a:lstStyle/>
          <a:p>
            <a:pPr algn="l" rtl="0"/>
            <a:r>
              <a:rPr lang="en-US" dirty="0"/>
              <a:t>Written as a stream of consciousness, </a:t>
            </a:r>
            <a:r>
              <a:rPr lang="en-US" i="1" dirty="0"/>
              <a:t>To the Lighthouse </a:t>
            </a:r>
            <a:r>
              <a:rPr lang="en-US" dirty="0"/>
              <a:t>constantly investigates the contours and patterns of human thought through its form and style. While writing within the perspective of a single character, Woolf’s sentences leap back and forth between various impressions, memories, and emotions, formally illustrating the associative nature of an individual mind. Lofty thoughts stand on par with everyday ones.</a:t>
            </a:r>
          </a:p>
          <a:p>
            <a:pPr algn="l" rtl="0"/>
            <a:r>
              <a:rPr lang="en-US" dirty="0"/>
              <a:t>. </a:t>
            </a:r>
            <a:r>
              <a:rPr lang="en-US" dirty="0">
                <a:hlinkClick r:id="rId2"/>
              </a:rPr>
              <a:t>Mrs. Ramsay</a:t>
            </a:r>
            <a:r>
              <a:rPr lang="en-US" dirty="0"/>
              <a:t>’s mind alone leaps between thoughts on the nature of compassion, the relationship between men and women, household budgeting, her children’s futures, the state of her society, and the state of the beef dish she’ll be serving at dinner. Emotions, too, flash quickly in and out so that Mrs. Ramsay’s indignation at </a:t>
            </a:r>
            <a:r>
              <a:rPr lang="en-US" dirty="0">
                <a:hlinkClick r:id="rId3"/>
              </a:rPr>
              <a:t>Mr. Ramsay</a:t>
            </a:r>
            <a:r>
              <a:rPr lang="en-US" dirty="0"/>
              <a:t>’s exclamation “damn you” is restored to admiration just a few seconds later when he offers to double-check on the weather he has so adamantly insisted will be poor. While capable of such quicksilver change, the mind is also capable of extended preservation, so that </a:t>
            </a:r>
            <a:r>
              <a:rPr lang="en-US" u="sng" dirty="0">
                <a:hlinkClick r:id="rId4"/>
              </a:rPr>
              <a:t>Mr. </a:t>
            </a:r>
            <a:r>
              <a:rPr lang="en-US" u="sng" dirty="0" err="1">
                <a:hlinkClick r:id="rId4"/>
              </a:rPr>
              <a:t>Tansley</a:t>
            </a:r>
            <a:r>
              <a:rPr lang="en-US" dirty="0" err="1"/>
              <a:t>’s</a:t>
            </a:r>
            <a:r>
              <a:rPr lang="en-US" dirty="0"/>
              <a:t> insult floats in </a:t>
            </a:r>
            <a:r>
              <a:rPr lang="en-US" dirty="0">
                <a:hlinkClick r:id="rId5"/>
              </a:rPr>
              <a:t>Lily</a:t>
            </a:r>
            <a:r>
              <a:rPr lang="en-US" dirty="0"/>
              <a:t>’s mind ten years later even after she’s forgotten who said it.</a:t>
            </a:r>
          </a:p>
          <a:p>
            <a:pPr algn="l" rtl="0"/>
            <a:r>
              <a:rPr lang="en-US" dirty="0"/>
              <a:t>Over the course of the novel, Woolf is also constantly leaping back and forth between the minds of different characters. Though everyone’s mind shares an associative, eclectic tendency, individual minds are also distinguishable enough from one another that Woolf sometimes doesn’t even have to indicate that she’s leapt from one person’s perspective to another’s, as when the text jumps from Lily’s to Mrs. Ramsey’s mind at the end of dinner in The Window. Likewise, Mr. Ramsay’s stream of consciousness is immediately distinguishable from Mrs. Ramsay’s in its lack of particular, material detail (the flowers, stars, and other such quotidian beauties that Mrs. Ramsay laments his inability to notice). As it slides in and out of different characters’ minds, the novel’s figuration further suggests that the divide between internal and external life might not be so rigid after all. Repeating metaphors of the mind as a pool of water and as a beehive transform abstract, private thought into a concrete, shared element of the natural world.</a:t>
            </a:r>
          </a:p>
          <a:p>
            <a:pPr algn="l" rtl="0"/>
            <a:endParaRPr lang="ar-EG" dirty="0"/>
          </a:p>
        </p:txBody>
      </p:sp>
    </p:spTree>
    <p:extLst>
      <p:ext uri="{BB962C8B-B14F-4D97-AF65-F5344CB8AC3E}">
        <p14:creationId xmlns:p14="http://schemas.microsoft.com/office/powerpoint/2010/main" val="59705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F3D32-FBAD-4D62-910A-69654505F912}"/>
              </a:ext>
            </a:extLst>
          </p:cNvPr>
          <p:cNvSpPr>
            <a:spLocks noGrp="1"/>
          </p:cNvSpPr>
          <p:nvPr>
            <p:ph type="title"/>
          </p:nvPr>
        </p:nvSpPr>
        <p:spPr/>
        <p:txBody>
          <a:bodyPr/>
          <a:lstStyle/>
          <a:p>
            <a:r>
              <a:rPr lang="en-US" dirty="0"/>
              <a:t>The Nature of Interior Life</a:t>
            </a:r>
            <a:endParaRPr lang="ar-EG" dirty="0"/>
          </a:p>
        </p:txBody>
      </p:sp>
      <p:sp>
        <p:nvSpPr>
          <p:cNvPr id="3" name="Content Placeholder 2">
            <a:extLst>
              <a:ext uri="{FF2B5EF4-FFF2-40B4-BE49-F238E27FC236}">
                <a16:creationId xmlns:a16="http://schemas.microsoft.com/office/drawing/2014/main" xmlns="" id="{5F2D4DF9-9617-47C8-9D48-88A5CD8BEDC6}"/>
              </a:ext>
            </a:extLst>
          </p:cNvPr>
          <p:cNvSpPr>
            <a:spLocks noGrp="1"/>
          </p:cNvSpPr>
          <p:nvPr>
            <p:ph idx="1"/>
          </p:nvPr>
        </p:nvSpPr>
        <p:spPr/>
        <p:txBody>
          <a:bodyPr/>
          <a:lstStyle/>
          <a:p>
            <a:pPr algn="l" rtl="0"/>
            <a:r>
              <a:rPr lang="en-US" dirty="0"/>
              <a:t>Every aspect of the novel speaks to the diversity of interior life: the diversity of disparate thoughts within an individual stream of consciousness as well as the diversity of different thoughts and thought patterns that characterize different individuals’ streams of consciousness. Lily’s reflection towards novel’s end that in order to see Mrs. Ramsey clearly a person would need “fifty pairs of eyes” (since each of those pairs would have such different insights into her character) can be read as a description of the novel itself: written through many separate pairs of eyes to achieve the most complete possible vision.</a:t>
            </a:r>
            <a:endParaRPr lang="ar-EG" dirty="0"/>
          </a:p>
        </p:txBody>
      </p:sp>
    </p:spTree>
    <p:extLst>
      <p:ext uri="{BB962C8B-B14F-4D97-AF65-F5344CB8AC3E}">
        <p14:creationId xmlns:p14="http://schemas.microsoft.com/office/powerpoint/2010/main" val="1416387820"/>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C586965-D4BF-4605-8C1C-5B8CCCAB7737}">
  <ds:schemaRefs>
    <ds:schemaRef ds:uri="http://schemas.microsoft.com/sharepoint/v3/contenttype/forms"/>
  </ds:schemaRefs>
</ds:datastoreItem>
</file>

<file path=customXml/itemProps2.xml><?xml version="1.0" encoding="utf-8"?>
<ds:datastoreItem xmlns:ds="http://schemas.openxmlformats.org/officeDocument/2006/customXml" ds:itemID="{6E499CE6-06FC-4D3E-8B56-30558CC9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E351D-C19B-467F-A5C7-085C4CECACA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{7606C57A-A887-40AD-B0CC-7069D9F804E8}tf11429527</Template>
  <TotalTime>0</TotalTime>
  <Words>2273</Words>
  <Application>Microsoft Office PowerPoint</Application>
  <PresentationFormat>مخصص</PresentationFormat>
  <Paragraphs>49</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1_RetrospectVTI</vt:lpstr>
      <vt:lpstr>Damietta Faculty of Education Department of English Third Year/ Special Edu. Novel 3rd lecture- March 2020</vt:lpstr>
      <vt:lpstr>To the Lighthouse by: Virginia Woolf  Contents:</vt:lpstr>
      <vt:lpstr> Virginia Woolf</vt:lpstr>
      <vt:lpstr>To the Lighthouse: part 1&amp;2</vt:lpstr>
      <vt:lpstr>To the Lighthouse: part 3</vt:lpstr>
      <vt:lpstr>Themes: Time</vt:lpstr>
      <vt:lpstr>Themes: The Meaning of Life</vt:lpstr>
      <vt:lpstr>Themes: The Nature of Interior Life</vt:lpstr>
      <vt:lpstr>The Nature of Interior Life</vt:lpstr>
      <vt:lpstr>Themes: Art and Beauty</vt:lpstr>
      <vt:lpstr>Themes: Gender</vt:lpstr>
      <vt:lpstr>   The lighthouse- The indication of the title</vt:lpstr>
      <vt:lpstr>Thank You… stay safe</vt:lpstr>
      <vt:lpstr>Title lorem Ipsum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2020-03-29T21:59:49Z</dcterms:created>
  <dcterms:modified xsi:type="dcterms:W3CDTF">2020-04-04T23:17:47Z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