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253" autoAdjust="0"/>
  </p:normalViewPr>
  <p:slideViewPr>
    <p:cSldViewPr snapToGrid="0">
      <p:cViewPr>
        <p:scale>
          <a:sx n="64" d="100"/>
          <a:sy n="64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33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18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9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2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7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1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5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148290"/>
            <a:ext cx="8915399" cy="262909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Damietta Faculty of Arts/Education</a:t>
            </a:r>
            <a:br>
              <a:rPr lang="en-US" sz="3200" dirty="0"/>
            </a:br>
            <a:r>
              <a:rPr lang="en-US" sz="3200" dirty="0"/>
              <a:t>Department of Geography/Social Studies</a:t>
            </a:r>
            <a:br>
              <a:rPr lang="en-US" sz="3200" dirty="0"/>
            </a:br>
            <a:r>
              <a:rPr lang="en-US" sz="3200" b="1" dirty="0">
                <a:solidFill>
                  <a:srgbClr val="C00000"/>
                </a:solidFill>
              </a:rPr>
              <a:t>First Year </a:t>
            </a:r>
            <a:r>
              <a:rPr lang="en-US" sz="3200" dirty="0"/>
              <a:t>(Special)</a:t>
            </a:r>
            <a:br>
              <a:rPr lang="en-US" sz="3200" dirty="0"/>
            </a:br>
            <a:r>
              <a:rPr lang="en-US" sz="3200" b="1" i="1" dirty="0">
                <a:solidFill>
                  <a:srgbClr val="C00000"/>
                </a:solidFill>
              </a:rPr>
              <a:t>English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 smtClean="0">
                <a:solidFill>
                  <a:srgbClr val="C00000"/>
                </a:solidFill>
              </a:rPr>
              <a:t>4</a:t>
            </a:r>
            <a:r>
              <a:rPr lang="en-US" sz="3200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i="1" dirty="0" smtClean="0"/>
              <a:t> </a:t>
            </a:r>
            <a:r>
              <a:rPr lang="en-US" sz="3200" i="1" dirty="0"/>
              <a:t>lecture- March 2020 </a:t>
            </a:r>
            <a:endParaRPr lang="ar-E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Dr. Engy Salah</a:t>
            </a:r>
            <a:endParaRPr lang="ar-EG" sz="2800" b="1" i="1" dirty="0">
              <a:solidFill>
                <a:schemeClr val="tx1"/>
              </a:solidFill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390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English:</a:t>
            </a:r>
            <a:br>
              <a:rPr lang="en-US" dirty="0" smtClean="0"/>
            </a:br>
            <a:r>
              <a:rPr lang="en-US" dirty="0" smtClean="0"/>
              <a:t>At the Airport</a:t>
            </a:r>
            <a:endParaRPr lang="ar-E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6945" y="2133600"/>
            <a:ext cx="6213513" cy="3777622"/>
          </a:xfrm>
        </p:spPr>
        <p:txBody>
          <a:bodyPr/>
          <a:lstStyle/>
          <a:p>
            <a:pPr algn="l" rtl="0"/>
            <a:r>
              <a:rPr lang="en-US" b="1" u="sng" dirty="0" smtClean="0"/>
              <a:t>Key Phrases/ Vocabulary:</a:t>
            </a:r>
          </a:p>
          <a:p>
            <a:pPr marL="0" indent="0" algn="l" rtl="0">
              <a:buNone/>
            </a:pPr>
            <a:r>
              <a:rPr lang="en-US" dirty="0" smtClean="0"/>
              <a:t>Passenger/ passenger service agent/ passport official/ </a:t>
            </a:r>
            <a:r>
              <a:rPr lang="en-US" dirty="0" err="1" smtClean="0"/>
              <a:t>detination</a:t>
            </a:r>
            <a:r>
              <a:rPr lang="en-US" dirty="0" smtClean="0"/>
              <a:t>/terminal/aisle/ baggage/upgrade/</a:t>
            </a:r>
            <a:endParaRPr lang="ar-E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58" y="0"/>
            <a:ext cx="5361542" cy="56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0170"/>
            <a:ext cx="4523971" cy="694062"/>
          </a:xfrm>
        </p:spPr>
        <p:txBody>
          <a:bodyPr/>
          <a:lstStyle/>
          <a:p>
            <a:r>
              <a:rPr lang="en-US" dirty="0" smtClean="0"/>
              <a:t>Vocabulary-Airport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36" y="672029"/>
            <a:ext cx="7028762" cy="61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" y="672029"/>
            <a:ext cx="5009003" cy="61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at the airport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0" y="1261641"/>
            <a:ext cx="10903351" cy="6065134"/>
          </a:xfrm>
        </p:spPr>
      </p:pic>
    </p:spTree>
    <p:extLst>
      <p:ext uri="{BB962C8B-B14F-4D97-AF65-F5344CB8AC3E}">
        <p14:creationId xmlns:p14="http://schemas.microsoft.com/office/powerpoint/2010/main" val="1975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73620"/>
            <a:ext cx="8911687" cy="844952"/>
          </a:xfrm>
        </p:spPr>
        <p:txBody>
          <a:bodyPr>
            <a:normAutofit/>
          </a:bodyPr>
          <a:lstStyle/>
          <a:p>
            <a:r>
              <a:rPr lang="en-US" dirty="0" smtClean="0"/>
              <a:t>Phrases- Airport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8" y="1018572"/>
            <a:ext cx="6551271" cy="5706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1018572"/>
            <a:ext cx="5231756" cy="68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… hope you all the best</a:t>
            </a:r>
            <a:br>
              <a:rPr lang="en-US" dirty="0" smtClean="0"/>
            </a:br>
            <a:r>
              <a:rPr lang="en-US" dirty="0" smtClean="0"/>
              <a:t>Stay Safe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Dr. Engy Salah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ar-EG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35" y="296456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Comprehension</a:t>
            </a:r>
            <a:br>
              <a:rPr lang="en-US" dirty="0"/>
            </a:br>
            <a:r>
              <a:rPr lang="en-US" dirty="0"/>
              <a:t>Unit </a:t>
            </a:r>
            <a:r>
              <a:rPr lang="en-US" dirty="0" smtClean="0"/>
              <a:t>14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Look at the picture and try to describe it.</a:t>
            </a:r>
          </a:p>
          <a:p>
            <a:pPr algn="l" rtl="0"/>
            <a:r>
              <a:rPr lang="en-US" dirty="0" smtClean="0"/>
              <a:t>Who are the main characters of the story?</a:t>
            </a:r>
          </a:p>
          <a:p>
            <a:pPr algn="l" rtl="0"/>
            <a:r>
              <a:rPr lang="en-US" dirty="0" smtClean="0"/>
              <a:t>Does Miss Miller have a car?</a:t>
            </a:r>
          </a:p>
          <a:p>
            <a:pPr algn="l" rtl="0"/>
            <a:r>
              <a:rPr lang="en-US" dirty="0" smtClean="0"/>
              <a:t>Miss Miller has 10 new neighbors. (T/F)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281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95" y="624110"/>
            <a:ext cx="6499953" cy="984353"/>
          </a:xfrm>
        </p:spPr>
        <p:txBody>
          <a:bodyPr>
            <a:normAutofit/>
          </a:bodyPr>
          <a:lstStyle/>
          <a:p>
            <a:r>
              <a:rPr lang="en-US" dirty="0" smtClean="0"/>
              <a:t>Unit 14- </a:t>
            </a:r>
            <a:r>
              <a:rPr lang="en-US" dirty="0"/>
              <a:t>L</a:t>
            </a:r>
            <a:r>
              <a:rPr lang="en-US" dirty="0" smtClean="0"/>
              <a:t>anguage Functions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Empty x full</a:t>
            </a:r>
          </a:p>
          <a:p>
            <a:pPr algn="l" rtl="0"/>
            <a:r>
              <a:rPr lang="en-US" dirty="0" smtClean="0"/>
              <a:t>Town vs. city</a:t>
            </a:r>
          </a:p>
          <a:p>
            <a:pPr algn="l" rtl="0"/>
            <a:r>
              <a:rPr lang="en-US" dirty="0" smtClean="0"/>
              <a:t>One of the houses (</a:t>
            </a:r>
            <a:r>
              <a:rPr lang="en-US" b="1" u="sng" dirty="0" smtClean="0"/>
              <a:t>was</a:t>
            </a:r>
            <a:r>
              <a:rPr lang="en-US" dirty="0"/>
              <a:t> </a:t>
            </a:r>
            <a:r>
              <a:rPr lang="en-US" dirty="0" smtClean="0"/>
              <a:t>not were)….</a:t>
            </a:r>
          </a:p>
          <a:p>
            <a:pPr algn="l" rtl="0"/>
            <a:r>
              <a:rPr lang="en-US" dirty="0" smtClean="0"/>
              <a:t>In (morning/evening/afternoon) – </a:t>
            </a:r>
          </a:p>
          <a:p>
            <a:pPr marL="0" indent="0" algn="l" rtl="0">
              <a:buNone/>
            </a:pPr>
            <a:r>
              <a:rPr lang="en-US" dirty="0" smtClean="0"/>
              <a:t>at (night/noon/dawn)- at (two o’clock)</a:t>
            </a:r>
          </a:p>
          <a:p>
            <a:pPr algn="l" rtl="0"/>
            <a:r>
              <a:rPr lang="en-US" dirty="0" smtClean="0"/>
              <a:t>Kind=</a:t>
            </a:r>
            <a:r>
              <a:rPr lang="en-US" b="1" dirty="0" smtClean="0"/>
              <a:t>nice</a:t>
            </a:r>
            <a:r>
              <a:rPr lang="en-US" dirty="0"/>
              <a:t> </a:t>
            </a:r>
            <a:r>
              <a:rPr lang="en-US" dirty="0" smtClean="0"/>
              <a:t>x  type</a:t>
            </a:r>
          </a:p>
          <a:p>
            <a:pPr algn="l" rtl="0"/>
            <a:r>
              <a:rPr lang="en-US" dirty="0" smtClean="0"/>
              <a:t>Kind x mean/evil</a:t>
            </a:r>
          </a:p>
          <a:p>
            <a:pPr algn="l" rtl="0"/>
            <a:r>
              <a:rPr lang="en-US" dirty="0" smtClean="0"/>
              <a:t>Can I come with you/ please do</a:t>
            </a:r>
          </a:p>
          <a:p>
            <a:pPr algn="l" rtl="0"/>
            <a:r>
              <a:rPr lang="en-US" dirty="0" smtClean="0"/>
              <a:t>Handsome vs beautiful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4" y="716096"/>
            <a:ext cx="4292906" cy="61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14- questions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How did Miss Miller go to the market?</a:t>
            </a:r>
          </a:p>
          <a:p>
            <a:pPr algn="l" rtl="0"/>
            <a:r>
              <a:rPr lang="en-US" dirty="0" smtClean="0"/>
              <a:t>Why did Miss Miller visit Mary Adam’s house?</a:t>
            </a:r>
          </a:p>
          <a:p>
            <a:pPr algn="l" rtl="0"/>
            <a:r>
              <a:rPr lang="en-US" dirty="0" smtClean="0"/>
              <a:t>Did Mary need food?</a:t>
            </a:r>
          </a:p>
          <a:p>
            <a:pPr algn="l" rtl="0"/>
            <a:r>
              <a:rPr lang="en-US" dirty="0" smtClean="0"/>
              <a:t>Were there any empty seats in the bus?</a:t>
            </a:r>
          </a:p>
          <a:p>
            <a:pPr algn="l" rtl="0"/>
            <a:r>
              <a:rPr lang="en-US" dirty="0" smtClean="0"/>
              <a:t>Put a title to the passage.</a:t>
            </a:r>
          </a:p>
          <a:p>
            <a:pPr algn="l" rtl="0"/>
            <a:r>
              <a:rPr lang="en-US" dirty="0" smtClean="0"/>
              <a:t>Summarize the passage in one complex sentence.</a:t>
            </a:r>
          </a:p>
          <a:p>
            <a:pPr algn="l" rtl="0"/>
            <a:r>
              <a:rPr lang="en-US" dirty="0" smtClean="0"/>
              <a:t>Write what you can imagine about what happened next?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188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11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Look at the picture and try to describe it.</a:t>
            </a:r>
          </a:p>
          <a:p>
            <a:pPr algn="l" rtl="0"/>
            <a:r>
              <a:rPr lang="en-US" dirty="0"/>
              <a:t>Who are the main characters of the story?</a:t>
            </a:r>
          </a:p>
          <a:p>
            <a:pPr algn="l" rtl="0"/>
            <a:r>
              <a:rPr lang="en-US" dirty="0"/>
              <a:t>Does </a:t>
            </a:r>
            <a:r>
              <a:rPr lang="en-US" dirty="0" smtClean="0"/>
              <a:t>Mrs. Walker have many children?</a:t>
            </a:r>
            <a:endParaRPr lang="en-US" dirty="0"/>
          </a:p>
          <a:p>
            <a:pPr algn="l" rtl="0"/>
            <a:r>
              <a:rPr lang="en-US" dirty="0" smtClean="0"/>
              <a:t>Al  students in Harry’s school have bicycles. </a:t>
            </a:r>
            <a:r>
              <a:rPr lang="en-US" dirty="0"/>
              <a:t>(T/F) </a:t>
            </a:r>
            <a:endParaRPr lang="ar-EG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59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401183" cy="1280890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Functions/vocabulary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13543"/>
            <a:ext cx="6404896" cy="3597680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 smtClean="0"/>
              <a:t>Traffic Lights: stop-slow down-go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His (he owns it) vs. (he’s (</a:t>
            </a:r>
            <a:r>
              <a:rPr lang="en-US" b="1" dirty="0" err="1" smtClean="0"/>
              <a:t>he+is</a:t>
            </a:r>
            <a:r>
              <a:rPr lang="en-US" b="1" dirty="0" smtClean="0"/>
              <a:t>)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b="1" dirty="0" smtClean="0"/>
              <a:t>His friend is my brother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b="1" dirty="0" smtClean="0"/>
              <a:t>He’s my brother</a:t>
            </a:r>
          </a:p>
          <a:p>
            <a:pPr algn="l" rtl="0">
              <a:lnSpc>
                <a:spcPct val="200000"/>
              </a:lnSpc>
            </a:pPr>
            <a:r>
              <a:rPr lang="en-US" b="1" dirty="0" smtClean="0"/>
              <a:t>He is a four-year old boy vs. this boy is four years old.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ar-E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02" y="1813932"/>
            <a:ext cx="3197892" cy="21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Functions/Vocabulary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Colors in English</a:t>
            </a:r>
            <a:endParaRPr lang="ar-EG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42" y="1333041"/>
            <a:ext cx="6671842" cy="55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Functions/ pronouns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48" y="1333042"/>
            <a:ext cx="10124501" cy="5524958"/>
          </a:xfrm>
        </p:spPr>
      </p:pic>
    </p:spTree>
    <p:extLst>
      <p:ext uri="{BB962C8B-B14F-4D97-AF65-F5344CB8AC3E}">
        <p14:creationId xmlns:p14="http://schemas.microsoft.com/office/powerpoint/2010/main" val="6185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will come next in the story?</a:t>
            </a:r>
          </a:p>
          <a:p>
            <a:pPr algn="l" rtl="0"/>
            <a:r>
              <a:rPr lang="en-US" dirty="0" smtClean="0"/>
              <a:t>Put a title </a:t>
            </a:r>
          </a:p>
          <a:p>
            <a:pPr algn="l" rtl="0"/>
            <a:r>
              <a:rPr lang="en-US" dirty="0" smtClean="0"/>
              <a:t>Summarize the passage in one compound-complex sentence</a:t>
            </a:r>
          </a:p>
          <a:p>
            <a:pPr algn="l" rtl="0"/>
            <a:r>
              <a:rPr lang="en-US" dirty="0" smtClean="0"/>
              <a:t>Can Harry drive a bicycle?</a:t>
            </a:r>
          </a:p>
          <a:p>
            <a:pPr algn="l" rtl="0"/>
            <a:r>
              <a:rPr lang="en-US" dirty="0" smtClean="0"/>
              <a:t>Is it difficult for Mrs. Walker to bring Harry from school? Why?</a:t>
            </a:r>
          </a:p>
          <a:p>
            <a:pPr algn="l" rtl="0"/>
            <a:r>
              <a:rPr lang="en-US" dirty="0" smtClean="0"/>
              <a:t>If you were Harry’s parents, what would you do?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211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639</TotalTime>
  <Words>340</Words>
  <Application>Microsoft Office PowerPoint</Application>
  <PresentationFormat>مخصص</PresentationFormat>
  <Paragraphs>55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Wisp</vt:lpstr>
      <vt:lpstr>Damietta Faculty of Arts/Education Department of Geography/Social Studies First Year (Special) English 4th lecture- March 2020 </vt:lpstr>
      <vt:lpstr>Reading Comprehension Unit 14</vt:lpstr>
      <vt:lpstr>Unit 14- Language Functions</vt:lpstr>
      <vt:lpstr>Unit 14- questions</vt:lpstr>
      <vt:lpstr>Unit 11</vt:lpstr>
      <vt:lpstr>Language Functions/vocabulary</vt:lpstr>
      <vt:lpstr>Language Functions/Vocabulary</vt:lpstr>
      <vt:lpstr>Language Functions/ pronouns</vt:lpstr>
      <vt:lpstr>Questions </vt:lpstr>
      <vt:lpstr>Functional English: At the Airport</vt:lpstr>
      <vt:lpstr>Vocabulary-Airport</vt:lpstr>
      <vt:lpstr>Phrases at the airport</vt:lpstr>
      <vt:lpstr>Phrases- Airport</vt:lpstr>
      <vt:lpstr>Thank You … hope you all the best Stay Safe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Damietta Faculty of Arts/Education Department of Geography/Social Studies First Year (Special) English 4th lecture- March 2020 </dc:title>
  <dc:creator>Dr Engy Salah</dc:creator>
  <cp:lastModifiedBy>Dreams</cp:lastModifiedBy>
  <cp:revision>13</cp:revision>
  <dcterms:created xsi:type="dcterms:W3CDTF">2020-03-25T08:50:06Z</dcterms:created>
  <dcterms:modified xsi:type="dcterms:W3CDTF">2020-04-04T23:23:55Z</dcterms:modified>
</cp:coreProperties>
</file>