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768E-ABB4-4A8D-885C-58CF58436FEB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E88E-A551-431C-9907-82061990B2F4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768E-ABB4-4A8D-885C-58CF58436FEB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E88E-A551-431C-9907-82061990B2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768E-ABB4-4A8D-885C-58CF58436FEB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E88E-A551-431C-9907-82061990B2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768E-ABB4-4A8D-885C-58CF58436FEB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E88E-A551-431C-9907-82061990B2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768E-ABB4-4A8D-885C-58CF58436FEB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E88E-A551-431C-9907-82061990B2F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768E-ABB4-4A8D-885C-58CF58436FEB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E88E-A551-431C-9907-82061990B2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768E-ABB4-4A8D-885C-58CF58436FEB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E88E-A551-431C-9907-82061990B2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768E-ABB4-4A8D-885C-58CF58436FEB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E88E-A551-431C-9907-82061990B2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768E-ABB4-4A8D-885C-58CF58436FEB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E88E-A551-431C-9907-82061990B2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768E-ABB4-4A8D-885C-58CF58436FEB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E88E-A551-431C-9907-82061990B2F4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768E-ABB4-4A8D-885C-58CF58436FEB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E88E-A551-431C-9907-82061990B2F4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F7F768E-ABB4-4A8D-885C-58CF58436FEB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C4DE88E-A551-431C-9907-82061990B2F4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3868" y="238661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just" rtl="1"/>
            <a:r>
              <a:rPr lang="ar-EG" sz="7200" b="1" cap="all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reflection blurRad="12700" stA="50000" endPos="50000" dist="5000" dir="5400000" sy="-100000" rotWithShape="0"/>
                </a:effectLst>
                <a:latin typeface="Algerian" pitchFamily="82" charset="0"/>
              </a:rPr>
              <a:t>النمو</a:t>
            </a:r>
            <a:endParaRPr lang="en-GB" sz="7200" b="1" cap="all" dirty="0">
              <a:ln w="0">
                <a:solidFill>
                  <a:schemeClr val="tx1"/>
                </a:solidFill>
              </a:ln>
              <a:gradFill flip="none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effectLst>
                <a:reflection blurRad="12700" stA="50000" endPos="50000" dist="5000" dir="5400000" sy="-100000" rotWithShape="0"/>
              </a:effectLst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700808"/>
            <a:ext cx="77727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EG" sz="2800" dirty="0" smtClean="0"/>
              <a:t>زيادة في الحجم والوزن الجاف بشرط ان تكون الزيادة ناتجة من مواد البناء وليست لوجود عناصر غير مفيدة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8105" y="2628002"/>
            <a:ext cx="83843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EG" sz="3200" dirty="0" smtClean="0"/>
              <a:t>التطور هو التغير في الشكل و الصورة و درجة التعقيد التي تحدث في الكائن الحي</a:t>
            </a:r>
            <a:endParaRPr lang="en-GB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591" y="3750250"/>
            <a:ext cx="6266745" cy="297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3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45491"/>
            <a:ext cx="81131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EG" sz="4000" dirty="0" smtClean="0"/>
              <a:t>النمو يتميز بانه يستمر طول حياة النبات</a:t>
            </a:r>
          </a:p>
          <a:p>
            <a:pPr algn="r" rtl="1"/>
            <a:r>
              <a:rPr lang="ar-EG" sz="4000" dirty="0" smtClean="0"/>
              <a:t>و يقتصر على مناطق خاصة تعرف بمناطق النمو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44366" y="2996952"/>
            <a:ext cx="80922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EG" sz="3600" dirty="0" smtClean="0"/>
              <a:t>مراحل النمو</a:t>
            </a:r>
          </a:p>
          <a:p>
            <a:pPr algn="r" rtl="1"/>
            <a:r>
              <a:rPr lang="ar-EG" sz="3600" dirty="0" smtClean="0"/>
              <a:t>1- مرحلة الانقسام الخلوي: خلايا انشائية و خلايا بالغة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9094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EG" sz="3200" dirty="0" smtClean="0"/>
              <a:t>2- مرحلة الزيادة في الحجم: نتيجة امتصاص الماء و الضغط على جدر الخلية حتى يصبح الزيادة ثابتة و من ثم تستطيل الخلية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4149080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EG" sz="3200" dirty="0" smtClean="0"/>
              <a:t>3- مرحلة التميز الخلوي: تتميز الخلايا فسيولوجيا و تشريحيا حتى تلائم الوظائف التي تقوم بها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5659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9919" y="332656"/>
            <a:ext cx="48894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/>
            <a:r>
              <a:rPr lang="ar-EG" sz="4400" u="sng" dirty="0" smtClean="0">
                <a:latin typeface="Andalus" pitchFamily="18" charset="-78"/>
                <a:cs typeface="Andalus" pitchFamily="18" charset="-78"/>
              </a:rPr>
              <a:t>العوامل التي تؤثر على النمو</a:t>
            </a:r>
            <a:endParaRPr lang="en-GB" sz="44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972" y="1772816"/>
            <a:ext cx="632737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/>
            <a:r>
              <a:rPr lang="ar-EG" sz="3600" dirty="0" smtClean="0"/>
              <a:t>1- درجة الحرارة</a:t>
            </a:r>
          </a:p>
          <a:p>
            <a:pPr algn="just" rtl="1"/>
            <a:r>
              <a:rPr lang="ar-EG" sz="3600" dirty="0" smtClean="0"/>
              <a:t>2- الضوء</a:t>
            </a:r>
          </a:p>
          <a:p>
            <a:pPr algn="just" rtl="1"/>
            <a:r>
              <a:rPr lang="ar-EG" sz="3600" dirty="0" smtClean="0"/>
              <a:t>ضوء قليل (ظاهرة الشحوب الضوئي)</a:t>
            </a:r>
          </a:p>
          <a:p>
            <a:pPr algn="just" rtl="1"/>
            <a:r>
              <a:rPr lang="ar-EG" sz="3600" dirty="0" smtClean="0"/>
              <a:t>ضوء عالي (تقزم النبات)</a:t>
            </a:r>
          </a:p>
          <a:p>
            <a:pPr algn="just" rtl="1"/>
            <a:r>
              <a:rPr lang="ar-EG" sz="3600" dirty="0" smtClean="0"/>
              <a:t>3- الاكسجين</a:t>
            </a:r>
          </a:p>
          <a:p>
            <a:pPr algn="just" rtl="1"/>
            <a:r>
              <a:rPr lang="ar-EG" sz="3600" dirty="0" smtClean="0"/>
              <a:t>4- المحتوى المائي</a:t>
            </a:r>
          </a:p>
          <a:p>
            <a:pPr algn="just" rtl="1"/>
            <a:r>
              <a:rPr lang="ar-EG" sz="3600" dirty="0" smtClean="0"/>
              <a:t>5- العناصر المعدنية و المركبات العضوية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9751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303876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EG" sz="4000" b="1" u="sng" dirty="0" smtClean="0"/>
              <a:t>الهرمونات النباتية</a:t>
            </a:r>
            <a:r>
              <a:rPr lang="ar-EG" sz="3600" dirty="0" smtClean="0"/>
              <a:t>: هي مواد محفزة للنمو و تنقسم الى</a:t>
            </a:r>
          </a:p>
          <a:p>
            <a:pPr algn="r" rtl="1"/>
            <a:r>
              <a:rPr lang="ar-EG" sz="3600" dirty="0" smtClean="0"/>
              <a:t>1- </a:t>
            </a:r>
            <a:r>
              <a:rPr lang="ar-EG" sz="3600" dirty="0" err="1" smtClean="0"/>
              <a:t>الاوكسينات</a:t>
            </a:r>
            <a:endParaRPr lang="ar-EG" sz="3600" dirty="0" smtClean="0"/>
          </a:p>
          <a:p>
            <a:pPr algn="r" rtl="1"/>
            <a:r>
              <a:rPr lang="ar-EG" sz="3600" dirty="0" smtClean="0"/>
              <a:t>2- </a:t>
            </a:r>
            <a:r>
              <a:rPr lang="ar-EG" sz="3600" dirty="0" err="1" smtClean="0"/>
              <a:t>الجبريلينات</a:t>
            </a:r>
            <a:endParaRPr lang="ar-EG" sz="3600" dirty="0" smtClean="0"/>
          </a:p>
          <a:p>
            <a:pPr algn="r" rtl="1"/>
            <a:r>
              <a:rPr lang="ar-EG" sz="3600" dirty="0" smtClean="0"/>
              <a:t>3- </a:t>
            </a:r>
            <a:r>
              <a:rPr lang="ar-EG" sz="3600" dirty="0" err="1" smtClean="0"/>
              <a:t>السيتوكينينات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96315" y="3717032"/>
            <a:ext cx="5072221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EG" sz="4400" b="1" u="sng" dirty="0" smtClean="0"/>
              <a:t>مواد مثبطة او معوقة للنمو</a:t>
            </a:r>
          </a:p>
          <a:p>
            <a:pPr algn="r" rtl="1"/>
            <a:r>
              <a:rPr lang="ar-EG" sz="4000" dirty="0" smtClean="0"/>
              <a:t>1- مواد مانعة للنمو</a:t>
            </a:r>
          </a:p>
          <a:p>
            <a:pPr algn="r" rtl="1"/>
            <a:r>
              <a:rPr lang="ar-EG" sz="4000" dirty="0" smtClean="0"/>
              <a:t>2- مواد معوقة للنمو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8993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332656"/>
            <a:ext cx="80648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4000" b="1" u="sng" dirty="0" smtClean="0"/>
              <a:t>الاحساس في النبات</a:t>
            </a:r>
          </a:p>
          <a:p>
            <a:pPr algn="r" rtl="1"/>
            <a:r>
              <a:rPr lang="ar-EG" sz="2400" dirty="0" smtClean="0"/>
              <a:t>لا يوجد جهاز حسي في النبات ولكن النبات يستجيب للمؤثرات الخارجية</a:t>
            </a:r>
          </a:p>
          <a:p>
            <a:pPr algn="r" rtl="1"/>
            <a:r>
              <a:rPr lang="ar-EG" sz="2400" dirty="0" smtClean="0"/>
              <a:t>حيث</a:t>
            </a:r>
          </a:p>
          <a:p>
            <a:pPr algn="r" rtl="1"/>
            <a:r>
              <a:rPr lang="ar-EG" sz="2400" dirty="0" smtClean="0"/>
              <a:t>تنتحي الجذور بعيدا عن الضوء و تنتحي السيقان عكس الجاذبية الارضية في اتجاه الضوء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517870"/>
            <a:ext cx="6408712" cy="408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91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2"/>
            <a:ext cx="7635578" cy="378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5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55</TotalTime>
  <Words>192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</dc:creator>
  <cp:lastModifiedBy>ayman</cp:lastModifiedBy>
  <cp:revision>5</cp:revision>
  <dcterms:created xsi:type="dcterms:W3CDTF">2019-04-20T10:27:23Z</dcterms:created>
  <dcterms:modified xsi:type="dcterms:W3CDTF">2020-04-04T23:59:21Z</dcterms:modified>
</cp:coreProperties>
</file>