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8F2C48E-422F-4322-ADF6-F6921EAD87D5}" type="datetimeFigureOut">
              <a:rPr lang="en-US" smtClean="0"/>
              <a:pPr/>
              <a:t>4/8/2020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5E42D8-D2DE-49D8-9548-8ECD2812670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990600"/>
            <a:ext cx="7010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EG" dirty="0" smtClean="0"/>
          </a:p>
          <a:p>
            <a:endParaRPr lang="ar-EG" dirty="0" smtClean="0"/>
          </a:p>
          <a:p>
            <a:pPr algn="r"/>
            <a:r>
              <a:rPr lang="ar-EG" sz="4400" dirty="0" smtClean="0"/>
              <a:t>المادة جغرافيا إقتصادية </a:t>
            </a:r>
          </a:p>
          <a:p>
            <a:pPr algn="r"/>
            <a:r>
              <a:rPr lang="ar-EG" sz="4400" dirty="0" smtClean="0">
                <a:solidFill>
                  <a:srgbClr val="FF0000"/>
                </a:solidFill>
              </a:rPr>
              <a:t>كلية التربية </a:t>
            </a:r>
          </a:p>
          <a:p>
            <a:pPr algn="r"/>
            <a:r>
              <a:rPr lang="ar-EG" sz="4400" smtClean="0"/>
              <a:t>الفرقة الثانية تاريخ</a:t>
            </a:r>
            <a:endParaRPr lang="ar-EG" sz="4400" dirty="0" smtClean="0"/>
          </a:p>
          <a:p>
            <a:pPr algn="r"/>
            <a:r>
              <a:rPr lang="ar-EG" sz="4400" dirty="0" smtClean="0">
                <a:solidFill>
                  <a:srgbClr val="FF0000"/>
                </a:solidFill>
              </a:rPr>
              <a:t>د.وردة احمد السيد</a:t>
            </a:r>
          </a:p>
          <a:p>
            <a:pPr algn="r"/>
            <a:endParaRPr lang="en-US" sz="4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48112dd-9641-4f93-995b-0a29ab9cd1a5.jpg"/>
          <p:cNvPicPr>
            <a:picLocks noChangeAspect="1"/>
          </p:cNvPicPr>
          <p:nvPr/>
        </p:nvPicPr>
        <p:blipFill>
          <a:blip r:embed="rId2"/>
          <a:srcRect t="37778" b="43880"/>
          <a:stretch>
            <a:fillRect/>
          </a:stretch>
        </p:blipFill>
        <p:spPr>
          <a:xfrm>
            <a:off x="609601" y="838200"/>
            <a:ext cx="7391400" cy="4191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48112dd-9641-4f93-995b-0a29ab9cd1a5.jpg"/>
          <p:cNvPicPr>
            <a:picLocks noChangeAspect="1"/>
          </p:cNvPicPr>
          <p:nvPr/>
        </p:nvPicPr>
        <p:blipFill>
          <a:blip r:embed="rId2"/>
          <a:srcRect t="55556" b="14444"/>
          <a:stretch>
            <a:fillRect/>
          </a:stretch>
        </p:blipFill>
        <p:spPr>
          <a:xfrm>
            <a:off x="838201" y="685800"/>
            <a:ext cx="7315200" cy="47244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ae5279e-70bb-48b9-9d09-d32ac1e10440.jpg"/>
          <p:cNvPicPr>
            <a:picLocks noChangeAspect="1"/>
          </p:cNvPicPr>
          <p:nvPr/>
        </p:nvPicPr>
        <p:blipFill>
          <a:blip r:embed="rId2"/>
          <a:srcRect l="1597" t="11111" b="44444"/>
          <a:stretch>
            <a:fillRect/>
          </a:stretch>
        </p:blipFill>
        <p:spPr>
          <a:xfrm>
            <a:off x="762000" y="533400"/>
            <a:ext cx="7620000" cy="5410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ae5279e-70bb-48b9-9d09-d32ac1e10440.jpg"/>
          <p:cNvPicPr>
            <a:picLocks noChangeAspect="1"/>
          </p:cNvPicPr>
          <p:nvPr/>
        </p:nvPicPr>
        <p:blipFill>
          <a:blip r:embed="rId2"/>
          <a:srcRect t="54444" b="15556"/>
          <a:stretch>
            <a:fillRect/>
          </a:stretch>
        </p:blipFill>
        <p:spPr>
          <a:xfrm>
            <a:off x="1344706" y="990600"/>
            <a:ext cx="6454588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9e00dbc7-9e80-493e-9879-4133c89e2026.jpg"/>
          <p:cNvPicPr>
            <a:picLocks noChangeAspect="1"/>
          </p:cNvPicPr>
          <p:nvPr/>
        </p:nvPicPr>
        <p:blipFill>
          <a:blip r:embed="rId2"/>
          <a:srcRect l="3901" r="3031" b="68889"/>
          <a:stretch>
            <a:fillRect/>
          </a:stretch>
        </p:blipFill>
        <p:spPr>
          <a:xfrm>
            <a:off x="304800" y="304800"/>
            <a:ext cx="81534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9e00dbc7-9e80-493e-9879-4133c89e2026.jpg"/>
          <p:cNvPicPr>
            <a:picLocks noChangeAspect="1"/>
          </p:cNvPicPr>
          <p:nvPr/>
        </p:nvPicPr>
        <p:blipFill>
          <a:blip r:embed="rId2"/>
          <a:srcRect t="32222" r="1292" b="6667"/>
          <a:stretch>
            <a:fillRect/>
          </a:stretch>
        </p:blipFill>
        <p:spPr>
          <a:xfrm>
            <a:off x="228600" y="457200"/>
            <a:ext cx="8915400" cy="6019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a4a21a4-99ba-4e3d-ad0c-8dd574e323d0 (1).jpg"/>
          <p:cNvPicPr>
            <a:picLocks noChangeAspect="1"/>
          </p:cNvPicPr>
          <p:nvPr/>
        </p:nvPicPr>
        <p:blipFill>
          <a:blip r:embed="rId2"/>
          <a:srcRect t="14444" b="46839"/>
          <a:stretch>
            <a:fillRect/>
          </a:stretch>
        </p:blipFill>
        <p:spPr>
          <a:xfrm>
            <a:off x="111512" y="990600"/>
            <a:ext cx="8920976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a4a21a4-99ba-4e3d-ad0c-8dd574e323d0 (1).jpg"/>
          <p:cNvPicPr>
            <a:picLocks noChangeAspect="1"/>
          </p:cNvPicPr>
          <p:nvPr/>
        </p:nvPicPr>
        <p:blipFill>
          <a:blip r:embed="rId2"/>
          <a:srcRect t="51111"/>
          <a:stretch>
            <a:fillRect/>
          </a:stretch>
        </p:blipFill>
        <p:spPr>
          <a:xfrm>
            <a:off x="111512" y="152400"/>
            <a:ext cx="8920976" cy="6705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91f62576-7e33-4adb-8aa0-f43a5df6f4ee.jpg"/>
          <p:cNvPicPr>
            <a:picLocks noChangeAspect="1"/>
          </p:cNvPicPr>
          <p:nvPr/>
        </p:nvPicPr>
        <p:blipFill>
          <a:blip r:embed="rId2"/>
          <a:srcRect t="31111" r="13021" b="21111"/>
          <a:stretch>
            <a:fillRect/>
          </a:stretch>
        </p:blipFill>
        <p:spPr>
          <a:xfrm>
            <a:off x="533400" y="914400"/>
            <a:ext cx="7315200" cy="4648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48112dd-9641-4f93-995b-0a29ab9cd1a5.jpg"/>
          <p:cNvPicPr>
            <a:picLocks noChangeAspect="1"/>
          </p:cNvPicPr>
          <p:nvPr/>
        </p:nvPicPr>
        <p:blipFill>
          <a:blip r:embed="rId2"/>
          <a:srcRect b="62222"/>
          <a:stretch>
            <a:fillRect/>
          </a:stretch>
        </p:blipFill>
        <p:spPr>
          <a:xfrm>
            <a:off x="457200" y="609600"/>
            <a:ext cx="7543800" cy="48768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11</Words>
  <Application>Microsoft Office PowerPoint</Application>
  <PresentationFormat>عرض على الشاشة (3:4)‏</PresentationFormat>
  <Paragraphs>6</Paragraphs>
  <Slides>11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Trek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</dc:creator>
  <cp:lastModifiedBy>Dreams</cp:lastModifiedBy>
  <cp:revision>21</cp:revision>
  <dcterms:created xsi:type="dcterms:W3CDTF">2020-03-31T01:21:10Z</dcterms:created>
  <dcterms:modified xsi:type="dcterms:W3CDTF">2020-04-08T01:49:58Z</dcterms:modified>
</cp:coreProperties>
</file>