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 id="2147483674" r:id="rId3"/>
    <p:sldMasterId id="2147483698" r:id="rId4"/>
    <p:sldMasterId id="2147483710" r:id="rId5"/>
    <p:sldMasterId id="2147483722" r:id="rId6"/>
    <p:sldMasterId id="2147483734" r:id="rId7"/>
    <p:sldMasterId id="2147483758" r:id="rId8"/>
    <p:sldMasterId id="2147483782" r:id="rId9"/>
    <p:sldMasterId id="2147483794" r:id="rId10"/>
  </p:sldMasterIdLst>
  <p:notesMasterIdLst>
    <p:notesMasterId r:id="rId73"/>
  </p:notesMasterIdLst>
  <p:handoutMasterIdLst>
    <p:handoutMasterId r:id="rId74"/>
  </p:handoutMasterIdLst>
  <p:sldIdLst>
    <p:sldId id="256" r:id="rId11"/>
    <p:sldId id="259" r:id="rId12"/>
    <p:sldId id="263" r:id="rId13"/>
    <p:sldId id="355" r:id="rId14"/>
    <p:sldId id="358" r:id="rId15"/>
    <p:sldId id="357" r:id="rId16"/>
    <p:sldId id="312" r:id="rId17"/>
    <p:sldId id="257" r:id="rId18"/>
    <p:sldId id="258" r:id="rId19"/>
    <p:sldId id="284" r:id="rId20"/>
    <p:sldId id="580" r:id="rId21"/>
    <p:sldId id="581" r:id="rId22"/>
    <p:sldId id="265" r:id="rId23"/>
    <p:sldId id="275" r:id="rId24"/>
    <p:sldId id="621" r:id="rId25"/>
    <p:sldId id="266" r:id="rId26"/>
    <p:sldId id="622" r:id="rId27"/>
    <p:sldId id="623" r:id="rId28"/>
    <p:sldId id="624" r:id="rId29"/>
    <p:sldId id="612" r:id="rId30"/>
    <p:sldId id="613" r:id="rId31"/>
    <p:sldId id="614" r:id="rId32"/>
    <p:sldId id="615" r:id="rId33"/>
    <p:sldId id="268" r:id="rId34"/>
    <p:sldId id="282" r:id="rId35"/>
    <p:sldId id="293" r:id="rId36"/>
    <p:sldId id="294" r:id="rId37"/>
    <p:sldId id="303" r:id="rId38"/>
    <p:sldId id="304" r:id="rId39"/>
    <p:sldId id="305" r:id="rId40"/>
    <p:sldId id="306" r:id="rId41"/>
    <p:sldId id="307" r:id="rId42"/>
    <p:sldId id="267" r:id="rId43"/>
    <p:sldId id="283" r:id="rId44"/>
    <p:sldId id="281" r:id="rId45"/>
    <p:sldId id="270" r:id="rId46"/>
    <p:sldId id="271" r:id="rId47"/>
    <p:sldId id="279" r:id="rId48"/>
    <p:sldId id="586" r:id="rId49"/>
    <p:sldId id="587" r:id="rId50"/>
    <p:sldId id="588" r:id="rId51"/>
    <p:sldId id="589" r:id="rId52"/>
    <p:sldId id="590" r:id="rId53"/>
    <p:sldId id="591" r:id="rId54"/>
    <p:sldId id="313" r:id="rId55"/>
    <p:sldId id="314" r:id="rId56"/>
    <p:sldId id="315" r:id="rId57"/>
    <p:sldId id="316" r:id="rId58"/>
    <p:sldId id="317" r:id="rId59"/>
    <p:sldId id="318" r:id="rId60"/>
    <p:sldId id="319" r:id="rId61"/>
    <p:sldId id="636" r:id="rId62"/>
    <p:sldId id="264" r:id="rId63"/>
    <p:sldId id="637" r:id="rId64"/>
    <p:sldId id="638" r:id="rId65"/>
    <p:sldId id="616" r:id="rId66"/>
    <p:sldId id="320" r:id="rId67"/>
    <p:sldId id="321" r:id="rId68"/>
    <p:sldId id="322" r:id="rId69"/>
    <p:sldId id="323" r:id="rId70"/>
    <p:sldId id="324" r:id="rId71"/>
    <p:sldId id="325" r:id="rId72"/>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u="sng" kern="1200">
        <a:solidFill>
          <a:srgbClr val="063DE8"/>
        </a:solidFill>
        <a:latin typeface="Times New Roman" pitchFamily="18" charset="0"/>
        <a:ea typeface="+mn-ea"/>
        <a:cs typeface="+mn-cs"/>
      </a:defRPr>
    </a:lvl1pPr>
    <a:lvl2pPr marL="457200" algn="ctr" rtl="0" eaLnBrk="0" fontAlgn="base" hangingPunct="0">
      <a:spcBef>
        <a:spcPct val="0"/>
      </a:spcBef>
      <a:spcAft>
        <a:spcPct val="0"/>
      </a:spcAft>
      <a:defRPr sz="2400" u="sng" kern="1200">
        <a:solidFill>
          <a:srgbClr val="063DE8"/>
        </a:solidFill>
        <a:latin typeface="Times New Roman" pitchFamily="18" charset="0"/>
        <a:ea typeface="+mn-ea"/>
        <a:cs typeface="+mn-cs"/>
      </a:defRPr>
    </a:lvl2pPr>
    <a:lvl3pPr marL="914400" algn="ctr" rtl="0" eaLnBrk="0" fontAlgn="base" hangingPunct="0">
      <a:spcBef>
        <a:spcPct val="0"/>
      </a:spcBef>
      <a:spcAft>
        <a:spcPct val="0"/>
      </a:spcAft>
      <a:defRPr sz="2400" u="sng" kern="1200">
        <a:solidFill>
          <a:srgbClr val="063DE8"/>
        </a:solidFill>
        <a:latin typeface="Times New Roman" pitchFamily="18" charset="0"/>
        <a:ea typeface="+mn-ea"/>
        <a:cs typeface="+mn-cs"/>
      </a:defRPr>
    </a:lvl3pPr>
    <a:lvl4pPr marL="1371600" algn="ctr" rtl="0" eaLnBrk="0" fontAlgn="base" hangingPunct="0">
      <a:spcBef>
        <a:spcPct val="0"/>
      </a:spcBef>
      <a:spcAft>
        <a:spcPct val="0"/>
      </a:spcAft>
      <a:defRPr sz="2400" u="sng" kern="1200">
        <a:solidFill>
          <a:srgbClr val="063DE8"/>
        </a:solidFill>
        <a:latin typeface="Times New Roman" pitchFamily="18" charset="0"/>
        <a:ea typeface="+mn-ea"/>
        <a:cs typeface="+mn-cs"/>
      </a:defRPr>
    </a:lvl4pPr>
    <a:lvl5pPr marL="1828800" algn="ctr" rtl="0" eaLnBrk="0" fontAlgn="base" hangingPunct="0">
      <a:spcBef>
        <a:spcPct val="0"/>
      </a:spcBef>
      <a:spcAft>
        <a:spcPct val="0"/>
      </a:spcAft>
      <a:defRPr sz="2400" u="sng" kern="1200">
        <a:solidFill>
          <a:srgbClr val="063DE8"/>
        </a:solidFill>
        <a:latin typeface="Times New Roman" pitchFamily="18" charset="0"/>
        <a:ea typeface="+mn-ea"/>
        <a:cs typeface="+mn-cs"/>
      </a:defRPr>
    </a:lvl5pPr>
    <a:lvl6pPr marL="2286000" algn="l" defTabSz="914400" rtl="0" eaLnBrk="1" latinLnBrk="0" hangingPunct="1">
      <a:defRPr sz="2400" u="sng" kern="1200">
        <a:solidFill>
          <a:srgbClr val="063DE8"/>
        </a:solidFill>
        <a:latin typeface="Times New Roman" pitchFamily="18" charset="0"/>
        <a:ea typeface="+mn-ea"/>
        <a:cs typeface="+mn-cs"/>
      </a:defRPr>
    </a:lvl6pPr>
    <a:lvl7pPr marL="2743200" algn="l" defTabSz="914400" rtl="0" eaLnBrk="1" latinLnBrk="0" hangingPunct="1">
      <a:defRPr sz="2400" u="sng" kern="1200">
        <a:solidFill>
          <a:srgbClr val="063DE8"/>
        </a:solidFill>
        <a:latin typeface="Times New Roman" pitchFamily="18" charset="0"/>
        <a:ea typeface="+mn-ea"/>
        <a:cs typeface="+mn-cs"/>
      </a:defRPr>
    </a:lvl7pPr>
    <a:lvl8pPr marL="3200400" algn="l" defTabSz="914400" rtl="0" eaLnBrk="1" latinLnBrk="0" hangingPunct="1">
      <a:defRPr sz="2400" u="sng" kern="1200">
        <a:solidFill>
          <a:srgbClr val="063DE8"/>
        </a:solidFill>
        <a:latin typeface="Times New Roman" pitchFamily="18" charset="0"/>
        <a:ea typeface="+mn-ea"/>
        <a:cs typeface="+mn-cs"/>
      </a:defRPr>
    </a:lvl8pPr>
    <a:lvl9pPr marL="3657600" algn="l" defTabSz="914400" rtl="0" eaLnBrk="1" latinLnBrk="0" hangingPunct="1">
      <a:defRPr sz="2400" u="sng" kern="1200">
        <a:solidFill>
          <a:srgbClr val="063DE8"/>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6501"/>
    <a:srgbClr val="B50069"/>
    <a:srgbClr val="8CF4EA"/>
    <a:srgbClr val="CF0E30"/>
    <a:srgbClr val="00279F"/>
    <a:srgbClr val="60C900"/>
    <a:srgbClr val="063DE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5" autoAdjust="0"/>
    <p:restoredTop sz="94660"/>
  </p:normalViewPr>
  <p:slideViewPr>
    <p:cSldViewPr snapToGrid="0" showGuides="1">
      <p:cViewPr varScale="1">
        <p:scale>
          <a:sx n="65" d="100"/>
          <a:sy n="65" d="100"/>
        </p:scale>
        <p:origin x="1590" y="48"/>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44" d="100"/>
          <a:sy n="44" d="100"/>
        </p:scale>
        <p:origin x="-1435" y="-72"/>
      </p:cViewPr>
      <p:guideLst>
        <p:guide orient="horz" pos="2909"/>
        <p:guide pos="2208"/>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29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idx="2"/>
          </p:nvPr>
        </p:nvSpPr>
        <p:spPr bwMode="auto">
          <a:xfrm>
            <a:off x="1211263" y="692150"/>
            <a:ext cx="4618037" cy="34639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387850"/>
            <a:ext cx="5140325" cy="4156075"/>
          </a:xfrm>
          <a:prstGeom prst="rect">
            <a:avLst/>
          </a:prstGeom>
          <a:noFill/>
          <a:ln w="12700">
            <a:noFill/>
            <a:miter lim="800000"/>
            <a:headEnd/>
            <a:tailEnd/>
          </a:ln>
          <a:effectLst/>
        </p:spPr>
        <p:txBody>
          <a:bodyPr vert="horz" wrap="square" lIns="51440" tIns="27319" rIns="51440" bIns="27319" numCol="1" anchor="t" anchorCtr="0" compatLnSpc="1">
            <a:prstTxWarp prst="textNoShape">
              <a:avLst/>
            </a:prstTxWarp>
          </a:bodyPr>
          <a:lstStyle/>
          <a:p>
            <a:pPr lvl="0"/>
            <a:r>
              <a:rPr lang="en-US" noProof="0"/>
              <a:t>Click to edit Master notes styles</a:t>
            </a:r>
          </a:p>
          <a:p>
            <a:pPr lvl="0"/>
            <a:r>
              <a:rPr lang="en-US" noProof="0"/>
              <a:t>Second Level</a:t>
            </a:r>
          </a:p>
          <a:p>
            <a:pPr lvl="0"/>
            <a:r>
              <a:rPr lang="en-US" noProof="0"/>
              <a:t>Third Level</a:t>
            </a:r>
          </a:p>
          <a:p>
            <a:pPr lvl="0"/>
            <a:r>
              <a:rPr lang="en-US" noProof="0"/>
              <a:t>Fourth Level</a:t>
            </a:r>
          </a:p>
          <a:p>
            <a:pPr lvl="0"/>
            <a:r>
              <a:rPr lang="en-US" noProof="0"/>
              <a:t>Fifth Level</a:t>
            </a:r>
          </a:p>
        </p:txBody>
      </p:sp>
    </p:spTree>
    <p:extLst>
      <p:ext uri="{BB962C8B-B14F-4D97-AF65-F5344CB8AC3E}">
        <p14:creationId xmlns:p14="http://schemas.microsoft.com/office/powerpoint/2010/main" val="242617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034" rIns="53034"/>
          <a:lstStyle/>
          <a:p>
            <a:pPr defTabSz="504825">
              <a:spcBef>
                <a:spcPct val="0"/>
              </a:spcBef>
            </a:pPr>
            <a:endParaRPr lang="en-US" sz="2400"/>
          </a:p>
        </p:txBody>
      </p:sp>
      <p:sp>
        <p:nvSpPr>
          <p:cNvPr id="39939"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462CDD0-0B4B-450D-9CC6-49E5C88DBBC5}"/>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1367D2F3-7755-4E73-A58F-7A26585AC241}"/>
              </a:ext>
            </a:extLst>
          </p:cNvPr>
          <p:cNvSpPr>
            <a:spLocks noGrp="1" noChangeArrowheads="1"/>
          </p:cNvSpPr>
          <p:nvPr>
            <p:ph type="body" idx="1"/>
          </p:nvPr>
        </p:nvSpPr>
        <p:spPr/>
        <p:txBody>
          <a:bodyPr/>
          <a:lstStyle/>
          <a:p>
            <a:endParaRPr lang="ar-EG" alt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27752AE-F837-4534-A36D-3A0A88DF7E0F}"/>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4A329C88-0B46-4112-8020-009CC2DA606F}"/>
              </a:ext>
            </a:extLst>
          </p:cNvPr>
          <p:cNvSpPr>
            <a:spLocks noGrp="1" noChangeArrowheads="1"/>
          </p:cNvSpPr>
          <p:nvPr>
            <p:ph type="body" idx="1"/>
          </p:nvPr>
        </p:nvSpPr>
        <p:spPr/>
        <p:txBody>
          <a:bodyPr/>
          <a:lstStyle/>
          <a:p>
            <a:endParaRPr lang="ar-EG" altLang="ar-E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277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A2FE44-2D03-4423-AAD5-31D7C0D3237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2" name="Rectangle 1026"/>
          <p:cNvSpPr>
            <a:spLocks noGrp="1" noRot="1" noChangeAspect="1" noChangeArrowheads="1" noTextEdit="1"/>
          </p:cNvSpPr>
          <p:nvPr>
            <p:ph type="sldImg"/>
          </p:nvPr>
        </p:nvSpPr>
        <p:spPr>
          <a:ln/>
        </p:spPr>
      </p:sp>
      <p:sp>
        <p:nvSpPr>
          <p:cNvPr id="32773"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3795"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3F2648-2D75-4E64-84B8-407417476A8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marL="228600" indent="-228600" eaLnBrk="1" hangingPunct="1"/>
            <a:endParaRPr lang="en-US" sz="2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D165CC3-599E-489F-89E8-8215F07F5981}"/>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BD111E-895F-40CF-88F8-46349BA1B9DC}"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7" name="Rectangle 2">
            <a:extLst>
              <a:ext uri="{FF2B5EF4-FFF2-40B4-BE49-F238E27FC236}">
                <a16:creationId xmlns:a16="http://schemas.microsoft.com/office/drawing/2014/main" id="{B34DC256-778E-4CC8-9A38-02D3FCF9BFA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284E149-39AC-4CE6-8588-2F80B4FC8927}"/>
              </a:ext>
            </a:extLst>
          </p:cNvPr>
          <p:cNvSpPr>
            <a:spLocks noGrp="1" noChangeArrowheads="1"/>
          </p:cNvSpPr>
          <p:nvPr>
            <p:ph type="body" idx="1"/>
          </p:nvPr>
        </p:nvSpPr>
        <p:spPr>
          <a:noFill/>
        </p:spPr>
        <p:txBody>
          <a:bodyPr/>
          <a:lstStyle/>
          <a:p>
            <a:pPr eaLnBrk="1" hangingPunct="1"/>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4B5D5AB-C6E2-4AFF-858C-E545542544F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B528DC-CBD8-4243-B9F0-1AD1445B077F}"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3555" name="Rectangle 2">
            <a:extLst>
              <a:ext uri="{FF2B5EF4-FFF2-40B4-BE49-F238E27FC236}">
                <a16:creationId xmlns:a16="http://schemas.microsoft.com/office/drawing/2014/main" id="{A4274EC9-804A-4308-8A34-42ED840FB906}"/>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F3BB702A-860B-4A44-8622-AEB40DE10AEE}"/>
              </a:ext>
            </a:extLst>
          </p:cNvPr>
          <p:cNvSpPr>
            <a:spLocks noGrp="1" noChangeArrowheads="1"/>
          </p:cNvSpPr>
          <p:nvPr>
            <p:ph type="body" idx="1"/>
          </p:nvPr>
        </p:nvSpPr>
        <p:spPr>
          <a:noFill/>
        </p:spPr>
        <p:txBody>
          <a:bodyPr/>
          <a:lstStyle/>
          <a:p>
            <a:pPr eaLnBrk="1" hangingPunct="1"/>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B69C6DF-23AC-40D2-ADB7-A58C2ADFF89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8F5A76-0D3E-47CF-87E6-E4AF84FE4FF3}"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5603" name="Rectangle 2">
            <a:extLst>
              <a:ext uri="{FF2B5EF4-FFF2-40B4-BE49-F238E27FC236}">
                <a16:creationId xmlns:a16="http://schemas.microsoft.com/office/drawing/2014/main" id="{74E41A9D-F802-406E-94DC-86492BBA86F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89410F9-C985-4023-A3CC-DFC5F55109DC}"/>
              </a:ext>
            </a:extLst>
          </p:cNvPr>
          <p:cNvSpPr>
            <a:spLocks noGrp="1" noChangeArrowheads="1"/>
          </p:cNvSpPr>
          <p:nvPr>
            <p:ph type="body" idx="1"/>
          </p:nvPr>
        </p:nvSpPr>
        <p:spPr>
          <a:noFill/>
        </p:spPr>
        <p:txBody>
          <a:bodyPr/>
          <a:lstStyle/>
          <a:p>
            <a:pPr eaLnBrk="1" hangingPunct="1"/>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4090B3A-84D5-4C9C-B824-47F042E49A92}"/>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8A363E-3A04-420B-8944-B78E2A91DB62}"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7651" name="Rectangle 2">
            <a:extLst>
              <a:ext uri="{FF2B5EF4-FFF2-40B4-BE49-F238E27FC236}">
                <a16:creationId xmlns:a16="http://schemas.microsoft.com/office/drawing/2014/main" id="{B32AF5CD-F034-4F57-A101-C70000AAA3A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BBE519F-1E78-4F83-AB64-8F1EA61B4B8D}"/>
              </a:ext>
            </a:extLst>
          </p:cNvPr>
          <p:cNvSpPr>
            <a:spLocks noGrp="1" noChangeArrowheads="1"/>
          </p:cNvSpPr>
          <p:nvPr>
            <p:ph type="body" idx="1"/>
          </p:nvPr>
        </p:nvSpPr>
        <p:spPr>
          <a:noFill/>
        </p:spPr>
        <p:txBody>
          <a:bodyPr/>
          <a:lstStyle/>
          <a:p>
            <a:pPr eaLnBrk="1" hangingPunct="1"/>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FCE22CE-B4DF-4B7B-8AD0-F71C3D17CF6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222AB7-D318-4792-8D8A-5C1EDFA489EB}"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9699" name="Rectangle 2">
            <a:extLst>
              <a:ext uri="{FF2B5EF4-FFF2-40B4-BE49-F238E27FC236}">
                <a16:creationId xmlns:a16="http://schemas.microsoft.com/office/drawing/2014/main" id="{24956414-9539-4556-9237-F6494DF6F59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8ED4174-037F-43FE-B2D5-1230BD324A64}"/>
              </a:ext>
            </a:extLst>
          </p:cNvPr>
          <p:cNvSpPr>
            <a:spLocks noGrp="1" noChangeArrowheads="1"/>
          </p:cNvSpPr>
          <p:nvPr>
            <p:ph type="body" idx="1"/>
          </p:nvPr>
        </p:nvSpPr>
        <p:spPr>
          <a:noFill/>
        </p:spPr>
        <p:txBody>
          <a:bodyPr/>
          <a:lstStyle/>
          <a:p>
            <a:pPr eaLnBrk="1" hangingPunct="1"/>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481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5ECB9A-F8EE-41AD-A298-DC9D64C9D2F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6B7B114-B576-4FC7-990A-2A3E8CB624A6}"/>
              </a:ext>
            </a:extLst>
          </p:cNvPr>
          <p:cNvSpPr>
            <a:spLocks noGrp="1" noChangeArrowheads="1"/>
          </p:cNvSpPr>
          <p:nvPr>
            <p:ph type="sldNum" sz="quarter" idx="5"/>
          </p:nvPr>
        </p:nvSpPr>
        <p:spPr>
          <a:noFill/>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5F10F0-7116-498D-AF1A-2569F82A80C6}" type="slidenum">
              <a:rPr kumimoji="0" lang="en-US" altLang="ar-EG"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ar-EG"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8915" name="Rectangle 2">
            <a:extLst>
              <a:ext uri="{FF2B5EF4-FFF2-40B4-BE49-F238E27FC236}">
                <a16:creationId xmlns:a16="http://schemas.microsoft.com/office/drawing/2014/main" id="{144BC2B1-B8C6-4029-8DF5-E758034F2D6E}"/>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006AFD9-D207-4493-8DA4-02DDCE3B4C79}"/>
              </a:ext>
            </a:extLst>
          </p:cNvPr>
          <p:cNvSpPr>
            <a:spLocks noGrp="1" noChangeArrowheads="1"/>
          </p:cNvSpPr>
          <p:nvPr>
            <p:ph type="body" idx="1"/>
          </p:nvPr>
        </p:nvSpPr>
        <p:spPr>
          <a:noFill/>
        </p:spPr>
        <p:txBody>
          <a:bodyPr/>
          <a:lstStyle/>
          <a:p>
            <a:pPr eaLnBrk="1" hangingPunct="1"/>
            <a:endParaRPr lang="ar-EG" altLang="ar-E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5843"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1D69F-A201-46DA-A1FD-BC4C891DB46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686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9C169D-CF69-4ACF-80C5-DC24207FCF5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993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FA442D-0813-4811-B171-0B5038A0DEB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40963"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B672E-3423-4786-BE99-7438486AB4B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4198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E1E9FC-2093-4AF4-B0A4-BFD3601B5B3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9122E8-BCD0-426A-A192-44CB14B9C63D}"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8A32A5-4D53-4110-BCFB-4E49D84C6B8E}"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8FCC0D-9971-48E9-A250-60B7E74DF7D8}"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030BBE-8D9C-477F-9229-EB4B433F4247}"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F5267E-7EA3-460B-B0FB-FC3D55D71F8A}"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BCCC66B-C625-425A-A347-C2488302A50B}"/>
              </a:ext>
            </a:extLst>
          </p:cNvPr>
          <p:cNvSpPr>
            <a:spLocks noGrp="1" noChangeArrowheads="1"/>
          </p:cNvSpPr>
          <p:nvPr>
            <p:ph type="sldNum" sz="quarter" idx="5"/>
          </p:nvPr>
        </p:nvSpPr>
        <p:spPr>
          <a:noFill/>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A13303-2165-4F38-9871-E3DB7777A4C4}" type="slidenum">
              <a:rPr kumimoji="0" lang="en-US" altLang="ar-EG"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ar-EG"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2">
            <a:extLst>
              <a:ext uri="{FF2B5EF4-FFF2-40B4-BE49-F238E27FC236}">
                <a16:creationId xmlns:a16="http://schemas.microsoft.com/office/drawing/2014/main" id="{70375EEC-DF0F-4429-97B9-D92D09654640}"/>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4D97B42-96A0-4050-8658-CBEACD051F83}"/>
              </a:ext>
            </a:extLst>
          </p:cNvPr>
          <p:cNvSpPr>
            <a:spLocks noGrp="1" noChangeArrowheads="1"/>
          </p:cNvSpPr>
          <p:nvPr>
            <p:ph type="body" idx="1"/>
          </p:nvPr>
        </p:nvSpPr>
        <p:spPr>
          <a:noFill/>
        </p:spPr>
        <p:txBody>
          <a:bodyPr/>
          <a:lstStyle/>
          <a:p>
            <a:pPr eaLnBrk="1" hangingPunct="1"/>
            <a:endParaRPr lang="ar-EG" altLang="ar-E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5C0C5C-0503-4A9A-BDFC-62B888B6B00C}"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1134FB-06FE-4E63-977A-C19D645239E8}"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42A923-E756-44F3-8A17-FF5703CC0C89}"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29E199-3820-4019-9F19-0F1B1E0BFD2F}"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2F7D4-0D70-4183-88B5-2F27641EAFE7}"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21F076-CF6A-4E37-AF6C-B59DD4A5738A}"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3338EE-E84A-4C89-B14D-94BDD4EF95B4}"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3682FEF-2E2E-4088-A72D-2DE627DB1934}"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BD06E20-83EE-4C8B-9695-8D1307D1EDA9}"/>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0034C7C-64C3-486F-B3CB-364C01B21202}"/>
              </a:ext>
            </a:extLst>
          </p:cNvPr>
          <p:cNvSpPr>
            <a:spLocks noGrp="1" noChangeArrowheads="1"/>
          </p:cNvSpPr>
          <p:nvPr>
            <p:ph type="body" idx="1"/>
          </p:nvPr>
        </p:nvSpPr>
        <p:spPr/>
        <p:txBody>
          <a:bodyPr/>
          <a:lstStyle/>
          <a:p>
            <a:endParaRPr lang="ar-EG" alt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7E355D2-DD43-4D28-ABDC-673144D3AFF4}"/>
              </a:ext>
            </a:extLst>
          </p:cNvPr>
          <p:cNvSpPr>
            <a:spLocks noGrp="1" noChangeArrowheads="1"/>
          </p:cNvSpPr>
          <p:nvPr>
            <p:ph type="sldNum" sz="quarter" idx="5"/>
          </p:nvPr>
        </p:nvSpPr>
        <p:spPr>
          <a:noFill/>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3E7B24-64A1-47DA-9551-35E39945C29F}" type="slidenum">
              <a:rPr kumimoji="0" lang="en-US" altLang="ar-EG"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ar-EG"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5059" name="Rectangle 2">
            <a:extLst>
              <a:ext uri="{FF2B5EF4-FFF2-40B4-BE49-F238E27FC236}">
                <a16:creationId xmlns:a16="http://schemas.microsoft.com/office/drawing/2014/main" id="{76FEA1EA-02B0-45AB-B49D-B977803BF51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4D195A7-EB0D-4E47-92B5-60636B51C780}"/>
              </a:ext>
            </a:extLst>
          </p:cNvPr>
          <p:cNvSpPr>
            <a:spLocks noGrp="1" noChangeArrowheads="1"/>
          </p:cNvSpPr>
          <p:nvPr>
            <p:ph type="body" idx="1"/>
          </p:nvPr>
        </p:nvSpPr>
        <p:spPr>
          <a:noFill/>
        </p:spPr>
        <p:txBody>
          <a:bodyPr/>
          <a:lstStyle/>
          <a:p>
            <a:pPr eaLnBrk="1" hangingPunct="1"/>
            <a:endParaRPr lang="ar-EG" alt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A0156E2-07C7-41F3-8AE9-E29CCC25008A}"/>
              </a:ext>
            </a:extLst>
          </p:cNvPr>
          <p:cNvSpPr>
            <a:spLocks noGrp="1" noChangeArrowheads="1"/>
          </p:cNvSpPr>
          <p:nvPr>
            <p:ph type="sldNum" sz="quarter" idx="5"/>
          </p:nvPr>
        </p:nvSpPr>
        <p:spPr>
          <a:noFill/>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9FF45D-1B25-4089-A298-2D63E1B5705A}" type="slidenum">
              <a:rPr kumimoji="0" lang="en-US" altLang="ar-EG"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ar-EG"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6083" name="Rectangle 2">
            <a:extLst>
              <a:ext uri="{FF2B5EF4-FFF2-40B4-BE49-F238E27FC236}">
                <a16:creationId xmlns:a16="http://schemas.microsoft.com/office/drawing/2014/main" id="{0416AFA6-4632-4B37-8370-4D62937E68B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2AD7AF2-74F4-4729-A993-DF12374FCEED}"/>
              </a:ext>
            </a:extLst>
          </p:cNvPr>
          <p:cNvSpPr>
            <a:spLocks noGrp="1" noChangeArrowheads="1"/>
          </p:cNvSpPr>
          <p:nvPr>
            <p:ph type="body" idx="1"/>
          </p:nvPr>
        </p:nvSpPr>
        <p:spPr>
          <a:noFill/>
        </p:spPr>
        <p:txBody>
          <a:bodyPr/>
          <a:lstStyle/>
          <a:p>
            <a:pPr eaLnBrk="1" hangingPunct="1"/>
            <a:endParaRPr lang="ar-EG" alt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2969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B4464-7400-415F-AC70-600E95192F0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0723"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435FBD-9426-467E-896A-C965ACDF1B8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Statics:The Next Generation (2nd Ed.)   Mehta, Danielson, &amp; Berg   Lecture Notes for Sections 6.1-6.3</a:t>
            </a:r>
          </a:p>
        </p:txBody>
      </p:sp>
      <p:sp>
        <p:nvSpPr>
          <p:cNvPr id="31747"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30DA93-C782-4940-BEBC-52723CE3F71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1748" name="Rectangle 1026"/>
          <p:cNvSpPr>
            <a:spLocks noGrp="1" noRot="1" noChangeAspect="1" noChangeArrowheads="1" noTextEdit="1"/>
          </p:cNvSpPr>
          <p:nvPr>
            <p:ph type="sldImg"/>
          </p:nvPr>
        </p:nvSpPr>
        <p:spPr>
          <a:ln/>
        </p:spPr>
      </p:sp>
      <p:sp>
        <p:nvSpPr>
          <p:cNvPr id="31749"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10008806"/>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343040"/>
      </p:ext>
    </p:extLst>
  </p:cSld>
  <p:clrMapOvr>
    <a:masterClrMapping/>
  </p:clrMapOvr>
  <p:transition spd="med">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Copyright © 2010 Pearson Education South Asia Pte Ltd</a:t>
            </a:r>
          </a:p>
        </p:txBody>
      </p:sp>
      <p:sp>
        <p:nvSpPr>
          <p:cNvPr id="6" name="Slide Number Placeholder 5"/>
          <p:cNvSpPr>
            <a:spLocks noGrp="1"/>
          </p:cNvSpPr>
          <p:nvPr>
            <p:ph type="sldNum" sz="quarter" idx="12"/>
          </p:nvPr>
        </p:nvSpPr>
        <p:spPr/>
        <p:txBody>
          <a:bodyPr/>
          <a:lstStyle>
            <a:lvl1pPr>
              <a:defRPr/>
            </a:lvl1pPr>
          </a:lstStyle>
          <a:p>
            <a:fld id="{B1E1EC37-55B4-4EA8-B863-F23448846B55}" type="slidenum">
              <a:rPr lang="en-US" altLang="zh-CN"/>
              <a:pPr/>
              <a:t>‹#›</a:t>
            </a:fld>
            <a:endParaRPr lang="en-US" altLang="zh-CN"/>
          </a:p>
        </p:txBody>
      </p:sp>
    </p:spTree>
    <p:extLst>
      <p:ext uri="{BB962C8B-B14F-4D97-AF65-F5344CB8AC3E}">
        <p14:creationId xmlns:p14="http://schemas.microsoft.com/office/powerpoint/2010/main" val="29650747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D6E3-840A-435F-9122-70DC09B3A1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ar-EG"/>
          </a:p>
        </p:txBody>
      </p:sp>
      <p:sp>
        <p:nvSpPr>
          <p:cNvPr id="3" name="Subtitle 2">
            <a:extLst>
              <a:ext uri="{FF2B5EF4-FFF2-40B4-BE49-F238E27FC236}">
                <a16:creationId xmlns:a16="http://schemas.microsoft.com/office/drawing/2014/main" id="{A84BE045-6CE1-4313-9D3D-4584FDEE723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2F10A48C-BAC2-44F7-A629-A8809E5002DB}"/>
              </a:ext>
            </a:extLst>
          </p:cNvPr>
          <p:cNvSpPr>
            <a:spLocks noGrp="1"/>
          </p:cNvSpPr>
          <p:nvPr>
            <p:ph type="dt" sz="half" idx="10"/>
          </p:nvPr>
        </p:nvSpPr>
        <p:spPr/>
        <p:txBody>
          <a:bodyPr/>
          <a:lstStyle>
            <a:lvl1pPr>
              <a:defRPr/>
            </a:lvl1pPr>
          </a:lstStyle>
          <a:p>
            <a:endParaRPr lang="en-US" altLang="ja-JP"/>
          </a:p>
        </p:txBody>
      </p:sp>
      <p:sp>
        <p:nvSpPr>
          <p:cNvPr id="5" name="Footer Placeholder 4">
            <a:extLst>
              <a:ext uri="{FF2B5EF4-FFF2-40B4-BE49-F238E27FC236}">
                <a16:creationId xmlns:a16="http://schemas.microsoft.com/office/drawing/2014/main" id="{F8A428F9-327D-406D-9375-5FE80FA033C8}"/>
              </a:ext>
            </a:extLst>
          </p:cNvPr>
          <p:cNvSpPr>
            <a:spLocks noGrp="1"/>
          </p:cNvSpPr>
          <p:nvPr>
            <p:ph type="ftr" sz="quarter" idx="11"/>
          </p:nvPr>
        </p:nvSpPr>
        <p:spPr/>
        <p:txBody>
          <a:bodyPr/>
          <a:lstStyle>
            <a:lvl1pPr>
              <a:defRPr/>
            </a:lvl1pPr>
          </a:lstStyle>
          <a:p>
            <a:endParaRPr lang="en-US" altLang="ja-JP"/>
          </a:p>
        </p:txBody>
      </p:sp>
      <p:sp>
        <p:nvSpPr>
          <p:cNvPr id="6" name="Slide Number Placeholder 5">
            <a:extLst>
              <a:ext uri="{FF2B5EF4-FFF2-40B4-BE49-F238E27FC236}">
                <a16:creationId xmlns:a16="http://schemas.microsoft.com/office/drawing/2014/main" id="{13D998B2-81B1-45D5-8582-B3EBC3E6DE46}"/>
              </a:ext>
            </a:extLst>
          </p:cNvPr>
          <p:cNvSpPr>
            <a:spLocks noGrp="1"/>
          </p:cNvSpPr>
          <p:nvPr>
            <p:ph type="sldNum" sz="quarter" idx="12"/>
          </p:nvPr>
        </p:nvSpPr>
        <p:spPr/>
        <p:txBody>
          <a:bodyPr/>
          <a:lstStyle>
            <a:lvl1pPr>
              <a:defRPr/>
            </a:lvl1pPr>
          </a:lstStyle>
          <a:p>
            <a:fld id="{E375EE10-D6C3-4B2C-8B15-C8DC3C54476E}" type="slidenum">
              <a:rPr lang="en-US" altLang="ja-JP"/>
              <a:pPr/>
              <a:t>‹#›</a:t>
            </a:fld>
            <a:endParaRPr lang="en-US" altLang="ja-JP"/>
          </a:p>
        </p:txBody>
      </p:sp>
    </p:spTree>
    <p:extLst>
      <p:ext uri="{BB962C8B-B14F-4D97-AF65-F5344CB8AC3E}">
        <p14:creationId xmlns:p14="http://schemas.microsoft.com/office/powerpoint/2010/main" val="7535281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5F47-4183-4AAD-880E-A914D0222D7D}"/>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E3A3FDC8-6F98-497A-ACB8-AABF976F8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017B2410-D511-4F44-B7E5-81A9051C6D37}"/>
              </a:ext>
            </a:extLst>
          </p:cNvPr>
          <p:cNvSpPr>
            <a:spLocks noGrp="1"/>
          </p:cNvSpPr>
          <p:nvPr>
            <p:ph type="dt" sz="half" idx="10"/>
          </p:nvPr>
        </p:nvSpPr>
        <p:spPr/>
        <p:txBody>
          <a:bodyPr/>
          <a:lstStyle>
            <a:lvl1pPr>
              <a:defRPr/>
            </a:lvl1pPr>
          </a:lstStyle>
          <a:p>
            <a:endParaRPr lang="en-US" altLang="ja-JP"/>
          </a:p>
        </p:txBody>
      </p:sp>
      <p:sp>
        <p:nvSpPr>
          <p:cNvPr id="5" name="Footer Placeholder 4">
            <a:extLst>
              <a:ext uri="{FF2B5EF4-FFF2-40B4-BE49-F238E27FC236}">
                <a16:creationId xmlns:a16="http://schemas.microsoft.com/office/drawing/2014/main" id="{A3D6338A-71CA-4794-935F-A4DC52F0AF43}"/>
              </a:ext>
            </a:extLst>
          </p:cNvPr>
          <p:cNvSpPr>
            <a:spLocks noGrp="1"/>
          </p:cNvSpPr>
          <p:nvPr>
            <p:ph type="ftr" sz="quarter" idx="11"/>
          </p:nvPr>
        </p:nvSpPr>
        <p:spPr/>
        <p:txBody>
          <a:bodyPr/>
          <a:lstStyle>
            <a:lvl1pPr>
              <a:defRPr/>
            </a:lvl1pPr>
          </a:lstStyle>
          <a:p>
            <a:endParaRPr lang="en-US" altLang="ja-JP"/>
          </a:p>
        </p:txBody>
      </p:sp>
      <p:sp>
        <p:nvSpPr>
          <p:cNvPr id="6" name="Slide Number Placeholder 5">
            <a:extLst>
              <a:ext uri="{FF2B5EF4-FFF2-40B4-BE49-F238E27FC236}">
                <a16:creationId xmlns:a16="http://schemas.microsoft.com/office/drawing/2014/main" id="{4FCBC915-18E3-4389-AB9F-9CA5BAFAF862}"/>
              </a:ext>
            </a:extLst>
          </p:cNvPr>
          <p:cNvSpPr>
            <a:spLocks noGrp="1"/>
          </p:cNvSpPr>
          <p:nvPr>
            <p:ph type="sldNum" sz="quarter" idx="12"/>
          </p:nvPr>
        </p:nvSpPr>
        <p:spPr/>
        <p:txBody>
          <a:bodyPr/>
          <a:lstStyle>
            <a:lvl1pPr>
              <a:defRPr/>
            </a:lvl1pPr>
          </a:lstStyle>
          <a:p>
            <a:fld id="{E58F108B-C33C-4615-918F-CA230502F0A7}" type="slidenum">
              <a:rPr lang="en-US" altLang="ja-JP"/>
              <a:pPr/>
              <a:t>‹#›</a:t>
            </a:fld>
            <a:endParaRPr lang="en-US" altLang="ja-JP"/>
          </a:p>
        </p:txBody>
      </p:sp>
    </p:spTree>
    <p:extLst>
      <p:ext uri="{BB962C8B-B14F-4D97-AF65-F5344CB8AC3E}">
        <p14:creationId xmlns:p14="http://schemas.microsoft.com/office/powerpoint/2010/main" val="8243860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8D98-4638-4C30-AC13-2B2C21E2B94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F220EAB1-6CD6-42F6-8E28-4C5C0BBDEF8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40B4551-2F46-4D7A-A73E-ECC53B7DF808}"/>
              </a:ext>
            </a:extLst>
          </p:cNvPr>
          <p:cNvSpPr>
            <a:spLocks noGrp="1"/>
          </p:cNvSpPr>
          <p:nvPr>
            <p:ph type="dt" sz="half" idx="10"/>
          </p:nvPr>
        </p:nvSpPr>
        <p:spPr/>
        <p:txBody>
          <a:bodyPr/>
          <a:lstStyle>
            <a:lvl1pPr>
              <a:defRPr/>
            </a:lvl1pPr>
          </a:lstStyle>
          <a:p>
            <a:endParaRPr lang="en-US" altLang="ja-JP"/>
          </a:p>
        </p:txBody>
      </p:sp>
      <p:sp>
        <p:nvSpPr>
          <p:cNvPr id="5" name="Footer Placeholder 4">
            <a:extLst>
              <a:ext uri="{FF2B5EF4-FFF2-40B4-BE49-F238E27FC236}">
                <a16:creationId xmlns:a16="http://schemas.microsoft.com/office/drawing/2014/main" id="{8FD2750B-80BD-4FBF-A55A-69184F6FD19B}"/>
              </a:ext>
            </a:extLst>
          </p:cNvPr>
          <p:cNvSpPr>
            <a:spLocks noGrp="1"/>
          </p:cNvSpPr>
          <p:nvPr>
            <p:ph type="ftr" sz="quarter" idx="11"/>
          </p:nvPr>
        </p:nvSpPr>
        <p:spPr/>
        <p:txBody>
          <a:bodyPr/>
          <a:lstStyle>
            <a:lvl1pPr>
              <a:defRPr/>
            </a:lvl1pPr>
          </a:lstStyle>
          <a:p>
            <a:endParaRPr lang="en-US" altLang="ja-JP"/>
          </a:p>
        </p:txBody>
      </p:sp>
      <p:sp>
        <p:nvSpPr>
          <p:cNvPr id="6" name="Slide Number Placeholder 5">
            <a:extLst>
              <a:ext uri="{FF2B5EF4-FFF2-40B4-BE49-F238E27FC236}">
                <a16:creationId xmlns:a16="http://schemas.microsoft.com/office/drawing/2014/main" id="{C3A8A042-30F8-453F-BFA8-174B8B30B340}"/>
              </a:ext>
            </a:extLst>
          </p:cNvPr>
          <p:cNvSpPr>
            <a:spLocks noGrp="1"/>
          </p:cNvSpPr>
          <p:nvPr>
            <p:ph type="sldNum" sz="quarter" idx="12"/>
          </p:nvPr>
        </p:nvSpPr>
        <p:spPr/>
        <p:txBody>
          <a:bodyPr/>
          <a:lstStyle>
            <a:lvl1pPr>
              <a:defRPr/>
            </a:lvl1pPr>
          </a:lstStyle>
          <a:p>
            <a:fld id="{2EEAC7BD-ADAC-4B6E-84D0-09ECFEFA220F}" type="slidenum">
              <a:rPr lang="en-US" altLang="ja-JP"/>
              <a:pPr/>
              <a:t>‹#›</a:t>
            </a:fld>
            <a:endParaRPr lang="en-US" altLang="ja-JP"/>
          </a:p>
        </p:txBody>
      </p:sp>
    </p:spTree>
    <p:extLst>
      <p:ext uri="{BB962C8B-B14F-4D97-AF65-F5344CB8AC3E}">
        <p14:creationId xmlns:p14="http://schemas.microsoft.com/office/powerpoint/2010/main" val="2922108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67E4-DEF7-4DD7-8128-4FFE79D33B54}"/>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B3CB0A11-27B8-4B61-A64C-22DBFD0EC7F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E22967DF-5162-49F4-AEED-754D1B84933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232D1B26-8651-4FDC-9566-7B23D8B688F3}"/>
              </a:ext>
            </a:extLst>
          </p:cNvPr>
          <p:cNvSpPr>
            <a:spLocks noGrp="1"/>
          </p:cNvSpPr>
          <p:nvPr>
            <p:ph type="dt" sz="half" idx="10"/>
          </p:nvPr>
        </p:nvSpPr>
        <p:spPr/>
        <p:txBody>
          <a:bodyPr/>
          <a:lstStyle>
            <a:lvl1pPr>
              <a:defRPr/>
            </a:lvl1pPr>
          </a:lstStyle>
          <a:p>
            <a:endParaRPr lang="en-US" altLang="ja-JP"/>
          </a:p>
        </p:txBody>
      </p:sp>
      <p:sp>
        <p:nvSpPr>
          <p:cNvPr id="6" name="Footer Placeholder 5">
            <a:extLst>
              <a:ext uri="{FF2B5EF4-FFF2-40B4-BE49-F238E27FC236}">
                <a16:creationId xmlns:a16="http://schemas.microsoft.com/office/drawing/2014/main" id="{9D23C325-B0B5-4217-AAB4-ECA99AAD9D94}"/>
              </a:ext>
            </a:extLst>
          </p:cNvPr>
          <p:cNvSpPr>
            <a:spLocks noGrp="1"/>
          </p:cNvSpPr>
          <p:nvPr>
            <p:ph type="ftr" sz="quarter" idx="11"/>
          </p:nvPr>
        </p:nvSpPr>
        <p:spPr/>
        <p:txBody>
          <a:bodyPr/>
          <a:lstStyle>
            <a:lvl1pPr>
              <a:defRPr/>
            </a:lvl1pPr>
          </a:lstStyle>
          <a:p>
            <a:endParaRPr lang="en-US" altLang="ja-JP"/>
          </a:p>
        </p:txBody>
      </p:sp>
      <p:sp>
        <p:nvSpPr>
          <p:cNvPr id="7" name="Slide Number Placeholder 6">
            <a:extLst>
              <a:ext uri="{FF2B5EF4-FFF2-40B4-BE49-F238E27FC236}">
                <a16:creationId xmlns:a16="http://schemas.microsoft.com/office/drawing/2014/main" id="{3A4657A8-FA88-4EF9-914E-5128A60C88E6}"/>
              </a:ext>
            </a:extLst>
          </p:cNvPr>
          <p:cNvSpPr>
            <a:spLocks noGrp="1"/>
          </p:cNvSpPr>
          <p:nvPr>
            <p:ph type="sldNum" sz="quarter" idx="12"/>
          </p:nvPr>
        </p:nvSpPr>
        <p:spPr/>
        <p:txBody>
          <a:bodyPr/>
          <a:lstStyle>
            <a:lvl1pPr>
              <a:defRPr/>
            </a:lvl1pPr>
          </a:lstStyle>
          <a:p>
            <a:fld id="{FDFE147F-C2B9-4C73-AED4-9F8837508BE4}" type="slidenum">
              <a:rPr lang="en-US" altLang="ja-JP"/>
              <a:pPr/>
              <a:t>‹#›</a:t>
            </a:fld>
            <a:endParaRPr lang="en-US" altLang="ja-JP"/>
          </a:p>
        </p:txBody>
      </p:sp>
    </p:spTree>
    <p:extLst>
      <p:ext uri="{BB962C8B-B14F-4D97-AF65-F5344CB8AC3E}">
        <p14:creationId xmlns:p14="http://schemas.microsoft.com/office/powerpoint/2010/main" val="10206850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A91C-B33C-418C-B0FF-E8ECC810B885}"/>
              </a:ext>
            </a:extLst>
          </p:cNvPr>
          <p:cNvSpPr>
            <a:spLocks noGrp="1"/>
          </p:cNvSpPr>
          <p:nvPr>
            <p:ph type="title"/>
          </p:nvPr>
        </p:nvSpPr>
        <p:spPr>
          <a:xfrm>
            <a:off x="630238" y="365125"/>
            <a:ext cx="7886700" cy="1325563"/>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E431ADDA-8CA5-4D90-BAE3-B24C4EAF06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F6A035-FE33-4439-BA9E-3538C8CE598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85938C21-EA7E-4E43-8228-2BC55061E0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02D049-76F5-4715-80AD-12D1595698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D55C9FCB-FC7A-492E-8A50-DD2D31DDF91A}"/>
              </a:ext>
            </a:extLst>
          </p:cNvPr>
          <p:cNvSpPr>
            <a:spLocks noGrp="1"/>
          </p:cNvSpPr>
          <p:nvPr>
            <p:ph type="dt" sz="half" idx="10"/>
          </p:nvPr>
        </p:nvSpPr>
        <p:spPr/>
        <p:txBody>
          <a:bodyPr/>
          <a:lstStyle>
            <a:lvl1pPr>
              <a:defRPr/>
            </a:lvl1pPr>
          </a:lstStyle>
          <a:p>
            <a:endParaRPr lang="en-US" altLang="ja-JP"/>
          </a:p>
        </p:txBody>
      </p:sp>
      <p:sp>
        <p:nvSpPr>
          <p:cNvPr id="8" name="Footer Placeholder 7">
            <a:extLst>
              <a:ext uri="{FF2B5EF4-FFF2-40B4-BE49-F238E27FC236}">
                <a16:creationId xmlns:a16="http://schemas.microsoft.com/office/drawing/2014/main" id="{B9575C98-BBCB-4734-A3F9-5E3313C649F9}"/>
              </a:ext>
            </a:extLst>
          </p:cNvPr>
          <p:cNvSpPr>
            <a:spLocks noGrp="1"/>
          </p:cNvSpPr>
          <p:nvPr>
            <p:ph type="ftr" sz="quarter" idx="11"/>
          </p:nvPr>
        </p:nvSpPr>
        <p:spPr/>
        <p:txBody>
          <a:bodyPr/>
          <a:lstStyle>
            <a:lvl1pPr>
              <a:defRPr/>
            </a:lvl1pPr>
          </a:lstStyle>
          <a:p>
            <a:endParaRPr lang="en-US" altLang="ja-JP"/>
          </a:p>
        </p:txBody>
      </p:sp>
      <p:sp>
        <p:nvSpPr>
          <p:cNvPr id="9" name="Slide Number Placeholder 8">
            <a:extLst>
              <a:ext uri="{FF2B5EF4-FFF2-40B4-BE49-F238E27FC236}">
                <a16:creationId xmlns:a16="http://schemas.microsoft.com/office/drawing/2014/main" id="{10573386-01AE-45B4-A6EC-DA29B2FF4325}"/>
              </a:ext>
            </a:extLst>
          </p:cNvPr>
          <p:cNvSpPr>
            <a:spLocks noGrp="1"/>
          </p:cNvSpPr>
          <p:nvPr>
            <p:ph type="sldNum" sz="quarter" idx="12"/>
          </p:nvPr>
        </p:nvSpPr>
        <p:spPr/>
        <p:txBody>
          <a:bodyPr/>
          <a:lstStyle>
            <a:lvl1pPr>
              <a:defRPr/>
            </a:lvl1pPr>
          </a:lstStyle>
          <a:p>
            <a:fld id="{AFCF20A5-4383-411D-9266-C47A004B06B8}" type="slidenum">
              <a:rPr lang="en-US" altLang="ja-JP"/>
              <a:pPr/>
              <a:t>‹#›</a:t>
            </a:fld>
            <a:endParaRPr lang="en-US" altLang="ja-JP"/>
          </a:p>
        </p:txBody>
      </p:sp>
    </p:spTree>
    <p:extLst>
      <p:ext uri="{BB962C8B-B14F-4D97-AF65-F5344CB8AC3E}">
        <p14:creationId xmlns:p14="http://schemas.microsoft.com/office/powerpoint/2010/main" val="2903029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00DD-004C-4240-B395-195108F5039E}"/>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8228B0F5-7A2E-4B26-868F-BC1BAA14A529}"/>
              </a:ext>
            </a:extLst>
          </p:cNvPr>
          <p:cNvSpPr>
            <a:spLocks noGrp="1"/>
          </p:cNvSpPr>
          <p:nvPr>
            <p:ph type="dt" sz="half" idx="10"/>
          </p:nvPr>
        </p:nvSpPr>
        <p:spPr/>
        <p:txBody>
          <a:bodyPr/>
          <a:lstStyle>
            <a:lvl1pPr>
              <a:defRPr/>
            </a:lvl1pPr>
          </a:lstStyle>
          <a:p>
            <a:endParaRPr lang="en-US" altLang="ja-JP"/>
          </a:p>
        </p:txBody>
      </p:sp>
      <p:sp>
        <p:nvSpPr>
          <p:cNvPr id="4" name="Footer Placeholder 3">
            <a:extLst>
              <a:ext uri="{FF2B5EF4-FFF2-40B4-BE49-F238E27FC236}">
                <a16:creationId xmlns:a16="http://schemas.microsoft.com/office/drawing/2014/main" id="{D831BF75-586F-4B65-B896-74F387DD74AA}"/>
              </a:ext>
            </a:extLst>
          </p:cNvPr>
          <p:cNvSpPr>
            <a:spLocks noGrp="1"/>
          </p:cNvSpPr>
          <p:nvPr>
            <p:ph type="ftr" sz="quarter" idx="11"/>
          </p:nvPr>
        </p:nvSpPr>
        <p:spPr/>
        <p:txBody>
          <a:bodyPr/>
          <a:lstStyle>
            <a:lvl1pPr>
              <a:defRPr/>
            </a:lvl1pPr>
          </a:lstStyle>
          <a:p>
            <a:endParaRPr lang="en-US" altLang="ja-JP"/>
          </a:p>
        </p:txBody>
      </p:sp>
      <p:sp>
        <p:nvSpPr>
          <p:cNvPr id="5" name="Slide Number Placeholder 4">
            <a:extLst>
              <a:ext uri="{FF2B5EF4-FFF2-40B4-BE49-F238E27FC236}">
                <a16:creationId xmlns:a16="http://schemas.microsoft.com/office/drawing/2014/main" id="{C099A8C4-9420-4116-BD18-66A7D59A33A1}"/>
              </a:ext>
            </a:extLst>
          </p:cNvPr>
          <p:cNvSpPr>
            <a:spLocks noGrp="1"/>
          </p:cNvSpPr>
          <p:nvPr>
            <p:ph type="sldNum" sz="quarter" idx="12"/>
          </p:nvPr>
        </p:nvSpPr>
        <p:spPr/>
        <p:txBody>
          <a:bodyPr/>
          <a:lstStyle>
            <a:lvl1pPr>
              <a:defRPr/>
            </a:lvl1pPr>
          </a:lstStyle>
          <a:p>
            <a:fld id="{73C468C7-68C4-4C7E-9EC2-606830AF2D90}" type="slidenum">
              <a:rPr lang="en-US" altLang="ja-JP"/>
              <a:pPr/>
              <a:t>‹#›</a:t>
            </a:fld>
            <a:endParaRPr lang="en-US" altLang="ja-JP"/>
          </a:p>
        </p:txBody>
      </p:sp>
    </p:spTree>
    <p:extLst>
      <p:ext uri="{BB962C8B-B14F-4D97-AF65-F5344CB8AC3E}">
        <p14:creationId xmlns:p14="http://schemas.microsoft.com/office/powerpoint/2010/main" val="33166876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EFA762-E72A-4947-BC1B-D7F4C492A53C}"/>
              </a:ext>
            </a:extLst>
          </p:cNvPr>
          <p:cNvSpPr>
            <a:spLocks noGrp="1"/>
          </p:cNvSpPr>
          <p:nvPr>
            <p:ph type="dt" sz="half" idx="10"/>
          </p:nvPr>
        </p:nvSpPr>
        <p:spPr/>
        <p:txBody>
          <a:bodyPr/>
          <a:lstStyle>
            <a:lvl1pPr>
              <a:defRPr/>
            </a:lvl1pPr>
          </a:lstStyle>
          <a:p>
            <a:endParaRPr lang="en-US" altLang="ja-JP"/>
          </a:p>
        </p:txBody>
      </p:sp>
      <p:sp>
        <p:nvSpPr>
          <p:cNvPr id="3" name="Footer Placeholder 2">
            <a:extLst>
              <a:ext uri="{FF2B5EF4-FFF2-40B4-BE49-F238E27FC236}">
                <a16:creationId xmlns:a16="http://schemas.microsoft.com/office/drawing/2014/main" id="{988D6D98-43F8-42FB-96BD-79BA014560C6}"/>
              </a:ext>
            </a:extLst>
          </p:cNvPr>
          <p:cNvSpPr>
            <a:spLocks noGrp="1"/>
          </p:cNvSpPr>
          <p:nvPr>
            <p:ph type="ftr" sz="quarter" idx="11"/>
          </p:nvPr>
        </p:nvSpPr>
        <p:spPr/>
        <p:txBody>
          <a:bodyPr/>
          <a:lstStyle>
            <a:lvl1pPr>
              <a:defRPr/>
            </a:lvl1pPr>
          </a:lstStyle>
          <a:p>
            <a:endParaRPr lang="en-US" altLang="ja-JP"/>
          </a:p>
        </p:txBody>
      </p:sp>
      <p:sp>
        <p:nvSpPr>
          <p:cNvPr id="4" name="Slide Number Placeholder 3">
            <a:extLst>
              <a:ext uri="{FF2B5EF4-FFF2-40B4-BE49-F238E27FC236}">
                <a16:creationId xmlns:a16="http://schemas.microsoft.com/office/drawing/2014/main" id="{05CB2479-45E6-468A-9B40-52054C3E7542}"/>
              </a:ext>
            </a:extLst>
          </p:cNvPr>
          <p:cNvSpPr>
            <a:spLocks noGrp="1"/>
          </p:cNvSpPr>
          <p:nvPr>
            <p:ph type="sldNum" sz="quarter" idx="12"/>
          </p:nvPr>
        </p:nvSpPr>
        <p:spPr/>
        <p:txBody>
          <a:bodyPr/>
          <a:lstStyle>
            <a:lvl1pPr>
              <a:defRPr/>
            </a:lvl1pPr>
          </a:lstStyle>
          <a:p>
            <a:fld id="{55F0E399-05F0-4AA7-8B80-4BDC01799092}" type="slidenum">
              <a:rPr lang="en-US" altLang="ja-JP"/>
              <a:pPr/>
              <a:t>‹#›</a:t>
            </a:fld>
            <a:endParaRPr lang="en-US" altLang="ja-JP"/>
          </a:p>
        </p:txBody>
      </p:sp>
    </p:spTree>
    <p:extLst>
      <p:ext uri="{BB962C8B-B14F-4D97-AF65-F5344CB8AC3E}">
        <p14:creationId xmlns:p14="http://schemas.microsoft.com/office/powerpoint/2010/main" val="35654822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55BAE-0BCA-46D0-9C13-19C8179E68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80E22BA4-EADA-469A-8D6B-0FD6EC21795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77798349-5FD9-49DF-A997-123B37C7C9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C2784-35B8-41C6-A27F-E2E4F93DC1FC}"/>
              </a:ext>
            </a:extLst>
          </p:cNvPr>
          <p:cNvSpPr>
            <a:spLocks noGrp="1"/>
          </p:cNvSpPr>
          <p:nvPr>
            <p:ph type="dt" sz="half" idx="10"/>
          </p:nvPr>
        </p:nvSpPr>
        <p:spPr/>
        <p:txBody>
          <a:bodyPr/>
          <a:lstStyle>
            <a:lvl1pPr>
              <a:defRPr/>
            </a:lvl1pPr>
          </a:lstStyle>
          <a:p>
            <a:endParaRPr lang="en-US" altLang="ja-JP"/>
          </a:p>
        </p:txBody>
      </p:sp>
      <p:sp>
        <p:nvSpPr>
          <p:cNvPr id="6" name="Footer Placeholder 5">
            <a:extLst>
              <a:ext uri="{FF2B5EF4-FFF2-40B4-BE49-F238E27FC236}">
                <a16:creationId xmlns:a16="http://schemas.microsoft.com/office/drawing/2014/main" id="{67875824-21B1-4A85-93C3-59BAB9FD235D}"/>
              </a:ext>
            </a:extLst>
          </p:cNvPr>
          <p:cNvSpPr>
            <a:spLocks noGrp="1"/>
          </p:cNvSpPr>
          <p:nvPr>
            <p:ph type="ftr" sz="quarter" idx="11"/>
          </p:nvPr>
        </p:nvSpPr>
        <p:spPr/>
        <p:txBody>
          <a:bodyPr/>
          <a:lstStyle>
            <a:lvl1pPr>
              <a:defRPr/>
            </a:lvl1pPr>
          </a:lstStyle>
          <a:p>
            <a:endParaRPr lang="en-US" altLang="ja-JP"/>
          </a:p>
        </p:txBody>
      </p:sp>
      <p:sp>
        <p:nvSpPr>
          <p:cNvPr id="7" name="Slide Number Placeholder 6">
            <a:extLst>
              <a:ext uri="{FF2B5EF4-FFF2-40B4-BE49-F238E27FC236}">
                <a16:creationId xmlns:a16="http://schemas.microsoft.com/office/drawing/2014/main" id="{6B063EB4-C391-46CD-83B9-59676F0437D6}"/>
              </a:ext>
            </a:extLst>
          </p:cNvPr>
          <p:cNvSpPr>
            <a:spLocks noGrp="1"/>
          </p:cNvSpPr>
          <p:nvPr>
            <p:ph type="sldNum" sz="quarter" idx="12"/>
          </p:nvPr>
        </p:nvSpPr>
        <p:spPr/>
        <p:txBody>
          <a:bodyPr/>
          <a:lstStyle>
            <a:lvl1pPr>
              <a:defRPr/>
            </a:lvl1pPr>
          </a:lstStyle>
          <a:p>
            <a:fld id="{52EC9C44-0EB1-4763-9168-9187A61544D7}" type="slidenum">
              <a:rPr lang="en-US" altLang="ja-JP"/>
              <a:pPr/>
              <a:t>‹#›</a:t>
            </a:fld>
            <a:endParaRPr lang="en-US" altLang="ja-JP"/>
          </a:p>
        </p:txBody>
      </p:sp>
    </p:spTree>
    <p:extLst>
      <p:ext uri="{BB962C8B-B14F-4D97-AF65-F5344CB8AC3E}">
        <p14:creationId xmlns:p14="http://schemas.microsoft.com/office/powerpoint/2010/main" val="3480849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5205-33E7-449E-BBA5-70BDC3BD03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8614F337-F5D6-4345-A4FC-009632840B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a:extLst>
              <a:ext uri="{FF2B5EF4-FFF2-40B4-BE49-F238E27FC236}">
                <a16:creationId xmlns:a16="http://schemas.microsoft.com/office/drawing/2014/main" id="{6BFCDF45-097F-4032-8B3A-79B4BFC47D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16404-B5CE-47E9-8028-E6078C56AEA9}"/>
              </a:ext>
            </a:extLst>
          </p:cNvPr>
          <p:cNvSpPr>
            <a:spLocks noGrp="1"/>
          </p:cNvSpPr>
          <p:nvPr>
            <p:ph type="dt" sz="half" idx="10"/>
          </p:nvPr>
        </p:nvSpPr>
        <p:spPr/>
        <p:txBody>
          <a:bodyPr/>
          <a:lstStyle>
            <a:lvl1pPr>
              <a:defRPr/>
            </a:lvl1pPr>
          </a:lstStyle>
          <a:p>
            <a:endParaRPr lang="en-US" altLang="ja-JP"/>
          </a:p>
        </p:txBody>
      </p:sp>
      <p:sp>
        <p:nvSpPr>
          <p:cNvPr id="6" name="Footer Placeholder 5">
            <a:extLst>
              <a:ext uri="{FF2B5EF4-FFF2-40B4-BE49-F238E27FC236}">
                <a16:creationId xmlns:a16="http://schemas.microsoft.com/office/drawing/2014/main" id="{61566449-5BFD-4CD7-A1B5-3171F7129843}"/>
              </a:ext>
            </a:extLst>
          </p:cNvPr>
          <p:cNvSpPr>
            <a:spLocks noGrp="1"/>
          </p:cNvSpPr>
          <p:nvPr>
            <p:ph type="ftr" sz="quarter" idx="11"/>
          </p:nvPr>
        </p:nvSpPr>
        <p:spPr/>
        <p:txBody>
          <a:bodyPr/>
          <a:lstStyle>
            <a:lvl1pPr>
              <a:defRPr/>
            </a:lvl1pPr>
          </a:lstStyle>
          <a:p>
            <a:endParaRPr lang="en-US" altLang="ja-JP"/>
          </a:p>
        </p:txBody>
      </p:sp>
      <p:sp>
        <p:nvSpPr>
          <p:cNvPr id="7" name="Slide Number Placeholder 6">
            <a:extLst>
              <a:ext uri="{FF2B5EF4-FFF2-40B4-BE49-F238E27FC236}">
                <a16:creationId xmlns:a16="http://schemas.microsoft.com/office/drawing/2014/main" id="{7518F6B2-2E8F-4BC2-98C0-4742AD49E08F}"/>
              </a:ext>
            </a:extLst>
          </p:cNvPr>
          <p:cNvSpPr>
            <a:spLocks noGrp="1"/>
          </p:cNvSpPr>
          <p:nvPr>
            <p:ph type="sldNum" sz="quarter" idx="12"/>
          </p:nvPr>
        </p:nvSpPr>
        <p:spPr/>
        <p:txBody>
          <a:bodyPr/>
          <a:lstStyle>
            <a:lvl1pPr>
              <a:defRPr/>
            </a:lvl1pPr>
          </a:lstStyle>
          <a:p>
            <a:fld id="{7703108B-6CFA-47C5-9A01-CF9282D81014}" type="slidenum">
              <a:rPr lang="en-US" altLang="ja-JP"/>
              <a:pPr/>
              <a:t>‹#›</a:t>
            </a:fld>
            <a:endParaRPr lang="en-US" altLang="ja-JP"/>
          </a:p>
        </p:txBody>
      </p:sp>
    </p:spTree>
    <p:extLst>
      <p:ext uri="{BB962C8B-B14F-4D97-AF65-F5344CB8AC3E}">
        <p14:creationId xmlns:p14="http://schemas.microsoft.com/office/powerpoint/2010/main" val="39158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38138"/>
            <a:ext cx="1943100" cy="5757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38138"/>
            <a:ext cx="5676900" cy="5757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939784"/>
      </p:ext>
    </p:extLst>
  </p:cSld>
  <p:clrMapOvr>
    <a:masterClrMapping/>
  </p:clrMapOvr>
  <p:transition spd="med">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A17D-5C67-4D4A-937E-3AD0E9993668}"/>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F8565758-7297-4600-B192-8D3668E2A0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C379A65D-C460-4EB8-9478-59F52BF49E97}"/>
              </a:ext>
            </a:extLst>
          </p:cNvPr>
          <p:cNvSpPr>
            <a:spLocks noGrp="1"/>
          </p:cNvSpPr>
          <p:nvPr>
            <p:ph type="dt" sz="half" idx="10"/>
          </p:nvPr>
        </p:nvSpPr>
        <p:spPr/>
        <p:txBody>
          <a:bodyPr/>
          <a:lstStyle>
            <a:lvl1pPr>
              <a:defRPr/>
            </a:lvl1pPr>
          </a:lstStyle>
          <a:p>
            <a:endParaRPr lang="en-US" altLang="ja-JP"/>
          </a:p>
        </p:txBody>
      </p:sp>
      <p:sp>
        <p:nvSpPr>
          <p:cNvPr id="5" name="Footer Placeholder 4">
            <a:extLst>
              <a:ext uri="{FF2B5EF4-FFF2-40B4-BE49-F238E27FC236}">
                <a16:creationId xmlns:a16="http://schemas.microsoft.com/office/drawing/2014/main" id="{5222256E-9809-4C3C-8F0E-A3869146D1B7}"/>
              </a:ext>
            </a:extLst>
          </p:cNvPr>
          <p:cNvSpPr>
            <a:spLocks noGrp="1"/>
          </p:cNvSpPr>
          <p:nvPr>
            <p:ph type="ftr" sz="quarter" idx="11"/>
          </p:nvPr>
        </p:nvSpPr>
        <p:spPr/>
        <p:txBody>
          <a:bodyPr/>
          <a:lstStyle>
            <a:lvl1pPr>
              <a:defRPr/>
            </a:lvl1pPr>
          </a:lstStyle>
          <a:p>
            <a:endParaRPr lang="en-US" altLang="ja-JP"/>
          </a:p>
        </p:txBody>
      </p:sp>
      <p:sp>
        <p:nvSpPr>
          <p:cNvPr id="6" name="Slide Number Placeholder 5">
            <a:extLst>
              <a:ext uri="{FF2B5EF4-FFF2-40B4-BE49-F238E27FC236}">
                <a16:creationId xmlns:a16="http://schemas.microsoft.com/office/drawing/2014/main" id="{767CF72B-3FEA-4155-AE8F-1F18E68EAC61}"/>
              </a:ext>
            </a:extLst>
          </p:cNvPr>
          <p:cNvSpPr>
            <a:spLocks noGrp="1"/>
          </p:cNvSpPr>
          <p:nvPr>
            <p:ph type="sldNum" sz="quarter" idx="12"/>
          </p:nvPr>
        </p:nvSpPr>
        <p:spPr/>
        <p:txBody>
          <a:bodyPr/>
          <a:lstStyle>
            <a:lvl1pPr>
              <a:defRPr/>
            </a:lvl1pPr>
          </a:lstStyle>
          <a:p>
            <a:fld id="{50763311-CB1B-45CE-A681-618C036DC465}" type="slidenum">
              <a:rPr lang="en-US" altLang="ja-JP"/>
              <a:pPr/>
              <a:t>‹#›</a:t>
            </a:fld>
            <a:endParaRPr lang="en-US" altLang="ja-JP"/>
          </a:p>
        </p:txBody>
      </p:sp>
    </p:spTree>
    <p:extLst>
      <p:ext uri="{BB962C8B-B14F-4D97-AF65-F5344CB8AC3E}">
        <p14:creationId xmlns:p14="http://schemas.microsoft.com/office/powerpoint/2010/main" val="5455560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2FB51-3914-4783-BA52-6DE9C8C42D71}"/>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5D2C3581-4688-499A-AE2F-0D1EA95B3EA8}"/>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2C2BA729-97D5-49C4-A2A5-F5E2DA65FDB9}"/>
              </a:ext>
            </a:extLst>
          </p:cNvPr>
          <p:cNvSpPr>
            <a:spLocks noGrp="1"/>
          </p:cNvSpPr>
          <p:nvPr>
            <p:ph type="dt" sz="half" idx="10"/>
          </p:nvPr>
        </p:nvSpPr>
        <p:spPr/>
        <p:txBody>
          <a:bodyPr/>
          <a:lstStyle>
            <a:lvl1pPr>
              <a:defRPr/>
            </a:lvl1pPr>
          </a:lstStyle>
          <a:p>
            <a:endParaRPr lang="en-US" altLang="ja-JP"/>
          </a:p>
        </p:txBody>
      </p:sp>
      <p:sp>
        <p:nvSpPr>
          <p:cNvPr id="5" name="Footer Placeholder 4">
            <a:extLst>
              <a:ext uri="{FF2B5EF4-FFF2-40B4-BE49-F238E27FC236}">
                <a16:creationId xmlns:a16="http://schemas.microsoft.com/office/drawing/2014/main" id="{84C659ED-A319-4612-91CC-4A8F05B880A2}"/>
              </a:ext>
            </a:extLst>
          </p:cNvPr>
          <p:cNvSpPr>
            <a:spLocks noGrp="1"/>
          </p:cNvSpPr>
          <p:nvPr>
            <p:ph type="ftr" sz="quarter" idx="11"/>
          </p:nvPr>
        </p:nvSpPr>
        <p:spPr/>
        <p:txBody>
          <a:bodyPr/>
          <a:lstStyle>
            <a:lvl1pPr>
              <a:defRPr/>
            </a:lvl1pPr>
          </a:lstStyle>
          <a:p>
            <a:endParaRPr lang="en-US" altLang="ja-JP"/>
          </a:p>
        </p:txBody>
      </p:sp>
      <p:sp>
        <p:nvSpPr>
          <p:cNvPr id="6" name="Slide Number Placeholder 5">
            <a:extLst>
              <a:ext uri="{FF2B5EF4-FFF2-40B4-BE49-F238E27FC236}">
                <a16:creationId xmlns:a16="http://schemas.microsoft.com/office/drawing/2014/main" id="{338F1C1E-0A9E-4E12-BC15-633F49023FDE}"/>
              </a:ext>
            </a:extLst>
          </p:cNvPr>
          <p:cNvSpPr>
            <a:spLocks noGrp="1"/>
          </p:cNvSpPr>
          <p:nvPr>
            <p:ph type="sldNum" sz="quarter" idx="12"/>
          </p:nvPr>
        </p:nvSpPr>
        <p:spPr/>
        <p:txBody>
          <a:bodyPr/>
          <a:lstStyle>
            <a:lvl1pPr>
              <a:defRPr/>
            </a:lvl1pPr>
          </a:lstStyle>
          <a:p>
            <a:fld id="{A4CF3257-6104-48D4-8978-955992196E96}" type="slidenum">
              <a:rPr lang="en-US" altLang="ja-JP"/>
              <a:pPr/>
              <a:t>‹#›</a:t>
            </a:fld>
            <a:endParaRPr lang="en-US" altLang="ja-JP"/>
          </a:p>
        </p:txBody>
      </p:sp>
    </p:spTree>
    <p:extLst>
      <p:ext uri="{BB962C8B-B14F-4D97-AF65-F5344CB8AC3E}">
        <p14:creationId xmlns:p14="http://schemas.microsoft.com/office/powerpoint/2010/main" val="408004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D59DFBA-9A7D-443F-BE14-4B440EB6EFFF}"/>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2D3EEBA9-EE94-45B4-BE0D-7A74EE170A8C}"/>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21210DB5-9C2D-4F47-BCC0-45AEF74C6CF8}"/>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a:extLst>
                  <a:ext uri="{FF2B5EF4-FFF2-40B4-BE49-F238E27FC236}">
                    <a16:creationId xmlns:a16="http://schemas.microsoft.com/office/drawing/2014/main" id="{70D28389-3A2C-4569-996C-E81589E15A80}"/>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a:extLst>
                <a:ext uri="{FF2B5EF4-FFF2-40B4-BE49-F238E27FC236}">
                  <a16:creationId xmlns:a16="http://schemas.microsoft.com/office/drawing/2014/main" id="{69DDF9A3-A0A6-4658-B73E-E8E0B371D7C8}"/>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3876310C-3354-4A4B-8F95-4B5EC1C1D837}"/>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a:extLst>
                  <a:ext uri="{FF2B5EF4-FFF2-40B4-BE49-F238E27FC236}">
                    <a16:creationId xmlns:a16="http://schemas.microsoft.com/office/drawing/2014/main" id="{37CA5E5E-1A0A-4591-8145-1C8A3453940A}"/>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a:extLst>
                <a:ext uri="{FF2B5EF4-FFF2-40B4-BE49-F238E27FC236}">
                  <a16:creationId xmlns:a16="http://schemas.microsoft.com/office/drawing/2014/main" id="{BB49976B-678C-485E-B6FB-B368C0C43FC3}"/>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a:extLst>
                <a:ext uri="{FF2B5EF4-FFF2-40B4-BE49-F238E27FC236}">
                  <a16:creationId xmlns:a16="http://schemas.microsoft.com/office/drawing/2014/main" id="{4A3DC65F-6547-4C5E-B800-1A60B0A2B852}"/>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a:extLst>
                <a:ext uri="{FF2B5EF4-FFF2-40B4-BE49-F238E27FC236}">
                  <a16:creationId xmlns:a16="http://schemas.microsoft.com/office/drawing/2014/main" id="{6A4B8DA1-A3D6-4384-9CDF-582DFDF918B8}"/>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AC800983-59C3-4407-BED7-11E60577312B}"/>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a:extLst>
              <a:ext uri="{FF2B5EF4-FFF2-40B4-BE49-F238E27FC236}">
                <a16:creationId xmlns:a16="http://schemas.microsoft.com/office/drawing/2014/main" id="{DA7C0ABA-25AA-4DC4-9002-9A167145CCFD}"/>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a:extLst>
              <a:ext uri="{FF2B5EF4-FFF2-40B4-BE49-F238E27FC236}">
                <a16:creationId xmlns:a16="http://schemas.microsoft.com/office/drawing/2014/main" id="{36C8323E-74FE-4F03-99E8-C49AA368BFA8}"/>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CE327569-F1D5-480E-BA1C-B81830BEE68F}" type="slidenum">
              <a:rPr lang="en-US" altLang="ar-EG"/>
              <a:pPr/>
              <a:t>‹#›</a:t>
            </a:fld>
            <a:endParaRPr lang="en-US" altLang="ar-EG"/>
          </a:p>
        </p:txBody>
      </p:sp>
    </p:spTree>
    <p:extLst>
      <p:ext uri="{BB962C8B-B14F-4D97-AF65-F5344CB8AC3E}">
        <p14:creationId xmlns:p14="http://schemas.microsoft.com/office/powerpoint/2010/main" val="411603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D1AF86B-8A63-4004-812F-EF08EE5901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075D32C-38DA-4BD1-84EC-2A3B297C8E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435CA75-3B02-49F2-8DB3-B6DC909515F7}"/>
              </a:ext>
            </a:extLst>
          </p:cNvPr>
          <p:cNvSpPr>
            <a:spLocks noGrp="1" noChangeArrowheads="1"/>
          </p:cNvSpPr>
          <p:nvPr>
            <p:ph type="sldNum" sz="quarter" idx="12"/>
          </p:nvPr>
        </p:nvSpPr>
        <p:spPr>
          <a:ln/>
        </p:spPr>
        <p:txBody>
          <a:bodyPr/>
          <a:lstStyle>
            <a:lvl1pPr>
              <a:defRPr/>
            </a:lvl1pPr>
          </a:lstStyle>
          <a:p>
            <a:fld id="{A3DB6643-59E9-4C6B-A36A-C7AEA7D19C14}" type="slidenum">
              <a:rPr lang="en-US" altLang="ar-EG"/>
              <a:pPr/>
              <a:t>‹#›</a:t>
            </a:fld>
            <a:endParaRPr lang="en-US" altLang="ar-EG"/>
          </a:p>
        </p:txBody>
      </p:sp>
    </p:spTree>
    <p:extLst>
      <p:ext uri="{BB962C8B-B14F-4D97-AF65-F5344CB8AC3E}">
        <p14:creationId xmlns:p14="http://schemas.microsoft.com/office/powerpoint/2010/main" val="36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86DC40B9-7341-4C94-A82E-936C81A874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85E09F7-D6D9-407D-9266-67F7622A94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F56E58E-2344-4EF2-8956-2933B67775B5}"/>
              </a:ext>
            </a:extLst>
          </p:cNvPr>
          <p:cNvSpPr>
            <a:spLocks noGrp="1" noChangeArrowheads="1"/>
          </p:cNvSpPr>
          <p:nvPr>
            <p:ph type="sldNum" sz="quarter" idx="12"/>
          </p:nvPr>
        </p:nvSpPr>
        <p:spPr>
          <a:ln/>
        </p:spPr>
        <p:txBody>
          <a:bodyPr/>
          <a:lstStyle>
            <a:lvl1pPr>
              <a:defRPr/>
            </a:lvl1pPr>
          </a:lstStyle>
          <a:p>
            <a:fld id="{C7354750-A092-4A54-BCBB-DCF7A2E9200B}" type="slidenum">
              <a:rPr lang="en-US" altLang="ar-EG"/>
              <a:pPr/>
              <a:t>‹#›</a:t>
            </a:fld>
            <a:endParaRPr lang="en-US" altLang="ar-EG"/>
          </a:p>
        </p:txBody>
      </p:sp>
    </p:spTree>
    <p:extLst>
      <p:ext uri="{BB962C8B-B14F-4D97-AF65-F5344CB8AC3E}">
        <p14:creationId xmlns:p14="http://schemas.microsoft.com/office/powerpoint/2010/main" val="11304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3E3E0A74-9C2A-4712-BC0D-5AFD71CD8C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B40A52A6-BE94-41E3-B73F-4B4663F52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6231903D-D02F-44D3-AA6A-0B8AFE150040}"/>
              </a:ext>
            </a:extLst>
          </p:cNvPr>
          <p:cNvSpPr>
            <a:spLocks noGrp="1" noChangeArrowheads="1"/>
          </p:cNvSpPr>
          <p:nvPr>
            <p:ph type="sldNum" sz="quarter" idx="12"/>
          </p:nvPr>
        </p:nvSpPr>
        <p:spPr>
          <a:ln/>
        </p:spPr>
        <p:txBody>
          <a:bodyPr/>
          <a:lstStyle>
            <a:lvl1pPr>
              <a:defRPr/>
            </a:lvl1pPr>
          </a:lstStyle>
          <a:p>
            <a:fld id="{85DE5BF8-C040-4EC4-9254-2CE44D6AB68F}" type="slidenum">
              <a:rPr lang="en-US" altLang="ar-EG"/>
              <a:pPr/>
              <a:t>‹#›</a:t>
            </a:fld>
            <a:endParaRPr lang="en-US" altLang="ar-EG"/>
          </a:p>
        </p:txBody>
      </p:sp>
    </p:spTree>
    <p:extLst>
      <p:ext uri="{BB962C8B-B14F-4D97-AF65-F5344CB8AC3E}">
        <p14:creationId xmlns:p14="http://schemas.microsoft.com/office/powerpoint/2010/main" val="92547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7E75312-6C54-42A1-AFA6-B5996E73733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6D2A31B9-66AB-4FA6-A79C-1F5BA6FA1A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AFBECBC5-B4E2-4D58-8797-261A32292F08}"/>
              </a:ext>
            </a:extLst>
          </p:cNvPr>
          <p:cNvSpPr>
            <a:spLocks noGrp="1" noChangeArrowheads="1"/>
          </p:cNvSpPr>
          <p:nvPr>
            <p:ph type="sldNum" sz="quarter" idx="12"/>
          </p:nvPr>
        </p:nvSpPr>
        <p:spPr>
          <a:ln/>
        </p:spPr>
        <p:txBody>
          <a:bodyPr/>
          <a:lstStyle>
            <a:lvl1pPr>
              <a:defRPr/>
            </a:lvl1pPr>
          </a:lstStyle>
          <a:p>
            <a:fld id="{4BA65F2B-5354-40C0-B36D-8A2BF5970A3F}" type="slidenum">
              <a:rPr lang="en-US" altLang="ar-EG"/>
              <a:pPr/>
              <a:t>‹#›</a:t>
            </a:fld>
            <a:endParaRPr lang="en-US" altLang="ar-EG"/>
          </a:p>
        </p:txBody>
      </p:sp>
    </p:spTree>
    <p:extLst>
      <p:ext uri="{BB962C8B-B14F-4D97-AF65-F5344CB8AC3E}">
        <p14:creationId xmlns:p14="http://schemas.microsoft.com/office/powerpoint/2010/main" val="255557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716B611E-F4BD-4507-95D5-C3019F07969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046EC8CA-CD28-4B9C-8D8A-D80B0F29BA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FFA93360-ACDC-4C69-9FD2-89A5CACB7889}"/>
              </a:ext>
            </a:extLst>
          </p:cNvPr>
          <p:cNvSpPr>
            <a:spLocks noGrp="1" noChangeArrowheads="1"/>
          </p:cNvSpPr>
          <p:nvPr>
            <p:ph type="sldNum" sz="quarter" idx="12"/>
          </p:nvPr>
        </p:nvSpPr>
        <p:spPr>
          <a:ln/>
        </p:spPr>
        <p:txBody>
          <a:bodyPr/>
          <a:lstStyle>
            <a:lvl1pPr>
              <a:defRPr/>
            </a:lvl1pPr>
          </a:lstStyle>
          <a:p>
            <a:fld id="{B3E0FBE7-91DE-47FD-BA0C-89116FEB8B65}" type="slidenum">
              <a:rPr lang="en-US" altLang="ar-EG"/>
              <a:pPr/>
              <a:t>‹#›</a:t>
            </a:fld>
            <a:endParaRPr lang="en-US" altLang="ar-EG"/>
          </a:p>
        </p:txBody>
      </p:sp>
    </p:spTree>
    <p:extLst>
      <p:ext uri="{BB962C8B-B14F-4D97-AF65-F5344CB8AC3E}">
        <p14:creationId xmlns:p14="http://schemas.microsoft.com/office/powerpoint/2010/main" val="414024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24F19CE-4504-42BB-BA91-6E03926808D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3D14B5CF-3327-454B-89DD-8C273FA79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3364176F-B1A9-4C40-A3D5-676585852157}"/>
              </a:ext>
            </a:extLst>
          </p:cNvPr>
          <p:cNvSpPr>
            <a:spLocks noGrp="1" noChangeArrowheads="1"/>
          </p:cNvSpPr>
          <p:nvPr>
            <p:ph type="sldNum" sz="quarter" idx="12"/>
          </p:nvPr>
        </p:nvSpPr>
        <p:spPr>
          <a:ln/>
        </p:spPr>
        <p:txBody>
          <a:bodyPr/>
          <a:lstStyle>
            <a:lvl1pPr>
              <a:defRPr/>
            </a:lvl1pPr>
          </a:lstStyle>
          <a:p>
            <a:fld id="{32DE6D0B-9AE8-4CCA-9623-A2CB6EF1C2E1}" type="slidenum">
              <a:rPr lang="en-US" altLang="ar-EG"/>
              <a:pPr/>
              <a:t>‹#›</a:t>
            </a:fld>
            <a:endParaRPr lang="en-US" altLang="ar-EG"/>
          </a:p>
        </p:txBody>
      </p:sp>
    </p:spTree>
    <p:extLst>
      <p:ext uri="{BB962C8B-B14F-4D97-AF65-F5344CB8AC3E}">
        <p14:creationId xmlns:p14="http://schemas.microsoft.com/office/powerpoint/2010/main" val="3256355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5056983C-453D-4441-8402-E7766CA843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71C5BF73-76E9-4C89-A6CB-A8572E960E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63F5C4B1-03E2-405E-8565-834519E00383}"/>
              </a:ext>
            </a:extLst>
          </p:cNvPr>
          <p:cNvSpPr>
            <a:spLocks noGrp="1" noChangeArrowheads="1"/>
          </p:cNvSpPr>
          <p:nvPr>
            <p:ph type="sldNum" sz="quarter" idx="12"/>
          </p:nvPr>
        </p:nvSpPr>
        <p:spPr>
          <a:ln/>
        </p:spPr>
        <p:txBody>
          <a:bodyPr/>
          <a:lstStyle>
            <a:lvl1pPr>
              <a:defRPr/>
            </a:lvl1pPr>
          </a:lstStyle>
          <a:p>
            <a:fld id="{088C49C5-42B9-4965-9097-62977D1C729E}" type="slidenum">
              <a:rPr lang="en-US" altLang="ar-EG"/>
              <a:pPr/>
              <a:t>‹#›</a:t>
            </a:fld>
            <a:endParaRPr lang="en-US" altLang="ar-EG"/>
          </a:p>
        </p:txBody>
      </p:sp>
    </p:spTree>
    <p:extLst>
      <p:ext uri="{BB962C8B-B14F-4D97-AF65-F5344CB8AC3E}">
        <p14:creationId xmlns:p14="http://schemas.microsoft.com/office/powerpoint/2010/main" val="107988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580103"/>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E711E40-B8D7-47BD-B8F8-4BE034F684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85916200-15D0-417F-877E-18442A3412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10817D80-3530-47A7-BAD3-93A3DE0C5CB1}"/>
              </a:ext>
            </a:extLst>
          </p:cNvPr>
          <p:cNvSpPr>
            <a:spLocks noGrp="1" noChangeArrowheads="1"/>
          </p:cNvSpPr>
          <p:nvPr>
            <p:ph type="sldNum" sz="quarter" idx="12"/>
          </p:nvPr>
        </p:nvSpPr>
        <p:spPr>
          <a:ln/>
        </p:spPr>
        <p:txBody>
          <a:bodyPr/>
          <a:lstStyle>
            <a:lvl1pPr>
              <a:defRPr/>
            </a:lvl1pPr>
          </a:lstStyle>
          <a:p>
            <a:fld id="{C2B04266-7133-4054-9E6F-B120FAAE8E91}" type="slidenum">
              <a:rPr lang="en-US" altLang="ar-EG"/>
              <a:pPr/>
              <a:t>‹#›</a:t>
            </a:fld>
            <a:endParaRPr lang="en-US" altLang="ar-EG"/>
          </a:p>
        </p:txBody>
      </p:sp>
    </p:spTree>
    <p:extLst>
      <p:ext uri="{BB962C8B-B14F-4D97-AF65-F5344CB8AC3E}">
        <p14:creationId xmlns:p14="http://schemas.microsoft.com/office/powerpoint/2010/main" val="6442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C1342469-DF79-4CC9-864F-C38A5C6526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CD6AAEC-44F7-4516-97ED-6912CE2E7F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E6D0FAB-6C03-4B9F-AFB0-2985A777C209}"/>
              </a:ext>
            </a:extLst>
          </p:cNvPr>
          <p:cNvSpPr>
            <a:spLocks noGrp="1" noChangeArrowheads="1"/>
          </p:cNvSpPr>
          <p:nvPr>
            <p:ph type="sldNum" sz="quarter" idx="12"/>
          </p:nvPr>
        </p:nvSpPr>
        <p:spPr>
          <a:ln/>
        </p:spPr>
        <p:txBody>
          <a:bodyPr/>
          <a:lstStyle>
            <a:lvl1pPr>
              <a:defRPr/>
            </a:lvl1pPr>
          </a:lstStyle>
          <a:p>
            <a:fld id="{96DE361E-A8EF-4905-A777-2DAD67A95580}" type="slidenum">
              <a:rPr lang="en-US" altLang="ar-EG"/>
              <a:pPr/>
              <a:t>‹#›</a:t>
            </a:fld>
            <a:endParaRPr lang="en-US" altLang="ar-EG"/>
          </a:p>
        </p:txBody>
      </p:sp>
    </p:spTree>
    <p:extLst>
      <p:ext uri="{BB962C8B-B14F-4D97-AF65-F5344CB8AC3E}">
        <p14:creationId xmlns:p14="http://schemas.microsoft.com/office/powerpoint/2010/main" val="3107647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839511A-2ECD-45AC-AC95-C9FAFBF07E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DD4F230-4441-4D3F-B9A4-C216CC884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324CDFE-D605-484E-BCBB-0BC20D473D18}"/>
              </a:ext>
            </a:extLst>
          </p:cNvPr>
          <p:cNvSpPr>
            <a:spLocks noGrp="1" noChangeArrowheads="1"/>
          </p:cNvSpPr>
          <p:nvPr>
            <p:ph type="sldNum" sz="quarter" idx="12"/>
          </p:nvPr>
        </p:nvSpPr>
        <p:spPr>
          <a:ln/>
        </p:spPr>
        <p:txBody>
          <a:bodyPr/>
          <a:lstStyle>
            <a:lvl1pPr>
              <a:defRPr/>
            </a:lvl1pPr>
          </a:lstStyle>
          <a:p>
            <a:fld id="{5407255F-6AD3-49E6-AE6E-5B409E001808}" type="slidenum">
              <a:rPr lang="en-US" altLang="ar-EG"/>
              <a:pPr/>
              <a:t>‹#›</a:t>
            </a:fld>
            <a:endParaRPr lang="en-US" altLang="ar-EG"/>
          </a:p>
        </p:txBody>
      </p:sp>
    </p:spTree>
    <p:extLst>
      <p:ext uri="{BB962C8B-B14F-4D97-AF65-F5344CB8AC3E}">
        <p14:creationId xmlns:p14="http://schemas.microsoft.com/office/powerpoint/2010/main" val="3906946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a:extLst>
              <a:ext uri="{FF2B5EF4-FFF2-40B4-BE49-F238E27FC236}">
                <a16:creationId xmlns:a16="http://schemas.microsoft.com/office/drawing/2014/main" id="{AEC54542-C86D-4272-BBD5-82EA29952F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E0A1C8AA-305C-468B-930A-A7FEFBF6A4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F8D9BF6A-5B3B-48F3-B936-8F00EE1EB361}"/>
              </a:ext>
            </a:extLst>
          </p:cNvPr>
          <p:cNvSpPr>
            <a:spLocks noGrp="1" noChangeArrowheads="1"/>
          </p:cNvSpPr>
          <p:nvPr>
            <p:ph type="sldNum" sz="quarter" idx="12"/>
          </p:nvPr>
        </p:nvSpPr>
        <p:spPr>
          <a:ln/>
        </p:spPr>
        <p:txBody>
          <a:bodyPr/>
          <a:lstStyle>
            <a:lvl1pPr>
              <a:defRPr/>
            </a:lvl1pPr>
          </a:lstStyle>
          <a:p>
            <a:fld id="{D93A92BE-43A8-46A8-9058-9474063218AC}" type="slidenum">
              <a:rPr lang="en-US" altLang="ar-EG"/>
              <a:pPr/>
              <a:t>‹#›</a:t>
            </a:fld>
            <a:endParaRPr lang="en-US" altLang="ar-EG"/>
          </a:p>
        </p:txBody>
      </p:sp>
    </p:spTree>
    <p:extLst>
      <p:ext uri="{BB962C8B-B14F-4D97-AF65-F5344CB8AC3E}">
        <p14:creationId xmlns:p14="http://schemas.microsoft.com/office/powerpoint/2010/main" val="1368030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D096-1FBE-4F7B-9EDE-B297A1CA8A2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ar-EG"/>
          </a:p>
        </p:txBody>
      </p:sp>
      <p:sp>
        <p:nvSpPr>
          <p:cNvPr id="3" name="Subtitle 2">
            <a:extLst>
              <a:ext uri="{FF2B5EF4-FFF2-40B4-BE49-F238E27FC236}">
                <a16:creationId xmlns:a16="http://schemas.microsoft.com/office/drawing/2014/main" id="{1146705E-F35A-4E0E-A954-91F5DEE2DA0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44F4FE3F-9623-4E37-8D3E-3AFB35CE474F}"/>
              </a:ext>
            </a:extLst>
          </p:cNvPr>
          <p:cNvSpPr>
            <a:spLocks noGrp="1"/>
          </p:cNvSpPr>
          <p:nvPr>
            <p:ph type="dt" sz="half" idx="10"/>
          </p:nvPr>
        </p:nvSpPr>
        <p:spPr/>
        <p:txBody>
          <a:bodyPr/>
          <a:lstStyle>
            <a:lvl1pPr>
              <a:defRPr/>
            </a:lvl1pPr>
          </a:lstStyle>
          <a:p>
            <a:endParaRPr lang="ru-RU" altLang="ar-EG"/>
          </a:p>
        </p:txBody>
      </p:sp>
      <p:sp>
        <p:nvSpPr>
          <p:cNvPr id="5" name="Footer Placeholder 4">
            <a:extLst>
              <a:ext uri="{FF2B5EF4-FFF2-40B4-BE49-F238E27FC236}">
                <a16:creationId xmlns:a16="http://schemas.microsoft.com/office/drawing/2014/main" id="{50E27D3A-B539-4828-89DD-4430221C5D6C}"/>
              </a:ext>
            </a:extLst>
          </p:cNvPr>
          <p:cNvSpPr>
            <a:spLocks noGrp="1"/>
          </p:cNvSpPr>
          <p:nvPr>
            <p:ph type="ftr" sz="quarter" idx="11"/>
          </p:nvPr>
        </p:nvSpPr>
        <p:spPr/>
        <p:txBody>
          <a:bodyPr/>
          <a:lstStyle>
            <a:lvl1pPr>
              <a:defRPr/>
            </a:lvl1pPr>
          </a:lstStyle>
          <a:p>
            <a:endParaRPr lang="ru-RU" altLang="ar-EG"/>
          </a:p>
        </p:txBody>
      </p:sp>
      <p:sp>
        <p:nvSpPr>
          <p:cNvPr id="6" name="Slide Number Placeholder 5">
            <a:extLst>
              <a:ext uri="{FF2B5EF4-FFF2-40B4-BE49-F238E27FC236}">
                <a16:creationId xmlns:a16="http://schemas.microsoft.com/office/drawing/2014/main" id="{A79D4D47-8268-4147-969E-94E12157DD02}"/>
              </a:ext>
            </a:extLst>
          </p:cNvPr>
          <p:cNvSpPr>
            <a:spLocks noGrp="1"/>
          </p:cNvSpPr>
          <p:nvPr>
            <p:ph type="sldNum" sz="quarter" idx="12"/>
          </p:nvPr>
        </p:nvSpPr>
        <p:spPr/>
        <p:txBody>
          <a:bodyPr/>
          <a:lstStyle>
            <a:lvl1pPr>
              <a:defRPr/>
            </a:lvl1pPr>
          </a:lstStyle>
          <a:p>
            <a:fld id="{1F5F903D-9B78-46C1-9F5D-A2234E68B399}" type="slidenum">
              <a:rPr lang="ru-RU" altLang="ar-EG"/>
              <a:pPr/>
              <a:t>‹#›</a:t>
            </a:fld>
            <a:endParaRPr lang="ru-RU" altLang="ar-EG"/>
          </a:p>
        </p:txBody>
      </p:sp>
    </p:spTree>
    <p:extLst>
      <p:ext uri="{BB962C8B-B14F-4D97-AF65-F5344CB8AC3E}">
        <p14:creationId xmlns:p14="http://schemas.microsoft.com/office/powerpoint/2010/main" val="2366812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89CA-7068-4A7B-B96F-527C3E55FDD6}"/>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1FCF9E94-3F89-42A1-B245-2C2000B5A6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D548BCC7-A1EE-4E23-A0AE-826348A2124D}"/>
              </a:ext>
            </a:extLst>
          </p:cNvPr>
          <p:cNvSpPr>
            <a:spLocks noGrp="1"/>
          </p:cNvSpPr>
          <p:nvPr>
            <p:ph type="dt" sz="half" idx="10"/>
          </p:nvPr>
        </p:nvSpPr>
        <p:spPr/>
        <p:txBody>
          <a:bodyPr/>
          <a:lstStyle>
            <a:lvl1pPr>
              <a:defRPr/>
            </a:lvl1pPr>
          </a:lstStyle>
          <a:p>
            <a:endParaRPr lang="ru-RU" altLang="ar-EG"/>
          </a:p>
        </p:txBody>
      </p:sp>
      <p:sp>
        <p:nvSpPr>
          <p:cNvPr id="5" name="Footer Placeholder 4">
            <a:extLst>
              <a:ext uri="{FF2B5EF4-FFF2-40B4-BE49-F238E27FC236}">
                <a16:creationId xmlns:a16="http://schemas.microsoft.com/office/drawing/2014/main" id="{9C2565F3-33BD-458F-AA7B-18CDF27D4E08}"/>
              </a:ext>
            </a:extLst>
          </p:cNvPr>
          <p:cNvSpPr>
            <a:spLocks noGrp="1"/>
          </p:cNvSpPr>
          <p:nvPr>
            <p:ph type="ftr" sz="quarter" idx="11"/>
          </p:nvPr>
        </p:nvSpPr>
        <p:spPr/>
        <p:txBody>
          <a:bodyPr/>
          <a:lstStyle>
            <a:lvl1pPr>
              <a:defRPr/>
            </a:lvl1pPr>
          </a:lstStyle>
          <a:p>
            <a:endParaRPr lang="ru-RU" altLang="ar-EG"/>
          </a:p>
        </p:txBody>
      </p:sp>
      <p:sp>
        <p:nvSpPr>
          <p:cNvPr id="6" name="Slide Number Placeholder 5">
            <a:extLst>
              <a:ext uri="{FF2B5EF4-FFF2-40B4-BE49-F238E27FC236}">
                <a16:creationId xmlns:a16="http://schemas.microsoft.com/office/drawing/2014/main" id="{67761B54-9F54-4986-8FC5-3AD9ECF65258}"/>
              </a:ext>
            </a:extLst>
          </p:cNvPr>
          <p:cNvSpPr>
            <a:spLocks noGrp="1"/>
          </p:cNvSpPr>
          <p:nvPr>
            <p:ph type="sldNum" sz="quarter" idx="12"/>
          </p:nvPr>
        </p:nvSpPr>
        <p:spPr/>
        <p:txBody>
          <a:bodyPr/>
          <a:lstStyle>
            <a:lvl1pPr>
              <a:defRPr/>
            </a:lvl1pPr>
          </a:lstStyle>
          <a:p>
            <a:fld id="{42F2C029-C54A-4E69-9057-3DFB7A5F6E28}" type="slidenum">
              <a:rPr lang="ru-RU" altLang="ar-EG"/>
              <a:pPr/>
              <a:t>‹#›</a:t>
            </a:fld>
            <a:endParaRPr lang="ru-RU" altLang="ar-EG"/>
          </a:p>
        </p:txBody>
      </p:sp>
    </p:spTree>
    <p:extLst>
      <p:ext uri="{BB962C8B-B14F-4D97-AF65-F5344CB8AC3E}">
        <p14:creationId xmlns:p14="http://schemas.microsoft.com/office/powerpoint/2010/main" val="1423466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12BCE-5A86-4A0C-95A1-D31640D04B7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1DB649A8-3BB9-49A7-A8DF-26CB9AC4CC8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85D0ED9-BA39-479E-8BE7-280D9F793E00}"/>
              </a:ext>
            </a:extLst>
          </p:cNvPr>
          <p:cNvSpPr>
            <a:spLocks noGrp="1"/>
          </p:cNvSpPr>
          <p:nvPr>
            <p:ph type="dt" sz="half" idx="10"/>
          </p:nvPr>
        </p:nvSpPr>
        <p:spPr/>
        <p:txBody>
          <a:bodyPr/>
          <a:lstStyle>
            <a:lvl1pPr>
              <a:defRPr/>
            </a:lvl1pPr>
          </a:lstStyle>
          <a:p>
            <a:endParaRPr lang="ru-RU" altLang="ar-EG"/>
          </a:p>
        </p:txBody>
      </p:sp>
      <p:sp>
        <p:nvSpPr>
          <p:cNvPr id="5" name="Footer Placeholder 4">
            <a:extLst>
              <a:ext uri="{FF2B5EF4-FFF2-40B4-BE49-F238E27FC236}">
                <a16:creationId xmlns:a16="http://schemas.microsoft.com/office/drawing/2014/main" id="{9FFE39CF-C442-4E08-B510-FC2D87553726}"/>
              </a:ext>
            </a:extLst>
          </p:cNvPr>
          <p:cNvSpPr>
            <a:spLocks noGrp="1"/>
          </p:cNvSpPr>
          <p:nvPr>
            <p:ph type="ftr" sz="quarter" idx="11"/>
          </p:nvPr>
        </p:nvSpPr>
        <p:spPr/>
        <p:txBody>
          <a:bodyPr/>
          <a:lstStyle>
            <a:lvl1pPr>
              <a:defRPr/>
            </a:lvl1pPr>
          </a:lstStyle>
          <a:p>
            <a:endParaRPr lang="ru-RU" altLang="ar-EG"/>
          </a:p>
        </p:txBody>
      </p:sp>
      <p:sp>
        <p:nvSpPr>
          <p:cNvPr id="6" name="Slide Number Placeholder 5">
            <a:extLst>
              <a:ext uri="{FF2B5EF4-FFF2-40B4-BE49-F238E27FC236}">
                <a16:creationId xmlns:a16="http://schemas.microsoft.com/office/drawing/2014/main" id="{72855683-8D1D-471B-B31E-0D1224CC9EB5}"/>
              </a:ext>
            </a:extLst>
          </p:cNvPr>
          <p:cNvSpPr>
            <a:spLocks noGrp="1"/>
          </p:cNvSpPr>
          <p:nvPr>
            <p:ph type="sldNum" sz="quarter" idx="12"/>
          </p:nvPr>
        </p:nvSpPr>
        <p:spPr/>
        <p:txBody>
          <a:bodyPr/>
          <a:lstStyle>
            <a:lvl1pPr>
              <a:defRPr/>
            </a:lvl1pPr>
          </a:lstStyle>
          <a:p>
            <a:fld id="{784391B9-568A-40A9-81A1-D60BA9B415CF}" type="slidenum">
              <a:rPr lang="ru-RU" altLang="ar-EG"/>
              <a:pPr/>
              <a:t>‹#›</a:t>
            </a:fld>
            <a:endParaRPr lang="ru-RU" altLang="ar-EG"/>
          </a:p>
        </p:txBody>
      </p:sp>
    </p:spTree>
    <p:extLst>
      <p:ext uri="{BB962C8B-B14F-4D97-AF65-F5344CB8AC3E}">
        <p14:creationId xmlns:p14="http://schemas.microsoft.com/office/powerpoint/2010/main" val="3290236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B1E1-E8D5-4B46-B1EE-FD2BDA9D3A90}"/>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CB0D9AE9-3F11-4950-9817-F59F517B8ED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E15A9D93-A392-441B-844D-2B2F35439DF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3A73EBE1-01D1-4452-AD84-1AE3A2E564B3}"/>
              </a:ext>
            </a:extLst>
          </p:cNvPr>
          <p:cNvSpPr>
            <a:spLocks noGrp="1"/>
          </p:cNvSpPr>
          <p:nvPr>
            <p:ph type="dt" sz="half" idx="10"/>
          </p:nvPr>
        </p:nvSpPr>
        <p:spPr/>
        <p:txBody>
          <a:bodyPr/>
          <a:lstStyle>
            <a:lvl1pPr>
              <a:defRPr/>
            </a:lvl1pPr>
          </a:lstStyle>
          <a:p>
            <a:endParaRPr lang="ru-RU" altLang="ar-EG"/>
          </a:p>
        </p:txBody>
      </p:sp>
      <p:sp>
        <p:nvSpPr>
          <p:cNvPr id="6" name="Footer Placeholder 5">
            <a:extLst>
              <a:ext uri="{FF2B5EF4-FFF2-40B4-BE49-F238E27FC236}">
                <a16:creationId xmlns:a16="http://schemas.microsoft.com/office/drawing/2014/main" id="{55558D53-3DD1-4876-A885-CC36A941B44B}"/>
              </a:ext>
            </a:extLst>
          </p:cNvPr>
          <p:cNvSpPr>
            <a:spLocks noGrp="1"/>
          </p:cNvSpPr>
          <p:nvPr>
            <p:ph type="ftr" sz="quarter" idx="11"/>
          </p:nvPr>
        </p:nvSpPr>
        <p:spPr/>
        <p:txBody>
          <a:bodyPr/>
          <a:lstStyle>
            <a:lvl1pPr>
              <a:defRPr/>
            </a:lvl1pPr>
          </a:lstStyle>
          <a:p>
            <a:endParaRPr lang="ru-RU" altLang="ar-EG"/>
          </a:p>
        </p:txBody>
      </p:sp>
      <p:sp>
        <p:nvSpPr>
          <p:cNvPr id="7" name="Slide Number Placeholder 6">
            <a:extLst>
              <a:ext uri="{FF2B5EF4-FFF2-40B4-BE49-F238E27FC236}">
                <a16:creationId xmlns:a16="http://schemas.microsoft.com/office/drawing/2014/main" id="{904E76D4-EA13-4FE0-B88B-F0B0D2BA51A7}"/>
              </a:ext>
            </a:extLst>
          </p:cNvPr>
          <p:cNvSpPr>
            <a:spLocks noGrp="1"/>
          </p:cNvSpPr>
          <p:nvPr>
            <p:ph type="sldNum" sz="quarter" idx="12"/>
          </p:nvPr>
        </p:nvSpPr>
        <p:spPr/>
        <p:txBody>
          <a:bodyPr/>
          <a:lstStyle>
            <a:lvl1pPr>
              <a:defRPr/>
            </a:lvl1pPr>
          </a:lstStyle>
          <a:p>
            <a:fld id="{DEE754F4-D94A-4603-BAFE-ADE5D7EA2878}" type="slidenum">
              <a:rPr lang="ru-RU" altLang="ar-EG"/>
              <a:pPr/>
              <a:t>‹#›</a:t>
            </a:fld>
            <a:endParaRPr lang="ru-RU" altLang="ar-EG"/>
          </a:p>
        </p:txBody>
      </p:sp>
    </p:spTree>
    <p:extLst>
      <p:ext uri="{BB962C8B-B14F-4D97-AF65-F5344CB8AC3E}">
        <p14:creationId xmlns:p14="http://schemas.microsoft.com/office/powerpoint/2010/main" val="344677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9CA9-0D75-4E35-88B3-3CD9B75A8EDE}"/>
              </a:ext>
            </a:extLst>
          </p:cNvPr>
          <p:cNvSpPr>
            <a:spLocks noGrp="1"/>
          </p:cNvSpPr>
          <p:nvPr>
            <p:ph type="title"/>
          </p:nvPr>
        </p:nvSpPr>
        <p:spPr>
          <a:xfrm>
            <a:off x="630238" y="365125"/>
            <a:ext cx="7886700" cy="1325563"/>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4A41636C-FA6F-4415-B878-3D5DBC41C83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EC846F-18A2-46CD-8470-2C89660639E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581CDC0B-35EF-42EE-901B-73323714F3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B3B76-39CE-4E19-85EE-A70A056E697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1B385CDF-95E6-42B5-BC41-8B2C99BD7B5F}"/>
              </a:ext>
            </a:extLst>
          </p:cNvPr>
          <p:cNvSpPr>
            <a:spLocks noGrp="1"/>
          </p:cNvSpPr>
          <p:nvPr>
            <p:ph type="dt" sz="half" idx="10"/>
          </p:nvPr>
        </p:nvSpPr>
        <p:spPr/>
        <p:txBody>
          <a:bodyPr/>
          <a:lstStyle>
            <a:lvl1pPr>
              <a:defRPr/>
            </a:lvl1pPr>
          </a:lstStyle>
          <a:p>
            <a:endParaRPr lang="ru-RU" altLang="ar-EG"/>
          </a:p>
        </p:txBody>
      </p:sp>
      <p:sp>
        <p:nvSpPr>
          <p:cNvPr id="8" name="Footer Placeholder 7">
            <a:extLst>
              <a:ext uri="{FF2B5EF4-FFF2-40B4-BE49-F238E27FC236}">
                <a16:creationId xmlns:a16="http://schemas.microsoft.com/office/drawing/2014/main" id="{F18D1564-88A3-428E-BDD4-793873BB8C1E}"/>
              </a:ext>
            </a:extLst>
          </p:cNvPr>
          <p:cNvSpPr>
            <a:spLocks noGrp="1"/>
          </p:cNvSpPr>
          <p:nvPr>
            <p:ph type="ftr" sz="quarter" idx="11"/>
          </p:nvPr>
        </p:nvSpPr>
        <p:spPr/>
        <p:txBody>
          <a:bodyPr/>
          <a:lstStyle>
            <a:lvl1pPr>
              <a:defRPr/>
            </a:lvl1pPr>
          </a:lstStyle>
          <a:p>
            <a:endParaRPr lang="ru-RU" altLang="ar-EG"/>
          </a:p>
        </p:txBody>
      </p:sp>
      <p:sp>
        <p:nvSpPr>
          <p:cNvPr id="9" name="Slide Number Placeholder 8">
            <a:extLst>
              <a:ext uri="{FF2B5EF4-FFF2-40B4-BE49-F238E27FC236}">
                <a16:creationId xmlns:a16="http://schemas.microsoft.com/office/drawing/2014/main" id="{B8E0FE65-44BA-4F86-8F96-060A3BC001C1}"/>
              </a:ext>
            </a:extLst>
          </p:cNvPr>
          <p:cNvSpPr>
            <a:spLocks noGrp="1"/>
          </p:cNvSpPr>
          <p:nvPr>
            <p:ph type="sldNum" sz="quarter" idx="12"/>
          </p:nvPr>
        </p:nvSpPr>
        <p:spPr/>
        <p:txBody>
          <a:bodyPr/>
          <a:lstStyle>
            <a:lvl1pPr>
              <a:defRPr/>
            </a:lvl1pPr>
          </a:lstStyle>
          <a:p>
            <a:fld id="{D21E6E2F-DD53-4080-B51E-2755761DFD31}" type="slidenum">
              <a:rPr lang="ru-RU" altLang="ar-EG"/>
              <a:pPr/>
              <a:t>‹#›</a:t>
            </a:fld>
            <a:endParaRPr lang="ru-RU" altLang="ar-EG"/>
          </a:p>
        </p:txBody>
      </p:sp>
    </p:spTree>
    <p:extLst>
      <p:ext uri="{BB962C8B-B14F-4D97-AF65-F5344CB8AC3E}">
        <p14:creationId xmlns:p14="http://schemas.microsoft.com/office/powerpoint/2010/main" val="4151987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A08A-5953-4ECC-BEBB-7029565D89C4}"/>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607CB4DA-4E2B-461F-8C04-E8960D6BE3B7}"/>
              </a:ext>
            </a:extLst>
          </p:cNvPr>
          <p:cNvSpPr>
            <a:spLocks noGrp="1"/>
          </p:cNvSpPr>
          <p:nvPr>
            <p:ph type="dt" sz="half" idx="10"/>
          </p:nvPr>
        </p:nvSpPr>
        <p:spPr/>
        <p:txBody>
          <a:bodyPr/>
          <a:lstStyle>
            <a:lvl1pPr>
              <a:defRPr/>
            </a:lvl1pPr>
          </a:lstStyle>
          <a:p>
            <a:endParaRPr lang="ru-RU" altLang="ar-EG"/>
          </a:p>
        </p:txBody>
      </p:sp>
      <p:sp>
        <p:nvSpPr>
          <p:cNvPr id="4" name="Footer Placeholder 3">
            <a:extLst>
              <a:ext uri="{FF2B5EF4-FFF2-40B4-BE49-F238E27FC236}">
                <a16:creationId xmlns:a16="http://schemas.microsoft.com/office/drawing/2014/main" id="{7A3F73AC-C842-4C69-B678-94EF6D40B9DC}"/>
              </a:ext>
            </a:extLst>
          </p:cNvPr>
          <p:cNvSpPr>
            <a:spLocks noGrp="1"/>
          </p:cNvSpPr>
          <p:nvPr>
            <p:ph type="ftr" sz="quarter" idx="11"/>
          </p:nvPr>
        </p:nvSpPr>
        <p:spPr/>
        <p:txBody>
          <a:bodyPr/>
          <a:lstStyle>
            <a:lvl1pPr>
              <a:defRPr/>
            </a:lvl1pPr>
          </a:lstStyle>
          <a:p>
            <a:endParaRPr lang="ru-RU" altLang="ar-EG"/>
          </a:p>
        </p:txBody>
      </p:sp>
      <p:sp>
        <p:nvSpPr>
          <p:cNvPr id="5" name="Slide Number Placeholder 4">
            <a:extLst>
              <a:ext uri="{FF2B5EF4-FFF2-40B4-BE49-F238E27FC236}">
                <a16:creationId xmlns:a16="http://schemas.microsoft.com/office/drawing/2014/main" id="{85818D3F-0432-4BF4-9FA1-33BE577A37C3}"/>
              </a:ext>
            </a:extLst>
          </p:cNvPr>
          <p:cNvSpPr>
            <a:spLocks noGrp="1"/>
          </p:cNvSpPr>
          <p:nvPr>
            <p:ph type="sldNum" sz="quarter" idx="12"/>
          </p:nvPr>
        </p:nvSpPr>
        <p:spPr/>
        <p:txBody>
          <a:bodyPr/>
          <a:lstStyle>
            <a:lvl1pPr>
              <a:defRPr/>
            </a:lvl1pPr>
          </a:lstStyle>
          <a:p>
            <a:fld id="{CA6845A1-F591-41A2-9464-4EC7B6A2C76C}" type="slidenum">
              <a:rPr lang="ru-RU" altLang="ar-EG"/>
              <a:pPr/>
              <a:t>‹#›</a:t>
            </a:fld>
            <a:endParaRPr lang="ru-RU" altLang="ar-EG"/>
          </a:p>
        </p:txBody>
      </p:sp>
    </p:spTree>
    <p:extLst>
      <p:ext uri="{BB962C8B-B14F-4D97-AF65-F5344CB8AC3E}">
        <p14:creationId xmlns:p14="http://schemas.microsoft.com/office/powerpoint/2010/main" val="143854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6365055"/>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E4D40-F7CC-451D-9698-65067B084908}"/>
              </a:ext>
            </a:extLst>
          </p:cNvPr>
          <p:cNvSpPr>
            <a:spLocks noGrp="1"/>
          </p:cNvSpPr>
          <p:nvPr>
            <p:ph type="dt" sz="half" idx="10"/>
          </p:nvPr>
        </p:nvSpPr>
        <p:spPr/>
        <p:txBody>
          <a:bodyPr/>
          <a:lstStyle>
            <a:lvl1pPr>
              <a:defRPr/>
            </a:lvl1pPr>
          </a:lstStyle>
          <a:p>
            <a:endParaRPr lang="ru-RU" altLang="ar-EG"/>
          </a:p>
        </p:txBody>
      </p:sp>
      <p:sp>
        <p:nvSpPr>
          <p:cNvPr id="3" name="Footer Placeholder 2">
            <a:extLst>
              <a:ext uri="{FF2B5EF4-FFF2-40B4-BE49-F238E27FC236}">
                <a16:creationId xmlns:a16="http://schemas.microsoft.com/office/drawing/2014/main" id="{540B93C9-C65A-4B35-8D1A-28CEC451557D}"/>
              </a:ext>
            </a:extLst>
          </p:cNvPr>
          <p:cNvSpPr>
            <a:spLocks noGrp="1"/>
          </p:cNvSpPr>
          <p:nvPr>
            <p:ph type="ftr" sz="quarter" idx="11"/>
          </p:nvPr>
        </p:nvSpPr>
        <p:spPr/>
        <p:txBody>
          <a:bodyPr/>
          <a:lstStyle>
            <a:lvl1pPr>
              <a:defRPr/>
            </a:lvl1pPr>
          </a:lstStyle>
          <a:p>
            <a:endParaRPr lang="ru-RU" altLang="ar-EG"/>
          </a:p>
        </p:txBody>
      </p:sp>
      <p:sp>
        <p:nvSpPr>
          <p:cNvPr id="4" name="Slide Number Placeholder 3">
            <a:extLst>
              <a:ext uri="{FF2B5EF4-FFF2-40B4-BE49-F238E27FC236}">
                <a16:creationId xmlns:a16="http://schemas.microsoft.com/office/drawing/2014/main" id="{C20E3526-7345-4F7F-B344-5E689C018BFC}"/>
              </a:ext>
            </a:extLst>
          </p:cNvPr>
          <p:cNvSpPr>
            <a:spLocks noGrp="1"/>
          </p:cNvSpPr>
          <p:nvPr>
            <p:ph type="sldNum" sz="quarter" idx="12"/>
          </p:nvPr>
        </p:nvSpPr>
        <p:spPr/>
        <p:txBody>
          <a:bodyPr/>
          <a:lstStyle>
            <a:lvl1pPr>
              <a:defRPr/>
            </a:lvl1pPr>
          </a:lstStyle>
          <a:p>
            <a:fld id="{F3454C2A-A075-4EF0-9495-C8FCBC92B3CB}" type="slidenum">
              <a:rPr lang="ru-RU" altLang="ar-EG"/>
              <a:pPr/>
              <a:t>‹#›</a:t>
            </a:fld>
            <a:endParaRPr lang="ru-RU" altLang="ar-EG"/>
          </a:p>
        </p:txBody>
      </p:sp>
    </p:spTree>
    <p:extLst>
      <p:ext uri="{BB962C8B-B14F-4D97-AF65-F5344CB8AC3E}">
        <p14:creationId xmlns:p14="http://schemas.microsoft.com/office/powerpoint/2010/main" val="2741478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8FA1-A51C-458F-831A-3837848BDCC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7780F24E-F6B3-49D5-BBEC-656202A6885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56274EC5-C7E6-4C8A-929B-D479A9139B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3E320-EC12-4731-933B-E558991B6107}"/>
              </a:ext>
            </a:extLst>
          </p:cNvPr>
          <p:cNvSpPr>
            <a:spLocks noGrp="1"/>
          </p:cNvSpPr>
          <p:nvPr>
            <p:ph type="dt" sz="half" idx="10"/>
          </p:nvPr>
        </p:nvSpPr>
        <p:spPr/>
        <p:txBody>
          <a:bodyPr/>
          <a:lstStyle>
            <a:lvl1pPr>
              <a:defRPr/>
            </a:lvl1pPr>
          </a:lstStyle>
          <a:p>
            <a:endParaRPr lang="ru-RU" altLang="ar-EG"/>
          </a:p>
        </p:txBody>
      </p:sp>
      <p:sp>
        <p:nvSpPr>
          <p:cNvPr id="6" name="Footer Placeholder 5">
            <a:extLst>
              <a:ext uri="{FF2B5EF4-FFF2-40B4-BE49-F238E27FC236}">
                <a16:creationId xmlns:a16="http://schemas.microsoft.com/office/drawing/2014/main" id="{30060C8F-AB2C-4249-A9EA-D889C03D5B76}"/>
              </a:ext>
            </a:extLst>
          </p:cNvPr>
          <p:cNvSpPr>
            <a:spLocks noGrp="1"/>
          </p:cNvSpPr>
          <p:nvPr>
            <p:ph type="ftr" sz="quarter" idx="11"/>
          </p:nvPr>
        </p:nvSpPr>
        <p:spPr/>
        <p:txBody>
          <a:bodyPr/>
          <a:lstStyle>
            <a:lvl1pPr>
              <a:defRPr/>
            </a:lvl1pPr>
          </a:lstStyle>
          <a:p>
            <a:endParaRPr lang="ru-RU" altLang="ar-EG"/>
          </a:p>
        </p:txBody>
      </p:sp>
      <p:sp>
        <p:nvSpPr>
          <p:cNvPr id="7" name="Slide Number Placeholder 6">
            <a:extLst>
              <a:ext uri="{FF2B5EF4-FFF2-40B4-BE49-F238E27FC236}">
                <a16:creationId xmlns:a16="http://schemas.microsoft.com/office/drawing/2014/main" id="{6C2739D4-507A-4F50-A76D-761388181847}"/>
              </a:ext>
            </a:extLst>
          </p:cNvPr>
          <p:cNvSpPr>
            <a:spLocks noGrp="1"/>
          </p:cNvSpPr>
          <p:nvPr>
            <p:ph type="sldNum" sz="quarter" idx="12"/>
          </p:nvPr>
        </p:nvSpPr>
        <p:spPr/>
        <p:txBody>
          <a:bodyPr/>
          <a:lstStyle>
            <a:lvl1pPr>
              <a:defRPr/>
            </a:lvl1pPr>
          </a:lstStyle>
          <a:p>
            <a:fld id="{AB3F159B-1073-498E-997C-85888BB1E2AE}" type="slidenum">
              <a:rPr lang="ru-RU" altLang="ar-EG"/>
              <a:pPr/>
              <a:t>‹#›</a:t>
            </a:fld>
            <a:endParaRPr lang="ru-RU" altLang="ar-EG"/>
          </a:p>
        </p:txBody>
      </p:sp>
    </p:spTree>
    <p:extLst>
      <p:ext uri="{BB962C8B-B14F-4D97-AF65-F5344CB8AC3E}">
        <p14:creationId xmlns:p14="http://schemas.microsoft.com/office/powerpoint/2010/main" val="1176101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3CA6-3889-43CA-80F5-70E473670D1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3D8809F7-6E6F-4F28-98BA-38D47A6BEAA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a:extLst>
              <a:ext uri="{FF2B5EF4-FFF2-40B4-BE49-F238E27FC236}">
                <a16:creationId xmlns:a16="http://schemas.microsoft.com/office/drawing/2014/main" id="{F89C81C8-9B73-4E9F-B377-C608DD2E42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3EB7D-B684-4AD9-9C09-F0B6256A1880}"/>
              </a:ext>
            </a:extLst>
          </p:cNvPr>
          <p:cNvSpPr>
            <a:spLocks noGrp="1"/>
          </p:cNvSpPr>
          <p:nvPr>
            <p:ph type="dt" sz="half" idx="10"/>
          </p:nvPr>
        </p:nvSpPr>
        <p:spPr/>
        <p:txBody>
          <a:bodyPr/>
          <a:lstStyle>
            <a:lvl1pPr>
              <a:defRPr/>
            </a:lvl1pPr>
          </a:lstStyle>
          <a:p>
            <a:endParaRPr lang="ru-RU" altLang="ar-EG"/>
          </a:p>
        </p:txBody>
      </p:sp>
      <p:sp>
        <p:nvSpPr>
          <p:cNvPr id="6" name="Footer Placeholder 5">
            <a:extLst>
              <a:ext uri="{FF2B5EF4-FFF2-40B4-BE49-F238E27FC236}">
                <a16:creationId xmlns:a16="http://schemas.microsoft.com/office/drawing/2014/main" id="{B761F9BD-E60C-4030-A643-F9D2F7CE13B2}"/>
              </a:ext>
            </a:extLst>
          </p:cNvPr>
          <p:cNvSpPr>
            <a:spLocks noGrp="1"/>
          </p:cNvSpPr>
          <p:nvPr>
            <p:ph type="ftr" sz="quarter" idx="11"/>
          </p:nvPr>
        </p:nvSpPr>
        <p:spPr/>
        <p:txBody>
          <a:bodyPr/>
          <a:lstStyle>
            <a:lvl1pPr>
              <a:defRPr/>
            </a:lvl1pPr>
          </a:lstStyle>
          <a:p>
            <a:endParaRPr lang="ru-RU" altLang="ar-EG"/>
          </a:p>
        </p:txBody>
      </p:sp>
      <p:sp>
        <p:nvSpPr>
          <p:cNvPr id="7" name="Slide Number Placeholder 6">
            <a:extLst>
              <a:ext uri="{FF2B5EF4-FFF2-40B4-BE49-F238E27FC236}">
                <a16:creationId xmlns:a16="http://schemas.microsoft.com/office/drawing/2014/main" id="{283DA875-A1B2-4F73-96E5-3A257E0AE4B3}"/>
              </a:ext>
            </a:extLst>
          </p:cNvPr>
          <p:cNvSpPr>
            <a:spLocks noGrp="1"/>
          </p:cNvSpPr>
          <p:nvPr>
            <p:ph type="sldNum" sz="quarter" idx="12"/>
          </p:nvPr>
        </p:nvSpPr>
        <p:spPr/>
        <p:txBody>
          <a:bodyPr/>
          <a:lstStyle>
            <a:lvl1pPr>
              <a:defRPr/>
            </a:lvl1pPr>
          </a:lstStyle>
          <a:p>
            <a:fld id="{AE46F5C0-CA2B-472D-B030-91D3D800F65A}" type="slidenum">
              <a:rPr lang="ru-RU" altLang="ar-EG"/>
              <a:pPr/>
              <a:t>‹#›</a:t>
            </a:fld>
            <a:endParaRPr lang="ru-RU" altLang="ar-EG"/>
          </a:p>
        </p:txBody>
      </p:sp>
    </p:spTree>
    <p:extLst>
      <p:ext uri="{BB962C8B-B14F-4D97-AF65-F5344CB8AC3E}">
        <p14:creationId xmlns:p14="http://schemas.microsoft.com/office/powerpoint/2010/main" val="3056989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EF18-2BAB-4045-AEE7-DD6DC98BA839}"/>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C9E24208-12B1-44EE-9F54-57FD69F26D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4BE9A642-606F-4CF6-963B-2AE6749C15FA}"/>
              </a:ext>
            </a:extLst>
          </p:cNvPr>
          <p:cNvSpPr>
            <a:spLocks noGrp="1"/>
          </p:cNvSpPr>
          <p:nvPr>
            <p:ph type="dt" sz="half" idx="10"/>
          </p:nvPr>
        </p:nvSpPr>
        <p:spPr/>
        <p:txBody>
          <a:bodyPr/>
          <a:lstStyle>
            <a:lvl1pPr>
              <a:defRPr/>
            </a:lvl1pPr>
          </a:lstStyle>
          <a:p>
            <a:endParaRPr lang="ru-RU" altLang="ar-EG"/>
          </a:p>
        </p:txBody>
      </p:sp>
      <p:sp>
        <p:nvSpPr>
          <p:cNvPr id="5" name="Footer Placeholder 4">
            <a:extLst>
              <a:ext uri="{FF2B5EF4-FFF2-40B4-BE49-F238E27FC236}">
                <a16:creationId xmlns:a16="http://schemas.microsoft.com/office/drawing/2014/main" id="{5E7228EB-6E58-4B2F-AE88-8BFAD15ED757}"/>
              </a:ext>
            </a:extLst>
          </p:cNvPr>
          <p:cNvSpPr>
            <a:spLocks noGrp="1"/>
          </p:cNvSpPr>
          <p:nvPr>
            <p:ph type="ftr" sz="quarter" idx="11"/>
          </p:nvPr>
        </p:nvSpPr>
        <p:spPr/>
        <p:txBody>
          <a:bodyPr/>
          <a:lstStyle>
            <a:lvl1pPr>
              <a:defRPr/>
            </a:lvl1pPr>
          </a:lstStyle>
          <a:p>
            <a:endParaRPr lang="ru-RU" altLang="ar-EG"/>
          </a:p>
        </p:txBody>
      </p:sp>
      <p:sp>
        <p:nvSpPr>
          <p:cNvPr id="6" name="Slide Number Placeholder 5">
            <a:extLst>
              <a:ext uri="{FF2B5EF4-FFF2-40B4-BE49-F238E27FC236}">
                <a16:creationId xmlns:a16="http://schemas.microsoft.com/office/drawing/2014/main" id="{1A1AE90F-6C0F-435A-A604-C9710B8DF3B8}"/>
              </a:ext>
            </a:extLst>
          </p:cNvPr>
          <p:cNvSpPr>
            <a:spLocks noGrp="1"/>
          </p:cNvSpPr>
          <p:nvPr>
            <p:ph type="sldNum" sz="quarter" idx="12"/>
          </p:nvPr>
        </p:nvSpPr>
        <p:spPr/>
        <p:txBody>
          <a:bodyPr/>
          <a:lstStyle>
            <a:lvl1pPr>
              <a:defRPr/>
            </a:lvl1pPr>
          </a:lstStyle>
          <a:p>
            <a:fld id="{212D3E36-E290-40F7-A112-72D1FD38E150}" type="slidenum">
              <a:rPr lang="ru-RU" altLang="ar-EG"/>
              <a:pPr/>
              <a:t>‹#›</a:t>
            </a:fld>
            <a:endParaRPr lang="ru-RU" altLang="ar-EG"/>
          </a:p>
        </p:txBody>
      </p:sp>
    </p:spTree>
    <p:extLst>
      <p:ext uri="{BB962C8B-B14F-4D97-AF65-F5344CB8AC3E}">
        <p14:creationId xmlns:p14="http://schemas.microsoft.com/office/powerpoint/2010/main" val="3677172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45E552-C7D1-4EC0-B37F-9D996392D086}"/>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80153AE7-DF3E-4F99-8AF3-FF486298559A}"/>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D34D6119-D85D-4009-B4B1-D87A22F1D8D8}"/>
              </a:ext>
            </a:extLst>
          </p:cNvPr>
          <p:cNvSpPr>
            <a:spLocks noGrp="1"/>
          </p:cNvSpPr>
          <p:nvPr>
            <p:ph type="dt" sz="half" idx="10"/>
          </p:nvPr>
        </p:nvSpPr>
        <p:spPr/>
        <p:txBody>
          <a:bodyPr/>
          <a:lstStyle>
            <a:lvl1pPr>
              <a:defRPr/>
            </a:lvl1pPr>
          </a:lstStyle>
          <a:p>
            <a:endParaRPr lang="ru-RU" altLang="ar-EG"/>
          </a:p>
        </p:txBody>
      </p:sp>
      <p:sp>
        <p:nvSpPr>
          <p:cNvPr id="5" name="Footer Placeholder 4">
            <a:extLst>
              <a:ext uri="{FF2B5EF4-FFF2-40B4-BE49-F238E27FC236}">
                <a16:creationId xmlns:a16="http://schemas.microsoft.com/office/drawing/2014/main" id="{6E79D42C-6BAA-4045-BF77-CA53A2C4EB08}"/>
              </a:ext>
            </a:extLst>
          </p:cNvPr>
          <p:cNvSpPr>
            <a:spLocks noGrp="1"/>
          </p:cNvSpPr>
          <p:nvPr>
            <p:ph type="ftr" sz="quarter" idx="11"/>
          </p:nvPr>
        </p:nvSpPr>
        <p:spPr/>
        <p:txBody>
          <a:bodyPr/>
          <a:lstStyle>
            <a:lvl1pPr>
              <a:defRPr/>
            </a:lvl1pPr>
          </a:lstStyle>
          <a:p>
            <a:endParaRPr lang="ru-RU" altLang="ar-EG"/>
          </a:p>
        </p:txBody>
      </p:sp>
      <p:sp>
        <p:nvSpPr>
          <p:cNvPr id="6" name="Slide Number Placeholder 5">
            <a:extLst>
              <a:ext uri="{FF2B5EF4-FFF2-40B4-BE49-F238E27FC236}">
                <a16:creationId xmlns:a16="http://schemas.microsoft.com/office/drawing/2014/main" id="{F4466A83-3A7F-4473-B663-671B02158132}"/>
              </a:ext>
            </a:extLst>
          </p:cNvPr>
          <p:cNvSpPr>
            <a:spLocks noGrp="1"/>
          </p:cNvSpPr>
          <p:nvPr>
            <p:ph type="sldNum" sz="quarter" idx="12"/>
          </p:nvPr>
        </p:nvSpPr>
        <p:spPr/>
        <p:txBody>
          <a:bodyPr/>
          <a:lstStyle>
            <a:lvl1pPr>
              <a:defRPr/>
            </a:lvl1pPr>
          </a:lstStyle>
          <a:p>
            <a:fld id="{883E7017-646B-4C58-807D-737433DD18B0}" type="slidenum">
              <a:rPr lang="ru-RU" altLang="ar-EG"/>
              <a:pPr/>
              <a:t>‹#›</a:t>
            </a:fld>
            <a:endParaRPr lang="ru-RU" altLang="ar-EG"/>
          </a:p>
        </p:txBody>
      </p:sp>
    </p:spTree>
    <p:extLst>
      <p:ext uri="{BB962C8B-B14F-4D97-AF65-F5344CB8AC3E}">
        <p14:creationId xmlns:p14="http://schemas.microsoft.com/office/powerpoint/2010/main" val="2291185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6FC0-807C-45A8-BA6E-0BDC9833BF22}"/>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ED928D5-1ADF-44F3-85E5-62F6D573EF32}"/>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8E906655-1CE4-42FD-9AD7-5008CE6FC70F}"/>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09E9B9E6-B74F-49DC-83A7-0CC98566587D}"/>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FD56CFA6-CED8-427C-8865-8122AA70AFD6}"/>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557B9B91-E599-4364-ABC3-B3F9BB371863}"/>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51ABB705-3FD4-4E49-8CC2-AA64686ADF0E}"/>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B02288E3-FA89-4AA8-8BB2-3E46383D1CF6}"/>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53D58BFF-BF25-40D2-B4AE-B8BB571061AD}"/>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7" name="Slide Number Placeholder 28">
            <a:extLst>
              <a:ext uri="{FF2B5EF4-FFF2-40B4-BE49-F238E27FC236}">
                <a16:creationId xmlns:a16="http://schemas.microsoft.com/office/drawing/2014/main" id="{C7AFF909-343E-42D3-B5EC-CF138FD4560F}"/>
              </a:ext>
            </a:extLst>
          </p:cNvPr>
          <p:cNvSpPr>
            <a:spLocks noGrp="1"/>
          </p:cNvSpPr>
          <p:nvPr>
            <p:ph type="sldNum" sz="quarter" idx="12"/>
          </p:nvPr>
        </p:nvSpPr>
        <p:spPr/>
        <p:txBody>
          <a:bodyPr/>
          <a:lstStyle>
            <a:lvl1pPr>
              <a:defRPr/>
            </a:lvl1pPr>
          </a:lstStyle>
          <a:p>
            <a:fld id="{E8B30F07-D7B4-40A5-B756-D51B087E3CCB}" type="slidenum">
              <a:rPr lang="en-US" altLang="ar-EG"/>
              <a:pPr/>
              <a:t>‹#›</a:t>
            </a:fld>
            <a:endParaRPr lang="en-US" altLang="ar-EG"/>
          </a:p>
        </p:txBody>
      </p:sp>
    </p:spTree>
    <p:extLst>
      <p:ext uri="{BB962C8B-B14F-4D97-AF65-F5344CB8AC3E}">
        <p14:creationId xmlns:p14="http://schemas.microsoft.com/office/powerpoint/2010/main" val="2197108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a:extLst>
              <a:ext uri="{FF2B5EF4-FFF2-40B4-BE49-F238E27FC236}">
                <a16:creationId xmlns:a16="http://schemas.microsoft.com/office/drawing/2014/main" id="{EB85538A-BE7C-4091-8973-7109C6E83A26}"/>
              </a:ext>
            </a:extLst>
          </p:cNvPr>
          <p:cNvSpPr>
            <a:spLocks noGrp="1"/>
          </p:cNvSpPr>
          <p:nvPr>
            <p:ph type="sldNum" sz="quarter" idx="12"/>
          </p:nvPr>
        </p:nvSpPr>
        <p:spPr/>
        <p:txBody>
          <a:bodyPr/>
          <a:lstStyle>
            <a:lvl1pPr>
              <a:defRPr/>
            </a:lvl1pPr>
          </a:lstStyle>
          <a:p>
            <a:fld id="{CD1EE23F-B8AA-4B2D-973E-9FDC9A573C67}" type="slidenum">
              <a:rPr lang="en-US" altLang="ar-EG"/>
              <a:pPr/>
              <a:t>‹#›</a:t>
            </a:fld>
            <a:endParaRPr lang="en-US" altLang="ar-EG"/>
          </a:p>
        </p:txBody>
      </p:sp>
    </p:spTree>
    <p:extLst>
      <p:ext uri="{BB962C8B-B14F-4D97-AF65-F5344CB8AC3E}">
        <p14:creationId xmlns:p14="http://schemas.microsoft.com/office/powerpoint/2010/main" val="2861085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7FC69442-B176-4B62-A54D-85BD47C72C6F}"/>
              </a:ext>
            </a:extLst>
          </p:cNvPr>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5" name="Freeform 18">
            <a:extLst>
              <a:ext uri="{FF2B5EF4-FFF2-40B4-BE49-F238E27FC236}">
                <a16:creationId xmlns:a16="http://schemas.microsoft.com/office/drawing/2014/main" id="{0788309D-B2F1-42A6-AC13-03B60F88CCD5}"/>
              </a:ext>
            </a:extLst>
          </p:cNvPr>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ar-EG"/>
          </a:p>
        </p:txBody>
      </p:sp>
      <p:sp>
        <p:nvSpPr>
          <p:cNvPr id="6" name="Freeform 19">
            <a:extLst>
              <a:ext uri="{FF2B5EF4-FFF2-40B4-BE49-F238E27FC236}">
                <a16:creationId xmlns:a16="http://schemas.microsoft.com/office/drawing/2014/main" id="{B204E68F-716D-4134-9009-BE474DAE88CB}"/>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20">
            <a:extLst>
              <a:ext uri="{FF2B5EF4-FFF2-40B4-BE49-F238E27FC236}">
                <a16:creationId xmlns:a16="http://schemas.microsoft.com/office/drawing/2014/main" id="{B9749998-DF69-4521-8991-55A0446E04DD}"/>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23">
            <a:extLst>
              <a:ext uri="{FF2B5EF4-FFF2-40B4-BE49-F238E27FC236}">
                <a16:creationId xmlns:a16="http://schemas.microsoft.com/office/drawing/2014/main" id="{AF7B0A04-9112-4FEB-B97A-86FD9822C008}"/>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24">
            <a:extLst>
              <a:ext uri="{FF2B5EF4-FFF2-40B4-BE49-F238E27FC236}">
                <a16:creationId xmlns:a16="http://schemas.microsoft.com/office/drawing/2014/main" id="{7DD0E9D6-A846-47D8-B3CD-3E8803F16E2D}"/>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25">
            <a:extLst>
              <a:ext uri="{FF2B5EF4-FFF2-40B4-BE49-F238E27FC236}">
                <a16:creationId xmlns:a16="http://schemas.microsoft.com/office/drawing/2014/main" id="{CDEC3375-717C-4BD0-9CB6-982C699E9BDD}"/>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26">
            <a:extLst>
              <a:ext uri="{FF2B5EF4-FFF2-40B4-BE49-F238E27FC236}">
                <a16:creationId xmlns:a16="http://schemas.microsoft.com/office/drawing/2014/main" id="{B2907F34-F3CC-4DA1-8CF7-32F9A1BC2FFE}"/>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27">
            <a:extLst>
              <a:ext uri="{FF2B5EF4-FFF2-40B4-BE49-F238E27FC236}">
                <a16:creationId xmlns:a16="http://schemas.microsoft.com/office/drawing/2014/main" id="{60B39C35-A88C-4A05-9D31-4D2F7A40D2CD}"/>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28">
            <a:extLst>
              <a:ext uri="{FF2B5EF4-FFF2-40B4-BE49-F238E27FC236}">
                <a16:creationId xmlns:a16="http://schemas.microsoft.com/office/drawing/2014/main" id="{02A5424F-2BBD-4E0C-A4EE-7AE310716FB2}"/>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29">
            <a:extLst>
              <a:ext uri="{FF2B5EF4-FFF2-40B4-BE49-F238E27FC236}">
                <a16:creationId xmlns:a16="http://schemas.microsoft.com/office/drawing/2014/main" id="{26DA40E6-285C-4853-9DD3-5A2586017B05}"/>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30">
            <a:extLst>
              <a:ext uri="{FF2B5EF4-FFF2-40B4-BE49-F238E27FC236}">
                <a16:creationId xmlns:a16="http://schemas.microsoft.com/office/drawing/2014/main" id="{90B9AE4F-9AD4-4EB1-8D6B-9E957223FAB0}"/>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31">
            <a:extLst>
              <a:ext uri="{FF2B5EF4-FFF2-40B4-BE49-F238E27FC236}">
                <a16:creationId xmlns:a16="http://schemas.microsoft.com/office/drawing/2014/main" id="{B44802E2-DC68-4EAE-9168-963B8EC98D24}"/>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32">
            <a:extLst>
              <a:ext uri="{FF2B5EF4-FFF2-40B4-BE49-F238E27FC236}">
                <a16:creationId xmlns:a16="http://schemas.microsoft.com/office/drawing/2014/main" id="{3DC58448-0C6D-401E-A085-7551E9D5C935}"/>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33">
            <a:extLst>
              <a:ext uri="{FF2B5EF4-FFF2-40B4-BE49-F238E27FC236}">
                <a16:creationId xmlns:a16="http://schemas.microsoft.com/office/drawing/2014/main" id="{8BF52771-D184-40C1-B5DF-636EC4CE3C9A}"/>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a:extLst>
              <a:ext uri="{FF2B5EF4-FFF2-40B4-BE49-F238E27FC236}">
                <a16:creationId xmlns:a16="http://schemas.microsoft.com/office/drawing/2014/main" id="{B484222C-7AE6-48C1-9CB9-FAABBDECBD49}"/>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574815E2-AAAD-4218-9AFC-F1D2A1C4B529}"/>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20">
            <a:extLst>
              <a:ext uri="{FF2B5EF4-FFF2-40B4-BE49-F238E27FC236}">
                <a16:creationId xmlns:a16="http://schemas.microsoft.com/office/drawing/2014/main" id="{8A7C49D4-D437-4CE0-A7B3-DE68F4872329}"/>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Rectangle 21">
            <a:extLst>
              <a:ext uri="{FF2B5EF4-FFF2-40B4-BE49-F238E27FC236}">
                <a16:creationId xmlns:a16="http://schemas.microsoft.com/office/drawing/2014/main" id="{AE69CEC8-F258-4401-B79D-68014008A52A}"/>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4D4EB4BA-DC7B-4817-AD44-69802E3AA965}"/>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Rectangle 23">
            <a:extLst>
              <a:ext uri="{FF2B5EF4-FFF2-40B4-BE49-F238E27FC236}">
                <a16:creationId xmlns:a16="http://schemas.microsoft.com/office/drawing/2014/main" id="{92651161-E85D-444F-B03D-BCF7AA74F3DC}"/>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7" name="Slide Number Placeholder 5">
            <a:extLst>
              <a:ext uri="{FF2B5EF4-FFF2-40B4-BE49-F238E27FC236}">
                <a16:creationId xmlns:a16="http://schemas.microsoft.com/office/drawing/2014/main" id="{18FC4045-EAF0-46E0-B921-B46A50BDA40E}"/>
              </a:ext>
            </a:extLst>
          </p:cNvPr>
          <p:cNvSpPr>
            <a:spLocks noGrp="1"/>
          </p:cNvSpPr>
          <p:nvPr>
            <p:ph type="sldNum" sz="quarter" idx="12"/>
          </p:nvPr>
        </p:nvSpPr>
        <p:spPr/>
        <p:txBody>
          <a:bodyPr/>
          <a:lstStyle>
            <a:lvl1pPr>
              <a:defRPr/>
            </a:lvl1pPr>
          </a:lstStyle>
          <a:p>
            <a:fld id="{15E1A488-F76E-4A59-9028-D7DA225804A3}" type="slidenum">
              <a:rPr lang="en-US" altLang="ar-EG"/>
              <a:pPr/>
              <a:t>‹#›</a:t>
            </a:fld>
            <a:endParaRPr lang="en-US" altLang="ar-EG"/>
          </a:p>
        </p:txBody>
      </p:sp>
    </p:spTree>
    <p:extLst>
      <p:ext uri="{BB962C8B-B14F-4D97-AF65-F5344CB8AC3E}">
        <p14:creationId xmlns:p14="http://schemas.microsoft.com/office/powerpoint/2010/main" val="2360229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8B6F831-E262-4325-A5B5-507110E41EBF}"/>
              </a:ext>
            </a:extLst>
          </p:cNvPr>
          <p:cNvSpPr>
            <a:spLocks noGrp="1"/>
          </p:cNvSpPr>
          <p:nvPr>
            <p:ph type="sldNum" sz="quarter" idx="12"/>
          </p:nvPr>
        </p:nvSpPr>
        <p:spPr/>
        <p:txBody>
          <a:bodyPr/>
          <a:lstStyle>
            <a:lvl1pPr>
              <a:defRPr/>
            </a:lvl1pPr>
          </a:lstStyle>
          <a:p>
            <a:fld id="{F78BA6A9-733F-4E41-8C91-218260FFADD8}" type="slidenum">
              <a:rPr lang="en-US" altLang="ar-EG"/>
              <a:pPr/>
              <a:t>‹#›</a:t>
            </a:fld>
            <a:endParaRPr lang="en-US" altLang="ar-EG"/>
          </a:p>
        </p:txBody>
      </p:sp>
    </p:spTree>
    <p:extLst>
      <p:ext uri="{BB962C8B-B14F-4D97-AF65-F5344CB8AC3E}">
        <p14:creationId xmlns:p14="http://schemas.microsoft.com/office/powerpoint/2010/main" val="3079601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23F5B4-93CC-4DF9-9393-F2B81A20766E}"/>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0927F718-1CEF-42E4-BCB5-069B6EE21245}"/>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282D75D9-308A-4B9E-9612-75A693A2596F}"/>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99CA6CD9-306A-4855-963B-EF89E66B5483}"/>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80DFD3A2-221F-43BA-80F7-9D7B66CD01D2}"/>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F5864C51-5D8F-4A0E-9835-292D3575151B}"/>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30A21B99-3A79-45E4-8DB2-6D1408F68FBD}"/>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a:extLst>
              <a:ext uri="{FF2B5EF4-FFF2-40B4-BE49-F238E27FC236}">
                <a16:creationId xmlns:a16="http://schemas.microsoft.com/office/drawing/2014/main" id="{F0CF11A6-2AF4-40C9-BA02-379FEE739352}"/>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D770CD77-B89A-4661-BAA7-103E91787CA3}"/>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E7A911FE-DC1E-43A0-BA51-3562AFCA21A8}"/>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8">
            <a:extLst>
              <a:ext uri="{FF2B5EF4-FFF2-40B4-BE49-F238E27FC236}">
                <a16:creationId xmlns:a16="http://schemas.microsoft.com/office/drawing/2014/main" id="{D4E188E6-572A-4834-95DE-3B5EE2878C1E}"/>
              </a:ext>
            </a:extLst>
          </p:cNvPr>
          <p:cNvSpPr>
            <a:spLocks noGrp="1"/>
          </p:cNvSpPr>
          <p:nvPr>
            <p:ph type="sldNum" sz="quarter" idx="12"/>
          </p:nvPr>
        </p:nvSpPr>
        <p:spPr/>
        <p:txBody>
          <a:bodyPr/>
          <a:lstStyle>
            <a:lvl1pPr>
              <a:defRPr/>
            </a:lvl1pPr>
          </a:lstStyle>
          <a:p>
            <a:fld id="{5D994153-CADA-47E7-A372-25335F4A1B82}" type="slidenum">
              <a:rPr lang="en-US" altLang="ar-EG"/>
              <a:pPr/>
              <a:t>‹#›</a:t>
            </a:fld>
            <a:endParaRPr lang="en-US" altLang="ar-EG"/>
          </a:p>
        </p:txBody>
      </p:sp>
    </p:spTree>
    <p:extLst>
      <p:ext uri="{BB962C8B-B14F-4D97-AF65-F5344CB8AC3E}">
        <p14:creationId xmlns:p14="http://schemas.microsoft.com/office/powerpoint/2010/main" val="163345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4555538"/>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5" name="Slide Number Placeholder 22">
            <a:extLst>
              <a:ext uri="{FF2B5EF4-FFF2-40B4-BE49-F238E27FC236}">
                <a16:creationId xmlns:a16="http://schemas.microsoft.com/office/drawing/2014/main" id="{AA8013BA-9D95-4060-A131-F7C2829D9634}"/>
              </a:ext>
            </a:extLst>
          </p:cNvPr>
          <p:cNvSpPr>
            <a:spLocks noGrp="1"/>
          </p:cNvSpPr>
          <p:nvPr>
            <p:ph type="sldNum" sz="quarter" idx="12"/>
          </p:nvPr>
        </p:nvSpPr>
        <p:spPr/>
        <p:txBody>
          <a:bodyPr/>
          <a:lstStyle>
            <a:lvl1pPr>
              <a:defRPr/>
            </a:lvl1pPr>
          </a:lstStyle>
          <a:p>
            <a:fld id="{0665C9FA-423C-4182-9D15-C15B7C79F920}" type="slidenum">
              <a:rPr lang="en-US" altLang="ar-EG"/>
              <a:pPr/>
              <a:t>‹#›</a:t>
            </a:fld>
            <a:endParaRPr lang="en-US" altLang="ar-EG"/>
          </a:p>
        </p:txBody>
      </p:sp>
    </p:spTree>
    <p:extLst>
      <p:ext uri="{BB962C8B-B14F-4D97-AF65-F5344CB8AC3E}">
        <p14:creationId xmlns:p14="http://schemas.microsoft.com/office/powerpoint/2010/main" val="8786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0F71D-5E1C-40CF-8571-345536AFFA07}"/>
              </a:ext>
            </a:extLst>
          </p:cNvPr>
          <p:cNvSpPr>
            <a:spLocks noGrp="1"/>
          </p:cNvSpPr>
          <p:nvPr>
            <p:ph type="sldNum" sz="quarter" idx="12"/>
          </p:nvPr>
        </p:nvSpPr>
        <p:spPr/>
        <p:txBody>
          <a:bodyPr/>
          <a:lstStyle>
            <a:lvl1pPr>
              <a:defRPr/>
            </a:lvl1pPr>
          </a:lstStyle>
          <a:p>
            <a:fld id="{B0D394EA-2426-49D6-9C1B-FAF5A639A910}" type="slidenum">
              <a:rPr lang="en-US" altLang="ar-EG"/>
              <a:pPr/>
              <a:t>‹#›</a:t>
            </a:fld>
            <a:endParaRPr lang="en-US" altLang="ar-EG"/>
          </a:p>
        </p:txBody>
      </p:sp>
    </p:spTree>
    <p:extLst>
      <p:ext uri="{BB962C8B-B14F-4D97-AF65-F5344CB8AC3E}">
        <p14:creationId xmlns:p14="http://schemas.microsoft.com/office/powerpoint/2010/main" val="384215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2">
            <a:extLst>
              <a:ext uri="{FF2B5EF4-FFF2-40B4-BE49-F238E27FC236}">
                <a16:creationId xmlns:a16="http://schemas.microsoft.com/office/drawing/2014/main" id="{F42CBA60-486A-474B-BB65-EF3B67F3088A}"/>
              </a:ext>
            </a:extLst>
          </p:cNvPr>
          <p:cNvSpPr>
            <a:spLocks noGrp="1"/>
          </p:cNvSpPr>
          <p:nvPr>
            <p:ph type="sldNum" sz="quarter" idx="12"/>
          </p:nvPr>
        </p:nvSpPr>
        <p:spPr/>
        <p:txBody>
          <a:bodyPr/>
          <a:lstStyle>
            <a:lvl1pPr>
              <a:defRPr/>
            </a:lvl1pPr>
          </a:lstStyle>
          <a:p>
            <a:fld id="{78C5B29F-5F19-4FB5-B857-323D21F7BC97}" type="slidenum">
              <a:rPr lang="en-US" altLang="ar-EG"/>
              <a:pPr/>
              <a:t>‹#›</a:t>
            </a:fld>
            <a:endParaRPr lang="en-US" altLang="ar-EG"/>
          </a:p>
        </p:txBody>
      </p:sp>
    </p:spTree>
    <p:extLst>
      <p:ext uri="{BB962C8B-B14F-4D97-AF65-F5344CB8AC3E}">
        <p14:creationId xmlns:p14="http://schemas.microsoft.com/office/powerpoint/2010/main" val="1266970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CFD42D-43A3-4427-997F-47AABBC27C66}"/>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7B241C70-1916-4290-A296-5D4A5E7609AE}"/>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EA47BC5B-A076-4E3C-B70F-B6A567AD9E66}"/>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id="{04156244-D15E-41F8-B087-06224D226124}"/>
                </a:ext>
              </a:extLst>
            </p:cNvPr>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53C4DF-0099-45D2-9EA7-823A8720B286}"/>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E41606B-02E6-422B-961F-25782C94EF51}"/>
                </a:ext>
              </a:extLst>
            </p:cNvPr>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2FC73D4B-9420-4029-B050-49CBDE1E04F9}"/>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id="{C81D7A99-C31F-4686-88D2-A0514F02F546}"/>
                </a:ext>
              </a:extLst>
            </p:cNvPr>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36F279D-28FD-48E6-8C35-2518966F55D2}"/>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A053C8-C2E1-4521-9CC4-1C614E594C02}"/>
                </a:ext>
              </a:extLst>
            </p:cNvPr>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66A7E364-D40E-4231-BC03-B889012371F1}"/>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id="{8BF1AB32-587B-459A-8973-B86243B3E11A}"/>
                </a:ext>
              </a:extLst>
            </p:cNvPr>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A4A2E4C-B454-44E4-A7C3-59E6E702C306}"/>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B014BC1-A785-45CE-82ED-CCBD7218392E}"/>
                </a:ext>
              </a:extLst>
            </p:cNvPr>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21" name="Slide Number Placeholder 6">
            <a:extLst>
              <a:ext uri="{FF2B5EF4-FFF2-40B4-BE49-F238E27FC236}">
                <a16:creationId xmlns:a16="http://schemas.microsoft.com/office/drawing/2014/main" id="{1EC2E633-C61D-44E0-874C-EA97ADF33B3F}"/>
              </a:ext>
            </a:extLst>
          </p:cNvPr>
          <p:cNvSpPr>
            <a:spLocks noGrp="1"/>
          </p:cNvSpPr>
          <p:nvPr>
            <p:ph type="sldNum" sz="quarter" idx="12"/>
          </p:nvPr>
        </p:nvSpPr>
        <p:spPr>
          <a:xfrm>
            <a:off x="8610600" y="55563"/>
            <a:ext cx="457200" cy="365125"/>
          </a:xfrm>
        </p:spPr>
        <p:txBody>
          <a:bodyPr/>
          <a:lstStyle>
            <a:lvl1pPr>
              <a:defRPr/>
            </a:lvl1pPr>
          </a:lstStyle>
          <a:p>
            <a:fld id="{29903E28-0A4D-4B92-B808-993943E46C85}" type="slidenum">
              <a:rPr lang="en-US" altLang="ar-EG"/>
              <a:pPr/>
              <a:t>‹#›</a:t>
            </a:fld>
            <a:endParaRPr lang="en-US" altLang="ar-EG"/>
          </a:p>
        </p:txBody>
      </p:sp>
    </p:spTree>
    <p:extLst>
      <p:ext uri="{BB962C8B-B14F-4D97-AF65-F5344CB8AC3E}">
        <p14:creationId xmlns:p14="http://schemas.microsoft.com/office/powerpoint/2010/main" val="3840828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a:extLst>
              <a:ext uri="{FF2B5EF4-FFF2-40B4-BE49-F238E27FC236}">
                <a16:creationId xmlns:a16="http://schemas.microsoft.com/office/drawing/2014/main" id="{9B7024AC-6D3F-4DE1-B892-CB45672026B9}"/>
              </a:ext>
            </a:extLst>
          </p:cNvPr>
          <p:cNvSpPr>
            <a:spLocks noGrp="1"/>
          </p:cNvSpPr>
          <p:nvPr>
            <p:ph type="sldNum" sz="quarter" idx="12"/>
          </p:nvPr>
        </p:nvSpPr>
        <p:spPr/>
        <p:txBody>
          <a:bodyPr/>
          <a:lstStyle>
            <a:lvl1pPr>
              <a:defRPr/>
            </a:lvl1pPr>
          </a:lstStyle>
          <a:p>
            <a:fld id="{4E85BE55-B7C7-44CD-984D-B77DF1C3EC14}" type="slidenum">
              <a:rPr lang="en-US" altLang="ar-EG"/>
              <a:pPr/>
              <a:t>‹#›</a:t>
            </a:fld>
            <a:endParaRPr lang="en-US" altLang="ar-EG"/>
          </a:p>
        </p:txBody>
      </p:sp>
    </p:spTree>
    <p:extLst>
      <p:ext uri="{BB962C8B-B14F-4D97-AF65-F5344CB8AC3E}">
        <p14:creationId xmlns:p14="http://schemas.microsoft.com/office/powerpoint/2010/main" val="2886560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2">
            <a:extLst>
              <a:ext uri="{FF2B5EF4-FFF2-40B4-BE49-F238E27FC236}">
                <a16:creationId xmlns:a16="http://schemas.microsoft.com/office/drawing/2014/main" id="{66567E47-620F-4395-8BA0-020BDA0F1AE1}"/>
              </a:ext>
            </a:extLst>
          </p:cNvPr>
          <p:cNvSpPr>
            <a:spLocks noGrp="1"/>
          </p:cNvSpPr>
          <p:nvPr>
            <p:ph type="sldNum" sz="quarter" idx="12"/>
          </p:nvPr>
        </p:nvSpPr>
        <p:spPr/>
        <p:txBody>
          <a:bodyPr/>
          <a:lstStyle>
            <a:lvl1pPr>
              <a:defRPr/>
            </a:lvl1pPr>
          </a:lstStyle>
          <a:p>
            <a:fld id="{02810EB9-4989-4F22-8050-DDE572254424}" type="slidenum">
              <a:rPr lang="en-US" altLang="ar-EG"/>
              <a:pPr/>
              <a:t>‹#›</a:t>
            </a:fld>
            <a:endParaRPr lang="en-US" altLang="ar-EG"/>
          </a:p>
        </p:txBody>
      </p:sp>
    </p:spTree>
    <p:extLst>
      <p:ext uri="{BB962C8B-B14F-4D97-AF65-F5344CB8AC3E}">
        <p14:creationId xmlns:p14="http://schemas.microsoft.com/office/powerpoint/2010/main" val="605338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53C7-A108-442F-825E-F2BDECF4FD93}"/>
              </a:ext>
            </a:extLst>
          </p:cNvPr>
          <p:cNvSpPr>
            <a:spLocks noGrp="1"/>
          </p:cNvSpPr>
          <p:nvPr>
            <p:ph type="ctrTitle"/>
          </p:nvPr>
        </p:nvSpPr>
        <p:spPr>
          <a:xfrm>
            <a:off x="1143000" y="1122998"/>
            <a:ext cx="6858000" cy="2387442"/>
          </a:xfrm>
        </p:spPr>
        <p:txBody>
          <a:bodyPr anchor="b"/>
          <a:lstStyle>
            <a:lvl1pPr algn="ctr">
              <a:defRPr sz="5400"/>
            </a:lvl1pPr>
          </a:lstStyle>
          <a:p>
            <a:r>
              <a:rPr lang="en-US"/>
              <a:t>Click to edit Master title style</a:t>
            </a:r>
            <a:endParaRPr lang="ar-EG"/>
          </a:p>
        </p:txBody>
      </p:sp>
      <p:sp>
        <p:nvSpPr>
          <p:cNvPr id="3" name="Subtitle 2">
            <a:extLst>
              <a:ext uri="{FF2B5EF4-FFF2-40B4-BE49-F238E27FC236}">
                <a16:creationId xmlns:a16="http://schemas.microsoft.com/office/drawing/2014/main" id="{9168AE8E-1FB6-47F2-9FB3-B4DA7C734307}"/>
              </a:ext>
            </a:extLst>
          </p:cNvPr>
          <p:cNvSpPr>
            <a:spLocks noGrp="1"/>
          </p:cNvSpPr>
          <p:nvPr>
            <p:ph type="subTitle" idx="1"/>
          </p:nvPr>
        </p:nvSpPr>
        <p:spPr>
          <a:xfrm>
            <a:off x="1143000" y="3601879"/>
            <a:ext cx="6858000" cy="165592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ar-EG"/>
          </a:p>
        </p:txBody>
      </p:sp>
      <p:sp>
        <p:nvSpPr>
          <p:cNvPr id="4" name="Slide Number Placeholder 3">
            <a:extLst>
              <a:ext uri="{FF2B5EF4-FFF2-40B4-BE49-F238E27FC236}">
                <a16:creationId xmlns:a16="http://schemas.microsoft.com/office/drawing/2014/main" id="{35153837-B191-414F-84E8-6A2B7AD018AC}"/>
              </a:ext>
            </a:extLst>
          </p:cNvPr>
          <p:cNvSpPr>
            <a:spLocks noGrp="1"/>
          </p:cNvSpPr>
          <p:nvPr>
            <p:ph type="sldNum" sz="quarter" idx="10"/>
          </p:nvPr>
        </p:nvSpPr>
        <p:spPr/>
        <p:txBody>
          <a:bodyPr/>
          <a:lstStyle>
            <a:lvl1pPr>
              <a:defRPr/>
            </a:lvl1pPr>
          </a:lstStyle>
          <a:p>
            <a:fld id="{74D02A32-F2B9-44DF-8C55-0399FCD3ADD4}" type="slidenum">
              <a:rPr lang="en-US" altLang="ar-EG"/>
              <a:pPr/>
              <a:t>‹#›</a:t>
            </a:fld>
            <a:endParaRPr lang="en-US" altLang="ar-EG"/>
          </a:p>
        </p:txBody>
      </p:sp>
    </p:spTree>
    <p:extLst>
      <p:ext uri="{BB962C8B-B14F-4D97-AF65-F5344CB8AC3E}">
        <p14:creationId xmlns:p14="http://schemas.microsoft.com/office/powerpoint/2010/main" val="153177261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CA51-25EA-47A6-ABEE-6CF249C6A435}"/>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F5F3C19C-6728-48E4-A1F6-C80FFEABC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Slide Number Placeholder 3">
            <a:extLst>
              <a:ext uri="{FF2B5EF4-FFF2-40B4-BE49-F238E27FC236}">
                <a16:creationId xmlns:a16="http://schemas.microsoft.com/office/drawing/2014/main" id="{B3622447-E1B9-4FA9-86BD-1C554FA1D338}"/>
              </a:ext>
            </a:extLst>
          </p:cNvPr>
          <p:cNvSpPr>
            <a:spLocks noGrp="1"/>
          </p:cNvSpPr>
          <p:nvPr>
            <p:ph type="sldNum" sz="quarter" idx="10"/>
          </p:nvPr>
        </p:nvSpPr>
        <p:spPr/>
        <p:txBody>
          <a:bodyPr/>
          <a:lstStyle>
            <a:lvl1pPr>
              <a:defRPr/>
            </a:lvl1pPr>
          </a:lstStyle>
          <a:p>
            <a:fld id="{1BE21237-7C98-4AE4-93FC-4A1E938A2FAD}" type="slidenum">
              <a:rPr lang="en-US" altLang="ar-EG"/>
              <a:pPr/>
              <a:t>‹#›</a:t>
            </a:fld>
            <a:endParaRPr lang="en-US" altLang="ar-EG"/>
          </a:p>
        </p:txBody>
      </p:sp>
    </p:spTree>
    <p:extLst>
      <p:ext uri="{BB962C8B-B14F-4D97-AF65-F5344CB8AC3E}">
        <p14:creationId xmlns:p14="http://schemas.microsoft.com/office/powerpoint/2010/main" val="118112319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F3EC-43C9-421E-9329-07D84496B08D}"/>
              </a:ext>
            </a:extLst>
          </p:cNvPr>
          <p:cNvSpPr>
            <a:spLocks noGrp="1"/>
          </p:cNvSpPr>
          <p:nvPr>
            <p:ph type="title"/>
          </p:nvPr>
        </p:nvSpPr>
        <p:spPr>
          <a:xfrm>
            <a:off x="624364" y="1710214"/>
            <a:ext cx="7886700" cy="2851785"/>
          </a:xfrm>
        </p:spPr>
        <p:txBody>
          <a:bodyPr anchor="b"/>
          <a:lstStyle>
            <a:lvl1pPr>
              <a:defRPr sz="5400"/>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A4FF89DA-86B6-497C-A3C4-49B1A87384B6}"/>
              </a:ext>
            </a:extLst>
          </p:cNvPr>
          <p:cNvSpPr>
            <a:spLocks noGrp="1"/>
          </p:cNvSpPr>
          <p:nvPr>
            <p:ph type="body" idx="1"/>
          </p:nvPr>
        </p:nvSpPr>
        <p:spPr>
          <a:xfrm>
            <a:off x="624364" y="4589145"/>
            <a:ext cx="7886700" cy="1500188"/>
          </a:xfrm>
        </p:spPr>
        <p:txBody>
          <a:bodyPr/>
          <a:lstStyle>
            <a:lvl1pPr marL="0" indent="0">
              <a:buNone/>
              <a:defRPr sz="2160"/>
            </a:lvl1pPr>
            <a:lvl2pPr marL="411480" indent="0">
              <a:buNone/>
              <a:defRPr sz="1800"/>
            </a:lvl2pPr>
            <a:lvl3pPr marL="822960" indent="0">
              <a:buNone/>
              <a:defRPr sz="162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a:t>Click to edit Master text styles</a:t>
            </a:r>
          </a:p>
        </p:txBody>
      </p:sp>
      <p:sp>
        <p:nvSpPr>
          <p:cNvPr id="4" name="Slide Number Placeholder 3">
            <a:extLst>
              <a:ext uri="{FF2B5EF4-FFF2-40B4-BE49-F238E27FC236}">
                <a16:creationId xmlns:a16="http://schemas.microsoft.com/office/drawing/2014/main" id="{D0363619-A823-4F48-B80B-075CE4AA9403}"/>
              </a:ext>
            </a:extLst>
          </p:cNvPr>
          <p:cNvSpPr>
            <a:spLocks noGrp="1"/>
          </p:cNvSpPr>
          <p:nvPr>
            <p:ph type="sldNum" sz="quarter" idx="10"/>
          </p:nvPr>
        </p:nvSpPr>
        <p:spPr/>
        <p:txBody>
          <a:bodyPr/>
          <a:lstStyle>
            <a:lvl1pPr>
              <a:defRPr/>
            </a:lvl1pPr>
          </a:lstStyle>
          <a:p>
            <a:fld id="{9E4A3EDB-1E4D-47DB-897F-72020AF342DD}" type="slidenum">
              <a:rPr lang="en-US" altLang="ar-EG"/>
              <a:pPr/>
              <a:t>‹#›</a:t>
            </a:fld>
            <a:endParaRPr lang="en-US" altLang="ar-EG"/>
          </a:p>
        </p:txBody>
      </p:sp>
    </p:spTree>
    <p:extLst>
      <p:ext uri="{BB962C8B-B14F-4D97-AF65-F5344CB8AC3E}">
        <p14:creationId xmlns:p14="http://schemas.microsoft.com/office/powerpoint/2010/main" val="1937994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72FF-CA9C-4934-B6B0-F52389FC0EFB}"/>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7811D00C-1C9A-4579-8FAF-6DEC60E21EB9}"/>
              </a:ext>
            </a:extLst>
          </p:cNvPr>
          <p:cNvSpPr>
            <a:spLocks noGrp="1"/>
          </p:cNvSpPr>
          <p:nvPr>
            <p:ph sz="half" idx="1"/>
          </p:nvPr>
        </p:nvSpPr>
        <p:spPr>
          <a:xfrm>
            <a:off x="891540" y="1943100"/>
            <a:ext cx="3611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9E14DF16-3273-44B0-99D6-EA016D95F2CF}"/>
              </a:ext>
            </a:extLst>
          </p:cNvPr>
          <p:cNvSpPr>
            <a:spLocks noGrp="1"/>
          </p:cNvSpPr>
          <p:nvPr>
            <p:ph sz="half" idx="2"/>
          </p:nvPr>
        </p:nvSpPr>
        <p:spPr>
          <a:xfrm>
            <a:off x="4640580" y="1943100"/>
            <a:ext cx="3611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Slide Number Placeholder 4">
            <a:extLst>
              <a:ext uri="{FF2B5EF4-FFF2-40B4-BE49-F238E27FC236}">
                <a16:creationId xmlns:a16="http://schemas.microsoft.com/office/drawing/2014/main" id="{81557E42-BF9C-4094-95EE-5BF8DA8168C9}"/>
              </a:ext>
            </a:extLst>
          </p:cNvPr>
          <p:cNvSpPr>
            <a:spLocks noGrp="1"/>
          </p:cNvSpPr>
          <p:nvPr>
            <p:ph type="sldNum" sz="quarter" idx="10"/>
          </p:nvPr>
        </p:nvSpPr>
        <p:spPr/>
        <p:txBody>
          <a:bodyPr/>
          <a:lstStyle>
            <a:lvl1pPr>
              <a:defRPr/>
            </a:lvl1pPr>
          </a:lstStyle>
          <a:p>
            <a:fld id="{9712353F-B07B-4418-9E88-24FD313F3C2C}" type="slidenum">
              <a:rPr lang="en-US" altLang="ar-EG"/>
              <a:pPr/>
              <a:t>‹#›</a:t>
            </a:fld>
            <a:endParaRPr lang="en-US" altLang="ar-EG"/>
          </a:p>
        </p:txBody>
      </p:sp>
    </p:spTree>
    <p:extLst>
      <p:ext uri="{BB962C8B-B14F-4D97-AF65-F5344CB8AC3E}">
        <p14:creationId xmlns:p14="http://schemas.microsoft.com/office/powerpoint/2010/main" val="30310669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408086"/>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AFE0-23EA-48DF-9412-9C2B48FAFF3E}"/>
              </a:ext>
            </a:extLst>
          </p:cNvPr>
          <p:cNvSpPr>
            <a:spLocks noGrp="1"/>
          </p:cNvSpPr>
          <p:nvPr>
            <p:ph type="title"/>
          </p:nvPr>
        </p:nvSpPr>
        <p:spPr>
          <a:xfrm>
            <a:off x="630079" y="365760"/>
            <a:ext cx="7886700" cy="1324452"/>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7287459E-6605-4D4E-A61C-F4F2BED22347}"/>
              </a:ext>
            </a:extLst>
          </p:cNvPr>
          <p:cNvSpPr>
            <a:spLocks noGrp="1"/>
          </p:cNvSpPr>
          <p:nvPr>
            <p:ph type="body" idx="1"/>
          </p:nvPr>
        </p:nvSpPr>
        <p:spPr>
          <a:xfrm>
            <a:off x="630079" y="1681639"/>
            <a:ext cx="3867626" cy="82296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a:extLst>
              <a:ext uri="{FF2B5EF4-FFF2-40B4-BE49-F238E27FC236}">
                <a16:creationId xmlns:a16="http://schemas.microsoft.com/office/drawing/2014/main" id="{613FD620-144E-4C66-8F28-21B20A7D8791}"/>
              </a:ext>
            </a:extLst>
          </p:cNvPr>
          <p:cNvSpPr>
            <a:spLocks noGrp="1"/>
          </p:cNvSpPr>
          <p:nvPr>
            <p:ph sz="half" idx="2"/>
          </p:nvPr>
        </p:nvSpPr>
        <p:spPr>
          <a:xfrm>
            <a:off x="630079" y="2504599"/>
            <a:ext cx="3867626" cy="368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80F39961-4425-4144-9CE1-96AFB31B0378}"/>
              </a:ext>
            </a:extLst>
          </p:cNvPr>
          <p:cNvSpPr>
            <a:spLocks noGrp="1"/>
          </p:cNvSpPr>
          <p:nvPr>
            <p:ph type="body" sz="quarter" idx="3"/>
          </p:nvPr>
        </p:nvSpPr>
        <p:spPr>
          <a:xfrm>
            <a:off x="4629150" y="1681639"/>
            <a:ext cx="3887629" cy="82296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a:extLst>
              <a:ext uri="{FF2B5EF4-FFF2-40B4-BE49-F238E27FC236}">
                <a16:creationId xmlns:a16="http://schemas.microsoft.com/office/drawing/2014/main" id="{05F6B13E-74E6-4C8E-B30E-1F3096B5B8CF}"/>
              </a:ext>
            </a:extLst>
          </p:cNvPr>
          <p:cNvSpPr>
            <a:spLocks noGrp="1"/>
          </p:cNvSpPr>
          <p:nvPr>
            <p:ph sz="quarter" idx="4"/>
          </p:nvPr>
        </p:nvSpPr>
        <p:spPr>
          <a:xfrm>
            <a:off x="4629150" y="2504599"/>
            <a:ext cx="3887629" cy="3684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Slide Number Placeholder 6">
            <a:extLst>
              <a:ext uri="{FF2B5EF4-FFF2-40B4-BE49-F238E27FC236}">
                <a16:creationId xmlns:a16="http://schemas.microsoft.com/office/drawing/2014/main" id="{D3A1113E-AE61-4E03-A522-69138E92E1E8}"/>
              </a:ext>
            </a:extLst>
          </p:cNvPr>
          <p:cNvSpPr>
            <a:spLocks noGrp="1"/>
          </p:cNvSpPr>
          <p:nvPr>
            <p:ph type="sldNum" sz="quarter" idx="10"/>
          </p:nvPr>
        </p:nvSpPr>
        <p:spPr/>
        <p:txBody>
          <a:bodyPr/>
          <a:lstStyle>
            <a:lvl1pPr>
              <a:defRPr/>
            </a:lvl1pPr>
          </a:lstStyle>
          <a:p>
            <a:fld id="{44318001-D0AD-43D2-968B-A1218DD6343F}" type="slidenum">
              <a:rPr lang="en-US" altLang="ar-EG"/>
              <a:pPr/>
              <a:t>‹#›</a:t>
            </a:fld>
            <a:endParaRPr lang="en-US" altLang="ar-EG"/>
          </a:p>
        </p:txBody>
      </p:sp>
    </p:spTree>
    <p:extLst>
      <p:ext uri="{BB962C8B-B14F-4D97-AF65-F5344CB8AC3E}">
        <p14:creationId xmlns:p14="http://schemas.microsoft.com/office/powerpoint/2010/main" val="138403693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9146-0ADA-4818-91FA-090A9FCD1253}"/>
              </a:ext>
            </a:extLst>
          </p:cNvPr>
          <p:cNvSpPr>
            <a:spLocks noGrp="1"/>
          </p:cNvSpPr>
          <p:nvPr>
            <p:ph type="title"/>
          </p:nvPr>
        </p:nvSpPr>
        <p:spPr/>
        <p:txBody>
          <a:bodyPr/>
          <a:lstStyle/>
          <a:p>
            <a:r>
              <a:rPr lang="en-US"/>
              <a:t>Click to edit Master title style</a:t>
            </a:r>
            <a:endParaRPr lang="ar-EG"/>
          </a:p>
        </p:txBody>
      </p:sp>
      <p:sp>
        <p:nvSpPr>
          <p:cNvPr id="3" name="Slide Number Placeholder 2">
            <a:extLst>
              <a:ext uri="{FF2B5EF4-FFF2-40B4-BE49-F238E27FC236}">
                <a16:creationId xmlns:a16="http://schemas.microsoft.com/office/drawing/2014/main" id="{358F9D4D-8DC9-4714-9C85-204ADF4AFD80}"/>
              </a:ext>
            </a:extLst>
          </p:cNvPr>
          <p:cNvSpPr>
            <a:spLocks noGrp="1"/>
          </p:cNvSpPr>
          <p:nvPr>
            <p:ph type="sldNum" sz="quarter" idx="10"/>
          </p:nvPr>
        </p:nvSpPr>
        <p:spPr/>
        <p:txBody>
          <a:bodyPr/>
          <a:lstStyle>
            <a:lvl1pPr>
              <a:defRPr/>
            </a:lvl1pPr>
          </a:lstStyle>
          <a:p>
            <a:fld id="{12E6E4C6-6681-4784-B61C-9D7CE360BA8B}" type="slidenum">
              <a:rPr lang="en-US" altLang="ar-EG"/>
              <a:pPr/>
              <a:t>‹#›</a:t>
            </a:fld>
            <a:endParaRPr lang="en-US" altLang="ar-EG"/>
          </a:p>
        </p:txBody>
      </p:sp>
    </p:spTree>
    <p:extLst>
      <p:ext uri="{BB962C8B-B14F-4D97-AF65-F5344CB8AC3E}">
        <p14:creationId xmlns:p14="http://schemas.microsoft.com/office/powerpoint/2010/main" val="21401255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391662-4848-4E50-9E75-956941E964CE}"/>
              </a:ext>
            </a:extLst>
          </p:cNvPr>
          <p:cNvSpPr>
            <a:spLocks noGrp="1"/>
          </p:cNvSpPr>
          <p:nvPr>
            <p:ph type="sldNum" sz="quarter" idx="10"/>
          </p:nvPr>
        </p:nvSpPr>
        <p:spPr/>
        <p:txBody>
          <a:bodyPr/>
          <a:lstStyle>
            <a:lvl1pPr>
              <a:defRPr/>
            </a:lvl1pPr>
          </a:lstStyle>
          <a:p>
            <a:fld id="{6FAD4B07-1E15-4D00-88E9-3FED15DC6729}" type="slidenum">
              <a:rPr lang="en-US" altLang="ar-EG"/>
              <a:pPr/>
              <a:t>‹#›</a:t>
            </a:fld>
            <a:endParaRPr lang="en-US" altLang="ar-EG"/>
          </a:p>
        </p:txBody>
      </p:sp>
    </p:spTree>
    <p:extLst>
      <p:ext uri="{BB962C8B-B14F-4D97-AF65-F5344CB8AC3E}">
        <p14:creationId xmlns:p14="http://schemas.microsoft.com/office/powerpoint/2010/main" val="22209738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2C35-DDBB-47A0-AFE9-52B3AEA205DB}"/>
              </a:ext>
            </a:extLst>
          </p:cNvPr>
          <p:cNvSpPr>
            <a:spLocks noGrp="1"/>
          </p:cNvSpPr>
          <p:nvPr>
            <p:ph type="title"/>
          </p:nvPr>
        </p:nvSpPr>
        <p:spPr>
          <a:xfrm>
            <a:off x="630079" y="457200"/>
            <a:ext cx="2948940" cy="1600200"/>
          </a:xfrm>
        </p:spPr>
        <p:txBody>
          <a:bodyPr anchor="b"/>
          <a:lstStyle>
            <a:lvl1pPr>
              <a:defRPr sz="2880"/>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14F0D1C7-711C-4121-BD58-44670785D000}"/>
              </a:ext>
            </a:extLst>
          </p:cNvPr>
          <p:cNvSpPr>
            <a:spLocks noGrp="1"/>
          </p:cNvSpPr>
          <p:nvPr>
            <p:ph idx="1"/>
          </p:nvPr>
        </p:nvSpPr>
        <p:spPr>
          <a:xfrm>
            <a:off x="3887629" y="987267"/>
            <a:ext cx="4629150" cy="4873466"/>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A139C595-267E-4FEA-BB7B-EA281B30859D}"/>
              </a:ext>
            </a:extLst>
          </p:cNvPr>
          <p:cNvSpPr>
            <a:spLocks noGrp="1"/>
          </p:cNvSpPr>
          <p:nvPr>
            <p:ph type="body" sz="half" idx="2"/>
          </p:nvPr>
        </p:nvSpPr>
        <p:spPr>
          <a:xfrm>
            <a:off x="630079" y="2057400"/>
            <a:ext cx="2948940" cy="3811905"/>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4679177-9F85-4651-AAC8-F251C7A3EFC9}"/>
              </a:ext>
            </a:extLst>
          </p:cNvPr>
          <p:cNvSpPr>
            <a:spLocks noGrp="1"/>
          </p:cNvSpPr>
          <p:nvPr>
            <p:ph type="sldNum" sz="quarter" idx="10"/>
          </p:nvPr>
        </p:nvSpPr>
        <p:spPr/>
        <p:txBody>
          <a:bodyPr/>
          <a:lstStyle>
            <a:lvl1pPr>
              <a:defRPr/>
            </a:lvl1pPr>
          </a:lstStyle>
          <a:p>
            <a:fld id="{3397C484-EBAA-4F28-9F0F-643C365CED21}" type="slidenum">
              <a:rPr lang="en-US" altLang="ar-EG"/>
              <a:pPr/>
              <a:t>‹#›</a:t>
            </a:fld>
            <a:endParaRPr lang="en-US" altLang="ar-EG"/>
          </a:p>
        </p:txBody>
      </p:sp>
    </p:spTree>
    <p:extLst>
      <p:ext uri="{BB962C8B-B14F-4D97-AF65-F5344CB8AC3E}">
        <p14:creationId xmlns:p14="http://schemas.microsoft.com/office/powerpoint/2010/main" val="189818577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036-E74F-4B98-BB54-60E60206BD31}"/>
              </a:ext>
            </a:extLst>
          </p:cNvPr>
          <p:cNvSpPr>
            <a:spLocks noGrp="1"/>
          </p:cNvSpPr>
          <p:nvPr>
            <p:ph type="title"/>
          </p:nvPr>
        </p:nvSpPr>
        <p:spPr>
          <a:xfrm>
            <a:off x="630079" y="457200"/>
            <a:ext cx="2948940" cy="1600200"/>
          </a:xfrm>
        </p:spPr>
        <p:txBody>
          <a:bodyPr anchor="b"/>
          <a:lstStyle>
            <a:lvl1pPr>
              <a:defRPr sz="2880"/>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58D60577-D4E7-4109-BDBF-8F90CD4FD12B}"/>
              </a:ext>
            </a:extLst>
          </p:cNvPr>
          <p:cNvSpPr>
            <a:spLocks noGrp="1"/>
          </p:cNvSpPr>
          <p:nvPr>
            <p:ph type="pic" idx="1"/>
          </p:nvPr>
        </p:nvSpPr>
        <p:spPr>
          <a:xfrm>
            <a:off x="3887629" y="987267"/>
            <a:ext cx="4629150" cy="4873466"/>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ar-EG"/>
          </a:p>
        </p:txBody>
      </p:sp>
      <p:sp>
        <p:nvSpPr>
          <p:cNvPr id="4" name="Text Placeholder 3">
            <a:extLst>
              <a:ext uri="{FF2B5EF4-FFF2-40B4-BE49-F238E27FC236}">
                <a16:creationId xmlns:a16="http://schemas.microsoft.com/office/drawing/2014/main" id="{436A8CA9-D5E8-4EF5-ACBF-EDD6AC442C60}"/>
              </a:ext>
            </a:extLst>
          </p:cNvPr>
          <p:cNvSpPr>
            <a:spLocks noGrp="1"/>
          </p:cNvSpPr>
          <p:nvPr>
            <p:ph type="body" sz="half" idx="2"/>
          </p:nvPr>
        </p:nvSpPr>
        <p:spPr>
          <a:xfrm>
            <a:off x="630079" y="2057400"/>
            <a:ext cx="2948940" cy="3811905"/>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AB602B74-B5DB-4481-A33A-992CFB77A861}"/>
              </a:ext>
            </a:extLst>
          </p:cNvPr>
          <p:cNvSpPr>
            <a:spLocks noGrp="1"/>
          </p:cNvSpPr>
          <p:nvPr>
            <p:ph type="sldNum" sz="quarter" idx="10"/>
          </p:nvPr>
        </p:nvSpPr>
        <p:spPr/>
        <p:txBody>
          <a:bodyPr/>
          <a:lstStyle>
            <a:lvl1pPr>
              <a:defRPr/>
            </a:lvl1pPr>
          </a:lstStyle>
          <a:p>
            <a:fld id="{A62B0B5D-AB99-47C0-845F-7392F7DF5B69}" type="slidenum">
              <a:rPr lang="en-US" altLang="ar-EG"/>
              <a:pPr/>
              <a:t>‹#›</a:t>
            </a:fld>
            <a:endParaRPr lang="en-US" altLang="ar-EG"/>
          </a:p>
        </p:txBody>
      </p:sp>
    </p:spTree>
    <p:extLst>
      <p:ext uri="{BB962C8B-B14F-4D97-AF65-F5344CB8AC3E}">
        <p14:creationId xmlns:p14="http://schemas.microsoft.com/office/powerpoint/2010/main" val="261855607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DD46-6D0C-46FD-B41D-B0F7D2D0FBAC}"/>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1969514C-EC3C-4260-A987-5173E3C71A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Slide Number Placeholder 3">
            <a:extLst>
              <a:ext uri="{FF2B5EF4-FFF2-40B4-BE49-F238E27FC236}">
                <a16:creationId xmlns:a16="http://schemas.microsoft.com/office/drawing/2014/main" id="{2D70EF55-6A9F-4C44-BA98-F01A2D610F0D}"/>
              </a:ext>
            </a:extLst>
          </p:cNvPr>
          <p:cNvSpPr>
            <a:spLocks noGrp="1"/>
          </p:cNvSpPr>
          <p:nvPr>
            <p:ph type="sldNum" sz="quarter" idx="10"/>
          </p:nvPr>
        </p:nvSpPr>
        <p:spPr/>
        <p:txBody>
          <a:bodyPr/>
          <a:lstStyle>
            <a:lvl1pPr>
              <a:defRPr/>
            </a:lvl1pPr>
          </a:lstStyle>
          <a:p>
            <a:fld id="{5E7EBB1D-B3E7-43CE-9799-0CD9FEAFD59C}" type="slidenum">
              <a:rPr lang="en-US" altLang="ar-EG"/>
              <a:pPr/>
              <a:t>‹#›</a:t>
            </a:fld>
            <a:endParaRPr lang="en-US" altLang="ar-EG"/>
          </a:p>
        </p:txBody>
      </p:sp>
    </p:spTree>
    <p:extLst>
      <p:ext uri="{BB962C8B-B14F-4D97-AF65-F5344CB8AC3E}">
        <p14:creationId xmlns:p14="http://schemas.microsoft.com/office/powerpoint/2010/main" val="344968867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C3F84-E9CF-45F3-B248-F56BB9C4A174}"/>
              </a:ext>
            </a:extLst>
          </p:cNvPr>
          <p:cNvSpPr>
            <a:spLocks noGrp="1"/>
          </p:cNvSpPr>
          <p:nvPr>
            <p:ph type="title" orient="vert"/>
          </p:nvPr>
        </p:nvSpPr>
        <p:spPr>
          <a:xfrm>
            <a:off x="6412230" y="182880"/>
            <a:ext cx="1840230" cy="5783580"/>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FAD8547C-15A4-4D72-8626-C8AC59A13E69}"/>
              </a:ext>
            </a:extLst>
          </p:cNvPr>
          <p:cNvSpPr>
            <a:spLocks noGrp="1"/>
          </p:cNvSpPr>
          <p:nvPr>
            <p:ph type="body" orient="vert" idx="1"/>
          </p:nvPr>
        </p:nvSpPr>
        <p:spPr>
          <a:xfrm>
            <a:off x="891540" y="182880"/>
            <a:ext cx="5383530" cy="57835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Slide Number Placeholder 3">
            <a:extLst>
              <a:ext uri="{FF2B5EF4-FFF2-40B4-BE49-F238E27FC236}">
                <a16:creationId xmlns:a16="http://schemas.microsoft.com/office/drawing/2014/main" id="{C159827C-4590-4A18-B11B-A898BF167D52}"/>
              </a:ext>
            </a:extLst>
          </p:cNvPr>
          <p:cNvSpPr>
            <a:spLocks noGrp="1"/>
          </p:cNvSpPr>
          <p:nvPr>
            <p:ph type="sldNum" sz="quarter" idx="10"/>
          </p:nvPr>
        </p:nvSpPr>
        <p:spPr/>
        <p:txBody>
          <a:bodyPr/>
          <a:lstStyle>
            <a:lvl1pPr>
              <a:defRPr/>
            </a:lvl1pPr>
          </a:lstStyle>
          <a:p>
            <a:fld id="{26D324C9-F98C-481C-A739-1F95BCA38A7B}" type="slidenum">
              <a:rPr lang="en-US" altLang="ar-EG"/>
              <a:pPr/>
              <a:t>‹#›</a:t>
            </a:fld>
            <a:endParaRPr lang="en-US" altLang="ar-EG"/>
          </a:p>
        </p:txBody>
      </p:sp>
    </p:spTree>
    <p:extLst>
      <p:ext uri="{BB962C8B-B14F-4D97-AF65-F5344CB8AC3E}">
        <p14:creationId xmlns:p14="http://schemas.microsoft.com/office/powerpoint/2010/main" val="18005070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77800" y="230188"/>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a:p>
          </p:txBody>
        </p:sp>
      </p:grpSp>
      <p:grpSp>
        <p:nvGrpSpPr>
          <p:cNvPr id="7" name="Group 5"/>
          <p:cNvGrpSpPr>
            <a:grpSpLocks/>
          </p:cNvGrpSpPr>
          <p:nvPr/>
        </p:nvGrpSpPr>
        <p:grpSpPr bwMode="auto">
          <a:xfrm>
            <a:off x="8793163" y="220663"/>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 name="Group 8"/>
          <p:cNvGrpSpPr>
            <a:grpSpLocks/>
          </p:cNvGrpSpPr>
          <p:nvPr/>
        </p:nvGrpSpPr>
        <p:grpSpPr bwMode="auto">
          <a:xfrm>
            <a:off x="412750"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3" name="Group 11"/>
          <p:cNvGrpSpPr>
            <a:grpSpLocks/>
          </p:cNvGrpSpPr>
          <p:nvPr/>
        </p:nvGrpSpPr>
        <p:grpSpPr bwMode="auto">
          <a:xfrm>
            <a:off x="76200" y="176213"/>
            <a:ext cx="8745538"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20494"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en-US"/>
              <a:t>Click to edit Master title style</a:t>
            </a:r>
          </a:p>
        </p:txBody>
      </p:sp>
      <p:sp>
        <p:nvSpPr>
          <p:cNvPr id="20495"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quarter" idx="10"/>
          </p:nvPr>
        </p:nvSpPr>
        <p:spPr>
          <a:xfrm>
            <a:off x="439738" y="5989638"/>
            <a:ext cx="1905000" cy="457200"/>
          </a:xfrm>
        </p:spPr>
        <p:txBody>
          <a:bodyPr/>
          <a:lstStyle>
            <a:lvl1pPr>
              <a:defRPr/>
            </a:lvl1pPr>
          </a:lstStyle>
          <a:p>
            <a:pPr>
              <a:defRPr/>
            </a:pPr>
            <a:endParaRPr lang="en-US"/>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en-US"/>
          </a:p>
        </p:txBody>
      </p:sp>
      <p:sp>
        <p:nvSpPr>
          <p:cNvPr id="18" name="Rectangle 18"/>
          <p:cNvSpPr>
            <a:spLocks noGrp="1" noChangeArrowheads="1"/>
          </p:cNvSpPr>
          <p:nvPr>
            <p:ph type="sldNum" sz="quarter" idx="12"/>
          </p:nvPr>
        </p:nvSpPr>
        <p:spPr>
          <a:xfrm>
            <a:off x="6800850" y="5978525"/>
            <a:ext cx="1905000" cy="457200"/>
          </a:xfrm>
        </p:spPr>
        <p:txBody>
          <a:bodyPr/>
          <a:lstStyle>
            <a:lvl1pPr>
              <a:defRPr/>
            </a:lvl1pPr>
          </a:lstStyle>
          <a:p>
            <a:pPr>
              <a:defRPr/>
            </a:pPr>
            <a:fld id="{E3C7E41A-F105-42C3-B82B-7DBD362940FA}" type="slidenum">
              <a:rPr lang="en-US"/>
              <a:pPr>
                <a:defRPr/>
              </a:pPr>
              <a:t>‹#›</a:t>
            </a:fld>
            <a:endParaRPr lang="en-US"/>
          </a:p>
        </p:txBody>
      </p:sp>
    </p:spTree>
    <p:extLst>
      <p:ext uri="{BB962C8B-B14F-4D97-AF65-F5344CB8AC3E}">
        <p14:creationId xmlns:p14="http://schemas.microsoft.com/office/powerpoint/2010/main" val="41611706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7D47720-B577-4539-B991-78050BD986C7}" type="slidenum">
              <a:rPr lang="en-US"/>
              <a:pPr>
                <a:defRPr/>
              </a:pPr>
              <a:t>‹#›</a:t>
            </a:fld>
            <a:endParaRPr lang="en-US"/>
          </a:p>
        </p:txBody>
      </p:sp>
    </p:spTree>
    <p:extLst>
      <p:ext uri="{BB962C8B-B14F-4D97-AF65-F5344CB8AC3E}">
        <p14:creationId xmlns:p14="http://schemas.microsoft.com/office/powerpoint/2010/main" val="536010250"/>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94F58F2-653F-45BA-9592-8FF032D3E747}" type="slidenum">
              <a:rPr lang="en-US"/>
              <a:pPr>
                <a:defRPr/>
              </a:pPr>
              <a:t>‹#›</a:t>
            </a:fld>
            <a:endParaRPr lang="en-US"/>
          </a:p>
        </p:txBody>
      </p:sp>
    </p:spTree>
    <p:extLst>
      <p:ext uri="{BB962C8B-B14F-4D97-AF65-F5344CB8AC3E}">
        <p14:creationId xmlns:p14="http://schemas.microsoft.com/office/powerpoint/2010/main" val="223330831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4879764"/>
      </p:ext>
    </p:extLst>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E47925A-5750-44B8-8BFF-37F79055367D}" type="slidenum">
              <a:rPr lang="en-US"/>
              <a:pPr>
                <a:defRPr/>
              </a:pPr>
              <a:t>‹#›</a:t>
            </a:fld>
            <a:endParaRPr lang="en-US"/>
          </a:p>
        </p:txBody>
      </p:sp>
    </p:spTree>
    <p:extLst>
      <p:ext uri="{BB962C8B-B14F-4D97-AF65-F5344CB8AC3E}">
        <p14:creationId xmlns:p14="http://schemas.microsoft.com/office/powerpoint/2010/main" val="3643353047"/>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BD9CB7B8-CE1C-4273-9C24-B5C50CB1BD7A}" type="slidenum">
              <a:rPr lang="en-US"/>
              <a:pPr>
                <a:defRPr/>
              </a:pPr>
              <a:t>‹#›</a:t>
            </a:fld>
            <a:endParaRPr lang="en-US"/>
          </a:p>
        </p:txBody>
      </p:sp>
    </p:spTree>
    <p:extLst>
      <p:ext uri="{BB962C8B-B14F-4D97-AF65-F5344CB8AC3E}">
        <p14:creationId xmlns:p14="http://schemas.microsoft.com/office/powerpoint/2010/main" val="3049341809"/>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6797CF2F-EDBA-41CC-91FB-1379AE0EDF7B}" type="slidenum">
              <a:rPr lang="en-US"/>
              <a:pPr>
                <a:defRPr/>
              </a:pPr>
              <a:t>‹#›</a:t>
            </a:fld>
            <a:endParaRPr lang="en-US"/>
          </a:p>
        </p:txBody>
      </p:sp>
    </p:spTree>
    <p:extLst>
      <p:ext uri="{BB962C8B-B14F-4D97-AF65-F5344CB8AC3E}">
        <p14:creationId xmlns:p14="http://schemas.microsoft.com/office/powerpoint/2010/main" val="1029176982"/>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3CCF06DB-5D60-443F-A81D-26288C13D929}" type="slidenum">
              <a:rPr lang="en-US"/>
              <a:pPr>
                <a:defRPr/>
              </a:pPr>
              <a:t>‹#›</a:t>
            </a:fld>
            <a:endParaRPr lang="en-US"/>
          </a:p>
        </p:txBody>
      </p:sp>
    </p:spTree>
    <p:extLst>
      <p:ext uri="{BB962C8B-B14F-4D97-AF65-F5344CB8AC3E}">
        <p14:creationId xmlns:p14="http://schemas.microsoft.com/office/powerpoint/2010/main" val="3089623275"/>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D179DCC-EDB8-45E4-93E6-52B6F2FBA4BB}" type="slidenum">
              <a:rPr lang="en-US"/>
              <a:pPr>
                <a:defRPr/>
              </a:pPr>
              <a:t>‹#›</a:t>
            </a:fld>
            <a:endParaRPr lang="en-US"/>
          </a:p>
        </p:txBody>
      </p:sp>
    </p:spTree>
    <p:extLst>
      <p:ext uri="{BB962C8B-B14F-4D97-AF65-F5344CB8AC3E}">
        <p14:creationId xmlns:p14="http://schemas.microsoft.com/office/powerpoint/2010/main" val="2191694153"/>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8601752-F29B-4A85-A248-CC6F3BAC26EC}" type="slidenum">
              <a:rPr lang="en-US"/>
              <a:pPr>
                <a:defRPr/>
              </a:pPr>
              <a:t>‹#›</a:t>
            </a:fld>
            <a:endParaRPr lang="en-US"/>
          </a:p>
        </p:txBody>
      </p:sp>
    </p:spTree>
    <p:extLst>
      <p:ext uri="{BB962C8B-B14F-4D97-AF65-F5344CB8AC3E}">
        <p14:creationId xmlns:p14="http://schemas.microsoft.com/office/powerpoint/2010/main" val="2257444026"/>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272BF8BE-FB8C-496E-AE34-ABF209A75419}" type="slidenum">
              <a:rPr lang="en-US"/>
              <a:pPr>
                <a:defRPr/>
              </a:pPr>
              <a:t>‹#›</a:t>
            </a:fld>
            <a:endParaRPr lang="en-US"/>
          </a:p>
        </p:txBody>
      </p:sp>
    </p:spTree>
    <p:extLst>
      <p:ext uri="{BB962C8B-B14F-4D97-AF65-F5344CB8AC3E}">
        <p14:creationId xmlns:p14="http://schemas.microsoft.com/office/powerpoint/2010/main" val="2742293867"/>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BAF211AD-8772-4A83-900F-288A92E15773}" type="slidenum">
              <a:rPr lang="en-US"/>
              <a:pPr>
                <a:defRPr/>
              </a:pPr>
              <a:t>‹#›</a:t>
            </a:fld>
            <a:endParaRPr lang="en-US"/>
          </a:p>
        </p:txBody>
      </p:sp>
    </p:spTree>
    <p:extLst>
      <p:ext uri="{BB962C8B-B14F-4D97-AF65-F5344CB8AC3E}">
        <p14:creationId xmlns:p14="http://schemas.microsoft.com/office/powerpoint/2010/main" val="1058531376"/>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urns_PPT_Bkgd_HR">
            <a:extLst>
              <a:ext uri="{FF2B5EF4-FFF2-40B4-BE49-F238E27FC236}">
                <a16:creationId xmlns:a16="http://schemas.microsoft.com/office/drawing/2014/main" id="{BC2BE3E5-E217-47B5-BA53-E61F1DA5A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120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Date Placeholder 4">
            <a:extLst>
              <a:ext uri="{FF2B5EF4-FFF2-40B4-BE49-F238E27FC236}">
                <a16:creationId xmlns:a16="http://schemas.microsoft.com/office/drawing/2014/main" id="{7DAD0493-84A0-42BB-9462-9C0379785037}"/>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a:defRPr/>
            </a:pPr>
            <a:fld id="{98C4553E-D85C-4715-B1A5-CC4B17440014}" type="datetimeFigureOut">
              <a:rPr lang="en-US"/>
              <a:pPr>
                <a:defRPr/>
              </a:pPr>
              <a:t>12/11/2019</a:t>
            </a:fld>
            <a:endParaRPr lang="en-US"/>
          </a:p>
        </p:txBody>
      </p:sp>
      <p:sp>
        <p:nvSpPr>
          <p:cNvPr id="6" name="Footer Placeholder 5">
            <a:extLst>
              <a:ext uri="{FF2B5EF4-FFF2-40B4-BE49-F238E27FC236}">
                <a16:creationId xmlns:a16="http://schemas.microsoft.com/office/drawing/2014/main" id="{6081A0D7-4AFF-4E87-A270-401DC0D84E2B}"/>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FBF33D9B-EB7A-44BA-9F2E-8F0AA93F462B}"/>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5068B9B9-7873-4C86-A594-D68140D4432D}" type="slidenum">
              <a:rPr lang="en-US" altLang="ar-EG"/>
              <a:pPr/>
              <a:t>‹#›</a:t>
            </a:fld>
            <a:endParaRPr lang="en-US" altLang="ar-EG"/>
          </a:p>
        </p:txBody>
      </p:sp>
    </p:spTree>
    <p:extLst>
      <p:ext uri="{BB962C8B-B14F-4D97-AF65-F5344CB8AC3E}">
        <p14:creationId xmlns:p14="http://schemas.microsoft.com/office/powerpoint/2010/main" val="166936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39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058188"/>
      </p:ext>
    </p:extLst>
  </p:cSld>
  <p:clrMapOvr>
    <a:masterClrMapping/>
  </p:clrMapOvr>
  <p:transition spd="med">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5755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8470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434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09571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094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1448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75891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516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0697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2210733-8FAB-4228-9DFD-C7B935ECC6A0}"/>
              </a:ext>
            </a:extLst>
          </p:cNvPr>
          <p:cNvSpPr>
            <a:spLocks noChangeArrowheads="1"/>
          </p:cNvSpPr>
          <p:nvPr userDrawn="1"/>
        </p:nvSpPr>
        <p:spPr bwMode="auto">
          <a:xfrm>
            <a:off x="2286000" y="2590800"/>
            <a:ext cx="480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nchor="ctr" anchorCtr="1"/>
          <a:lstStyle>
            <a:lvl1pPr>
              <a:defRPr sz="2400" b="1">
                <a:solidFill>
                  <a:srgbClr val="FF9900"/>
                </a:solidFill>
                <a:latin typeface="Arial" panose="020B0604020202020204" pitchFamily="34" charset="0"/>
              </a:defRPr>
            </a:lvl1pPr>
            <a:lvl2pPr algn="ctr">
              <a:defRPr sz="2200">
                <a:solidFill>
                  <a:schemeClr val="tx1"/>
                </a:solidFill>
                <a:latin typeface="Arial" panose="020B0604020202020204" pitchFamily="34" charset="0"/>
              </a:defRPr>
            </a:lvl2pPr>
            <a:lvl3pPr algn="ctr">
              <a:defRPr sz="2000">
                <a:solidFill>
                  <a:schemeClr val="tx1"/>
                </a:solidFill>
                <a:latin typeface="Arial" panose="020B0604020202020204" pitchFamily="34" charset="0"/>
              </a:defRPr>
            </a:lvl3pPr>
            <a:lvl4pPr algn="ctr">
              <a:defRPr>
                <a:solidFill>
                  <a:schemeClr val="tx1"/>
                </a:solidFill>
                <a:latin typeface="Arial" panose="020B0604020202020204" pitchFamily="34" charset="0"/>
              </a:defRPr>
            </a:lvl4pPr>
            <a:lvl5pPr algn="ctr">
              <a:defRPr sz="1600">
                <a:solidFill>
                  <a:schemeClr val="tx1"/>
                </a:solidFill>
                <a:latin typeface="Arial" panose="020B0604020202020204" pitchFamily="34" charset="0"/>
              </a:defRPr>
            </a:lvl5pPr>
            <a:lvl6pPr algn="ctr" fontAlgn="base">
              <a:spcBef>
                <a:spcPct val="20000"/>
              </a:spcBef>
              <a:spcAft>
                <a:spcPct val="0"/>
              </a:spcAft>
              <a:defRPr sz="1600">
                <a:solidFill>
                  <a:schemeClr val="tx1"/>
                </a:solidFill>
                <a:latin typeface="Arial" panose="020B0604020202020204" pitchFamily="34" charset="0"/>
              </a:defRPr>
            </a:lvl6pPr>
            <a:lvl7pPr algn="ctr" fontAlgn="base">
              <a:spcBef>
                <a:spcPct val="20000"/>
              </a:spcBef>
              <a:spcAft>
                <a:spcPct val="0"/>
              </a:spcAft>
              <a:defRPr sz="1600">
                <a:solidFill>
                  <a:schemeClr val="tx1"/>
                </a:solidFill>
                <a:latin typeface="Arial" panose="020B0604020202020204" pitchFamily="34" charset="0"/>
              </a:defRPr>
            </a:lvl7pPr>
            <a:lvl8pPr algn="ctr" fontAlgn="base">
              <a:spcBef>
                <a:spcPct val="20000"/>
              </a:spcBef>
              <a:spcAft>
                <a:spcPct val="0"/>
              </a:spcAft>
              <a:defRPr sz="1600">
                <a:solidFill>
                  <a:schemeClr val="tx1"/>
                </a:solidFill>
                <a:latin typeface="Arial" panose="020B0604020202020204" pitchFamily="34" charset="0"/>
              </a:defRPr>
            </a:lvl8pPr>
            <a:lvl9pPr algn="ctr" fontAlgn="base">
              <a:spcBef>
                <a:spcPct val="20000"/>
              </a:spcBef>
              <a:spcAft>
                <a:spcPct val="0"/>
              </a:spcAft>
              <a:defRPr sz="1600">
                <a:solidFill>
                  <a:schemeClr val="tx1"/>
                </a:solidFill>
                <a:latin typeface="Arial" panose="020B0604020202020204" pitchFamily="34" charset="0"/>
              </a:defRPr>
            </a:lvl9pPr>
          </a:lstStyle>
          <a:p>
            <a:pPr eaLnBrk="1" hangingPunct="1">
              <a:spcBef>
                <a:spcPct val="20000"/>
              </a:spcBef>
              <a:defRPr/>
            </a:pPr>
            <a:r>
              <a:rPr lang="en-US" altLang="zh-CN"/>
              <a:t>Structural Analysis</a:t>
            </a:r>
          </a:p>
        </p:txBody>
      </p:sp>
      <p:sp>
        <p:nvSpPr>
          <p:cNvPr id="3" name="Rectangle 14">
            <a:extLst>
              <a:ext uri="{FF2B5EF4-FFF2-40B4-BE49-F238E27FC236}">
                <a16:creationId xmlns:a16="http://schemas.microsoft.com/office/drawing/2014/main" id="{12061F04-1851-4E1E-89B5-5FB888346C2E}"/>
              </a:ext>
            </a:extLst>
          </p:cNvPr>
          <p:cNvSpPr>
            <a:spLocks noChangeArrowheads="1"/>
          </p:cNvSpPr>
          <p:nvPr userDrawn="1"/>
        </p:nvSpPr>
        <p:spPr bwMode="blackWhite">
          <a:xfrm>
            <a:off x="1676400" y="2819400"/>
            <a:ext cx="762000" cy="762000"/>
          </a:xfrm>
          <a:prstGeom prst="rect">
            <a:avLst/>
          </a:prstGeom>
          <a:solidFill>
            <a:srgbClr val="FFFF00"/>
          </a:solidFill>
          <a:ln w="57150">
            <a:solidFill>
              <a:srgbClr val="FF6600"/>
            </a:solidFill>
            <a:miter lim="800000"/>
            <a:headEnd/>
            <a:tailEnd/>
          </a:ln>
        </p:spPr>
        <p:txBody>
          <a:bodyPr anchor="ctr" anchorCtr="1"/>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zh-CN" sz="3600" b="1">
                <a:effectLst>
                  <a:outerShdw blurRad="38100" dist="38100" dir="2700000" algn="tl">
                    <a:srgbClr val="FFFFFF"/>
                  </a:outerShdw>
                </a:effectLst>
                <a:latin typeface="Tahoma" panose="020B0604030504040204" pitchFamily="34" charset="0"/>
                <a:cs typeface="Tahoma" panose="020B0604030504040204" pitchFamily="34" charset="0"/>
              </a:rPr>
              <a:t>6</a:t>
            </a:r>
          </a:p>
        </p:txBody>
      </p:sp>
      <p:sp>
        <p:nvSpPr>
          <p:cNvPr id="4" name="Text Box 15">
            <a:extLst>
              <a:ext uri="{FF2B5EF4-FFF2-40B4-BE49-F238E27FC236}">
                <a16:creationId xmlns:a16="http://schemas.microsoft.com/office/drawing/2014/main" id="{F88C33A4-8A47-44B4-B305-45212D8455BA}"/>
              </a:ext>
            </a:extLst>
          </p:cNvPr>
          <p:cNvSpPr txBox="1">
            <a:spLocks noChangeArrowheads="1"/>
          </p:cNvSpPr>
          <p:nvPr userDrawn="1"/>
        </p:nvSpPr>
        <p:spPr bwMode="auto">
          <a:xfrm>
            <a:off x="457200" y="304800"/>
            <a:ext cx="8229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defRPr sz="2400">
                <a:solidFill>
                  <a:schemeClr val="tx1"/>
                </a:solidFill>
                <a:latin typeface="Arial" panose="020B0604020202020204" pitchFamily="34" charset="0"/>
                <a:ea typeface="宋体" panose="02010600030101010101" pitchFamily="2" charset="-122"/>
              </a:defRPr>
            </a:lvl1pPr>
            <a:lvl2pPr marL="742950" indent="-285750">
              <a:lnSpc>
                <a:spcPct val="90000"/>
              </a:lnSpc>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ct val="20000"/>
              </a:spcBef>
              <a:defRPr sz="2400">
                <a:solidFill>
                  <a:schemeClr val="tx1"/>
                </a:solidFill>
                <a:latin typeface="Arial" panose="020B0604020202020204" pitchFamily="34" charset="0"/>
                <a:ea typeface="宋体" panose="02010600030101010101" pitchFamily="2" charset="-122"/>
              </a:defRPr>
            </a:lvl3pPr>
            <a:lvl4pPr marL="1600200" indent="-228600">
              <a:lnSpc>
                <a:spcPct val="90000"/>
              </a:lnSpc>
              <a:spcBef>
                <a:spcPct val="20000"/>
              </a:spcBef>
              <a:defRPr sz="2400">
                <a:solidFill>
                  <a:schemeClr val="tx1"/>
                </a:solidFill>
                <a:latin typeface="Arial" panose="020B0604020202020204" pitchFamily="34" charset="0"/>
                <a:ea typeface="宋体" panose="02010600030101010101" pitchFamily="2" charset="-122"/>
              </a:defRPr>
            </a:lvl4pPr>
            <a:lvl5pPr marL="2057400" indent="-228600">
              <a:lnSpc>
                <a:spcPct val="90000"/>
              </a:lnSpc>
              <a:spcBef>
                <a:spcPct val="20000"/>
              </a:spcBef>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2000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2000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2000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2000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lnSpc>
                <a:spcPct val="100000"/>
              </a:lnSpc>
              <a:spcBef>
                <a:spcPct val="50000"/>
              </a:spcBef>
              <a:defRPr/>
            </a:pPr>
            <a:r>
              <a:rPr lang="en-US" altLang="zh-CN" sz="5400" b="1">
                <a:solidFill>
                  <a:schemeClr val="bg1"/>
                </a:solidFill>
              </a:rPr>
              <a:t>Engineering Mechanics: Statics in SI Units, 12e</a:t>
            </a:r>
          </a:p>
        </p:txBody>
      </p:sp>
      <p:sp>
        <p:nvSpPr>
          <p:cNvPr id="5" name="Date Placeholder 4">
            <a:extLst>
              <a:ext uri="{FF2B5EF4-FFF2-40B4-BE49-F238E27FC236}">
                <a16:creationId xmlns:a16="http://schemas.microsoft.com/office/drawing/2014/main" id="{38F597B0-10CC-4603-BB3A-A811789FA15F}"/>
              </a:ext>
            </a:extLst>
          </p:cNvPr>
          <p:cNvSpPr>
            <a:spLocks noGrp="1" noChangeArrowheads="1"/>
          </p:cNvSpPr>
          <p:nvPr>
            <p:ph type="dt" sz="half" idx="10"/>
          </p:nvPr>
        </p:nvSpPr>
        <p:spPr/>
        <p:txBody>
          <a:bodyPr/>
          <a:lstStyle>
            <a:lvl1pPr>
              <a:defRPr/>
            </a:lvl1pPr>
          </a:lstStyle>
          <a:p>
            <a:pPr>
              <a:defRPr/>
            </a:pPr>
            <a:endParaRPr lang="en-US" altLang="zh-CN"/>
          </a:p>
        </p:txBody>
      </p:sp>
      <p:sp>
        <p:nvSpPr>
          <p:cNvPr id="6" name="Footer Placeholder 5">
            <a:extLst>
              <a:ext uri="{FF2B5EF4-FFF2-40B4-BE49-F238E27FC236}">
                <a16:creationId xmlns:a16="http://schemas.microsoft.com/office/drawing/2014/main" id="{F9B050A9-1C89-4235-8F82-615034C64A98}"/>
              </a:ext>
            </a:extLst>
          </p:cNvPr>
          <p:cNvSpPr>
            <a:spLocks noGrp="1" noChangeArrowheads="1"/>
          </p:cNvSpPr>
          <p:nvPr>
            <p:ph type="ftr" sz="quarter" idx="11"/>
          </p:nvPr>
        </p:nvSpPr>
        <p:spPr>
          <a:xfrm>
            <a:off x="2286000" y="6477000"/>
            <a:ext cx="5486400" cy="231775"/>
          </a:xfrm>
        </p:spPr>
        <p:txBody>
          <a:bodyPr/>
          <a:lstStyle>
            <a:lvl1pPr algn="l">
              <a:defRPr>
                <a:solidFill>
                  <a:schemeClr val="bg1"/>
                </a:solidFill>
              </a:defRPr>
            </a:lvl1pPr>
          </a:lstStyle>
          <a:p>
            <a:pPr>
              <a:defRPr/>
            </a:pPr>
            <a:r>
              <a:rPr lang="en-US" altLang="zh-CN"/>
              <a:t>Copyright © 2010 Pearson Education South Asia Pte Ltd</a:t>
            </a:r>
          </a:p>
        </p:txBody>
      </p:sp>
      <p:sp>
        <p:nvSpPr>
          <p:cNvPr id="7" name="Slide Number Placeholder 6">
            <a:extLst>
              <a:ext uri="{FF2B5EF4-FFF2-40B4-BE49-F238E27FC236}">
                <a16:creationId xmlns:a16="http://schemas.microsoft.com/office/drawing/2014/main" id="{3FC4B6DF-A444-4A81-993A-17AF74A5ED4D}"/>
              </a:ext>
            </a:extLst>
          </p:cNvPr>
          <p:cNvSpPr>
            <a:spLocks noGrp="1" noChangeArrowheads="1"/>
          </p:cNvSpPr>
          <p:nvPr>
            <p:ph type="sldNum" sz="quarter" idx="12"/>
          </p:nvPr>
        </p:nvSpPr>
        <p:spPr/>
        <p:txBody>
          <a:bodyPr/>
          <a:lstStyle>
            <a:lvl1pPr>
              <a:defRPr/>
            </a:lvl1pPr>
          </a:lstStyle>
          <a:p>
            <a:pPr>
              <a:defRPr/>
            </a:pPr>
            <a:fld id="{83A13B3D-82DD-4E58-AA9E-9AC2D5E4CE52}" type="slidenum">
              <a:rPr lang="en-US" altLang="zh-CN"/>
              <a:pPr>
                <a:defRPr/>
              </a:pPr>
              <a:t>‹#›</a:t>
            </a:fld>
            <a:endParaRPr lang="en-US" altLang="zh-CN"/>
          </a:p>
        </p:txBody>
      </p:sp>
    </p:spTree>
    <p:extLst>
      <p:ext uri="{BB962C8B-B14F-4D97-AF65-F5344CB8AC3E}">
        <p14:creationId xmlns:p14="http://schemas.microsoft.com/office/powerpoint/2010/main" val="394836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1118443"/>
      </p:ext>
    </p:extLst>
  </p:cSld>
  <p:clrMapOvr>
    <a:masterClrMapping/>
  </p:clrMapOvr>
  <p:transition spd="med">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E04D76-3E56-4DBD-892D-181A4FF833E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9BD83C4-3F1B-41D3-BF47-1CAAD9DD3E8F}"/>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6" name="Rectangle 6">
            <a:extLst>
              <a:ext uri="{FF2B5EF4-FFF2-40B4-BE49-F238E27FC236}">
                <a16:creationId xmlns:a16="http://schemas.microsoft.com/office/drawing/2014/main" id="{0160030A-6EDC-4E8D-8B19-4E65D828F0FC}"/>
              </a:ext>
            </a:extLst>
          </p:cNvPr>
          <p:cNvSpPr>
            <a:spLocks noGrp="1" noChangeArrowheads="1"/>
          </p:cNvSpPr>
          <p:nvPr>
            <p:ph type="sldNum" sz="quarter" idx="12"/>
          </p:nvPr>
        </p:nvSpPr>
        <p:spPr>
          <a:ln/>
        </p:spPr>
        <p:txBody>
          <a:bodyPr/>
          <a:lstStyle>
            <a:lvl1pPr>
              <a:defRPr/>
            </a:lvl1pPr>
          </a:lstStyle>
          <a:p>
            <a:pPr>
              <a:defRPr/>
            </a:pPr>
            <a:fld id="{0E21978E-08C4-4554-9C00-0BA625F2CB16}" type="slidenum">
              <a:rPr lang="en-US" altLang="zh-CN"/>
              <a:pPr>
                <a:defRPr/>
              </a:pPr>
              <a:t>‹#›</a:t>
            </a:fld>
            <a:endParaRPr lang="en-US" altLang="zh-CN"/>
          </a:p>
        </p:txBody>
      </p:sp>
    </p:spTree>
    <p:extLst>
      <p:ext uri="{BB962C8B-B14F-4D97-AF65-F5344CB8AC3E}">
        <p14:creationId xmlns:p14="http://schemas.microsoft.com/office/powerpoint/2010/main" val="1689319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452E3B9-72A1-4B31-AF7F-9FDCAF215BB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1CEB071-6E28-4440-BB7F-E074A605DA6E}"/>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6" name="Rectangle 6">
            <a:extLst>
              <a:ext uri="{FF2B5EF4-FFF2-40B4-BE49-F238E27FC236}">
                <a16:creationId xmlns:a16="http://schemas.microsoft.com/office/drawing/2014/main" id="{299EAE4A-9ED1-4BFF-B86C-4130A8400577}"/>
              </a:ext>
            </a:extLst>
          </p:cNvPr>
          <p:cNvSpPr>
            <a:spLocks noGrp="1" noChangeArrowheads="1"/>
          </p:cNvSpPr>
          <p:nvPr>
            <p:ph type="sldNum" sz="quarter" idx="12"/>
          </p:nvPr>
        </p:nvSpPr>
        <p:spPr>
          <a:ln/>
        </p:spPr>
        <p:txBody>
          <a:bodyPr/>
          <a:lstStyle>
            <a:lvl1pPr>
              <a:defRPr/>
            </a:lvl1pPr>
          </a:lstStyle>
          <a:p>
            <a:pPr>
              <a:defRPr/>
            </a:pPr>
            <a:fld id="{EC11E11B-D671-4257-B533-1020A8FE9A38}" type="slidenum">
              <a:rPr lang="en-US" altLang="zh-CN"/>
              <a:pPr>
                <a:defRPr/>
              </a:pPr>
              <a:t>‹#›</a:t>
            </a:fld>
            <a:endParaRPr lang="en-US" altLang="zh-CN"/>
          </a:p>
        </p:txBody>
      </p:sp>
    </p:spTree>
    <p:extLst>
      <p:ext uri="{BB962C8B-B14F-4D97-AF65-F5344CB8AC3E}">
        <p14:creationId xmlns:p14="http://schemas.microsoft.com/office/powerpoint/2010/main" val="31407176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DE0F69-5504-473A-830A-4B52C20E8E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D3525203-5301-43ED-8209-43128B8DED99}"/>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7" name="Rectangle 6">
            <a:extLst>
              <a:ext uri="{FF2B5EF4-FFF2-40B4-BE49-F238E27FC236}">
                <a16:creationId xmlns:a16="http://schemas.microsoft.com/office/drawing/2014/main" id="{6360161F-F7EB-43B2-B278-4DDD0A20AF3A}"/>
              </a:ext>
            </a:extLst>
          </p:cNvPr>
          <p:cNvSpPr>
            <a:spLocks noGrp="1" noChangeArrowheads="1"/>
          </p:cNvSpPr>
          <p:nvPr>
            <p:ph type="sldNum" sz="quarter" idx="12"/>
          </p:nvPr>
        </p:nvSpPr>
        <p:spPr>
          <a:ln/>
        </p:spPr>
        <p:txBody>
          <a:bodyPr/>
          <a:lstStyle>
            <a:lvl1pPr>
              <a:defRPr/>
            </a:lvl1pPr>
          </a:lstStyle>
          <a:p>
            <a:pPr>
              <a:defRPr/>
            </a:pPr>
            <a:fld id="{C0E31677-4BF1-41B0-8ABB-0A782359643C}" type="slidenum">
              <a:rPr lang="en-US" altLang="zh-CN"/>
              <a:pPr>
                <a:defRPr/>
              </a:pPr>
              <a:t>‹#›</a:t>
            </a:fld>
            <a:endParaRPr lang="en-US" altLang="zh-CN"/>
          </a:p>
        </p:txBody>
      </p:sp>
    </p:spTree>
    <p:extLst>
      <p:ext uri="{BB962C8B-B14F-4D97-AF65-F5344CB8AC3E}">
        <p14:creationId xmlns:p14="http://schemas.microsoft.com/office/powerpoint/2010/main" val="3949645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9A7C1E-A3C2-4B9A-AE38-19E5CE33C7D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217BC17C-2FBF-479F-B971-A7C17879333F}"/>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9" name="Rectangle 6">
            <a:extLst>
              <a:ext uri="{FF2B5EF4-FFF2-40B4-BE49-F238E27FC236}">
                <a16:creationId xmlns:a16="http://schemas.microsoft.com/office/drawing/2014/main" id="{3ECEB5DD-8CF7-48F8-9407-9DF8A5AA68C0}"/>
              </a:ext>
            </a:extLst>
          </p:cNvPr>
          <p:cNvSpPr>
            <a:spLocks noGrp="1" noChangeArrowheads="1"/>
          </p:cNvSpPr>
          <p:nvPr>
            <p:ph type="sldNum" sz="quarter" idx="12"/>
          </p:nvPr>
        </p:nvSpPr>
        <p:spPr>
          <a:ln/>
        </p:spPr>
        <p:txBody>
          <a:bodyPr/>
          <a:lstStyle>
            <a:lvl1pPr>
              <a:defRPr/>
            </a:lvl1pPr>
          </a:lstStyle>
          <a:p>
            <a:pPr>
              <a:defRPr/>
            </a:pPr>
            <a:fld id="{F18217F5-4594-4689-94A7-935929982B93}" type="slidenum">
              <a:rPr lang="en-US" altLang="zh-CN"/>
              <a:pPr>
                <a:defRPr/>
              </a:pPr>
              <a:t>‹#›</a:t>
            </a:fld>
            <a:endParaRPr lang="en-US" altLang="zh-CN"/>
          </a:p>
        </p:txBody>
      </p:sp>
    </p:spTree>
    <p:extLst>
      <p:ext uri="{BB962C8B-B14F-4D97-AF65-F5344CB8AC3E}">
        <p14:creationId xmlns:p14="http://schemas.microsoft.com/office/powerpoint/2010/main" val="18318327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A0A52A6-4745-4EE3-8ECE-A26DB5AD598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507A3D31-C1C1-4B4A-AA89-866157C62376}"/>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5" name="Rectangle 6">
            <a:extLst>
              <a:ext uri="{FF2B5EF4-FFF2-40B4-BE49-F238E27FC236}">
                <a16:creationId xmlns:a16="http://schemas.microsoft.com/office/drawing/2014/main" id="{8F18E45A-7A44-4F1F-92A1-D1743E715672}"/>
              </a:ext>
            </a:extLst>
          </p:cNvPr>
          <p:cNvSpPr>
            <a:spLocks noGrp="1" noChangeArrowheads="1"/>
          </p:cNvSpPr>
          <p:nvPr>
            <p:ph type="sldNum" sz="quarter" idx="12"/>
          </p:nvPr>
        </p:nvSpPr>
        <p:spPr>
          <a:ln/>
        </p:spPr>
        <p:txBody>
          <a:bodyPr/>
          <a:lstStyle>
            <a:lvl1pPr>
              <a:defRPr/>
            </a:lvl1pPr>
          </a:lstStyle>
          <a:p>
            <a:pPr>
              <a:defRPr/>
            </a:pPr>
            <a:fld id="{18F8038C-38DE-4F21-948E-A8105D637CBE}" type="slidenum">
              <a:rPr lang="en-US" altLang="zh-CN"/>
              <a:pPr>
                <a:defRPr/>
              </a:pPr>
              <a:t>‹#›</a:t>
            </a:fld>
            <a:endParaRPr lang="en-US" altLang="zh-CN"/>
          </a:p>
        </p:txBody>
      </p:sp>
    </p:spTree>
    <p:extLst>
      <p:ext uri="{BB962C8B-B14F-4D97-AF65-F5344CB8AC3E}">
        <p14:creationId xmlns:p14="http://schemas.microsoft.com/office/powerpoint/2010/main" val="34373107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BF6596-DBF6-4E36-8BC6-9F9375E8622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F9081ECF-589B-48E4-A7F6-AEE06B7E0297}"/>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4" name="Rectangle 6">
            <a:extLst>
              <a:ext uri="{FF2B5EF4-FFF2-40B4-BE49-F238E27FC236}">
                <a16:creationId xmlns:a16="http://schemas.microsoft.com/office/drawing/2014/main" id="{0FBFB334-DD76-43C0-8833-E6E86F496411}"/>
              </a:ext>
            </a:extLst>
          </p:cNvPr>
          <p:cNvSpPr>
            <a:spLocks noGrp="1" noChangeArrowheads="1"/>
          </p:cNvSpPr>
          <p:nvPr>
            <p:ph type="sldNum" sz="quarter" idx="12"/>
          </p:nvPr>
        </p:nvSpPr>
        <p:spPr>
          <a:ln/>
        </p:spPr>
        <p:txBody>
          <a:bodyPr/>
          <a:lstStyle>
            <a:lvl1pPr>
              <a:defRPr/>
            </a:lvl1pPr>
          </a:lstStyle>
          <a:p>
            <a:pPr>
              <a:defRPr/>
            </a:pPr>
            <a:fld id="{901DFBDA-A543-400F-B3CC-F3836E72F192}" type="slidenum">
              <a:rPr lang="en-US" altLang="zh-CN"/>
              <a:pPr>
                <a:defRPr/>
              </a:pPr>
              <a:t>‹#›</a:t>
            </a:fld>
            <a:endParaRPr lang="en-US" altLang="zh-CN"/>
          </a:p>
        </p:txBody>
      </p:sp>
    </p:spTree>
    <p:extLst>
      <p:ext uri="{BB962C8B-B14F-4D97-AF65-F5344CB8AC3E}">
        <p14:creationId xmlns:p14="http://schemas.microsoft.com/office/powerpoint/2010/main" val="7384623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D660CDD-AABE-4EA0-B16B-9A73BD48C8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9DBE1CF-F7F5-44AE-88F1-6DB6847E4417}"/>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7" name="Rectangle 6">
            <a:extLst>
              <a:ext uri="{FF2B5EF4-FFF2-40B4-BE49-F238E27FC236}">
                <a16:creationId xmlns:a16="http://schemas.microsoft.com/office/drawing/2014/main" id="{15BB6B66-43B1-4053-B9A6-48C5107B45E1}"/>
              </a:ext>
            </a:extLst>
          </p:cNvPr>
          <p:cNvSpPr>
            <a:spLocks noGrp="1" noChangeArrowheads="1"/>
          </p:cNvSpPr>
          <p:nvPr>
            <p:ph type="sldNum" sz="quarter" idx="12"/>
          </p:nvPr>
        </p:nvSpPr>
        <p:spPr>
          <a:ln/>
        </p:spPr>
        <p:txBody>
          <a:bodyPr/>
          <a:lstStyle>
            <a:lvl1pPr>
              <a:defRPr/>
            </a:lvl1pPr>
          </a:lstStyle>
          <a:p>
            <a:pPr>
              <a:defRPr/>
            </a:pPr>
            <a:fld id="{1A0FA358-4DD5-4434-A34A-6756F7F5C7E7}" type="slidenum">
              <a:rPr lang="en-US" altLang="zh-CN"/>
              <a:pPr>
                <a:defRPr/>
              </a:pPr>
              <a:t>‹#›</a:t>
            </a:fld>
            <a:endParaRPr lang="en-US" altLang="zh-CN"/>
          </a:p>
        </p:txBody>
      </p:sp>
    </p:spTree>
    <p:extLst>
      <p:ext uri="{BB962C8B-B14F-4D97-AF65-F5344CB8AC3E}">
        <p14:creationId xmlns:p14="http://schemas.microsoft.com/office/powerpoint/2010/main" val="15812301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AF8DC25-1117-42F6-90A1-B77E63EDB24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E54CC533-B880-48DE-A3A2-A80D71A1E804}"/>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7" name="Rectangle 6">
            <a:extLst>
              <a:ext uri="{FF2B5EF4-FFF2-40B4-BE49-F238E27FC236}">
                <a16:creationId xmlns:a16="http://schemas.microsoft.com/office/drawing/2014/main" id="{E3A388D0-464C-4719-963E-A07E0A1F3FAD}"/>
              </a:ext>
            </a:extLst>
          </p:cNvPr>
          <p:cNvSpPr>
            <a:spLocks noGrp="1" noChangeArrowheads="1"/>
          </p:cNvSpPr>
          <p:nvPr>
            <p:ph type="sldNum" sz="quarter" idx="12"/>
          </p:nvPr>
        </p:nvSpPr>
        <p:spPr>
          <a:ln/>
        </p:spPr>
        <p:txBody>
          <a:bodyPr/>
          <a:lstStyle>
            <a:lvl1pPr>
              <a:defRPr/>
            </a:lvl1pPr>
          </a:lstStyle>
          <a:p>
            <a:pPr>
              <a:defRPr/>
            </a:pPr>
            <a:fld id="{F04346D2-740C-45D9-B384-2321A5D84BD9}" type="slidenum">
              <a:rPr lang="en-US" altLang="zh-CN"/>
              <a:pPr>
                <a:defRPr/>
              </a:pPr>
              <a:t>‹#›</a:t>
            </a:fld>
            <a:endParaRPr lang="en-US" altLang="zh-CN"/>
          </a:p>
        </p:txBody>
      </p:sp>
    </p:spTree>
    <p:extLst>
      <p:ext uri="{BB962C8B-B14F-4D97-AF65-F5344CB8AC3E}">
        <p14:creationId xmlns:p14="http://schemas.microsoft.com/office/powerpoint/2010/main" val="29994387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613655-ECD1-4C9F-AD3F-32576DB87ED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5371224-93BA-4A1D-B335-12FACBE4EF6A}"/>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6" name="Rectangle 6">
            <a:extLst>
              <a:ext uri="{FF2B5EF4-FFF2-40B4-BE49-F238E27FC236}">
                <a16:creationId xmlns:a16="http://schemas.microsoft.com/office/drawing/2014/main" id="{1C0E7F31-C519-416B-B64B-F7FE003DD4F3}"/>
              </a:ext>
            </a:extLst>
          </p:cNvPr>
          <p:cNvSpPr>
            <a:spLocks noGrp="1" noChangeArrowheads="1"/>
          </p:cNvSpPr>
          <p:nvPr>
            <p:ph type="sldNum" sz="quarter" idx="12"/>
          </p:nvPr>
        </p:nvSpPr>
        <p:spPr>
          <a:ln/>
        </p:spPr>
        <p:txBody>
          <a:bodyPr/>
          <a:lstStyle>
            <a:lvl1pPr>
              <a:defRPr/>
            </a:lvl1pPr>
          </a:lstStyle>
          <a:p>
            <a:pPr>
              <a:defRPr/>
            </a:pPr>
            <a:fld id="{5C88A9E6-226B-4221-81A9-BB6094003EC6}" type="slidenum">
              <a:rPr lang="en-US" altLang="zh-CN"/>
              <a:pPr>
                <a:defRPr/>
              </a:pPr>
              <a:t>‹#›</a:t>
            </a:fld>
            <a:endParaRPr lang="en-US" altLang="zh-CN"/>
          </a:p>
        </p:txBody>
      </p:sp>
    </p:spTree>
    <p:extLst>
      <p:ext uri="{BB962C8B-B14F-4D97-AF65-F5344CB8AC3E}">
        <p14:creationId xmlns:p14="http://schemas.microsoft.com/office/powerpoint/2010/main" val="29357732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050C34-815C-435C-BF5D-3A9AF4A9876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98DDF88-64D5-434F-9CD4-A5D97D489724}"/>
              </a:ext>
            </a:extLst>
          </p:cNvPr>
          <p:cNvSpPr>
            <a:spLocks noGrp="1" noChangeArrowheads="1"/>
          </p:cNvSpPr>
          <p:nvPr>
            <p:ph type="ftr" sz="quarter" idx="11"/>
          </p:nvPr>
        </p:nvSpPr>
        <p:spPr>
          <a:ln/>
        </p:spPr>
        <p:txBody>
          <a:bodyPr/>
          <a:lstStyle>
            <a:lvl1pPr>
              <a:defRPr/>
            </a:lvl1pPr>
          </a:lstStyle>
          <a:p>
            <a:pPr>
              <a:defRPr/>
            </a:pPr>
            <a:r>
              <a:rPr lang="en-US" altLang="zh-CN"/>
              <a:t>Copyright © 2010 Pearson Education South Asia Pte Ltd</a:t>
            </a:r>
          </a:p>
        </p:txBody>
      </p:sp>
      <p:sp>
        <p:nvSpPr>
          <p:cNvPr id="6" name="Rectangle 6">
            <a:extLst>
              <a:ext uri="{FF2B5EF4-FFF2-40B4-BE49-F238E27FC236}">
                <a16:creationId xmlns:a16="http://schemas.microsoft.com/office/drawing/2014/main" id="{0688D677-4075-4646-BDAF-327525EC51B1}"/>
              </a:ext>
            </a:extLst>
          </p:cNvPr>
          <p:cNvSpPr>
            <a:spLocks noGrp="1" noChangeArrowheads="1"/>
          </p:cNvSpPr>
          <p:nvPr>
            <p:ph type="sldNum" sz="quarter" idx="12"/>
          </p:nvPr>
        </p:nvSpPr>
        <p:spPr>
          <a:ln/>
        </p:spPr>
        <p:txBody>
          <a:bodyPr/>
          <a:lstStyle>
            <a:lvl1pPr>
              <a:defRPr/>
            </a:lvl1pPr>
          </a:lstStyle>
          <a:p>
            <a:pPr>
              <a:defRPr/>
            </a:pPr>
            <a:fld id="{1501789D-FCD8-46E1-92FA-929B25FDBAC6}" type="slidenum">
              <a:rPr lang="en-US" altLang="zh-CN"/>
              <a:pPr>
                <a:defRPr/>
              </a:pPr>
              <a:t>‹#›</a:t>
            </a:fld>
            <a:endParaRPr lang="en-US" altLang="zh-CN"/>
          </a:p>
        </p:txBody>
      </p:sp>
    </p:spTree>
    <p:extLst>
      <p:ext uri="{BB962C8B-B14F-4D97-AF65-F5344CB8AC3E}">
        <p14:creationId xmlns:p14="http://schemas.microsoft.com/office/powerpoint/2010/main" val="302295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9117658"/>
      </p:ext>
    </p:extLst>
  </p:cSld>
  <p:clrMapOvr>
    <a:masterClrMapping/>
  </p:clrMapOvr>
  <p:transition spd="med">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p:txBody>
          <a:bodyPr/>
          <a:lstStyle>
            <a:lvl1pPr>
              <a:defRPr/>
            </a:lvl1pPr>
          </a:lstStyle>
          <a:p>
            <a:endParaRPr lang="en-US" altLang="zh-CN"/>
          </a:p>
        </p:txBody>
      </p:sp>
      <p:sp>
        <p:nvSpPr>
          <p:cNvPr id="4101" name="Rectangle 5"/>
          <p:cNvSpPr>
            <a:spLocks noGrp="1" noChangeArrowheads="1"/>
          </p:cNvSpPr>
          <p:nvPr>
            <p:ph type="ftr" sz="quarter" idx="3"/>
          </p:nvPr>
        </p:nvSpPr>
        <p:spPr>
          <a:xfrm>
            <a:off x="2286000" y="6477000"/>
            <a:ext cx="5486400" cy="231775"/>
          </a:xfrm>
        </p:spPr>
        <p:txBody>
          <a:bodyPr/>
          <a:lstStyle>
            <a:lvl1pPr algn="l">
              <a:defRPr>
                <a:solidFill>
                  <a:schemeClr val="bg1"/>
                </a:solidFill>
              </a:defRPr>
            </a:lvl1pPr>
          </a:lstStyle>
          <a:p>
            <a:r>
              <a:rPr lang="en-US" altLang="zh-CN"/>
              <a:t>Copyright © 2010 Pearson Education South Asia Pte Ltd</a:t>
            </a:r>
          </a:p>
        </p:txBody>
      </p:sp>
      <p:sp>
        <p:nvSpPr>
          <p:cNvPr id="4102" name="Rectangle 6"/>
          <p:cNvSpPr>
            <a:spLocks noGrp="1" noChangeArrowheads="1"/>
          </p:cNvSpPr>
          <p:nvPr>
            <p:ph type="sldNum" sz="quarter" idx="4"/>
          </p:nvPr>
        </p:nvSpPr>
        <p:spPr/>
        <p:txBody>
          <a:bodyPr/>
          <a:lstStyle>
            <a:lvl1pPr>
              <a:defRPr/>
            </a:lvl1pPr>
          </a:lstStyle>
          <a:p>
            <a:fld id="{23AE7756-9482-42CB-8847-CE46363E5BEE}" type="slidenum">
              <a:rPr lang="en-US" altLang="zh-CN"/>
              <a:pPr/>
              <a:t>‹#›</a:t>
            </a:fld>
            <a:endParaRPr lang="en-US" altLang="zh-CN"/>
          </a:p>
        </p:txBody>
      </p:sp>
      <p:sp>
        <p:nvSpPr>
          <p:cNvPr id="4103" name="Rectangle 3"/>
          <p:cNvSpPr>
            <a:spLocks noChangeArrowheads="1"/>
          </p:cNvSpPr>
          <p:nvPr userDrawn="1"/>
        </p:nvSpPr>
        <p:spPr bwMode="auto">
          <a:xfrm>
            <a:off x="2286000" y="2590800"/>
            <a:ext cx="4800600" cy="1371600"/>
          </a:xfrm>
          <a:prstGeom prst="rect">
            <a:avLst/>
          </a:prstGeom>
          <a:noFill/>
          <a:ln w="9525">
            <a:noFill/>
            <a:miter lim="800000"/>
            <a:headEnd/>
            <a:tailEnd/>
          </a:ln>
        </p:spPr>
        <p:txBody>
          <a:bodyPr lIns="0" rIns="18288" anchor="ctr" anchorCtr="1"/>
          <a:lstStyle/>
          <a:p>
            <a:pPr>
              <a:lnSpc>
                <a:spcPct val="100000"/>
              </a:lnSpc>
            </a:pPr>
            <a:r>
              <a:rPr lang="en-US" altLang="zh-CN" b="1">
                <a:solidFill>
                  <a:srgbClr val="FF9900"/>
                </a:solidFill>
              </a:rPr>
              <a:t>Structural Analysis</a:t>
            </a:r>
          </a:p>
        </p:txBody>
      </p:sp>
      <p:sp>
        <p:nvSpPr>
          <p:cNvPr id="2062" name="Rectangle 14"/>
          <p:cNvSpPr>
            <a:spLocks noChangeArrowheads="1"/>
          </p:cNvSpPr>
          <p:nvPr userDrawn="1"/>
        </p:nvSpPr>
        <p:spPr bwMode="blackWhite">
          <a:xfrm>
            <a:off x="1676400" y="2819400"/>
            <a:ext cx="762000" cy="762000"/>
          </a:xfrm>
          <a:prstGeom prst="rect">
            <a:avLst/>
          </a:prstGeom>
          <a:solidFill>
            <a:srgbClr val="FFFF00"/>
          </a:solidFill>
          <a:ln w="57150">
            <a:solidFill>
              <a:srgbClr val="FF6600"/>
            </a:solidFill>
            <a:miter lim="800000"/>
            <a:headEnd/>
            <a:tailEnd/>
          </a:ln>
        </p:spPr>
        <p:txBody>
          <a:bodyPr anchor="ctr" anchorCtr="1"/>
          <a:lstStyle/>
          <a:p>
            <a:pPr>
              <a:lnSpc>
                <a:spcPct val="100000"/>
              </a:lnSpc>
              <a:spcBef>
                <a:spcPct val="50000"/>
              </a:spcBef>
            </a:pPr>
            <a:r>
              <a:rPr lang="en-US" altLang="zh-CN" sz="3600" b="1">
                <a:effectLst>
                  <a:outerShdw blurRad="38100" dist="38100" dir="2700000" algn="tl">
                    <a:srgbClr val="FFFFFF"/>
                  </a:outerShdw>
                </a:effectLst>
                <a:latin typeface="Tahoma" pitchFamily="34" charset="0"/>
                <a:cs typeface="Tahoma" pitchFamily="34" charset="0"/>
              </a:rPr>
              <a:t>6</a:t>
            </a:r>
          </a:p>
        </p:txBody>
      </p:sp>
      <p:sp>
        <p:nvSpPr>
          <p:cNvPr id="4111" name="Text Box 15"/>
          <p:cNvSpPr txBox="1">
            <a:spLocks noChangeArrowheads="1"/>
          </p:cNvSpPr>
          <p:nvPr userDrawn="1"/>
        </p:nvSpPr>
        <p:spPr bwMode="auto">
          <a:xfrm>
            <a:off x="457200" y="304800"/>
            <a:ext cx="8229600" cy="1736725"/>
          </a:xfrm>
          <a:prstGeom prst="rect">
            <a:avLst/>
          </a:prstGeom>
          <a:noFill/>
          <a:ln w="9525">
            <a:noFill/>
            <a:miter lim="800000"/>
            <a:headEnd/>
            <a:tailEnd/>
          </a:ln>
          <a:effectLst/>
        </p:spPr>
        <p:txBody>
          <a:bodyPr>
            <a:spAutoFit/>
          </a:bodyPr>
          <a:lstStyle/>
          <a:p>
            <a:pPr algn="ctr">
              <a:lnSpc>
                <a:spcPct val="100000"/>
              </a:lnSpc>
              <a:spcBef>
                <a:spcPct val="50000"/>
              </a:spcBef>
            </a:pPr>
            <a:r>
              <a:rPr lang="en-US" altLang="zh-CN" sz="5400" b="1">
                <a:solidFill>
                  <a:schemeClr val="bg1"/>
                </a:solidFill>
              </a:rPr>
              <a:t>Engineering Mechanics: Statics in SI Units, 12e</a:t>
            </a:r>
          </a:p>
        </p:txBody>
      </p:sp>
    </p:spTree>
    <p:extLst>
      <p:ext uri="{BB962C8B-B14F-4D97-AF65-F5344CB8AC3E}">
        <p14:creationId xmlns:p14="http://schemas.microsoft.com/office/powerpoint/2010/main" val="40104493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Copyright © 2010 Pearson Education South Asia Pte Ltd</a:t>
            </a:r>
          </a:p>
        </p:txBody>
      </p:sp>
      <p:sp>
        <p:nvSpPr>
          <p:cNvPr id="6" name="Slide Number Placeholder 5"/>
          <p:cNvSpPr>
            <a:spLocks noGrp="1"/>
          </p:cNvSpPr>
          <p:nvPr>
            <p:ph type="sldNum" sz="quarter" idx="12"/>
          </p:nvPr>
        </p:nvSpPr>
        <p:spPr/>
        <p:txBody>
          <a:bodyPr/>
          <a:lstStyle>
            <a:lvl1pPr>
              <a:defRPr/>
            </a:lvl1pPr>
          </a:lstStyle>
          <a:p>
            <a:fld id="{91A08AD0-9814-4EF3-9260-A45B93842C3B}" type="slidenum">
              <a:rPr lang="en-US" altLang="zh-CN"/>
              <a:pPr/>
              <a:t>‹#›</a:t>
            </a:fld>
            <a:endParaRPr lang="en-US" altLang="zh-CN"/>
          </a:p>
        </p:txBody>
      </p:sp>
    </p:spTree>
    <p:extLst>
      <p:ext uri="{BB962C8B-B14F-4D97-AF65-F5344CB8AC3E}">
        <p14:creationId xmlns:p14="http://schemas.microsoft.com/office/powerpoint/2010/main" val="3607126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Copyright © 2010 Pearson Education South Asia Pte Ltd</a:t>
            </a:r>
          </a:p>
        </p:txBody>
      </p:sp>
      <p:sp>
        <p:nvSpPr>
          <p:cNvPr id="6" name="Slide Number Placeholder 5"/>
          <p:cNvSpPr>
            <a:spLocks noGrp="1"/>
          </p:cNvSpPr>
          <p:nvPr>
            <p:ph type="sldNum" sz="quarter" idx="12"/>
          </p:nvPr>
        </p:nvSpPr>
        <p:spPr/>
        <p:txBody>
          <a:bodyPr/>
          <a:lstStyle>
            <a:lvl1pPr>
              <a:defRPr/>
            </a:lvl1pPr>
          </a:lstStyle>
          <a:p>
            <a:fld id="{9F940AB3-E2AB-4196-985A-AEA44CB1804C}" type="slidenum">
              <a:rPr lang="en-US" altLang="zh-CN"/>
              <a:pPr/>
              <a:t>‹#›</a:t>
            </a:fld>
            <a:endParaRPr lang="en-US" altLang="zh-CN"/>
          </a:p>
        </p:txBody>
      </p:sp>
    </p:spTree>
    <p:extLst>
      <p:ext uri="{BB962C8B-B14F-4D97-AF65-F5344CB8AC3E}">
        <p14:creationId xmlns:p14="http://schemas.microsoft.com/office/powerpoint/2010/main" val="4259503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Copyright © 2010 Pearson Education South Asia Pte Ltd</a:t>
            </a:r>
          </a:p>
        </p:txBody>
      </p:sp>
      <p:sp>
        <p:nvSpPr>
          <p:cNvPr id="7" name="Slide Number Placeholder 6"/>
          <p:cNvSpPr>
            <a:spLocks noGrp="1"/>
          </p:cNvSpPr>
          <p:nvPr>
            <p:ph type="sldNum" sz="quarter" idx="12"/>
          </p:nvPr>
        </p:nvSpPr>
        <p:spPr/>
        <p:txBody>
          <a:bodyPr/>
          <a:lstStyle>
            <a:lvl1pPr>
              <a:defRPr/>
            </a:lvl1pPr>
          </a:lstStyle>
          <a:p>
            <a:fld id="{C9CD7032-652F-4681-A2AE-91672CC4AA04}" type="slidenum">
              <a:rPr lang="en-US" altLang="zh-CN"/>
              <a:pPr/>
              <a:t>‹#›</a:t>
            </a:fld>
            <a:endParaRPr lang="en-US" altLang="zh-CN"/>
          </a:p>
        </p:txBody>
      </p:sp>
    </p:spTree>
    <p:extLst>
      <p:ext uri="{BB962C8B-B14F-4D97-AF65-F5344CB8AC3E}">
        <p14:creationId xmlns:p14="http://schemas.microsoft.com/office/powerpoint/2010/main" val="2913513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a:t>Copyright © 2010 Pearson Education South Asia Pte Ltd</a:t>
            </a:r>
          </a:p>
        </p:txBody>
      </p:sp>
      <p:sp>
        <p:nvSpPr>
          <p:cNvPr id="9" name="Slide Number Placeholder 8"/>
          <p:cNvSpPr>
            <a:spLocks noGrp="1"/>
          </p:cNvSpPr>
          <p:nvPr>
            <p:ph type="sldNum" sz="quarter" idx="12"/>
          </p:nvPr>
        </p:nvSpPr>
        <p:spPr/>
        <p:txBody>
          <a:bodyPr/>
          <a:lstStyle>
            <a:lvl1pPr>
              <a:defRPr/>
            </a:lvl1pPr>
          </a:lstStyle>
          <a:p>
            <a:fld id="{501AE8C4-241A-46FC-8BDC-C30C2B87A512}" type="slidenum">
              <a:rPr lang="en-US" altLang="zh-CN"/>
              <a:pPr/>
              <a:t>‹#›</a:t>
            </a:fld>
            <a:endParaRPr lang="en-US" altLang="zh-CN"/>
          </a:p>
        </p:txBody>
      </p:sp>
    </p:spTree>
    <p:extLst>
      <p:ext uri="{BB962C8B-B14F-4D97-AF65-F5344CB8AC3E}">
        <p14:creationId xmlns:p14="http://schemas.microsoft.com/office/powerpoint/2010/main" val="1084263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a:t>Copyright © 2010 Pearson Education South Asia Pte Ltd</a:t>
            </a:r>
          </a:p>
        </p:txBody>
      </p:sp>
      <p:sp>
        <p:nvSpPr>
          <p:cNvPr id="5" name="Slide Number Placeholder 4"/>
          <p:cNvSpPr>
            <a:spLocks noGrp="1"/>
          </p:cNvSpPr>
          <p:nvPr>
            <p:ph type="sldNum" sz="quarter" idx="12"/>
          </p:nvPr>
        </p:nvSpPr>
        <p:spPr/>
        <p:txBody>
          <a:bodyPr/>
          <a:lstStyle>
            <a:lvl1pPr>
              <a:defRPr/>
            </a:lvl1pPr>
          </a:lstStyle>
          <a:p>
            <a:fld id="{06069BD6-5CC8-4F3E-B864-8659AC18EB40}" type="slidenum">
              <a:rPr lang="en-US" altLang="zh-CN"/>
              <a:pPr/>
              <a:t>‹#›</a:t>
            </a:fld>
            <a:endParaRPr lang="en-US" altLang="zh-CN"/>
          </a:p>
        </p:txBody>
      </p:sp>
    </p:spTree>
    <p:extLst>
      <p:ext uri="{BB962C8B-B14F-4D97-AF65-F5344CB8AC3E}">
        <p14:creationId xmlns:p14="http://schemas.microsoft.com/office/powerpoint/2010/main" val="3922934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a:t>Copyright © 2010 Pearson Education South Asia Pte Ltd</a:t>
            </a:r>
          </a:p>
        </p:txBody>
      </p:sp>
      <p:sp>
        <p:nvSpPr>
          <p:cNvPr id="4" name="Slide Number Placeholder 3"/>
          <p:cNvSpPr>
            <a:spLocks noGrp="1"/>
          </p:cNvSpPr>
          <p:nvPr>
            <p:ph type="sldNum" sz="quarter" idx="12"/>
          </p:nvPr>
        </p:nvSpPr>
        <p:spPr/>
        <p:txBody>
          <a:bodyPr/>
          <a:lstStyle>
            <a:lvl1pPr>
              <a:defRPr/>
            </a:lvl1pPr>
          </a:lstStyle>
          <a:p>
            <a:fld id="{E36A6CFA-1A1D-41F7-BC2E-4E3E48EC6918}" type="slidenum">
              <a:rPr lang="en-US" altLang="zh-CN"/>
              <a:pPr/>
              <a:t>‹#›</a:t>
            </a:fld>
            <a:endParaRPr lang="en-US" altLang="zh-CN"/>
          </a:p>
        </p:txBody>
      </p:sp>
    </p:spTree>
    <p:extLst>
      <p:ext uri="{BB962C8B-B14F-4D97-AF65-F5344CB8AC3E}">
        <p14:creationId xmlns:p14="http://schemas.microsoft.com/office/powerpoint/2010/main" val="15225129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Copyright © 2010 Pearson Education South Asia Pte Ltd</a:t>
            </a:r>
          </a:p>
        </p:txBody>
      </p:sp>
      <p:sp>
        <p:nvSpPr>
          <p:cNvPr id="7" name="Slide Number Placeholder 6"/>
          <p:cNvSpPr>
            <a:spLocks noGrp="1"/>
          </p:cNvSpPr>
          <p:nvPr>
            <p:ph type="sldNum" sz="quarter" idx="12"/>
          </p:nvPr>
        </p:nvSpPr>
        <p:spPr/>
        <p:txBody>
          <a:bodyPr/>
          <a:lstStyle>
            <a:lvl1pPr>
              <a:defRPr/>
            </a:lvl1pPr>
          </a:lstStyle>
          <a:p>
            <a:fld id="{CCD8C58A-CBD3-4A1C-9B13-E2612B5102AF}" type="slidenum">
              <a:rPr lang="en-US" altLang="zh-CN"/>
              <a:pPr/>
              <a:t>‹#›</a:t>
            </a:fld>
            <a:endParaRPr lang="en-US" altLang="zh-CN"/>
          </a:p>
        </p:txBody>
      </p:sp>
    </p:spTree>
    <p:extLst>
      <p:ext uri="{BB962C8B-B14F-4D97-AF65-F5344CB8AC3E}">
        <p14:creationId xmlns:p14="http://schemas.microsoft.com/office/powerpoint/2010/main" val="39100442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Copyright © 2010 Pearson Education South Asia Pte Ltd</a:t>
            </a:r>
          </a:p>
        </p:txBody>
      </p:sp>
      <p:sp>
        <p:nvSpPr>
          <p:cNvPr id="7" name="Slide Number Placeholder 6"/>
          <p:cNvSpPr>
            <a:spLocks noGrp="1"/>
          </p:cNvSpPr>
          <p:nvPr>
            <p:ph type="sldNum" sz="quarter" idx="12"/>
          </p:nvPr>
        </p:nvSpPr>
        <p:spPr/>
        <p:txBody>
          <a:bodyPr/>
          <a:lstStyle>
            <a:lvl1pPr>
              <a:defRPr/>
            </a:lvl1pPr>
          </a:lstStyle>
          <a:p>
            <a:fld id="{BB0206BB-026A-46DF-9755-073219C071FA}" type="slidenum">
              <a:rPr lang="en-US" altLang="zh-CN"/>
              <a:pPr/>
              <a:t>‹#›</a:t>
            </a:fld>
            <a:endParaRPr lang="en-US" altLang="zh-CN"/>
          </a:p>
        </p:txBody>
      </p:sp>
    </p:spTree>
    <p:extLst>
      <p:ext uri="{BB962C8B-B14F-4D97-AF65-F5344CB8AC3E}">
        <p14:creationId xmlns:p14="http://schemas.microsoft.com/office/powerpoint/2010/main" val="13471037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Copyright © 2010 Pearson Education South Asia Pte Ltd</a:t>
            </a:r>
          </a:p>
        </p:txBody>
      </p:sp>
      <p:sp>
        <p:nvSpPr>
          <p:cNvPr id="6" name="Slide Number Placeholder 5"/>
          <p:cNvSpPr>
            <a:spLocks noGrp="1"/>
          </p:cNvSpPr>
          <p:nvPr>
            <p:ph type="sldNum" sz="quarter" idx="12"/>
          </p:nvPr>
        </p:nvSpPr>
        <p:spPr/>
        <p:txBody>
          <a:bodyPr/>
          <a:lstStyle>
            <a:lvl1pPr>
              <a:defRPr/>
            </a:lvl1pPr>
          </a:lstStyle>
          <a:p>
            <a:fld id="{7E616BA2-0F81-4D9A-89B0-25A652874234}" type="slidenum">
              <a:rPr lang="en-US" altLang="zh-CN"/>
              <a:pPr/>
              <a:t>‹#›</a:t>
            </a:fld>
            <a:endParaRPr lang="en-US" altLang="zh-CN"/>
          </a:p>
        </p:txBody>
      </p:sp>
    </p:spTree>
    <p:extLst>
      <p:ext uri="{BB962C8B-B14F-4D97-AF65-F5344CB8AC3E}">
        <p14:creationId xmlns:p14="http://schemas.microsoft.com/office/powerpoint/2010/main" val="287253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bwMode="auto">
          <a:xfrm>
            <a:off x="685800" y="338138"/>
            <a:ext cx="7772400" cy="68738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827" name="Rectangle 3"/>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205848" name="Rectangle 24"/>
          <p:cNvSpPr>
            <a:spLocks noChangeArrowheads="1"/>
          </p:cNvSpPr>
          <p:nvPr userDrawn="1"/>
        </p:nvSpPr>
        <p:spPr bwMode="auto">
          <a:xfrm>
            <a:off x="609600" y="6477000"/>
            <a:ext cx="606425" cy="195263"/>
          </a:xfrm>
          <a:prstGeom prst="rect">
            <a:avLst/>
          </a:prstGeom>
          <a:noFill/>
          <a:ln w="12700">
            <a:noFill/>
            <a:miter lim="800000"/>
            <a:headEnd/>
            <a:tailEnd/>
          </a:ln>
          <a:effectLst/>
        </p:spPr>
        <p:txBody>
          <a:bodyPr lIns="90488" tIns="44450" rIns="90488" bIns="44450">
            <a:spAutoFit/>
          </a:bodyPr>
          <a:lstStyle/>
          <a:p>
            <a:pPr algn="l">
              <a:spcBef>
                <a:spcPct val="50000"/>
              </a:spcBef>
              <a:defRPr/>
            </a:pPr>
            <a:fld id="{0EA2D754-E227-48DE-8ADA-10E7B2AEA6A1}" type="slidenum">
              <a:rPr lang="en-US" sz="700" u="none">
                <a:solidFill>
                  <a:srgbClr val="B50069"/>
                </a:solidFill>
                <a:latin typeface="Arial" charset="0"/>
              </a:rPr>
              <a:pPr algn="l">
                <a:spcBef>
                  <a:spcPct val="50000"/>
                </a:spcBef>
                <a:defRPr/>
              </a:pPr>
              <a:t>‹#›</a:t>
            </a:fld>
            <a:endParaRPr lang="en-US" sz="700" u="none">
              <a:solidFill>
                <a:srgbClr val="B50069"/>
              </a:solidFill>
              <a:latin typeface="Arial" charset="0"/>
            </a:endParaRPr>
          </a:p>
        </p:txBody>
      </p:sp>
      <p:sp>
        <p:nvSpPr>
          <p:cNvPr id="205850" name="Rectangle 26"/>
          <p:cNvSpPr>
            <a:spLocks noChangeArrowheads="1"/>
          </p:cNvSpPr>
          <p:nvPr userDrawn="1"/>
        </p:nvSpPr>
        <p:spPr bwMode="auto">
          <a:xfrm>
            <a:off x="609600" y="6235700"/>
            <a:ext cx="4724400" cy="241300"/>
          </a:xfrm>
          <a:prstGeom prst="rect">
            <a:avLst/>
          </a:prstGeom>
          <a:noFill/>
          <a:ln w="12700">
            <a:noFill/>
            <a:miter lim="800000"/>
            <a:headEnd/>
            <a:tailEnd/>
          </a:ln>
          <a:effectLst/>
        </p:spPr>
        <p:txBody>
          <a:bodyPr lIns="90488" tIns="44450" rIns="90488" bIns="44450">
            <a:spAutoFit/>
          </a:bodyPr>
          <a:lstStyle/>
          <a:p>
            <a:pPr algn="l">
              <a:defRPr/>
            </a:pPr>
            <a:r>
              <a:rPr lang="en-US" sz="1000" b="1" u="none" dirty="0">
                <a:solidFill>
                  <a:srgbClr val="00279F"/>
                </a:solidFill>
                <a:latin typeface="Arial" charset="0"/>
              </a:rPr>
              <a:t>Engineering Mechanics - Statics</a:t>
            </a:r>
          </a:p>
        </p:txBody>
      </p:sp>
      <p:sp>
        <p:nvSpPr>
          <p:cNvPr id="205851" name="Line 27"/>
          <p:cNvSpPr>
            <a:spLocks noChangeShapeType="1"/>
          </p:cNvSpPr>
          <p:nvPr userDrawn="1"/>
        </p:nvSpPr>
        <p:spPr bwMode="auto">
          <a:xfrm>
            <a:off x="685800" y="6462713"/>
            <a:ext cx="7086600" cy="0"/>
          </a:xfrm>
          <a:prstGeom prst="line">
            <a:avLst/>
          </a:prstGeom>
          <a:noFill/>
          <a:ln w="12700">
            <a:solidFill>
              <a:srgbClr val="B50069"/>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iterate type="wd">
                                    <p:tmPct val="10000"/>
                                  </p:iterate>
                                  <p:childTnLst>
                                    <p:set>
                                      <p:cBhvr>
                                        <p:cTn id="6" dur="1" fill="hold">
                                          <p:stCondLst>
                                            <p:cond delay="0"/>
                                          </p:stCondLst>
                                        </p:cTn>
                                        <p:tgtEl>
                                          <p:spTgt spid="205826"/>
                                        </p:tgtEl>
                                        <p:attrNameLst>
                                          <p:attrName>style.visibility</p:attrName>
                                        </p:attrNameLst>
                                      </p:cBhvr>
                                      <p:to>
                                        <p:strVal val="visible"/>
                                      </p:to>
                                    </p:set>
                                    <p:animEffect transition="in" filter="diamond(in)">
                                      <p:cBhvr>
                                        <p:cTn id="7" dur="2000"/>
                                        <p:tgtEl>
                                          <p:spTgt spid="205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27">
                                            <p:txEl>
                                              <p:pRg st="0" end="0"/>
                                            </p:txEl>
                                          </p:spTgt>
                                        </p:tgtEl>
                                        <p:attrNameLst>
                                          <p:attrName>style.visibility</p:attrName>
                                        </p:attrNameLst>
                                      </p:cBhvr>
                                      <p:to>
                                        <p:strVal val="visible"/>
                                      </p:to>
                                    </p:set>
                                    <p:animEffect transition="in" filter="wipe(left)">
                                      <p:cBhvr>
                                        <p:cTn id="12" dur="500"/>
                                        <p:tgtEl>
                                          <p:spTgt spid="2058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27">
                                            <p:txEl>
                                              <p:pRg st="1" end="1"/>
                                            </p:txEl>
                                          </p:spTgt>
                                        </p:tgtEl>
                                        <p:attrNameLst>
                                          <p:attrName>style.visibility</p:attrName>
                                        </p:attrNameLst>
                                      </p:cBhvr>
                                      <p:to>
                                        <p:strVal val="visible"/>
                                      </p:to>
                                    </p:set>
                                    <p:animEffect transition="in" filter="wipe(left)">
                                      <p:cBhvr>
                                        <p:cTn id="17" dur="500"/>
                                        <p:tgtEl>
                                          <p:spTgt spid="2058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27">
                                            <p:txEl>
                                              <p:pRg st="2" end="2"/>
                                            </p:txEl>
                                          </p:spTgt>
                                        </p:tgtEl>
                                        <p:attrNameLst>
                                          <p:attrName>style.visibility</p:attrName>
                                        </p:attrNameLst>
                                      </p:cBhvr>
                                      <p:to>
                                        <p:strVal val="visible"/>
                                      </p:to>
                                    </p:set>
                                    <p:animEffect transition="in" filter="wipe(left)">
                                      <p:cBhvr>
                                        <p:cTn id="22" dur="500"/>
                                        <p:tgtEl>
                                          <p:spTgt spid="2058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27">
                                            <p:txEl>
                                              <p:pRg st="3" end="3"/>
                                            </p:txEl>
                                          </p:spTgt>
                                        </p:tgtEl>
                                        <p:attrNameLst>
                                          <p:attrName>style.visibility</p:attrName>
                                        </p:attrNameLst>
                                      </p:cBhvr>
                                      <p:to>
                                        <p:strVal val="visible"/>
                                      </p:to>
                                    </p:set>
                                    <p:animEffect transition="in" filter="wipe(left)">
                                      <p:cBhvr>
                                        <p:cTn id="27" dur="500"/>
                                        <p:tgtEl>
                                          <p:spTgt spid="2058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27">
                                            <p:txEl>
                                              <p:pRg st="4" end="4"/>
                                            </p:txEl>
                                          </p:spTgt>
                                        </p:tgtEl>
                                        <p:attrNameLst>
                                          <p:attrName>style.visibility</p:attrName>
                                        </p:attrNameLst>
                                      </p:cBhvr>
                                      <p:to>
                                        <p:strVal val="visible"/>
                                      </p:to>
                                    </p:set>
                                    <p:animEffect transition="in" filter="wipe(left)">
                                      <p:cBhvr>
                                        <p:cTn id="32" dur="500"/>
                                        <p:tgtEl>
                                          <p:spTgt spid="205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build="p">
        <p:tmplLst>
          <p:tmpl lvl="1">
            <p:tnLst>
              <p:par>
                <p:cTn presetID="22" presetClass="entr" presetSubtype="8" fill="hold" nodeType="clickEffect">
                  <p:stCondLst>
                    <p:cond delay="0"/>
                  </p:stCondLst>
                  <p:childTnLst>
                    <p:set>
                      <p:cBhvr>
                        <p:cTn dur="1" fill="hold">
                          <p:stCondLst>
                            <p:cond delay="0"/>
                          </p:stCondLst>
                        </p:cTn>
                        <p:tgtEl>
                          <p:spTgt spid="205827"/>
                        </p:tgtEl>
                        <p:attrNameLst>
                          <p:attrName>style.visibility</p:attrName>
                        </p:attrNameLst>
                      </p:cBhvr>
                      <p:to>
                        <p:strVal val="visible"/>
                      </p:to>
                    </p:set>
                    <p:animEffect transition="in" filter="wipe(left)">
                      <p:cBhvr>
                        <p:cTn dur="500"/>
                        <p:tgtEl>
                          <p:spTgt spid="20582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5827"/>
                        </p:tgtEl>
                        <p:attrNameLst>
                          <p:attrName>style.visibility</p:attrName>
                        </p:attrNameLst>
                      </p:cBhvr>
                      <p:to>
                        <p:strVal val="visible"/>
                      </p:to>
                    </p:set>
                    <p:animEffect transition="in" filter="wipe(left)">
                      <p:cBhvr>
                        <p:cTn dur="500"/>
                        <p:tgtEl>
                          <p:spTgt spid="20582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5827"/>
                        </p:tgtEl>
                        <p:attrNameLst>
                          <p:attrName>style.visibility</p:attrName>
                        </p:attrNameLst>
                      </p:cBhvr>
                      <p:to>
                        <p:strVal val="visible"/>
                      </p:to>
                    </p:set>
                    <p:animEffect transition="in" filter="wipe(left)">
                      <p:cBhvr>
                        <p:cTn dur="500"/>
                        <p:tgtEl>
                          <p:spTgt spid="20582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05827"/>
                        </p:tgtEl>
                        <p:attrNameLst>
                          <p:attrName>style.visibility</p:attrName>
                        </p:attrNameLst>
                      </p:cBhvr>
                      <p:to>
                        <p:strVal val="visible"/>
                      </p:to>
                    </p:set>
                    <p:animEffect transition="in" filter="wipe(left)">
                      <p:cBhvr>
                        <p:cTn dur="500"/>
                        <p:tgtEl>
                          <p:spTgt spid="205827"/>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05827"/>
                        </p:tgtEl>
                        <p:attrNameLst>
                          <p:attrName>style.visibility</p:attrName>
                        </p:attrNameLst>
                      </p:cBhvr>
                      <p:to>
                        <p:strVal val="visible"/>
                      </p:to>
                    </p:set>
                    <p:animEffect transition="in" filter="wipe(left)">
                      <p:cBhvr>
                        <p:cTn dur="500"/>
                        <p:tgtEl>
                          <p:spTgt spid="205827"/>
                        </p:tgtEl>
                      </p:cBhvr>
                    </p:animEffect>
                  </p:childTnLst>
                </p:cTn>
              </p:par>
            </p:tnLst>
          </p:tmpl>
        </p:tmplLst>
      </p:bldP>
    </p:bldLst>
  </p:timing>
  <p:txStyles>
    <p:titleStyle>
      <a:lvl1pPr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2pPr>
      <a:lvl3pPr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3pPr>
      <a:lvl4pPr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4pPr>
      <a:lvl5pPr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5pPr>
      <a:lvl6pPr marL="457200"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6pPr>
      <a:lvl7pPr marL="914400"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7pPr>
      <a:lvl8pPr marL="1371600"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8pPr>
      <a:lvl9pPr marL="1828800" algn="l" rtl="0" eaLnBrk="0" fontAlgn="base" hangingPunct="0">
        <a:spcBef>
          <a:spcPct val="0"/>
        </a:spcBef>
        <a:spcAft>
          <a:spcPct val="0"/>
        </a:spcAft>
        <a:defRPr sz="40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5000"/>
        </a:spcBef>
        <a:spcAft>
          <a:spcPct val="0"/>
        </a:spcAft>
        <a:buClr>
          <a:srgbClr val="00279F"/>
        </a:buClr>
        <a:buFont typeface="Wingdings" pitchFamily="2" charset="2"/>
        <a:buChar char="§"/>
        <a:defRPr sz="3200">
          <a:solidFill>
            <a:srgbClr val="00279F"/>
          </a:solidFill>
          <a:latin typeface="+mn-lt"/>
          <a:ea typeface="+mn-ea"/>
          <a:cs typeface="+mn-cs"/>
        </a:defRPr>
      </a:lvl1pPr>
      <a:lvl2pPr marL="742950" indent="-285750" algn="l" rtl="0" eaLnBrk="0" fontAlgn="base" hangingPunct="0">
        <a:spcBef>
          <a:spcPct val="25000"/>
        </a:spcBef>
        <a:spcAft>
          <a:spcPct val="0"/>
        </a:spcAft>
        <a:buClr>
          <a:srgbClr val="316501"/>
        </a:buClr>
        <a:buSzPct val="100000"/>
        <a:buChar char="•"/>
        <a:defRPr sz="2800">
          <a:solidFill>
            <a:srgbClr val="316501"/>
          </a:solidFill>
          <a:latin typeface="+mn-lt"/>
        </a:defRPr>
      </a:lvl2pPr>
      <a:lvl3pPr marL="1085850" indent="-228600" algn="l" rtl="0" eaLnBrk="0" fontAlgn="base" hangingPunct="0">
        <a:spcBef>
          <a:spcPct val="25000"/>
        </a:spcBef>
        <a:spcAft>
          <a:spcPct val="0"/>
        </a:spcAft>
        <a:buClr>
          <a:srgbClr val="FF33CC"/>
        </a:buClr>
        <a:buSzPct val="100000"/>
        <a:buChar char="–"/>
        <a:defRPr sz="2400">
          <a:solidFill>
            <a:srgbClr val="FF33CC"/>
          </a:solidFill>
          <a:latin typeface="+mn-lt"/>
        </a:defRPr>
      </a:lvl3pPr>
      <a:lvl4pPr marL="1428750" indent="-228600" algn="l" rtl="0" eaLnBrk="0" fontAlgn="base" hangingPunct="0">
        <a:spcBef>
          <a:spcPct val="25000"/>
        </a:spcBef>
        <a:spcAft>
          <a:spcPct val="0"/>
        </a:spcAft>
        <a:buClr>
          <a:srgbClr val="063DE8"/>
        </a:buClr>
        <a:buSzPct val="100000"/>
        <a:buFont typeface="Wingdings" pitchFamily="2" charset="2"/>
        <a:buChar char="Ø"/>
        <a:defRPr sz="2000">
          <a:solidFill>
            <a:srgbClr val="063DE8"/>
          </a:solidFill>
          <a:latin typeface="+mn-lt"/>
        </a:defRPr>
      </a:lvl4pPr>
      <a:lvl5pPr marL="1771650" indent="-228600" algn="l" rtl="0" eaLnBrk="0" fontAlgn="base" hangingPunct="0">
        <a:spcBef>
          <a:spcPct val="25000"/>
        </a:spcBef>
        <a:spcAft>
          <a:spcPct val="0"/>
        </a:spcAft>
        <a:buClr>
          <a:srgbClr val="CF0E30"/>
        </a:buClr>
        <a:buFont typeface="Wingdings" pitchFamily="2" charset="2"/>
        <a:buChar char="v"/>
        <a:defRPr sz="1600">
          <a:solidFill>
            <a:srgbClr val="CF0E30"/>
          </a:solidFill>
          <a:latin typeface="+mn-lt"/>
        </a:defRPr>
      </a:lvl5pPr>
      <a:lvl6pPr marL="2228850" indent="-228600" algn="l" rtl="0" eaLnBrk="0" fontAlgn="base" hangingPunct="0">
        <a:spcBef>
          <a:spcPct val="25000"/>
        </a:spcBef>
        <a:spcAft>
          <a:spcPct val="0"/>
        </a:spcAft>
        <a:buClr>
          <a:srgbClr val="CF0E30"/>
        </a:buClr>
        <a:buFont typeface="Wingdings" pitchFamily="2" charset="2"/>
        <a:buChar char="v"/>
        <a:defRPr sz="1600">
          <a:solidFill>
            <a:srgbClr val="CF0E30"/>
          </a:solidFill>
          <a:latin typeface="+mn-lt"/>
        </a:defRPr>
      </a:lvl6pPr>
      <a:lvl7pPr marL="2686050" indent="-228600" algn="l" rtl="0" eaLnBrk="0" fontAlgn="base" hangingPunct="0">
        <a:spcBef>
          <a:spcPct val="25000"/>
        </a:spcBef>
        <a:spcAft>
          <a:spcPct val="0"/>
        </a:spcAft>
        <a:buClr>
          <a:srgbClr val="CF0E30"/>
        </a:buClr>
        <a:buFont typeface="Wingdings" pitchFamily="2" charset="2"/>
        <a:buChar char="v"/>
        <a:defRPr sz="1600">
          <a:solidFill>
            <a:srgbClr val="CF0E30"/>
          </a:solidFill>
          <a:latin typeface="+mn-lt"/>
        </a:defRPr>
      </a:lvl7pPr>
      <a:lvl8pPr marL="3143250" indent="-228600" algn="l" rtl="0" eaLnBrk="0" fontAlgn="base" hangingPunct="0">
        <a:spcBef>
          <a:spcPct val="25000"/>
        </a:spcBef>
        <a:spcAft>
          <a:spcPct val="0"/>
        </a:spcAft>
        <a:buClr>
          <a:srgbClr val="CF0E30"/>
        </a:buClr>
        <a:buFont typeface="Wingdings" pitchFamily="2" charset="2"/>
        <a:buChar char="v"/>
        <a:defRPr sz="1600">
          <a:solidFill>
            <a:srgbClr val="CF0E30"/>
          </a:solidFill>
          <a:latin typeface="+mn-lt"/>
        </a:defRPr>
      </a:lvl8pPr>
      <a:lvl9pPr marL="3600450" indent="-228600" algn="l" rtl="0" eaLnBrk="0" fontAlgn="base" hangingPunct="0">
        <a:spcBef>
          <a:spcPct val="25000"/>
        </a:spcBef>
        <a:spcAft>
          <a:spcPct val="0"/>
        </a:spcAft>
        <a:buClr>
          <a:srgbClr val="CF0E30"/>
        </a:buClr>
        <a:buFont typeface="Wingdings" pitchFamily="2" charset="2"/>
        <a:buChar char="v"/>
        <a:defRPr sz="1600">
          <a:solidFill>
            <a:srgbClr val="CF0E3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7A512E-06A9-414F-8707-7E5D9728373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a:extLst>
              <a:ext uri="{FF2B5EF4-FFF2-40B4-BE49-F238E27FC236}">
                <a16:creationId xmlns:a16="http://schemas.microsoft.com/office/drawing/2014/main" id="{9EC2678C-2282-4D79-9F0E-21FABE0ACB4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a:extLst>
              <a:ext uri="{FF2B5EF4-FFF2-40B4-BE49-F238E27FC236}">
                <a16:creationId xmlns:a16="http://schemas.microsoft.com/office/drawing/2014/main" id="{DC688993-9FF7-4D1A-899B-259C8B16666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a:extLst>
              <a:ext uri="{FF2B5EF4-FFF2-40B4-BE49-F238E27FC236}">
                <a16:creationId xmlns:a16="http://schemas.microsoft.com/office/drawing/2014/main" id="{EA2DC19E-70EF-4D53-9BBE-01055D114E7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a:extLst>
              <a:ext uri="{FF2B5EF4-FFF2-40B4-BE49-F238E27FC236}">
                <a16:creationId xmlns:a16="http://schemas.microsoft.com/office/drawing/2014/main" id="{FEDCC77B-DEA2-4671-B7D5-FCB21172E55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E86AB2D-6552-4FB4-975F-E6DEDA5853E6}" type="slidenum">
              <a:rPr lang="en-US" altLang="ja-JP"/>
              <a:pPr/>
              <a:t>‹#›</a:t>
            </a:fld>
            <a:endParaRPr lang="en-US" altLang="ja-JP"/>
          </a:p>
        </p:txBody>
      </p:sp>
    </p:spTree>
    <p:extLst>
      <p:ext uri="{BB962C8B-B14F-4D97-AF65-F5344CB8AC3E}">
        <p14:creationId xmlns:p14="http://schemas.microsoft.com/office/powerpoint/2010/main" val="55352430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D4A7C76-C212-40D2-A4A1-2E1B69DA47D8}"/>
              </a:ext>
            </a:extLst>
          </p:cNvPr>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p>
        </p:txBody>
      </p:sp>
      <p:sp>
        <p:nvSpPr>
          <p:cNvPr id="5123" name="Rectangle 3">
            <a:extLst>
              <a:ext uri="{FF2B5EF4-FFF2-40B4-BE49-F238E27FC236}">
                <a16:creationId xmlns:a16="http://schemas.microsoft.com/office/drawing/2014/main" id="{6C8C54D1-404B-4571-91FE-30DD49DA9C92}"/>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5124" name="Rectangle 4">
            <a:extLst>
              <a:ext uri="{FF2B5EF4-FFF2-40B4-BE49-F238E27FC236}">
                <a16:creationId xmlns:a16="http://schemas.microsoft.com/office/drawing/2014/main" id="{B2E13574-82B8-469F-B17C-91CC82DAB544}"/>
              </a:ext>
            </a:extLst>
          </p:cNvPr>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p>
        </p:txBody>
      </p:sp>
      <p:sp>
        <p:nvSpPr>
          <p:cNvPr id="5125" name="Rectangle 5">
            <a:extLst>
              <a:ext uri="{FF2B5EF4-FFF2-40B4-BE49-F238E27FC236}">
                <a16:creationId xmlns:a16="http://schemas.microsoft.com/office/drawing/2014/main" id="{59014116-AD51-474F-A006-15A70547B1FE}"/>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5126" name="Rectangle 6">
            <a:extLst>
              <a:ext uri="{FF2B5EF4-FFF2-40B4-BE49-F238E27FC236}">
                <a16:creationId xmlns:a16="http://schemas.microsoft.com/office/drawing/2014/main" id="{14D8547A-E396-4A84-B67A-674B8FBB49DA}"/>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p>
        </p:txBody>
      </p:sp>
      <p:sp>
        <p:nvSpPr>
          <p:cNvPr id="5127" name="Rectangle 7">
            <a:extLst>
              <a:ext uri="{FF2B5EF4-FFF2-40B4-BE49-F238E27FC236}">
                <a16:creationId xmlns:a16="http://schemas.microsoft.com/office/drawing/2014/main" id="{F681F8D7-9B05-41D1-BF28-1FC50A6E4E32}"/>
              </a:ext>
            </a:extLst>
          </p:cNvPr>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p>
        </p:txBody>
      </p:sp>
      <p:sp>
        <p:nvSpPr>
          <p:cNvPr id="5128" name="Rectangle 8">
            <a:extLst>
              <a:ext uri="{FF2B5EF4-FFF2-40B4-BE49-F238E27FC236}">
                <a16:creationId xmlns:a16="http://schemas.microsoft.com/office/drawing/2014/main" id="{F147756E-3627-45CA-A131-817FDAF0A115}"/>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1033" name="Rectangle 9">
            <a:extLst>
              <a:ext uri="{FF2B5EF4-FFF2-40B4-BE49-F238E27FC236}">
                <a16:creationId xmlns:a16="http://schemas.microsoft.com/office/drawing/2014/main" id="{0E922C01-94D0-4C08-AC38-522DE788E373}"/>
              </a:ext>
            </a:extLst>
          </p:cNvPr>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ar-EG"/>
              <a:t>Click to edit Master title style</a:t>
            </a:r>
          </a:p>
        </p:txBody>
      </p:sp>
      <p:sp>
        <p:nvSpPr>
          <p:cNvPr id="1034" name="Rectangle 10">
            <a:extLst>
              <a:ext uri="{FF2B5EF4-FFF2-40B4-BE49-F238E27FC236}">
                <a16:creationId xmlns:a16="http://schemas.microsoft.com/office/drawing/2014/main" id="{A5C6C03C-55AE-49F6-8098-A033F92D28BB}"/>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5131" name="Rectangle 11">
            <a:extLst>
              <a:ext uri="{FF2B5EF4-FFF2-40B4-BE49-F238E27FC236}">
                <a16:creationId xmlns:a16="http://schemas.microsoft.com/office/drawing/2014/main" id="{CE780D1C-7E93-463D-AF9E-E062339C2107}"/>
              </a:ext>
            </a:extLst>
          </p:cNvPr>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5132" name="Rectangle 12">
            <a:extLst>
              <a:ext uri="{FF2B5EF4-FFF2-40B4-BE49-F238E27FC236}">
                <a16:creationId xmlns:a16="http://schemas.microsoft.com/office/drawing/2014/main" id="{77E4E142-0678-423F-B534-0F0E5D554689}"/>
              </a:ext>
            </a:extLst>
          </p:cNvPr>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5133" name="Rectangle 13">
            <a:extLst>
              <a:ext uri="{FF2B5EF4-FFF2-40B4-BE49-F238E27FC236}">
                <a16:creationId xmlns:a16="http://schemas.microsoft.com/office/drawing/2014/main" id="{6069DD1B-2FFB-4DEC-A75C-1C3A553E6333}"/>
              </a:ext>
            </a:extLst>
          </p:cNvPr>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B15B4AD-F912-4229-B0EF-A77119AD07CC}" type="slidenum">
              <a:rPr lang="en-US" altLang="ar-EG"/>
              <a:pPr/>
              <a:t>‹#›</a:t>
            </a:fld>
            <a:endParaRPr lang="en-US" altLang="ar-EG"/>
          </a:p>
        </p:txBody>
      </p:sp>
    </p:spTree>
    <p:extLst>
      <p:ext uri="{BB962C8B-B14F-4D97-AF65-F5344CB8AC3E}">
        <p14:creationId xmlns:p14="http://schemas.microsoft.com/office/powerpoint/2010/main" val="279249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defRPr>
      </a:lvl2pPr>
      <a:lvl3pPr algn="l" rtl="0" eaLnBrk="0" fontAlgn="base" hangingPunct="0">
        <a:spcBef>
          <a:spcPct val="0"/>
        </a:spcBef>
        <a:spcAft>
          <a:spcPct val="0"/>
        </a:spcAft>
        <a:defRPr sz="3200">
          <a:solidFill>
            <a:schemeClr val="tx2"/>
          </a:solidFill>
          <a:latin typeface="Tahoma" pitchFamily="34" charset="0"/>
        </a:defRPr>
      </a:lvl3pPr>
      <a:lvl4pPr algn="l" rtl="0" eaLnBrk="0" fontAlgn="base" hangingPunct="0">
        <a:spcBef>
          <a:spcPct val="0"/>
        </a:spcBef>
        <a:spcAft>
          <a:spcPct val="0"/>
        </a:spcAft>
        <a:defRPr sz="3200">
          <a:solidFill>
            <a:schemeClr val="tx2"/>
          </a:solidFill>
          <a:latin typeface="Tahoma" pitchFamily="34" charset="0"/>
        </a:defRPr>
      </a:lvl4pPr>
      <a:lvl5pPr algn="l" rtl="0" eaLnBrk="0" fontAlgn="base" hangingPunct="0">
        <a:spcBef>
          <a:spcPct val="0"/>
        </a:spcBef>
        <a:spcAft>
          <a:spcPct val="0"/>
        </a:spcAft>
        <a:defRPr sz="32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95969C-7A4D-4CA4-89A8-15642C08A47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ar-EG"/>
              <a:t>Образец заголовка</a:t>
            </a:r>
          </a:p>
        </p:txBody>
      </p:sp>
      <p:sp>
        <p:nvSpPr>
          <p:cNvPr id="1027" name="Rectangle 3">
            <a:extLst>
              <a:ext uri="{FF2B5EF4-FFF2-40B4-BE49-F238E27FC236}">
                <a16:creationId xmlns:a16="http://schemas.microsoft.com/office/drawing/2014/main" id="{2F5FF10F-1B70-4998-B391-EC963167C02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ar-EG"/>
              <a:t>Образец текста</a:t>
            </a:r>
          </a:p>
          <a:p>
            <a:pPr lvl="1"/>
            <a:r>
              <a:rPr lang="ru-RU" altLang="ar-EG"/>
              <a:t>Второй уровень</a:t>
            </a:r>
          </a:p>
          <a:p>
            <a:pPr lvl="2"/>
            <a:r>
              <a:rPr lang="ru-RU" altLang="ar-EG"/>
              <a:t>Третий уровень</a:t>
            </a:r>
          </a:p>
          <a:p>
            <a:pPr lvl="3"/>
            <a:r>
              <a:rPr lang="ru-RU" altLang="ar-EG"/>
              <a:t>Четвертый уровень</a:t>
            </a:r>
          </a:p>
          <a:p>
            <a:pPr lvl="4"/>
            <a:r>
              <a:rPr lang="ru-RU" altLang="ar-EG"/>
              <a:t>Пятый уровень</a:t>
            </a:r>
          </a:p>
        </p:txBody>
      </p:sp>
      <p:sp>
        <p:nvSpPr>
          <p:cNvPr id="1028" name="Rectangle 4">
            <a:extLst>
              <a:ext uri="{FF2B5EF4-FFF2-40B4-BE49-F238E27FC236}">
                <a16:creationId xmlns:a16="http://schemas.microsoft.com/office/drawing/2014/main" id="{6FDB7202-A216-4AFC-8C0D-FCBF32CEDE3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ar-EG"/>
          </a:p>
        </p:txBody>
      </p:sp>
      <p:sp>
        <p:nvSpPr>
          <p:cNvPr id="1029" name="Rectangle 5">
            <a:extLst>
              <a:ext uri="{FF2B5EF4-FFF2-40B4-BE49-F238E27FC236}">
                <a16:creationId xmlns:a16="http://schemas.microsoft.com/office/drawing/2014/main" id="{82F51362-92E6-408A-AFD8-BF8C584819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ar-EG"/>
          </a:p>
        </p:txBody>
      </p:sp>
      <p:sp>
        <p:nvSpPr>
          <p:cNvPr id="1030" name="Rectangle 6">
            <a:extLst>
              <a:ext uri="{FF2B5EF4-FFF2-40B4-BE49-F238E27FC236}">
                <a16:creationId xmlns:a16="http://schemas.microsoft.com/office/drawing/2014/main" id="{831E279F-5B96-4FF5-B269-A7ED22DC4D5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97B56B3-03A8-4FE7-BACC-D5A59FA2AB74}" type="slidenum">
              <a:rPr lang="ru-RU" altLang="ar-EG"/>
              <a:pPr/>
              <a:t>‹#›</a:t>
            </a:fld>
            <a:endParaRPr lang="ru-RU" altLang="ar-EG"/>
          </a:p>
        </p:txBody>
      </p:sp>
    </p:spTree>
    <p:extLst>
      <p:ext uri="{BB962C8B-B14F-4D97-AF65-F5344CB8AC3E}">
        <p14:creationId xmlns:p14="http://schemas.microsoft.com/office/powerpoint/2010/main" val="18587897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A7F3D0-8D3C-44A7-9EC7-921B5832776D}"/>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AA1D6F06-6387-4E31-AB16-830A05890100}"/>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4174993-5508-45D0-9F78-95BF21F0C734}"/>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9D58CE79-72DF-45E9-8E1E-AD6FCEB2DFF3}"/>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BB6799B7-0496-458E-8A33-51B149014089}"/>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2D5F7A67-FBCC-4D87-AF14-CE0E78DBB979}"/>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a:extLst>
              <a:ext uri="{FF2B5EF4-FFF2-40B4-BE49-F238E27FC236}">
                <a16:creationId xmlns:a16="http://schemas.microsoft.com/office/drawing/2014/main" id="{63383755-9CA0-47F2-889E-4A04A1B7F1C4}"/>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a:extLst>
              <a:ext uri="{FF2B5EF4-FFF2-40B4-BE49-F238E27FC236}">
                <a16:creationId xmlns:a16="http://schemas.microsoft.com/office/drawing/2014/main" id="{8A2DB017-9CBE-4AEF-9355-B94B18A8C712}"/>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33B1F5B1-D8EF-4C85-9DBE-24CF51E2C22F}"/>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Title Placeholder 21">
            <a:extLst>
              <a:ext uri="{FF2B5EF4-FFF2-40B4-BE49-F238E27FC236}">
                <a16:creationId xmlns:a16="http://schemas.microsoft.com/office/drawing/2014/main" id="{CD3213A3-FA8B-4983-BE45-834CC864F942}"/>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0A6568EA-5509-44D4-9C21-EE3E3595412B}"/>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23" name="Slide Number Placeholder 22">
            <a:extLst>
              <a:ext uri="{FF2B5EF4-FFF2-40B4-BE49-F238E27FC236}">
                <a16:creationId xmlns:a16="http://schemas.microsoft.com/office/drawing/2014/main" id="{ED54897F-20C2-428F-8069-72BF735A3B87}"/>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defRPr>
            </a:lvl1pPr>
          </a:lstStyle>
          <a:p>
            <a:fld id="{1F16F47C-7814-4D79-90BD-E9BA5850A9AA}" type="slidenum">
              <a:rPr lang="en-US" altLang="ar-EG"/>
              <a:pPr/>
              <a:t>‹#›</a:t>
            </a:fld>
            <a:endParaRPr lang="en-US" altLang="ar-EG"/>
          </a:p>
        </p:txBody>
      </p:sp>
    </p:spTree>
    <p:extLst>
      <p:ext uri="{BB962C8B-B14F-4D97-AF65-F5344CB8AC3E}">
        <p14:creationId xmlns:p14="http://schemas.microsoft.com/office/powerpoint/2010/main" val="436652001"/>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anose="020B0609020204030204" pitchFamily="49" charset="0"/>
        </a:defRPr>
      </a:lvl2pPr>
      <a:lvl3pPr algn="l" rtl="0" fontAlgn="base">
        <a:spcBef>
          <a:spcPct val="0"/>
        </a:spcBef>
        <a:spcAft>
          <a:spcPct val="0"/>
        </a:spcAft>
        <a:defRPr sz="4000">
          <a:solidFill>
            <a:srgbClr val="C1EEFF"/>
          </a:solidFill>
          <a:latin typeface="Consolas" panose="020B0609020204030204" pitchFamily="49" charset="0"/>
        </a:defRPr>
      </a:lvl3pPr>
      <a:lvl4pPr algn="l" rtl="0" fontAlgn="base">
        <a:spcBef>
          <a:spcPct val="0"/>
        </a:spcBef>
        <a:spcAft>
          <a:spcPct val="0"/>
        </a:spcAft>
        <a:defRPr sz="4000">
          <a:solidFill>
            <a:srgbClr val="C1EEFF"/>
          </a:solidFill>
          <a:latin typeface="Consolas" panose="020B0609020204030204" pitchFamily="49" charset="0"/>
        </a:defRPr>
      </a:lvl4pPr>
      <a:lvl5pPr algn="l" rtl="0" fontAlgn="base">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fontAlgn="base">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486C5C3D-483B-4C52-B2C1-50C7B775B314}"/>
              </a:ext>
            </a:extLst>
          </p:cNvPr>
          <p:cNvSpPr>
            <a:spLocks noGrp="1" noChangeArrowheads="1"/>
          </p:cNvSpPr>
          <p:nvPr>
            <p:ph type="title"/>
          </p:nvPr>
        </p:nvSpPr>
        <p:spPr bwMode="auto">
          <a:xfrm>
            <a:off x="891540" y="182880"/>
            <a:ext cx="73609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ar-EG">
                <a:sym typeface="Eurostile" charset="0"/>
              </a:rPr>
              <a:t>Click to edit Master title style</a:t>
            </a:r>
          </a:p>
        </p:txBody>
      </p:sp>
      <p:sp>
        <p:nvSpPr>
          <p:cNvPr id="2050" name="Rectangle 2">
            <a:extLst>
              <a:ext uri="{FF2B5EF4-FFF2-40B4-BE49-F238E27FC236}">
                <a16:creationId xmlns:a16="http://schemas.microsoft.com/office/drawing/2014/main" id="{9015B913-B7C7-4E40-A66D-47036F8DB590}"/>
              </a:ext>
            </a:extLst>
          </p:cNvPr>
          <p:cNvSpPr>
            <a:spLocks noGrp="1" noChangeArrowheads="1"/>
          </p:cNvSpPr>
          <p:nvPr>
            <p:ph type="body" idx="1"/>
          </p:nvPr>
        </p:nvSpPr>
        <p:spPr bwMode="auto">
          <a:xfrm>
            <a:off x="891540" y="1943100"/>
            <a:ext cx="7360920" cy="402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ar-EG">
                <a:sym typeface="Eurostile" charset="0"/>
              </a:rPr>
              <a:t>Click to edit Master text styles</a:t>
            </a:r>
          </a:p>
          <a:p>
            <a:pPr lvl="1"/>
            <a:r>
              <a:rPr lang="en-US" altLang="ar-EG">
                <a:sym typeface="Eurostile" charset="0"/>
              </a:rPr>
              <a:t>Second level</a:t>
            </a:r>
          </a:p>
          <a:p>
            <a:pPr lvl="2"/>
            <a:r>
              <a:rPr lang="en-US" altLang="ar-EG">
                <a:sym typeface="Eurostile" charset="0"/>
              </a:rPr>
              <a:t>Third level</a:t>
            </a:r>
          </a:p>
          <a:p>
            <a:pPr lvl="3"/>
            <a:r>
              <a:rPr lang="en-US" altLang="ar-EG">
                <a:sym typeface="Eurostile" charset="0"/>
              </a:rPr>
              <a:t>Fourth level</a:t>
            </a:r>
          </a:p>
          <a:p>
            <a:pPr lvl="4"/>
            <a:r>
              <a:rPr lang="en-US" altLang="ar-EG">
                <a:sym typeface="Eurostile" charset="0"/>
              </a:rPr>
              <a:t>Fifth level</a:t>
            </a:r>
          </a:p>
        </p:txBody>
      </p:sp>
      <p:pic>
        <p:nvPicPr>
          <p:cNvPr id="2053" name="Picture 5">
            <a:extLst>
              <a:ext uri="{FF2B5EF4-FFF2-40B4-BE49-F238E27FC236}">
                <a16:creationId xmlns:a16="http://schemas.microsoft.com/office/drawing/2014/main" id="{18716E44-7DAB-4AD5-B1CC-1A117C281E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0920" y="4537710"/>
            <a:ext cx="1640205" cy="213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6">
            <a:extLst>
              <a:ext uri="{FF2B5EF4-FFF2-40B4-BE49-F238E27FC236}">
                <a16:creationId xmlns:a16="http://schemas.microsoft.com/office/drawing/2014/main" id="{9A390FEA-0D5C-4AA9-9298-DA567F9D0370}"/>
              </a:ext>
            </a:extLst>
          </p:cNvPr>
          <p:cNvSpPr txBox="1">
            <a:spLocks noGrp="1" noChangeArrowheads="1"/>
          </p:cNvSpPr>
          <p:nvPr>
            <p:ph type="sldNum" sz="quarter" idx="4"/>
          </p:nvPr>
        </p:nvSpPr>
        <p:spPr bwMode="auto">
          <a:xfrm>
            <a:off x="4427697" y="6503670"/>
            <a:ext cx="275748" cy="262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260">
                <a:solidFill>
                  <a:schemeClr val="tx1"/>
                </a:solidFill>
                <a:cs typeface="Eurostile" charset="0"/>
              </a:defRPr>
            </a:lvl1pPr>
          </a:lstStyle>
          <a:p>
            <a:fld id="{7AE4903A-D084-44E1-A3F4-E272026FB0DD}" type="slidenum">
              <a:rPr lang="en-US" altLang="ar-EG"/>
              <a:pPr/>
              <a:t>‹#›</a:t>
            </a:fld>
            <a:endParaRPr lang="en-US" altLang="ar-EG"/>
          </a:p>
        </p:txBody>
      </p:sp>
    </p:spTree>
    <p:extLst>
      <p:ext uri="{BB962C8B-B14F-4D97-AF65-F5344CB8AC3E}">
        <p14:creationId xmlns:p14="http://schemas.microsoft.com/office/powerpoint/2010/main" val="5879684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hdr="0" ftr="0" dt="0"/>
  <p:txStyles>
    <p:titleStyle>
      <a:lvl1pPr algn="ctr" rtl="0" fontAlgn="base">
        <a:spcBef>
          <a:spcPct val="0"/>
        </a:spcBef>
        <a:spcAft>
          <a:spcPct val="0"/>
        </a:spcAft>
        <a:defRPr sz="5760" kern="1200">
          <a:solidFill>
            <a:schemeClr val="tx1"/>
          </a:solidFill>
          <a:latin typeface="+mj-lt"/>
          <a:ea typeface="+mj-ea"/>
          <a:cs typeface="+mj-cs"/>
          <a:sym typeface="Eurostile" charset="0"/>
        </a:defRPr>
      </a:lvl1pPr>
      <a:lvl2pPr algn="ctr" rtl="0" fontAlgn="base">
        <a:spcBef>
          <a:spcPct val="0"/>
        </a:spcBef>
        <a:spcAft>
          <a:spcPct val="0"/>
        </a:spcAft>
        <a:defRPr sz="5760">
          <a:solidFill>
            <a:schemeClr val="tx1"/>
          </a:solidFill>
          <a:latin typeface="Eurostile" charset="0"/>
          <a:cs typeface="ヒラギノ角ゴ Pro W3" charset="0"/>
          <a:sym typeface="Eurostile" charset="0"/>
        </a:defRPr>
      </a:lvl2pPr>
      <a:lvl3pPr algn="ctr" rtl="0" fontAlgn="base">
        <a:spcBef>
          <a:spcPct val="0"/>
        </a:spcBef>
        <a:spcAft>
          <a:spcPct val="0"/>
        </a:spcAft>
        <a:defRPr sz="5760">
          <a:solidFill>
            <a:schemeClr val="tx1"/>
          </a:solidFill>
          <a:latin typeface="Eurostile" charset="0"/>
          <a:cs typeface="ヒラギノ角ゴ Pro W3" charset="0"/>
          <a:sym typeface="Eurostile" charset="0"/>
        </a:defRPr>
      </a:lvl3pPr>
      <a:lvl4pPr algn="ctr" rtl="0" fontAlgn="base">
        <a:spcBef>
          <a:spcPct val="0"/>
        </a:spcBef>
        <a:spcAft>
          <a:spcPct val="0"/>
        </a:spcAft>
        <a:defRPr sz="5760">
          <a:solidFill>
            <a:schemeClr val="tx1"/>
          </a:solidFill>
          <a:latin typeface="Eurostile" charset="0"/>
          <a:cs typeface="ヒラギノ角ゴ Pro W3" charset="0"/>
          <a:sym typeface="Eurostile" charset="0"/>
        </a:defRPr>
      </a:lvl4pPr>
      <a:lvl5pPr algn="ctr" rtl="0" fontAlgn="base">
        <a:spcBef>
          <a:spcPct val="0"/>
        </a:spcBef>
        <a:spcAft>
          <a:spcPct val="0"/>
        </a:spcAft>
        <a:defRPr sz="5760">
          <a:solidFill>
            <a:schemeClr val="tx1"/>
          </a:solidFill>
          <a:latin typeface="Eurostile" charset="0"/>
          <a:cs typeface="ヒラギノ角ゴ Pro W3" charset="0"/>
          <a:sym typeface="Eurostile" charset="0"/>
        </a:defRPr>
      </a:lvl5pPr>
      <a:lvl6pPr marL="411480" algn="ctr" rtl="0" fontAlgn="base">
        <a:spcBef>
          <a:spcPct val="0"/>
        </a:spcBef>
        <a:spcAft>
          <a:spcPct val="0"/>
        </a:spcAft>
        <a:defRPr sz="5760">
          <a:solidFill>
            <a:schemeClr val="tx1"/>
          </a:solidFill>
          <a:latin typeface="Eurostile" charset="0"/>
          <a:cs typeface="ヒラギノ角ゴ Pro W3" charset="0"/>
          <a:sym typeface="Eurostile" charset="0"/>
        </a:defRPr>
      </a:lvl6pPr>
      <a:lvl7pPr marL="822960" algn="ctr" rtl="0" fontAlgn="base">
        <a:spcBef>
          <a:spcPct val="0"/>
        </a:spcBef>
        <a:spcAft>
          <a:spcPct val="0"/>
        </a:spcAft>
        <a:defRPr sz="5760">
          <a:solidFill>
            <a:schemeClr val="tx1"/>
          </a:solidFill>
          <a:latin typeface="Eurostile" charset="0"/>
          <a:cs typeface="ヒラギノ角ゴ Pro W3" charset="0"/>
          <a:sym typeface="Eurostile" charset="0"/>
        </a:defRPr>
      </a:lvl7pPr>
      <a:lvl8pPr marL="1234440" algn="ctr" rtl="0" fontAlgn="base">
        <a:spcBef>
          <a:spcPct val="0"/>
        </a:spcBef>
        <a:spcAft>
          <a:spcPct val="0"/>
        </a:spcAft>
        <a:defRPr sz="5760">
          <a:solidFill>
            <a:schemeClr val="tx1"/>
          </a:solidFill>
          <a:latin typeface="Eurostile" charset="0"/>
          <a:cs typeface="ヒラギノ角ゴ Pro W3" charset="0"/>
          <a:sym typeface="Eurostile" charset="0"/>
        </a:defRPr>
      </a:lvl8pPr>
      <a:lvl9pPr marL="1645920" algn="ctr" rtl="0" fontAlgn="base">
        <a:spcBef>
          <a:spcPct val="0"/>
        </a:spcBef>
        <a:spcAft>
          <a:spcPct val="0"/>
        </a:spcAft>
        <a:defRPr sz="5760">
          <a:solidFill>
            <a:schemeClr val="tx1"/>
          </a:solidFill>
          <a:latin typeface="Eurostile" charset="0"/>
          <a:cs typeface="ヒラギノ角ゴ Pro W3" charset="0"/>
          <a:sym typeface="Eurostile" charset="0"/>
        </a:defRPr>
      </a:lvl9pPr>
    </p:titleStyle>
    <p:bodyStyle>
      <a:lvl1pPr marL="498634" indent="-315754" algn="l" rtl="0" fontAlgn="base">
        <a:spcBef>
          <a:spcPts val="1980"/>
        </a:spcBef>
        <a:spcAft>
          <a:spcPct val="0"/>
        </a:spcAft>
        <a:buSzPct val="125000"/>
        <a:buFont typeface="Marker Felt" charset="0"/>
        <a:buChar char="•"/>
        <a:defRPr sz="3060" kern="1200">
          <a:solidFill>
            <a:schemeClr val="tx1"/>
          </a:solidFill>
          <a:latin typeface="+mn-lt"/>
          <a:ea typeface="+mn-ea"/>
          <a:cs typeface="+mn-cs"/>
          <a:sym typeface="Eurostile" charset="0"/>
        </a:defRPr>
      </a:lvl1pPr>
      <a:lvl2pPr marL="807244" indent="-315754" algn="l" rtl="0" fontAlgn="base">
        <a:spcBef>
          <a:spcPts val="1980"/>
        </a:spcBef>
        <a:spcAft>
          <a:spcPct val="0"/>
        </a:spcAft>
        <a:buSzPct val="125000"/>
        <a:buFont typeface="Marker Felt" charset="0"/>
        <a:buChar char="•"/>
        <a:defRPr sz="3060" kern="1200">
          <a:solidFill>
            <a:schemeClr val="tx1"/>
          </a:solidFill>
          <a:latin typeface="+mn-lt"/>
          <a:ea typeface="+mn-ea"/>
          <a:cs typeface="+mn-cs"/>
          <a:sym typeface="Eurostile" charset="0"/>
        </a:defRPr>
      </a:lvl2pPr>
      <a:lvl3pPr marL="1115854" indent="-315754" algn="l" rtl="0" fontAlgn="base">
        <a:spcBef>
          <a:spcPts val="1980"/>
        </a:spcBef>
        <a:spcAft>
          <a:spcPct val="0"/>
        </a:spcAft>
        <a:buSzPct val="125000"/>
        <a:buFont typeface="Marker Felt" charset="0"/>
        <a:buChar char="•"/>
        <a:defRPr sz="3060" kern="1200">
          <a:solidFill>
            <a:schemeClr val="tx1"/>
          </a:solidFill>
          <a:latin typeface="+mn-lt"/>
          <a:ea typeface="+mn-ea"/>
          <a:cs typeface="+mn-cs"/>
          <a:sym typeface="Eurostile" charset="0"/>
        </a:defRPr>
      </a:lvl3pPr>
      <a:lvl4pPr marL="1435894" indent="-315754" algn="l" rtl="0" fontAlgn="base">
        <a:spcBef>
          <a:spcPts val="1980"/>
        </a:spcBef>
        <a:spcAft>
          <a:spcPct val="0"/>
        </a:spcAft>
        <a:buSzPct val="125000"/>
        <a:buFont typeface="Marker Felt" charset="0"/>
        <a:buChar char="•"/>
        <a:defRPr sz="3060" kern="1200">
          <a:solidFill>
            <a:schemeClr val="tx1"/>
          </a:solidFill>
          <a:latin typeface="+mn-lt"/>
          <a:ea typeface="+mn-ea"/>
          <a:cs typeface="+mn-cs"/>
          <a:sym typeface="Eurostile" charset="0"/>
        </a:defRPr>
      </a:lvl4pPr>
      <a:lvl5pPr marL="1744504" indent="-315754" algn="l" rtl="0" fontAlgn="base">
        <a:spcBef>
          <a:spcPts val="1980"/>
        </a:spcBef>
        <a:spcAft>
          <a:spcPct val="0"/>
        </a:spcAft>
        <a:buSzPct val="125000"/>
        <a:buFont typeface="Marker Felt" charset="0"/>
        <a:buChar char="•"/>
        <a:defRPr sz="3060" kern="1200">
          <a:solidFill>
            <a:schemeClr val="tx1"/>
          </a:solidFill>
          <a:latin typeface="+mn-lt"/>
          <a:ea typeface="+mn-ea"/>
          <a:cs typeface="+mn-cs"/>
          <a:sym typeface="Eurostile"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ar-EG"/>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77800" y="230188"/>
            <a:ext cx="203200" cy="6503987"/>
            <a:chOff x="112" y="145"/>
            <a:chExt cx="128" cy="4097"/>
          </a:xfrm>
        </p:grpSpPr>
        <p:sp>
          <p:nvSpPr>
            <p:cNvPr id="19459"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19460"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a:p>
          </p:txBody>
        </p:sp>
      </p:grpSp>
      <p:grpSp>
        <p:nvGrpSpPr>
          <p:cNvPr id="1027" name="Group 5"/>
          <p:cNvGrpSpPr>
            <a:grpSpLocks/>
          </p:cNvGrpSpPr>
          <p:nvPr/>
        </p:nvGrpSpPr>
        <p:grpSpPr bwMode="auto">
          <a:xfrm>
            <a:off x="8793163" y="220663"/>
            <a:ext cx="198437" cy="6408737"/>
            <a:chOff x="5539" y="139"/>
            <a:chExt cx="125" cy="4037"/>
          </a:xfrm>
        </p:grpSpPr>
        <p:sp>
          <p:nvSpPr>
            <p:cNvPr id="19462"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19463"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28" name="Group 8"/>
          <p:cNvGrpSpPr>
            <a:grpSpLocks/>
          </p:cNvGrpSpPr>
          <p:nvPr/>
        </p:nvGrpSpPr>
        <p:grpSpPr bwMode="auto">
          <a:xfrm>
            <a:off x="412750" y="6477000"/>
            <a:ext cx="8686800" cy="228600"/>
            <a:chOff x="260" y="4080"/>
            <a:chExt cx="5472" cy="144"/>
          </a:xfrm>
        </p:grpSpPr>
        <p:sp>
          <p:nvSpPr>
            <p:cNvPr id="19465"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19466"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029" name="Group 11"/>
          <p:cNvGrpSpPr>
            <a:grpSpLocks/>
          </p:cNvGrpSpPr>
          <p:nvPr/>
        </p:nvGrpSpPr>
        <p:grpSpPr bwMode="auto">
          <a:xfrm>
            <a:off x="76200" y="176213"/>
            <a:ext cx="8745538" cy="161925"/>
            <a:chOff x="48" y="111"/>
            <a:chExt cx="5509" cy="102"/>
          </a:xfrm>
        </p:grpSpPr>
        <p:sp>
          <p:nvSpPr>
            <p:cNvPr id="19468"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9469"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1030" name="Group 14"/>
          <p:cNvGrpSpPr>
            <a:grpSpLocks/>
          </p:cNvGrpSpPr>
          <p:nvPr/>
        </p:nvGrpSpPr>
        <p:grpSpPr bwMode="auto">
          <a:xfrm>
            <a:off x="71438" y="176213"/>
            <a:ext cx="8745537" cy="161925"/>
            <a:chOff x="45" y="111"/>
            <a:chExt cx="5509" cy="102"/>
          </a:xfrm>
        </p:grpSpPr>
        <p:sp>
          <p:nvSpPr>
            <p:cNvPr id="19471"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9472"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031"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2"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75"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19476"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9477"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45D83C0-940A-4D9F-B025-E5B1246285EC}" type="slidenum">
              <a:rPr lang="en-US"/>
              <a:pPr>
                <a:defRPr/>
              </a:pPr>
              <a:t>‹#›</a:t>
            </a:fld>
            <a:endParaRPr lang="en-US"/>
          </a:p>
        </p:txBody>
      </p:sp>
    </p:spTree>
    <p:extLst>
      <p:ext uri="{BB962C8B-B14F-4D97-AF65-F5344CB8AC3E}">
        <p14:creationId xmlns:p14="http://schemas.microsoft.com/office/powerpoint/2010/main" val="3595862227"/>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wipe dir="r"/>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urns_PPT_Bkgd_Test">
            <a:extLst>
              <a:ext uri="{FF2B5EF4-FFF2-40B4-BE49-F238E27FC236}">
                <a16:creationId xmlns:a16="http://schemas.microsoft.com/office/drawing/2014/main" id="{DD6B53B6-18A4-47C3-881F-12EB3BC3B5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4830A63-BF6F-4DCB-8D48-041EBCBCC1F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a:t>Click to edit Master title style</a:t>
            </a:r>
          </a:p>
        </p:txBody>
      </p:sp>
      <p:sp>
        <p:nvSpPr>
          <p:cNvPr id="1028" name="Rectangle 4">
            <a:extLst>
              <a:ext uri="{FF2B5EF4-FFF2-40B4-BE49-F238E27FC236}">
                <a16:creationId xmlns:a16="http://schemas.microsoft.com/office/drawing/2014/main" id="{1A138CC4-F2D6-435B-A59B-88CA2DEC800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Tree>
    <p:extLst>
      <p:ext uri="{BB962C8B-B14F-4D97-AF65-F5344CB8AC3E}">
        <p14:creationId xmlns:p14="http://schemas.microsoft.com/office/powerpoint/2010/main" val="4751707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224968-A3AC-4B3A-9CF5-B48162A6A550}"/>
              </a:ext>
            </a:extLst>
          </p:cNvPr>
          <p:cNvSpPr>
            <a:spLocks noGrp="1" noChangeArrowheads="1"/>
          </p:cNvSpPr>
          <p:nvPr>
            <p:ph type="title"/>
          </p:nvPr>
        </p:nvSpPr>
        <p:spPr bwMode="auto">
          <a:xfrm>
            <a:off x="457200" y="2286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C4778B7C-8EE7-45BA-A72A-4D1E2650613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09A02979-D712-43D6-8D59-2707AC73520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lvl1pPr>
          </a:lstStyle>
          <a:p>
            <a:pPr>
              <a:defRPr/>
            </a:pPr>
            <a:endParaRPr lang="en-US" altLang="zh-CN"/>
          </a:p>
        </p:txBody>
      </p:sp>
      <p:sp>
        <p:nvSpPr>
          <p:cNvPr id="1029" name="Rectangle 5">
            <a:extLst>
              <a:ext uri="{FF2B5EF4-FFF2-40B4-BE49-F238E27FC236}">
                <a16:creationId xmlns:a16="http://schemas.microsoft.com/office/drawing/2014/main" id="{E5B02ECF-E38D-4CBC-8A61-A2E0CEA10FD4}"/>
              </a:ext>
            </a:extLst>
          </p:cNvPr>
          <p:cNvSpPr>
            <a:spLocks noGrp="1" noChangeArrowheads="1"/>
          </p:cNvSpPr>
          <p:nvPr>
            <p:ph type="ftr" sz="quarter" idx="3"/>
          </p:nvPr>
        </p:nvSpPr>
        <p:spPr bwMode="auto">
          <a:xfrm>
            <a:off x="1981200" y="6477000"/>
            <a:ext cx="53340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vl1pPr>
          </a:lstStyle>
          <a:p>
            <a:pPr>
              <a:defRPr/>
            </a:pPr>
            <a:r>
              <a:rPr lang="en-US" altLang="zh-CN"/>
              <a:t>Copyright © 2010 Pearson Education South Asia Pte Ltd</a:t>
            </a:r>
          </a:p>
        </p:txBody>
      </p:sp>
      <p:sp>
        <p:nvSpPr>
          <p:cNvPr id="1030" name="Rectangle 6">
            <a:extLst>
              <a:ext uri="{FF2B5EF4-FFF2-40B4-BE49-F238E27FC236}">
                <a16:creationId xmlns:a16="http://schemas.microsoft.com/office/drawing/2014/main" id="{2B74B35E-BA2D-4947-996B-3CADDC4F862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vl1pPr>
          </a:lstStyle>
          <a:p>
            <a:pPr>
              <a:defRPr/>
            </a:pPr>
            <a:fld id="{2E00E067-ECB1-4495-B464-46A5A7A92422}" type="slidenum">
              <a:rPr lang="en-US" altLang="zh-CN"/>
              <a:pPr>
                <a:defRPr/>
              </a:pPr>
              <a:t>‹#›</a:t>
            </a:fld>
            <a:endParaRPr lang="en-US" altLang="zh-CN"/>
          </a:p>
        </p:txBody>
      </p:sp>
      <p:sp>
        <p:nvSpPr>
          <p:cNvPr id="1031" name="Line 9">
            <a:extLst>
              <a:ext uri="{FF2B5EF4-FFF2-40B4-BE49-F238E27FC236}">
                <a16:creationId xmlns:a16="http://schemas.microsoft.com/office/drawing/2014/main" id="{BC32FA43-D713-4B16-9F9C-871236AA95C4}"/>
              </a:ext>
            </a:extLst>
          </p:cNvPr>
          <p:cNvSpPr>
            <a:spLocks noChangeShapeType="1"/>
          </p:cNvSpPr>
          <p:nvPr userDrawn="1"/>
        </p:nvSpPr>
        <p:spPr bwMode="auto">
          <a:xfrm>
            <a:off x="1524000" y="1524000"/>
            <a:ext cx="7620000" cy="0"/>
          </a:xfrm>
          <a:prstGeom prst="line">
            <a:avLst/>
          </a:prstGeom>
          <a:noFill/>
          <a:ln w="1016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EG"/>
          </a:p>
        </p:txBody>
      </p:sp>
      <p:sp>
        <p:nvSpPr>
          <p:cNvPr id="1032" name="Line 10">
            <a:extLst>
              <a:ext uri="{FF2B5EF4-FFF2-40B4-BE49-F238E27FC236}">
                <a16:creationId xmlns:a16="http://schemas.microsoft.com/office/drawing/2014/main" id="{AE0ADAC3-664A-4593-83D9-077F2F79A445}"/>
              </a:ext>
            </a:extLst>
          </p:cNvPr>
          <p:cNvSpPr>
            <a:spLocks noChangeShapeType="1"/>
          </p:cNvSpPr>
          <p:nvPr userDrawn="1"/>
        </p:nvSpPr>
        <p:spPr bwMode="auto">
          <a:xfrm>
            <a:off x="304800" y="1600200"/>
            <a:ext cx="0" cy="5257800"/>
          </a:xfrm>
          <a:prstGeom prst="line">
            <a:avLst/>
          </a:prstGeom>
          <a:noFill/>
          <a:ln w="1016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EG"/>
          </a:p>
        </p:txBody>
      </p:sp>
    </p:spTree>
    <p:extLst>
      <p:ext uri="{BB962C8B-B14F-4D97-AF65-F5344CB8AC3E}">
        <p14:creationId xmlns:p14="http://schemas.microsoft.com/office/powerpoint/2010/main" val="136606036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dt="0"/>
  <p:txStyles>
    <p:title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panose="020B0604020202020204" pitchFamily="34" charset="0"/>
        </a:defRPr>
      </a:lvl2pPr>
      <a:lvl3pPr algn="l" rtl="0" eaLnBrk="0" fontAlgn="base" hangingPunct="0">
        <a:spcBef>
          <a:spcPct val="0"/>
        </a:spcBef>
        <a:spcAft>
          <a:spcPct val="0"/>
        </a:spcAft>
        <a:defRPr sz="3600" b="1">
          <a:solidFill>
            <a:schemeClr val="tx2"/>
          </a:solidFill>
          <a:latin typeface="Arial" panose="020B0604020202020204" pitchFamily="34" charset="0"/>
        </a:defRPr>
      </a:lvl3pPr>
      <a:lvl4pPr algn="l" rtl="0" eaLnBrk="0" fontAlgn="base" hangingPunct="0">
        <a:spcBef>
          <a:spcPct val="0"/>
        </a:spcBef>
        <a:spcAft>
          <a:spcPct val="0"/>
        </a:spcAft>
        <a:defRPr sz="3600" b="1">
          <a:solidFill>
            <a:schemeClr val="tx2"/>
          </a:solidFill>
          <a:latin typeface="Arial" panose="020B0604020202020204" pitchFamily="34" charset="0"/>
        </a:defRPr>
      </a:lvl4pPr>
      <a:lvl5pPr algn="l" rtl="0" eaLnBrk="0" fontAlgn="base" hangingPunct="0">
        <a:spcBef>
          <a:spcPct val="0"/>
        </a:spcBef>
        <a:spcAft>
          <a:spcPct val="0"/>
        </a:spcAft>
        <a:defRPr sz="3600" b="1">
          <a:solidFill>
            <a:schemeClr val="tx2"/>
          </a:solidFill>
          <a:latin typeface="Arial" panose="020B0604020202020204" pitchFamily="34" charset="0"/>
        </a:defRPr>
      </a:lvl5pPr>
      <a:lvl6pPr marL="457200" algn="l" rtl="0" fontAlgn="base">
        <a:spcBef>
          <a:spcPct val="0"/>
        </a:spcBef>
        <a:spcAft>
          <a:spcPct val="0"/>
        </a:spcAft>
        <a:defRPr sz="3600" b="1">
          <a:solidFill>
            <a:schemeClr val="tx2"/>
          </a:solidFill>
          <a:latin typeface="Arial" panose="020B0604020202020204" pitchFamily="34" charset="0"/>
        </a:defRPr>
      </a:lvl6pPr>
      <a:lvl7pPr marL="914400" algn="l" rtl="0" fontAlgn="base">
        <a:spcBef>
          <a:spcPct val="0"/>
        </a:spcBef>
        <a:spcAft>
          <a:spcPct val="0"/>
        </a:spcAft>
        <a:defRPr sz="3600" b="1">
          <a:solidFill>
            <a:schemeClr val="tx2"/>
          </a:solidFill>
          <a:latin typeface="Arial" panose="020B0604020202020204" pitchFamily="34" charset="0"/>
        </a:defRPr>
      </a:lvl7pPr>
      <a:lvl8pPr marL="1371600" algn="l" rtl="0" fontAlgn="base">
        <a:spcBef>
          <a:spcPct val="0"/>
        </a:spcBef>
        <a:spcAft>
          <a:spcPct val="0"/>
        </a:spcAft>
        <a:defRPr sz="3600" b="1">
          <a:solidFill>
            <a:schemeClr val="tx2"/>
          </a:solidFill>
          <a:latin typeface="Arial" panose="020B0604020202020204" pitchFamily="34" charset="0"/>
        </a:defRPr>
      </a:lvl8pPr>
      <a:lvl9pPr marL="1828800" algn="l" rtl="0" fontAlgn="base">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153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endParaRPr lang="en-US" altLang="zh-CN"/>
          </a:p>
        </p:txBody>
      </p:sp>
      <p:sp>
        <p:nvSpPr>
          <p:cNvPr id="1029" name="Rectangle 5"/>
          <p:cNvSpPr>
            <a:spLocks noGrp="1" noChangeArrowheads="1"/>
          </p:cNvSpPr>
          <p:nvPr>
            <p:ph type="ftr" sz="quarter" idx="3"/>
          </p:nvPr>
        </p:nvSpPr>
        <p:spPr bwMode="auto">
          <a:xfrm>
            <a:off x="1981200" y="6477000"/>
            <a:ext cx="53340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r>
              <a:rPr lang="en-US" altLang="zh-CN"/>
              <a:t>Copyright © 2010 Pearson Education South Asia Pte Ltd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fld id="{2E37769F-E3B2-4DA6-812A-3109012F353D}" type="slidenum">
              <a:rPr lang="en-US" altLang="zh-CN"/>
              <a:pPr/>
              <a:t>‹#›</a:t>
            </a:fld>
            <a:endParaRPr lang="en-US" altLang="zh-CN"/>
          </a:p>
        </p:txBody>
      </p:sp>
      <p:sp>
        <p:nvSpPr>
          <p:cNvPr id="1033" name="Line 9"/>
          <p:cNvSpPr>
            <a:spLocks noChangeShapeType="1"/>
          </p:cNvSpPr>
          <p:nvPr userDrawn="1"/>
        </p:nvSpPr>
        <p:spPr bwMode="auto">
          <a:xfrm>
            <a:off x="1524000" y="1524000"/>
            <a:ext cx="7620000" cy="0"/>
          </a:xfrm>
          <a:prstGeom prst="line">
            <a:avLst/>
          </a:prstGeom>
          <a:noFill/>
          <a:ln w="101600">
            <a:solidFill>
              <a:srgbClr val="FF6600"/>
            </a:solidFill>
            <a:round/>
            <a:headEnd/>
            <a:tailEnd/>
          </a:ln>
          <a:effectLst/>
        </p:spPr>
        <p:txBody>
          <a:bodyPr/>
          <a:lstStyle/>
          <a:p>
            <a:endParaRPr lang="en-US"/>
          </a:p>
        </p:txBody>
      </p:sp>
      <p:sp>
        <p:nvSpPr>
          <p:cNvPr id="1034" name="Line 10"/>
          <p:cNvSpPr>
            <a:spLocks noChangeShapeType="1"/>
          </p:cNvSpPr>
          <p:nvPr userDrawn="1"/>
        </p:nvSpPr>
        <p:spPr bwMode="auto">
          <a:xfrm>
            <a:off x="304800" y="1600200"/>
            <a:ext cx="0" cy="5257800"/>
          </a:xfrm>
          <a:prstGeom prst="line">
            <a:avLst/>
          </a:prstGeom>
          <a:noFill/>
          <a:ln w="1016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5986867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63.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0.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80.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image" Target="../media/image40.wmf"/><Relationship Id="rId4" Type="http://schemas.openxmlformats.org/officeDocument/2006/relationships/oleObject" Target="../embeddings/oleObject2.bin"/><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7.xml"/><Relationship Id="rId7" Type="http://schemas.openxmlformats.org/officeDocument/2006/relationships/oleObject" Target="../embeddings/oleObject5.bin"/><Relationship Id="rId2" Type="http://schemas.openxmlformats.org/officeDocument/2006/relationships/slideLayout" Target="../slideLayouts/slideLayout80.xml"/><Relationship Id="rId1" Type="http://schemas.openxmlformats.org/officeDocument/2006/relationships/vmlDrawing" Target="../drawings/vmlDrawing3.vml"/><Relationship Id="rId6" Type="http://schemas.openxmlformats.org/officeDocument/2006/relationships/image" Target="../media/image42.png"/><Relationship Id="rId5" Type="http://schemas.openxmlformats.org/officeDocument/2006/relationships/image" Target="../media/image44.wmf"/><Relationship Id="rId4" Type="http://schemas.openxmlformats.org/officeDocument/2006/relationships/oleObject" Target="../embeddings/oleObject4.bin"/><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54.wmf"/><Relationship Id="rId3" Type="http://schemas.openxmlformats.org/officeDocument/2006/relationships/image" Target="../media/image56.jpeg"/><Relationship Id="rId7" Type="http://schemas.openxmlformats.org/officeDocument/2006/relationships/image" Target="../media/image51.wmf"/><Relationship Id="rId12"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52.wmf"/><Relationship Id="rId1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60.wmf"/><Relationship Id="rId3" Type="http://schemas.openxmlformats.org/officeDocument/2006/relationships/image" Target="../media/image56.jpeg"/><Relationship Id="rId7" Type="http://schemas.openxmlformats.org/officeDocument/2006/relationships/image" Target="../media/image57.wmf"/><Relationship Id="rId12"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59.wmf"/><Relationship Id="rId5" Type="http://schemas.openxmlformats.org/officeDocument/2006/relationships/image" Target="../media/image62.jpeg"/><Relationship Id="rId10" Type="http://schemas.openxmlformats.org/officeDocument/2006/relationships/oleObject" Target="../embeddings/oleObject14.bin"/><Relationship Id="rId4" Type="http://schemas.openxmlformats.org/officeDocument/2006/relationships/image" Target="../media/image61.jpeg"/><Relationship Id="rId9" Type="http://schemas.openxmlformats.org/officeDocument/2006/relationships/image" Target="../media/image58.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66.wmf"/><Relationship Id="rId3" Type="http://schemas.openxmlformats.org/officeDocument/2006/relationships/image" Target="../media/image56.jpeg"/><Relationship Id="rId7" Type="http://schemas.openxmlformats.org/officeDocument/2006/relationships/image" Target="../media/image63.wmf"/><Relationship Id="rId12" Type="http://schemas.openxmlformats.org/officeDocument/2006/relationships/oleObject" Target="../embeddings/oleObject19.bin"/><Relationship Id="rId17" Type="http://schemas.openxmlformats.org/officeDocument/2006/relationships/image" Target="../media/image68.wmf"/><Relationship Id="rId2" Type="http://schemas.openxmlformats.org/officeDocument/2006/relationships/slideLayout" Target="../slideLayouts/slideLayout4.xml"/><Relationship Id="rId16" Type="http://schemas.openxmlformats.org/officeDocument/2006/relationships/oleObject" Target="../embeddings/oleObject21.bin"/><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65.wmf"/><Relationship Id="rId5" Type="http://schemas.openxmlformats.org/officeDocument/2006/relationships/image" Target="../media/image70.jpeg"/><Relationship Id="rId15" Type="http://schemas.openxmlformats.org/officeDocument/2006/relationships/image" Target="../media/image67.wmf"/><Relationship Id="rId10" Type="http://schemas.openxmlformats.org/officeDocument/2006/relationships/oleObject" Target="../embeddings/oleObject18.bin"/><Relationship Id="rId4" Type="http://schemas.openxmlformats.org/officeDocument/2006/relationships/image" Target="../media/image69.jpeg"/><Relationship Id="rId9" Type="http://schemas.openxmlformats.org/officeDocument/2006/relationships/image" Target="../media/image64.wmf"/><Relationship Id="rId1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71.wmf"/><Relationship Id="rId5" Type="http://schemas.openxmlformats.org/officeDocument/2006/relationships/oleObject" Target="../embeddings/oleObject22.bin"/><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91.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6.xml"/><Relationship Id="rId1" Type="http://schemas.openxmlformats.org/officeDocument/2006/relationships/slideLayout" Target="../slideLayouts/slideLayout91.xml"/><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1.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1.xml"/><Relationship Id="rId1" Type="http://schemas.openxmlformats.org/officeDocument/2006/relationships/vmlDrawing" Target="../drawings/vmlDrawing8.vml"/><Relationship Id="rId6" Type="http://schemas.openxmlformats.org/officeDocument/2006/relationships/image" Target="../media/image79.wmf"/><Relationship Id="rId5" Type="http://schemas.openxmlformats.org/officeDocument/2006/relationships/oleObject" Target="../embeddings/oleObject23.bin"/><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1.xml"/><Relationship Id="rId1" Type="http://schemas.openxmlformats.org/officeDocument/2006/relationships/vmlDrawing" Target="../drawings/vmlDrawing9.vml"/><Relationship Id="rId6" Type="http://schemas.openxmlformats.org/officeDocument/2006/relationships/image" Target="../media/image82.png"/><Relationship Id="rId5" Type="http://schemas.openxmlformats.org/officeDocument/2006/relationships/image" Target="../media/image81.wmf"/><Relationship Id="rId4" Type="http://schemas.openxmlformats.org/officeDocument/2006/relationships/oleObject" Target="../embeddings/oleObject24.bin"/></Relationships>
</file>

<file path=ppt/slides/_rels/slide5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02.xml"/></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02.xml"/><Relationship Id="rId1" Type="http://schemas.openxmlformats.org/officeDocument/2006/relationships/vmlDrawing" Target="../drawings/vmlDrawing10.vml"/><Relationship Id="rId5" Type="http://schemas.openxmlformats.org/officeDocument/2006/relationships/image" Target="../media/image84.wmf"/><Relationship Id="rId4" Type="http://schemas.openxmlformats.org/officeDocument/2006/relationships/oleObject" Target="../embeddings/oleObject25.bin"/></Relationships>
</file>

<file path=ppt/slides/_rels/slide54.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87.jpeg"/><Relationship Id="rId7" Type="http://schemas.openxmlformats.org/officeDocument/2006/relationships/oleObject" Target="../embeddings/oleObject27.bin"/><Relationship Id="rId2" Type="http://schemas.openxmlformats.org/officeDocument/2006/relationships/slideLayout" Target="../slideLayouts/slideLayout102.xml"/><Relationship Id="rId1" Type="http://schemas.openxmlformats.org/officeDocument/2006/relationships/vmlDrawing" Target="../drawings/vmlDrawing11.vml"/><Relationship Id="rId6" Type="http://schemas.openxmlformats.org/officeDocument/2006/relationships/image" Target="../media/image85.wmf"/><Relationship Id="rId5" Type="http://schemas.openxmlformats.org/officeDocument/2006/relationships/oleObject" Target="../embeddings/oleObject26.bin"/><Relationship Id="rId4" Type="http://schemas.openxmlformats.org/officeDocument/2006/relationships/image" Target="../media/image88.jpeg"/></Relationships>
</file>

<file path=ppt/slides/_rels/slide55.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93.jpeg"/><Relationship Id="rId7" Type="http://schemas.openxmlformats.org/officeDocument/2006/relationships/image" Target="../media/image90.wmf"/><Relationship Id="rId12" Type="http://schemas.openxmlformats.org/officeDocument/2006/relationships/image" Target="../media/image92.wmf"/><Relationship Id="rId2" Type="http://schemas.openxmlformats.org/officeDocument/2006/relationships/slideLayout" Target="../slideLayouts/slideLayout102.xml"/><Relationship Id="rId1" Type="http://schemas.openxmlformats.org/officeDocument/2006/relationships/vmlDrawing" Target="../drawings/vmlDrawing12.vml"/><Relationship Id="rId6" Type="http://schemas.openxmlformats.org/officeDocument/2006/relationships/oleObject" Target="../embeddings/oleObject29.bin"/><Relationship Id="rId11" Type="http://schemas.openxmlformats.org/officeDocument/2006/relationships/oleObject" Target="../embeddings/oleObject31.bin"/><Relationship Id="rId5" Type="http://schemas.openxmlformats.org/officeDocument/2006/relationships/image" Target="../media/image89.wmf"/><Relationship Id="rId10" Type="http://schemas.openxmlformats.org/officeDocument/2006/relationships/image" Target="../media/image91.wmf"/><Relationship Id="rId4" Type="http://schemas.openxmlformats.org/officeDocument/2006/relationships/oleObject" Target="../embeddings/oleObject28.bin"/><Relationship Id="rId9"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9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1.xml"/><Relationship Id="rId1" Type="http://schemas.openxmlformats.org/officeDocument/2006/relationships/vmlDrawing" Target="../drawings/vmlDrawing13.vml"/><Relationship Id="rId6" Type="http://schemas.openxmlformats.org/officeDocument/2006/relationships/image" Target="../media/image100.png"/><Relationship Id="rId5" Type="http://schemas.openxmlformats.org/officeDocument/2006/relationships/image" Target="../media/image99.wmf"/><Relationship Id="rId4" Type="http://schemas.openxmlformats.org/officeDocument/2006/relationships/oleObject" Target="../embeddings/oleObject3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1.xml"/><Relationship Id="rId1" Type="http://schemas.openxmlformats.org/officeDocument/2006/relationships/vmlDrawing" Target="../drawings/vmlDrawing14.vml"/><Relationship Id="rId6" Type="http://schemas.openxmlformats.org/officeDocument/2006/relationships/image" Target="../media/image102.png"/><Relationship Id="rId5" Type="http://schemas.openxmlformats.org/officeDocument/2006/relationships/image" Target="../media/image101.wmf"/><Relationship Id="rId4" Type="http://schemas.openxmlformats.org/officeDocument/2006/relationships/oleObject" Target="../embeddings/oleObject33.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 name="Line 115"/>
          <p:cNvSpPr>
            <a:spLocks noChangeShapeType="1"/>
          </p:cNvSpPr>
          <p:nvPr/>
        </p:nvSpPr>
        <p:spPr bwMode="auto">
          <a:xfrm>
            <a:off x="660400" y="1219200"/>
            <a:ext cx="7823200" cy="0"/>
          </a:xfrm>
          <a:prstGeom prst="line">
            <a:avLst/>
          </a:prstGeom>
          <a:noFill/>
          <a:ln w="25400">
            <a:solidFill>
              <a:srgbClr val="00279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9" name="Text Box 123"/>
          <p:cNvSpPr txBox="1">
            <a:spLocks noChangeArrowheads="1"/>
          </p:cNvSpPr>
          <p:nvPr/>
        </p:nvSpPr>
        <p:spPr bwMode="auto">
          <a:xfrm>
            <a:off x="206477" y="1253613"/>
            <a:ext cx="8937523" cy="4893647"/>
          </a:xfrm>
          <a:prstGeom prst="rect">
            <a:avLst/>
          </a:prstGeom>
          <a:noFill/>
          <a:ln w="12700">
            <a:noFill/>
            <a:miter lim="800000"/>
            <a:headEnd type="none" w="sm" len="sm"/>
            <a:tailEnd type="none" w="sm" len="sm"/>
          </a:ln>
          <a:effectLst/>
        </p:spPr>
        <p:txBody>
          <a:bodyPr wrap="square">
            <a:spAutoFit/>
          </a:bodyPr>
          <a:lstStyle/>
          <a:p>
            <a:pPr>
              <a:buClr>
                <a:srgbClr val="00279F"/>
              </a:buClr>
              <a:buFont typeface="Wingdings" pitchFamily="2" charset="2"/>
              <a:buNone/>
              <a:defRPr/>
            </a:pPr>
            <a:r>
              <a:rPr lang="en-US" sz="7200" b="1" i="1" u="none" dirty="0" err="1">
                <a:solidFill>
                  <a:srgbClr val="00279F"/>
                </a:solidFill>
                <a:effectLst>
                  <a:outerShdw blurRad="38100" dist="38100" dir="2700000" algn="tl">
                    <a:srgbClr val="000000"/>
                  </a:outerShdw>
                </a:effectLst>
                <a:latin typeface="Trebuchet MS" pitchFamily="34" charset="0"/>
              </a:rPr>
              <a:t>Chpapter</a:t>
            </a:r>
            <a:r>
              <a:rPr lang="en-US" sz="7200" b="1" i="1" u="none" dirty="0">
                <a:solidFill>
                  <a:srgbClr val="00279F"/>
                </a:solidFill>
                <a:effectLst>
                  <a:outerShdw blurRad="38100" dist="38100" dir="2700000" algn="tl">
                    <a:srgbClr val="000000"/>
                  </a:outerShdw>
                </a:effectLst>
                <a:latin typeface="Trebuchet MS" pitchFamily="34" charset="0"/>
              </a:rPr>
              <a:t> 5:</a:t>
            </a:r>
            <a:br>
              <a:rPr lang="en-US" sz="7200" b="1" i="1" u="none" dirty="0">
                <a:solidFill>
                  <a:srgbClr val="00279F"/>
                </a:solidFill>
                <a:effectLst>
                  <a:outerShdw blurRad="38100" dist="38100" dir="2700000" algn="tl">
                    <a:srgbClr val="000000"/>
                  </a:outerShdw>
                </a:effectLst>
                <a:latin typeface="Trebuchet MS" pitchFamily="34" charset="0"/>
              </a:rPr>
            </a:br>
            <a:r>
              <a:rPr lang="en-US" sz="8000" b="1" i="1" u="none" dirty="0">
                <a:solidFill>
                  <a:srgbClr val="00279F"/>
                </a:solidFill>
                <a:effectLst>
                  <a:outerShdw blurRad="38100" dist="38100" dir="2700000" algn="tl">
                    <a:srgbClr val="000000"/>
                  </a:outerShdw>
                </a:effectLst>
                <a:latin typeface="Trebuchet MS" pitchFamily="34" charset="0"/>
              </a:rPr>
              <a:t>TRUSSES, FRAMES,</a:t>
            </a:r>
          </a:p>
          <a:p>
            <a:pPr>
              <a:buClr>
                <a:srgbClr val="00279F"/>
              </a:buClr>
              <a:buFont typeface="Wingdings" pitchFamily="2" charset="2"/>
              <a:buNone/>
              <a:defRPr/>
            </a:pPr>
            <a:r>
              <a:rPr lang="en-US" sz="8000" b="1" i="1" u="none" dirty="0">
                <a:solidFill>
                  <a:srgbClr val="00279F"/>
                </a:solidFill>
                <a:effectLst>
                  <a:outerShdw blurRad="38100" dist="38100" dir="2700000" algn="tl">
                    <a:srgbClr val="000000"/>
                  </a:outerShdw>
                </a:effectLst>
                <a:latin typeface="Trebuchet MS" pitchFamily="34" charset="0"/>
              </a:rPr>
              <a:t>AND MACHINES</a:t>
            </a:r>
            <a:endParaRPr lang="en-US" sz="8000" u="none" dirty="0">
              <a:latin typeface="Trebuchet MS"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211"/>
                                        </p:tgtEl>
                                        <p:attrNameLst>
                                          <p:attrName>style.visibility</p:attrName>
                                        </p:attrNameLst>
                                      </p:cBhvr>
                                      <p:to>
                                        <p:strVal val="visible"/>
                                      </p:to>
                                    </p:set>
                                    <p:animEffect transition="in" filter="barn(outVertical)">
                                      <p:cBhvr>
                                        <p:cTn id="7" dur="2000"/>
                                        <p:tgtEl>
                                          <p:spTgt spid="4211"/>
                                        </p:tgtEl>
                                      </p:cBhvr>
                                    </p:animEffect>
                                  </p:childTnLst>
                                </p:cTn>
                              </p:par>
                            </p:childTnLst>
                          </p:cTn>
                        </p:par>
                        <p:par>
                          <p:cTn id="8" fill="hold" nodeType="afterGroup">
                            <p:stCondLst>
                              <p:cond delay="2000"/>
                            </p:stCondLst>
                            <p:childTnLst>
                              <p:par>
                                <p:cTn id="9" presetID="19" presetClass="entr" presetSubtype="5" fill="hold" grpId="0" nodeType="afterEffect">
                                  <p:stCondLst>
                                    <p:cond delay="0"/>
                                  </p:stCondLst>
                                  <p:iterate type="lt">
                                    <p:tmPct val="10000"/>
                                  </p:iterate>
                                  <p:childTnLst>
                                    <p:set>
                                      <p:cBhvr>
                                        <p:cTn id="10" dur="1" fill="hold">
                                          <p:stCondLst>
                                            <p:cond delay="0"/>
                                          </p:stCondLst>
                                        </p:cTn>
                                        <p:tgtEl>
                                          <p:spTgt spid="4219"/>
                                        </p:tgtEl>
                                        <p:attrNameLst>
                                          <p:attrName>style.visibility</p:attrName>
                                        </p:attrNameLst>
                                      </p:cBhvr>
                                      <p:to>
                                        <p:strVal val="visible"/>
                                      </p:to>
                                    </p:set>
                                    <p:anim calcmode="lin" valueType="num">
                                      <p:cBhvr>
                                        <p:cTn id="11" dur="3000" fill="hold"/>
                                        <p:tgtEl>
                                          <p:spTgt spid="4219"/>
                                        </p:tgtEl>
                                        <p:attrNameLst>
                                          <p:attrName>ppt_w</p:attrName>
                                        </p:attrNameLst>
                                      </p:cBhvr>
                                      <p:tavLst>
                                        <p:tav tm="0">
                                          <p:val>
                                            <p:strVal val="#ppt_w"/>
                                          </p:val>
                                        </p:tav>
                                        <p:tav tm="100000">
                                          <p:val>
                                            <p:strVal val="#ppt_w"/>
                                          </p:val>
                                        </p:tav>
                                      </p:tavLst>
                                    </p:anim>
                                    <p:anim calcmode="lin" valueType="num">
                                      <p:cBhvr>
                                        <p:cTn id="12" dur="3000" fill="hold"/>
                                        <p:tgtEl>
                                          <p:spTgt spid="4219"/>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1" grpId="0" animBg="1"/>
      <p:bldP spid="42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A91AB87-C99D-44DA-B71E-4D371BD7C848}"/>
              </a:ext>
            </a:extLst>
          </p:cNvPr>
          <p:cNvSpPr>
            <a:spLocks noGrp="1" noChangeArrowheads="1"/>
          </p:cNvSpPr>
          <p:nvPr>
            <p:ph type="title"/>
          </p:nvPr>
        </p:nvSpPr>
        <p:spPr>
          <a:xfrm>
            <a:off x="457200" y="228600"/>
            <a:ext cx="4564063" cy="623888"/>
          </a:xfrm>
        </p:spPr>
        <p:txBody>
          <a:bodyPr/>
          <a:lstStyle/>
          <a:p>
            <a:r>
              <a:rPr lang="en-US" altLang="ar-EG" sz="2000" b="1" dirty="0"/>
              <a:t>Definition of a Truss</a:t>
            </a:r>
          </a:p>
        </p:txBody>
      </p:sp>
      <p:pic>
        <p:nvPicPr>
          <p:cNvPr id="44035" name="Picture 3" descr="msotw9_temp0">
            <a:extLst>
              <a:ext uri="{FF2B5EF4-FFF2-40B4-BE49-F238E27FC236}">
                <a16:creationId xmlns:a16="http://schemas.microsoft.com/office/drawing/2014/main" id="{9604E456-BCD2-4BEA-945F-7B4F7502E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25908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descr="msotw9_temp0">
            <a:extLst>
              <a:ext uri="{FF2B5EF4-FFF2-40B4-BE49-F238E27FC236}">
                <a16:creationId xmlns:a16="http://schemas.microsoft.com/office/drawing/2014/main" id="{27951FCA-6701-47CE-A29D-835FBE540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24384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descr="msotw9_temp0">
            <a:extLst>
              <a:ext uri="{FF2B5EF4-FFF2-40B4-BE49-F238E27FC236}">
                <a16:creationId xmlns:a16="http://schemas.microsoft.com/office/drawing/2014/main" id="{F55AE785-42AA-4FBD-9BA7-A77FFDB9E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19600"/>
            <a:ext cx="20574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9" name="Text Box 7">
            <a:extLst>
              <a:ext uri="{FF2B5EF4-FFF2-40B4-BE49-F238E27FC236}">
                <a16:creationId xmlns:a16="http://schemas.microsoft.com/office/drawing/2014/main" id="{18CACB8C-D650-4F74-84A8-4469E75C955D}"/>
              </a:ext>
            </a:extLst>
          </p:cNvPr>
          <p:cNvSpPr txBox="1">
            <a:spLocks noChangeArrowheads="1"/>
          </p:cNvSpPr>
          <p:nvPr/>
        </p:nvSpPr>
        <p:spPr bwMode="auto">
          <a:xfrm>
            <a:off x="3071761" y="4014253"/>
            <a:ext cx="5791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a:defRPr>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eaLnBrk="0" fontAlgn="base" hangingPunct="0">
              <a:spcBef>
                <a:spcPct val="0"/>
              </a:spcBef>
              <a:spcAft>
                <a:spcPct val="0"/>
              </a:spcAft>
              <a:defRPr>
                <a:solidFill>
                  <a:schemeClr val="tx1"/>
                </a:solidFill>
                <a:latin typeface="Tahoma" panose="020B0604030504040204" pitchFamily="34" charset="0"/>
              </a:defRPr>
            </a:lvl6pPr>
            <a:lvl7pPr eaLnBrk="0" fontAlgn="base" hangingPunct="0">
              <a:spcBef>
                <a:spcPct val="0"/>
              </a:spcBef>
              <a:spcAft>
                <a:spcPct val="0"/>
              </a:spcAft>
              <a:defRPr>
                <a:solidFill>
                  <a:schemeClr val="tx1"/>
                </a:solidFill>
                <a:latin typeface="Tahoma" panose="020B0604030504040204" pitchFamily="34" charset="0"/>
              </a:defRPr>
            </a:lvl7pPr>
            <a:lvl8pPr eaLnBrk="0" fontAlgn="base" hangingPunct="0">
              <a:spcBef>
                <a:spcPct val="0"/>
              </a:spcBef>
              <a:spcAft>
                <a:spcPct val="0"/>
              </a:spcAft>
              <a:defRPr>
                <a:solidFill>
                  <a:schemeClr val="tx1"/>
                </a:solidFill>
                <a:latin typeface="Tahoma" panose="020B0604030504040204" pitchFamily="34" charset="0"/>
              </a:defRPr>
            </a:lvl8pPr>
            <a:lvl9pPr eaLnBrk="0" fontAlgn="base" hangingPunct="0">
              <a:spcBef>
                <a:spcPct val="0"/>
              </a:spcBef>
              <a:spcAft>
                <a:spcPct val="0"/>
              </a:spcAft>
              <a:defRPr>
                <a:solidFill>
                  <a:schemeClr val="tx1"/>
                </a:solidFill>
                <a:latin typeface="Tahoma" panose="020B0604030504040204" pitchFamily="34"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altLang="ar-EG"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Bolted or welded connections are assumed to be pinned together. </a:t>
            </a:r>
          </a:p>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altLang="ar-EG"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Only </a:t>
            </a:r>
            <a:r>
              <a:rPr kumimoji="0" lang="en-US" altLang="ar-EG"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two-force members</a:t>
            </a:r>
            <a:r>
              <a:rPr kumimoji="0" lang="en-US" altLang="ar-EG"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are considered.</a:t>
            </a:r>
          </a:p>
        </p:txBody>
      </p:sp>
      <p:sp>
        <p:nvSpPr>
          <p:cNvPr id="44041" name="Text Box 9">
            <a:extLst>
              <a:ext uri="{FF2B5EF4-FFF2-40B4-BE49-F238E27FC236}">
                <a16:creationId xmlns:a16="http://schemas.microsoft.com/office/drawing/2014/main" id="{55B20A92-812C-43CE-AB84-A2CC1B8ED6C3}"/>
              </a:ext>
            </a:extLst>
          </p:cNvPr>
          <p:cNvSpPr txBox="1">
            <a:spLocks noChangeArrowheads="1"/>
          </p:cNvSpPr>
          <p:nvPr/>
        </p:nvSpPr>
        <p:spPr bwMode="auto">
          <a:xfrm>
            <a:off x="2743200" y="5634352"/>
            <a:ext cx="58772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a:defRPr>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eaLnBrk="0" fontAlgn="base" hangingPunct="0">
              <a:spcBef>
                <a:spcPct val="0"/>
              </a:spcBef>
              <a:spcAft>
                <a:spcPct val="0"/>
              </a:spcAft>
              <a:defRPr>
                <a:solidFill>
                  <a:schemeClr val="tx1"/>
                </a:solidFill>
                <a:latin typeface="Tahoma" panose="020B0604030504040204" pitchFamily="34" charset="0"/>
              </a:defRPr>
            </a:lvl6pPr>
            <a:lvl7pPr eaLnBrk="0" fontAlgn="base" hangingPunct="0">
              <a:spcBef>
                <a:spcPct val="0"/>
              </a:spcBef>
              <a:spcAft>
                <a:spcPct val="0"/>
              </a:spcAft>
              <a:defRPr>
                <a:solidFill>
                  <a:schemeClr val="tx1"/>
                </a:solidFill>
                <a:latin typeface="Tahoma" panose="020B0604030504040204" pitchFamily="34" charset="0"/>
              </a:defRPr>
            </a:lvl7pPr>
            <a:lvl8pPr eaLnBrk="0" fontAlgn="base" hangingPunct="0">
              <a:spcBef>
                <a:spcPct val="0"/>
              </a:spcBef>
              <a:spcAft>
                <a:spcPct val="0"/>
              </a:spcAft>
              <a:defRPr>
                <a:solidFill>
                  <a:schemeClr val="tx1"/>
                </a:solidFill>
                <a:latin typeface="Tahoma" panose="020B0604030504040204" pitchFamily="34" charset="0"/>
              </a:defRPr>
            </a:lvl8pPr>
            <a:lvl9pPr eaLnBrk="0" fontAlgn="base" hangingPunct="0">
              <a:spcBef>
                <a:spcPct val="0"/>
              </a:spcBef>
              <a:spcAft>
                <a:spcPct val="0"/>
              </a:spcAft>
              <a:defRPr>
                <a:solidFill>
                  <a:schemeClr val="tx1"/>
                </a:solidFill>
                <a:latin typeface="Tahoma" panose="020B0604030504040204" pitchFamily="34"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altLang="ar-EG"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When forces tend to pull the member apart, it is in </a:t>
            </a:r>
            <a:r>
              <a:rPr kumimoji="0" lang="en-US" altLang="ar-EG"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tension</a:t>
            </a:r>
            <a:r>
              <a:rPr kumimoji="0" lang="en-US" altLang="ar-EG"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When the forces tend to compress the member, it is in </a:t>
            </a:r>
            <a:r>
              <a:rPr kumimoji="0" lang="en-US" altLang="ar-EG"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compression</a:t>
            </a:r>
            <a:r>
              <a:rPr kumimoji="0" lang="en-US" altLang="ar-EG"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p:txBody>
      </p:sp>
      <p:sp>
        <p:nvSpPr>
          <p:cNvPr id="4" name="Rectangle 3">
            <a:extLst>
              <a:ext uri="{FF2B5EF4-FFF2-40B4-BE49-F238E27FC236}">
                <a16:creationId xmlns:a16="http://schemas.microsoft.com/office/drawing/2014/main" id="{097CCD70-0035-46B4-AA48-80AAE74C5E9A}"/>
              </a:ext>
            </a:extLst>
          </p:cNvPr>
          <p:cNvSpPr/>
          <p:nvPr/>
        </p:nvSpPr>
        <p:spPr>
          <a:xfrm>
            <a:off x="2978239" y="1814286"/>
            <a:ext cx="6165762" cy="2062103"/>
          </a:xfrm>
          <a:prstGeom prst="rect">
            <a:avLst/>
          </a:prstGeom>
        </p:spPr>
        <p:txBody>
          <a:bodyPr wrap="square">
            <a:spAutoFit/>
          </a:bodyPr>
          <a:lstStyle/>
          <a:p>
            <a:pPr marL="350838" lvl="0" indent="-350838" algn="l" eaLnBrk="1" hangingPunct="1">
              <a:spcBef>
                <a:spcPts val="0"/>
              </a:spcBef>
              <a:buSzPct val="125000"/>
              <a:buFont typeface="Marker Felt" charset="0"/>
              <a:buChar char="•"/>
              <a:tabLst>
                <a:tab pos="442913" algn="l"/>
              </a:tabLst>
            </a:pPr>
            <a:r>
              <a:rPr lang="en-US" altLang="ar-EG" sz="3200" u="none" dirty="0">
                <a:solidFill>
                  <a:srgbClr val="000000"/>
                </a:solidFill>
                <a:latin typeface="Eurostile"/>
                <a:sym typeface="Eurostile" charset="0"/>
              </a:rPr>
              <a:t>A truss is a framework of </a:t>
            </a:r>
            <a:r>
              <a:rPr lang="en-US" altLang="ar-EG" sz="3200" b="1" u="none" dirty="0">
                <a:solidFill>
                  <a:srgbClr val="000000"/>
                </a:solidFill>
                <a:latin typeface="Eurostile"/>
                <a:sym typeface="Eurostile" charset="0"/>
              </a:rPr>
              <a:t>members</a:t>
            </a:r>
            <a:r>
              <a:rPr lang="en-US" altLang="ar-EG" sz="3200" u="none" dirty="0">
                <a:solidFill>
                  <a:srgbClr val="000000"/>
                </a:solidFill>
                <a:latin typeface="Eurostile"/>
                <a:sym typeface="Eurostile" charset="0"/>
              </a:rPr>
              <a:t> joined at ends with </a:t>
            </a:r>
            <a:r>
              <a:rPr lang="en-US" altLang="ar-EG" sz="3200" b="1" u="none" dirty="0">
                <a:solidFill>
                  <a:srgbClr val="000000"/>
                </a:solidFill>
                <a:latin typeface="Eurostile"/>
                <a:sym typeface="Eurostile" charset="0"/>
              </a:rPr>
              <a:t>frictionless pins</a:t>
            </a:r>
            <a:r>
              <a:rPr lang="en-US" altLang="ar-EG" sz="3200" u="none" dirty="0">
                <a:solidFill>
                  <a:srgbClr val="000000"/>
                </a:solidFill>
                <a:latin typeface="Eurostile"/>
                <a:sym typeface="Eurostile" charset="0"/>
              </a:rPr>
              <a:t> to form a stable structure.</a:t>
            </a:r>
          </a:p>
          <a:p>
            <a:pPr marL="350838" lvl="0" indent="-350838" algn="l" eaLnBrk="1" hangingPunct="1">
              <a:spcBef>
                <a:spcPts val="0"/>
              </a:spcBef>
              <a:buSzPct val="125000"/>
              <a:buFont typeface="Marker Felt" charset="0"/>
              <a:buChar char="•"/>
              <a:tabLst>
                <a:tab pos="442913" algn="l"/>
              </a:tabLst>
            </a:pPr>
            <a:r>
              <a:rPr lang="en-US" altLang="ar-EG" sz="3200" u="none" dirty="0">
                <a:solidFill>
                  <a:srgbClr val="000000"/>
                </a:solidFill>
                <a:latin typeface="Eurostile"/>
                <a:sym typeface="Eurostile" charset="0"/>
              </a:rPr>
              <a:t>Basic shape is a </a:t>
            </a:r>
            <a:r>
              <a:rPr lang="en-US" altLang="ar-EG" sz="3200" b="1" u="none" dirty="0">
                <a:solidFill>
                  <a:srgbClr val="000000"/>
                </a:solidFill>
                <a:latin typeface="Eurostile"/>
                <a:sym typeface="Eurostile" charset="0"/>
              </a:rPr>
              <a:t>triangle</a:t>
            </a:r>
            <a:r>
              <a:rPr lang="en-US" altLang="ar-EG" sz="3200" u="none" dirty="0">
                <a:solidFill>
                  <a:srgbClr val="000000"/>
                </a:solidFill>
                <a:latin typeface="Eurostile"/>
                <a:sym typeface="Eurostile"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utoUpdateAnimBg="0"/>
      <p:bldP spid="440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a:xfrm>
            <a:off x="685800" y="76200"/>
            <a:ext cx="7772400" cy="687388"/>
          </a:xfrm>
        </p:spPr>
        <p:txBody>
          <a:bodyPr/>
          <a:lstStyle/>
          <a:p>
            <a:pPr>
              <a:defRPr/>
            </a:pPr>
            <a:r>
              <a:rPr lang="en-US">
                <a:effectLst>
                  <a:outerShdw blurRad="38100" dist="38100" dir="2700000" algn="tl">
                    <a:srgbClr val="C0C0C0"/>
                  </a:outerShdw>
                </a:effectLst>
              </a:rPr>
              <a:t>Types of Trusses</a:t>
            </a:r>
          </a:p>
        </p:txBody>
      </p:sp>
      <p:pic>
        <p:nvPicPr>
          <p:cNvPr id="13315" name="Picture 3"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762000"/>
            <a:ext cx="67818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5676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1)">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rot="16200000">
            <a:off x="-1485106" y="2856706"/>
            <a:ext cx="4724400" cy="687388"/>
          </a:xfrm>
        </p:spPr>
        <p:txBody>
          <a:bodyPr/>
          <a:lstStyle/>
          <a:p>
            <a:pPr algn="ctr">
              <a:defRPr/>
            </a:pPr>
            <a:r>
              <a:rPr lang="en-US"/>
              <a:t>Yet More Trusses</a:t>
            </a:r>
            <a:br>
              <a:rPr lang="en-US" sz="1800"/>
            </a:br>
            <a:r>
              <a:rPr lang="en-US" sz="1800"/>
              <a:t>http://www.caltruss.com/products.htm</a:t>
            </a:r>
          </a:p>
        </p:txBody>
      </p:sp>
      <p:pic>
        <p:nvPicPr>
          <p:cNvPr id="1000451" name="Picture 3" descr="Cal_Tru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52400"/>
            <a:ext cx="7642225"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0452" name="Oval 4"/>
          <p:cNvSpPr>
            <a:spLocks noChangeArrowheads="1"/>
          </p:cNvSpPr>
          <p:nvPr/>
        </p:nvSpPr>
        <p:spPr bwMode="auto">
          <a:xfrm>
            <a:off x="7239000" y="838200"/>
            <a:ext cx="1752600" cy="838200"/>
          </a:xfrm>
          <a:prstGeom prst="ellipse">
            <a:avLst/>
          </a:prstGeom>
          <a:noFill/>
          <a:ln w="38100">
            <a:solidFill>
              <a:srgbClr val="063DE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a:ln>
                <a:noFill/>
              </a:ln>
              <a:solidFill>
                <a:srgbClr val="063DE8"/>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76604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00451"/>
                                        </p:tgtEl>
                                        <p:attrNameLst>
                                          <p:attrName>style.visibility</p:attrName>
                                        </p:attrNameLst>
                                      </p:cBhvr>
                                      <p:to>
                                        <p:strVal val="visible"/>
                                      </p:to>
                                    </p:set>
                                    <p:animEffect transition="in" filter="box(out)">
                                      <p:cBhvr>
                                        <p:cTn id="7" dur="2000"/>
                                        <p:tgtEl>
                                          <p:spTgt spid="1000451"/>
                                        </p:tgtEl>
                                      </p:cBhvr>
                                    </p:animEffect>
                                  </p:childTnLst>
                                </p:cTn>
                              </p:par>
                            </p:childTnLst>
                          </p:cTn>
                        </p:par>
                        <p:par>
                          <p:cTn id="8" fill="hold" nodeType="afterGroup">
                            <p:stCondLst>
                              <p:cond delay="2000"/>
                            </p:stCondLst>
                            <p:childTnLst>
                              <p:par>
                                <p:cTn id="9" presetID="9" presetClass="entr" presetSubtype="0" fill="hold" grpId="0" nodeType="afterEffect">
                                  <p:stCondLst>
                                    <p:cond delay="4500"/>
                                  </p:stCondLst>
                                  <p:childTnLst>
                                    <p:set>
                                      <p:cBhvr>
                                        <p:cTn id="10" dur="1" fill="hold">
                                          <p:stCondLst>
                                            <p:cond delay="0"/>
                                          </p:stCondLst>
                                        </p:cTn>
                                        <p:tgtEl>
                                          <p:spTgt spid="1000452"/>
                                        </p:tgtEl>
                                        <p:attrNameLst>
                                          <p:attrName>style.visibility</p:attrName>
                                        </p:attrNameLst>
                                      </p:cBhvr>
                                      <p:to>
                                        <p:strVal val="visible"/>
                                      </p:to>
                                    </p:set>
                                    <p:animEffect transition="in" filter="dissolve">
                                      <p:cBhvr>
                                        <p:cTn id="11" dur="2000"/>
                                        <p:tgtEl>
                                          <p:spTgt spid="100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65" name="Group 141">
            <a:extLst>
              <a:ext uri="{FF2B5EF4-FFF2-40B4-BE49-F238E27FC236}">
                <a16:creationId xmlns:a16="http://schemas.microsoft.com/office/drawing/2014/main" id="{890B31F8-EBF3-4A61-A5B7-2D79BC2F146D}"/>
              </a:ext>
            </a:extLst>
          </p:cNvPr>
          <p:cNvGrpSpPr>
            <a:grpSpLocks/>
          </p:cNvGrpSpPr>
          <p:nvPr/>
        </p:nvGrpSpPr>
        <p:grpSpPr bwMode="auto">
          <a:xfrm>
            <a:off x="1981200" y="5029200"/>
            <a:ext cx="5638800" cy="457200"/>
            <a:chOff x="1248" y="3024"/>
            <a:chExt cx="3552" cy="288"/>
          </a:xfrm>
        </p:grpSpPr>
        <p:sp>
          <p:nvSpPr>
            <p:cNvPr id="14359" name="Text Box 3">
              <a:extLst>
                <a:ext uri="{FF2B5EF4-FFF2-40B4-BE49-F238E27FC236}">
                  <a16:creationId xmlns:a16="http://schemas.microsoft.com/office/drawing/2014/main" id="{476DB64B-C1EA-497C-9259-2EE0D1767173}"/>
                </a:ext>
              </a:extLst>
            </p:cNvPr>
            <p:cNvSpPr txBox="1">
              <a:spLocks noChangeArrowheads="1"/>
            </p:cNvSpPr>
            <p:nvPr/>
          </p:nvSpPr>
          <p:spPr bwMode="auto">
            <a:xfrm>
              <a:off x="1248" y="302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T</a:t>
              </a:r>
            </a:p>
          </p:txBody>
        </p:sp>
        <p:sp>
          <p:nvSpPr>
            <p:cNvPr id="14360" name="Text Box 48">
              <a:extLst>
                <a:ext uri="{FF2B5EF4-FFF2-40B4-BE49-F238E27FC236}">
                  <a16:creationId xmlns:a16="http://schemas.microsoft.com/office/drawing/2014/main" id="{22AF60AC-1B35-4B95-ABFF-DD4DCE595B7C}"/>
                </a:ext>
              </a:extLst>
            </p:cNvPr>
            <p:cNvSpPr txBox="1">
              <a:spLocks noChangeArrowheads="1"/>
            </p:cNvSpPr>
            <p:nvPr/>
          </p:nvSpPr>
          <p:spPr bwMode="auto">
            <a:xfrm>
              <a:off x="4560" y="302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T</a:t>
              </a:r>
            </a:p>
          </p:txBody>
        </p:sp>
      </p:grpSp>
      <p:sp>
        <p:nvSpPr>
          <p:cNvPr id="1077" name="Text Box 53">
            <a:extLst>
              <a:ext uri="{FF2B5EF4-FFF2-40B4-BE49-F238E27FC236}">
                <a16:creationId xmlns:a16="http://schemas.microsoft.com/office/drawing/2014/main" id="{0D8CD37C-F332-40CF-9DCA-1785AD41CEDE}"/>
              </a:ext>
            </a:extLst>
          </p:cNvPr>
          <p:cNvSpPr txBox="1">
            <a:spLocks noChangeArrowheads="1"/>
          </p:cNvSpPr>
          <p:nvPr/>
        </p:nvSpPr>
        <p:spPr bwMode="auto">
          <a:xfrm>
            <a:off x="3505200" y="56388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sng"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Tension Member</a:t>
            </a:r>
          </a:p>
        </p:txBody>
      </p:sp>
      <p:sp>
        <p:nvSpPr>
          <p:cNvPr id="1088" name="Text Box 64">
            <a:extLst>
              <a:ext uri="{FF2B5EF4-FFF2-40B4-BE49-F238E27FC236}">
                <a16:creationId xmlns:a16="http://schemas.microsoft.com/office/drawing/2014/main" id="{7F832E37-9726-4D7A-BD8C-0FC272C0E6D1}"/>
              </a:ext>
            </a:extLst>
          </p:cNvPr>
          <p:cNvSpPr txBox="1">
            <a:spLocks noChangeArrowheads="1"/>
          </p:cNvSpPr>
          <p:nvPr/>
        </p:nvSpPr>
        <p:spPr bwMode="auto">
          <a:xfrm>
            <a:off x="685800" y="22860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     The free body diagram of a member shows that it is acted upon by two equal and opposite forces.</a:t>
            </a:r>
          </a:p>
        </p:txBody>
      </p:sp>
      <p:sp>
        <p:nvSpPr>
          <p:cNvPr id="1089" name="Text Box 65">
            <a:extLst>
              <a:ext uri="{FF2B5EF4-FFF2-40B4-BE49-F238E27FC236}">
                <a16:creationId xmlns:a16="http://schemas.microsoft.com/office/drawing/2014/main" id="{B4EE10E3-98A1-42EA-BF79-DD74ED1D1176}"/>
              </a:ext>
            </a:extLst>
          </p:cNvPr>
          <p:cNvSpPr txBox="1">
            <a:spLocks noChangeArrowheads="1"/>
          </p:cNvSpPr>
          <p:nvPr/>
        </p:nvSpPr>
        <p:spPr bwMode="auto">
          <a:xfrm>
            <a:off x="685800" y="3352800"/>
            <a:ext cx="8458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     The hinged joint  permits  members to rotate with  respect to each other and hence the members are subjected  to purely axial forces.</a:t>
            </a:r>
          </a:p>
        </p:txBody>
      </p:sp>
      <p:sp>
        <p:nvSpPr>
          <p:cNvPr id="1131" name="Text Box 107">
            <a:extLst>
              <a:ext uri="{FF2B5EF4-FFF2-40B4-BE49-F238E27FC236}">
                <a16:creationId xmlns:a16="http://schemas.microsoft.com/office/drawing/2014/main" id="{B1D00B34-5A3F-4288-8CFC-35F8C1DCFC27}"/>
              </a:ext>
            </a:extLst>
          </p:cNvPr>
          <p:cNvSpPr txBox="1">
            <a:spLocks noChangeArrowheads="1"/>
          </p:cNvSpPr>
          <p:nvPr/>
        </p:nvSpPr>
        <p:spPr bwMode="auto">
          <a:xfrm>
            <a:off x="685800" y="11430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ar-EG"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     A truss is held in position by the supports and  the loads are applied only at joints.    </a:t>
            </a:r>
          </a:p>
        </p:txBody>
      </p:sp>
      <p:grpSp>
        <p:nvGrpSpPr>
          <p:cNvPr id="1161" name="Group 137">
            <a:extLst>
              <a:ext uri="{FF2B5EF4-FFF2-40B4-BE49-F238E27FC236}">
                <a16:creationId xmlns:a16="http://schemas.microsoft.com/office/drawing/2014/main" id="{B135E378-47FB-4F26-B322-FAAF44C72A76}"/>
              </a:ext>
            </a:extLst>
          </p:cNvPr>
          <p:cNvGrpSpPr>
            <a:grpSpLocks/>
          </p:cNvGrpSpPr>
          <p:nvPr/>
        </p:nvGrpSpPr>
        <p:grpSpPr bwMode="auto">
          <a:xfrm>
            <a:off x="2895600" y="5181600"/>
            <a:ext cx="3810000" cy="152400"/>
            <a:chOff x="1824" y="3120"/>
            <a:chExt cx="2400" cy="96"/>
          </a:xfrm>
        </p:grpSpPr>
        <p:sp>
          <p:nvSpPr>
            <p:cNvPr id="14355" name="AutoShape 12">
              <a:extLst>
                <a:ext uri="{FF2B5EF4-FFF2-40B4-BE49-F238E27FC236}">
                  <a16:creationId xmlns:a16="http://schemas.microsoft.com/office/drawing/2014/main" id="{84B053D5-73D1-41AC-8BE7-3BEE4C3B47A1}"/>
                </a:ext>
              </a:extLst>
            </p:cNvPr>
            <p:cNvSpPr>
              <a:spLocks/>
            </p:cNvSpPr>
            <p:nvPr/>
          </p:nvSpPr>
          <p:spPr bwMode="auto">
            <a:xfrm>
              <a:off x="1824" y="3120"/>
              <a:ext cx="48" cy="96"/>
            </a:xfrm>
            <a:prstGeom prst="leftBracket">
              <a:avLst>
                <a:gd name="adj" fmla="val 16667"/>
              </a:avLst>
            </a:prstGeom>
            <a:noFill/>
            <a:ln w="127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4356" name="Line 16">
              <a:extLst>
                <a:ext uri="{FF2B5EF4-FFF2-40B4-BE49-F238E27FC236}">
                  <a16:creationId xmlns:a16="http://schemas.microsoft.com/office/drawing/2014/main" id="{D2702E94-18CA-4F9F-AB9E-955E914EB959}"/>
                </a:ext>
              </a:extLst>
            </p:cNvPr>
            <p:cNvSpPr>
              <a:spLocks noChangeShapeType="1"/>
            </p:cNvSpPr>
            <p:nvPr/>
          </p:nvSpPr>
          <p:spPr bwMode="auto">
            <a:xfrm>
              <a:off x="1872" y="3120"/>
              <a:ext cx="2304" cy="0"/>
            </a:xfrm>
            <a:prstGeom prst="line">
              <a:avLst/>
            </a:prstGeom>
            <a:noFill/>
            <a:ln w="127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4357" name="Line 17">
              <a:extLst>
                <a:ext uri="{FF2B5EF4-FFF2-40B4-BE49-F238E27FC236}">
                  <a16:creationId xmlns:a16="http://schemas.microsoft.com/office/drawing/2014/main" id="{34317EB6-864D-4B5F-8088-78CE0266DFF9}"/>
                </a:ext>
              </a:extLst>
            </p:cNvPr>
            <p:cNvSpPr>
              <a:spLocks noChangeShapeType="1"/>
            </p:cNvSpPr>
            <p:nvPr/>
          </p:nvSpPr>
          <p:spPr bwMode="auto">
            <a:xfrm>
              <a:off x="1872" y="3216"/>
              <a:ext cx="2304" cy="0"/>
            </a:xfrm>
            <a:prstGeom prst="line">
              <a:avLst/>
            </a:prstGeom>
            <a:noFill/>
            <a:ln w="127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4358" name="AutoShape 18">
              <a:extLst>
                <a:ext uri="{FF2B5EF4-FFF2-40B4-BE49-F238E27FC236}">
                  <a16:creationId xmlns:a16="http://schemas.microsoft.com/office/drawing/2014/main" id="{24107892-81F3-4EE7-A3F1-A0F16E097351}"/>
                </a:ext>
              </a:extLst>
            </p:cNvPr>
            <p:cNvSpPr>
              <a:spLocks/>
            </p:cNvSpPr>
            <p:nvPr/>
          </p:nvSpPr>
          <p:spPr bwMode="auto">
            <a:xfrm>
              <a:off x="4176" y="3120"/>
              <a:ext cx="48" cy="96"/>
            </a:xfrm>
            <a:prstGeom prst="rightBracket">
              <a:avLst>
                <a:gd name="adj" fmla="val 16667"/>
              </a:avLst>
            </a:prstGeom>
            <a:noFill/>
            <a:ln w="12700" cap="sq">
              <a:solidFill>
                <a:srgbClr val="00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1162" name="Group 138">
            <a:extLst>
              <a:ext uri="{FF2B5EF4-FFF2-40B4-BE49-F238E27FC236}">
                <a16:creationId xmlns:a16="http://schemas.microsoft.com/office/drawing/2014/main" id="{79BB18E6-5F39-4A30-B915-203707CCA1FC}"/>
              </a:ext>
            </a:extLst>
          </p:cNvPr>
          <p:cNvGrpSpPr>
            <a:grpSpLocks/>
          </p:cNvGrpSpPr>
          <p:nvPr/>
        </p:nvGrpSpPr>
        <p:grpSpPr bwMode="auto">
          <a:xfrm>
            <a:off x="914400" y="5181600"/>
            <a:ext cx="7772400" cy="152400"/>
            <a:chOff x="576" y="3120"/>
            <a:chExt cx="4896" cy="96"/>
          </a:xfrm>
        </p:grpSpPr>
        <p:sp>
          <p:nvSpPr>
            <p:cNvPr id="14353" name="AutoShape 70">
              <a:extLst>
                <a:ext uri="{FF2B5EF4-FFF2-40B4-BE49-F238E27FC236}">
                  <a16:creationId xmlns:a16="http://schemas.microsoft.com/office/drawing/2014/main" id="{B39A71A7-3ED1-4EDB-9ED5-3D7E72DB1F66}"/>
                </a:ext>
              </a:extLst>
            </p:cNvPr>
            <p:cNvSpPr>
              <a:spLocks noChangeArrowheads="1"/>
            </p:cNvSpPr>
            <p:nvPr/>
          </p:nvSpPr>
          <p:spPr bwMode="auto">
            <a:xfrm>
              <a:off x="576" y="3120"/>
              <a:ext cx="96" cy="96"/>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4354" name="AutoShape 121">
              <a:extLst>
                <a:ext uri="{FF2B5EF4-FFF2-40B4-BE49-F238E27FC236}">
                  <a16:creationId xmlns:a16="http://schemas.microsoft.com/office/drawing/2014/main" id="{738BBA06-B114-4BA9-908C-CFC88642006C}"/>
                </a:ext>
              </a:extLst>
            </p:cNvPr>
            <p:cNvSpPr>
              <a:spLocks noChangeArrowheads="1"/>
            </p:cNvSpPr>
            <p:nvPr/>
          </p:nvSpPr>
          <p:spPr bwMode="auto">
            <a:xfrm>
              <a:off x="5376" y="3120"/>
              <a:ext cx="96" cy="96"/>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1163" name="Group 139">
            <a:extLst>
              <a:ext uri="{FF2B5EF4-FFF2-40B4-BE49-F238E27FC236}">
                <a16:creationId xmlns:a16="http://schemas.microsoft.com/office/drawing/2014/main" id="{6E90347E-3D07-42A7-A32D-34C47E92334F}"/>
              </a:ext>
            </a:extLst>
          </p:cNvPr>
          <p:cNvGrpSpPr>
            <a:grpSpLocks/>
          </p:cNvGrpSpPr>
          <p:nvPr/>
        </p:nvGrpSpPr>
        <p:grpSpPr bwMode="auto">
          <a:xfrm>
            <a:off x="1066800" y="5257800"/>
            <a:ext cx="7467600" cy="0"/>
            <a:chOff x="672" y="3168"/>
            <a:chExt cx="4704" cy="0"/>
          </a:xfrm>
        </p:grpSpPr>
        <p:sp>
          <p:nvSpPr>
            <p:cNvPr id="14351" name="Line 126">
              <a:extLst>
                <a:ext uri="{FF2B5EF4-FFF2-40B4-BE49-F238E27FC236}">
                  <a16:creationId xmlns:a16="http://schemas.microsoft.com/office/drawing/2014/main" id="{D54B02D2-B36A-40B9-B295-75B43E69D683}"/>
                </a:ext>
              </a:extLst>
            </p:cNvPr>
            <p:cNvSpPr>
              <a:spLocks noChangeShapeType="1"/>
            </p:cNvSpPr>
            <p:nvPr/>
          </p:nvSpPr>
          <p:spPr bwMode="auto">
            <a:xfrm>
              <a:off x="672" y="3168"/>
              <a:ext cx="528"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4352" name="Line 127">
              <a:extLst>
                <a:ext uri="{FF2B5EF4-FFF2-40B4-BE49-F238E27FC236}">
                  <a16:creationId xmlns:a16="http://schemas.microsoft.com/office/drawing/2014/main" id="{E4B194F2-45BA-4EC6-8481-47A4F9AFF612}"/>
                </a:ext>
              </a:extLst>
            </p:cNvPr>
            <p:cNvSpPr>
              <a:spLocks noChangeShapeType="1"/>
            </p:cNvSpPr>
            <p:nvPr/>
          </p:nvSpPr>
          <p:spPr bwMode="auto">
            <a:xfrm flipH="1">
              <a:off x="4848" y="3168"/>
              <a:ext cx="528"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1164" name="Group 140">
            <a:extLst>
              <a:ext uri="{FF2B5EF4-FFF2-40B4-BE49-F238E27FC236}">
                <a16:creationId xmlns:a16="http://schemas.microsoft.com/office/drawing/2014/main" id="{6BF4462D-B6D0-4168-8030-B83D521327AA}"/>
              </a:ext>
            </a:extLst>
          </p:cNvPr>
          <p:cNvGrpSpPr>
            <a:grpSpLocks/>
          </p:cNvGrpSpPr>
          <p:nvPr/>
        </p:nvGrpSpPr>
        <p:grpSpPr bwMode="auto">
          <a:xfrm>
            <a:off x="2438400" y="5257800"/>
            <a:ext cx="4724400" cy="0"/>
            <a:chOff x="1536" y="3168"/>
            <a:chExt cx="2976" cy="0"/>
          </a:xfrm>
        </p:grpSpPr>
        <p:sp>
          <p:nvSpPr>
            <p:cNvPr id="14349" name="Line 132">
              <a:extLst>
                <a:ext uri="{FF2B5EF4-FFF2-40B4-BE49-F238E27FC236}">
                  <a16:creationId xmlns:a16="http://schemas.microsoft.com/office/drawing/2014/main" id="{DF9478AE-B049-4495-9AC3-CC095C6F1DC1}"/>
                </a:ext>
              </a:extLst>
            </p:cNvPr>
            <p:cNvSpPr>
              <a:spLocks noChangeShapeType="1"/>
            </p:cNvSpPr>
            <p:nvPr/>
          </p:nvSpPr>
          <p:spPr bwMode="auto">
            <a:xfrm>
              <a:off x="2976" y="3168"/>
              <a:ext cx="1536"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4350" name="Line 133">
              <a:extLst>
                <a:ext uri="{FF2B5EF4-FFF2-40B4-BE49-F238E27FC236}">
                  <a16:creationId xmlns:a16="http://schemas.microsoft.com/office/drawing/2014/main" id="{35F0D6FC-85D0-426C-B0BB-31FD2132A06A}"/>
                </a:ext>
              </a:extLst>
            </p:cNvPr>
            <p:cNvSpPr>
              <a:spLocks noChangeShapeType="1"/>
            </p:cNvSpPr>
            <p:nvPr/>
          </p:nvSpPr>
          <p:spPr bwMode="auto">
            <a:xfrm flipH="1">
              <a:off x="1536" y="3168"/>
              <a:ext cx="1440"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sp>
        <p:nvSpPr>
          <p:cNvPr id="14348" name="Slide Number Placeholder 2">
            <a:extLst>
              <a:ext uri="{FF2B5EF4-FFF2-40B4-BE49-F238E27FC236}">
                <a16:creationId xmlns:a16="http://schemas.microsoft.com/office/drawing/2014/main" id="{1F815215-55ED-436C-9366-4773871C19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235C4F0-9C8E-48B8-A028-72E7FFEE3A0D}" type="slidenum">
              <a:rPr kumimoji="0" lang="en-US" altLang="ar-EG" sz="1200" b="0" i="0" u="none" strike="noStrike" kern="1200" cap="none" spc="0" normalizeH="0" baseline="0" noProof="0" smtClean="0">
                <a:ln>
                  <a:noFill/>
                </a:ln>
                <a:solidFill>
                  <a:srgbClr val="D6ECFF"/>
                </a:solidFill>
                <a:effectLst/>
                <a:uLnTx/>
                <a:uFillTx/>
                <a:latin typeface="Times New Roman" panose="02020603050405020304" pitchFamily="18" charset="0"/>
                <a:ea typeface="+mn-ea"/>
                <a:cs typeface="Tahom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altLang="ar-EG" sz="1200" b="0" i="0" u="none" strike="noStrike" kern="1200" cap="none" spc="0" normalizeH="0" baseline="0" noProof="0">
              <a:ln>
                <a:noFill/>
              </a:ln>
              <a:solidFill>
                <a:srgbClr val="D6ECFF"/>
              </a:solidFill>
              <a:effectLst/>
              <a:uLnTx/>
              <a:uFillTx/>
              <a:latin typeface="Times New Roman" panose="02020603050405020304" pitchFamily="18" charset="0"/>
              <a:ea typeface="+mn-ea"/>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1"/>
                                        </p:tgtEl>
                                        <p:attrNameLst>
                                          <p:attrName>style.visibility</p:attrName>
                                        </p:attrNameLst>
                                      </p:cBhvr>
                                      <p:to>
                                        <p:strVal val="visible"/>
                                      </p:to>
                                    </p:set>
                                    <p:animEffect transition="in" filter="blinds(horizontal)">
                                      <p:cBhvr>
                                        <p:cTn id="7" dur="500"/>
                                        <p:tgtEl>
                                          <p:spTgt spid="1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8"/>
                                        </p:tgtEl>
                                        <p:attrNameLst>
                                          <p:attrName>style.visibility</p:attrName>
                                        </p:attrNameLst>
                                      </p:cBhvr>
                                      <p:to>
                                        <p:strVal val="visible"/>
                                      </p:to>
                                    </p:set>
                                    <p:animEffect transition="in" filter="blinds(horizontal)">
                                      <p:cBhvr>
                                        <p:cTn id="12" dur="500"/>
                                        <p:tgtEl>
                                          <p:spTgt spid="1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9"/>
                                        </p:tgtEl>
                                        <p:attrNameLst>
                                          <p:attrName>style.visibility</p:attrName>
                                        </p:attrNameLst>
                                      </p:cBhvr>
                                      <p:to>
                                        <p:strVal val="visible"/>
                                      </p:to>
                                    </p:set>
                                    <p:animEffect transition="in" filter="blinds(horizontal)">
                                      <p:cBhvr>
                                        <p:cTn id="17" dur="500"/>
                                        <p:tgtEl>
                                          <p:spTgt spid="10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iterate type="lt">
                                    <p:tmPct val="100000"/>
                                  </p:iterate>
                                  <p:childTnLst>
                                    <p:set>
                                      <p:cBhvr>
                                        <p:cTn id="21" dur="1" fill="hold">
                                          <p:stCondLst>
                                            <p:cond delay="0"/>
                                          </p:stCondLst>
                                        </p:cTn>
                                        <p:tgtEl>
                                          <p:spTgt spid="1077"/>
                                        </p:tgtEl>
                                        <p:attrNameLst>
                                          <p:attrName>style.visibility</p:attrName>
                                        </p:attrNameLst>
                                      </p:cBhvr>
                                      <p:to>
                                        <p:strVal val="visible"/>
                                      </p:to>
                                    </p:set>
                                    <p:animEffect transition="in" filter="blinds(vertical)">
                                      <p:cBhvr>
                                        <p:cTn id="22" dur="75"/>
                                        <p:tgtEl>
                                          <p:spTgt spid="10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61"/>
                                        </p:tgtEl>
                                        <p:attrNameLst>
                                          <p:attrName>style.visibility</p:attrName>
                                        </p:attrNameLst>
                                      </p:cBhvr>
                                      <p:to>
                                        <p:strVal val="visible"/>
                                      </p:to>
                                    </p:set>
                                    <p:animEffect transition="in" filter="dissolve">
                                      <p:cBhvr>
                                        <p:cTn id="27" dur="500"/>
                                        <p:tgtEl>
                                          <p:spTgt spid="11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162"/>
                                        </p:tgtEl>
                                        <p:attrNameLst>
                                          <p:attrName>style.visibility</p:attrName>
                                        </p:attrNameLst>
                                      </p:cBhvr>
                                      <p:to>
                                        <p:strVal val="visible"/>
                                      </p:to>
                                    </p:set>
                                    <p:animEffect transition="in" filter="dissolve">
                                      <p:cBhvr>
                                        <p:cTn id="32" dur="500"/>
                                        <p:tgtEl>
                                          <p:spTgt spid="11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163"/>
                                        </p:tgtEl>
                                        <p:attrNameLst>
                                          <p:attrName>style.visibility</p:attrName>
                                        </p:attrNameLst>
                                      </p:cBhvr>
                                      <p:to>
                                        <p:strVal val="visible"/>
                                      </p:to>
                                    </p:set>
                                    <p:animEffect transition="in" filter="dissolve">
                                      <p:cBhvr>
                                        <p:cTn id="37" dur="500"/>
                                        <p:tgtEl>
                                          <p:spTgt spid="11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165"/>
                                        </p:tgtEl>
                                        <p:attrNameLst>
                                          <p:attrName>style.visibility</p:attrName>
                                        </p:attrNameLst>
                                      </p:cBhvr>
                                      <p:to>
                                        <p:strVal val="visible"/>
                                      </p:to>
                                    </p:set>
                                    <p:animEffect transition="in" filter="blinds(vertical)">
                                      <p:cBhvr>
                                        <p:cTn id="42" dur="500"/>
                                        <p:tgtEl>
                                          <p:spTgt spid="116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164"/>
                                        </p:tgtEl>
                                        <p:attrNameLst>
                                          <p:attrName>style.visibility</p:attrName>
                                        </p:attrNameLst>
                                      </p:cBhvr>
                                      <p:to>
                                        <p:strVal val="visible"/>
                                      </p:to>
                                    </p:set>
                                    <p:animEffect transition="in" filter="dissolve">
                                      <p:cBhvr>
                                        <p:cTn id="47" dur="500"/>
                                        <p:tgtEl>
                                          <p:spTgt spid="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 grpId="0" autoUpdateAnimBg="0"/>
      <p:bldP spid="1088" grpId="0" autoUpdateAnimBg="0"/>
      <p:bldP spid="1089" grpId="0" autoUpdateAnimBg="0"/>
      <p:bldP spid="11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685" name="Group 1109">
            <a:extLst>
              <a:ext uri="{FF2B5EF4-FFF2-40B4-BE49-F238E27FC236}">
                <a16:creationId xmlns:a16="http://schemas.microsoft.com/office/drawing/2014/main" id="{A3566A05-84F1-42E2-ABF3-9D2F0A8656A0}"/>
              </a:ext>
            </a:extLst>
          </p:cNvPr>
          <p:cNvGrpSpPr>
            <a:grpSpLocks/>
          </p:cNvGrpSpPr>
          <p:nvPr/>
        </p:nvGrpSpPr>
        <p:grpSpPr bwMode="auto">
          <a:xfrm>
            <a:off x="2667000" y="1676400"/>
            <a:ext cx="3810000" cy="153988"/>
            <a:chOff x="1680" y="1056"/>
            <a:chExt cx="2400" cy="97"/>
          </a:xfrm>
        </p:grpSpPr>
        <p:sp>
          <p:nvSpPr>
            <p:cNvPr id="15396" name="AutoShape 1031">
              <a:extLst>
                <a:ext uri="{FF2B5EF4-FFF2-40B4-BE49-F238E27FC236}">
                  <a16:creationId xmlns:a16="http://schemas.microsoft.com/office/drawing/2014/main" id="{F669FE4B-C2DF-4241-8E74-752158DFA55E}"/>
                </a:ext>
              </a:extLst>
            </p:cNvPr>
            <p:cNvSpPr>
              <a:spLocks/>
            </p:cNvSpPr>
            <p:nvPr/>
          </p:nvSpPr>
          <p:spPr bwMode="auto">
            <a:xfrm>
              <a:off x="1680" y="1056"/>
              <a:ext cx="48" cy="96"/>
            </a:xfrm>
            <a:prstGeom prst="leftBracket">
              <a:avLst>
                <a:gd name="adj" fmla="val 16667"/>
              </a:avLst>
            </a:prstGeom>
            <a:solidFill>
              <a:srgbClr val="00FFFF"/>
            </a:solidFill>
            <a:ln w="12700" cap="sq">
              <a:solidFill>
                <a:srgbClr val="00FF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97" name="Line 1032">
              <a:extLst>
                <a:ext uri="{FF2B5EF4-FFF2-40B4-BE49-F238E27FC236}">
                  <a16:creationId xmlns:a16="http://schemas.microsoft.com/office/drawing/2014/main" id="{8FD5CD1F-00CD-4824-9348-A21097DE48B9}"/>
                </a:ext>
              </a:extLst>
            </p:cNvPr>
            <p:cNvSpPr>
              <a:spLocks noChangeShapeType="1"/>
            </p:cNvSpPr>
            <p:nvPr/>
          </p:nvSpPr>
          <p:spPr bwMode="auto">
            <a:xfrm>
              <a:off x="1728" y="1056"/>
              <a:ext cx="2304" cy="1"/>
            </a:xfrm>
            <a:prstGeom prst="line">
              <a:avLst/>
            </a:prstGeom>
            <a:noFill/>
            <a:ln w="127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98" name="Line 1033">
              <a:extLst>
                <a:ext uri="{FF2B5EF4-FFF2-40B4-BE49-F238E27FC236}">
                  <a16:creationId xmlns:a16="http://schemas.microsoft.com/office/drawing/2014/main" id="{4FF632EF-D68E-4F3F-94D5-F66D81FE5FFA}"/>
                </a:ext>
              </a:extLst>
            </p:cNvPr>
            <p:cNvSpPr>
              <a:spLocks noChangeShapeType="1"/>
            </p:cNvSpPr>
            <p:nvPr/>
          </p:nvSpPr>
          <p:spPr bwMode="auto">
            <a:xfrm>
              <a:off x="1728" y="1152"/>
              <a:ext cx="2304" cy="1"/>
            </a:xfrm>
            <a:prstGeom prst="line">
              <a:avLst/>
            </a:prstGeom>
            <a:noFill/>
            <a:ln w="12700" cap="sq">
              <a:solidFill>
                <a:srgbClr val="00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99" name="AutoShape 1034">
              <a:extLst>
                <a:ext uri="{FF2B5EF4-FFF2-40B4-BE49-F238E27FC236}">
                  <a16:creationId xmlns:a16="http://schemas.microsoft.com/office/drawing/2014/main" id="{1FD1064B-D59F-4C3F-94DB-346516BD2D98}"/>
                </a:ext>
              </a:extLst>
            </p:cNvPr>
            <p:cNvSpPr>
              <a:spLocks/>
            </p:cNvSpPr>
            <p:nvPr/>
          </p:nvSpPr>
          <p:spPr bwMode="auto">
            <a:xfrm>
              <a:off x="4032" y="1056"/>
              <a:ext cx="48" cy="96"/>
            </a:xfrm>
            <a:prstGeom prst="rightBracket">
              <a:avLst>
                <a:gd name="adj" fmla="val 16667"/>
              </a:avLst>
            </a:prstGeom>
            <a:solidFill>
              <a:srgbClr val="00FFFF"/>
            </a:solidFill>
            <a:ln w="12700" cap="sq">
              <a:solidFill>
                <a:srgbClr val="00FFF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sp>
        <p:nvSpPr>
          <p:cNvPr id="25629" name="Text Box 1053">
            <a:extLst>
              <a:ext uri="{FF2B5EF4-FFF2-40B4-BE49-F238E27FC236}">
                <a16:creationId xmlns:a16="http://schemas.microsoft.com/office/drawing/2014/main" id="{783AC08A-748D-4A72-82E6-306F37993728}"/>
              </a:ext>
            </a:extLst>
          </p:cNvPr>
          <p:cNvSpPr txBox="1">
            <a:spLocks noChangeArrowheads="1"/>
          </p:cNvSpPr>
          <p:nvPr/>
        </p:nvSpPr>
        <p:spPr bwMode="auto">
          <a:xfrm>
            <a:off x="2971800" y="2438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sng"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Compression Member</a:t>
            </a:r>
          </a:p>
        </p:txBody>
      </p:sp>
      <p:grpSp>
        <p:nvGrpSpPr>
          <p:cNvPr id="25694" name="Group 1118">
            <a:extLst>
              <a:ext uri="{FF2B5EF4-FFF2-40B4-BE49-F238E27FC236}">
                <a16:creationId xmlns:a16="http://schemas.microsoft.com/office/drawing/2014/main" id="{B080BB99-2F3E-4A48-A75B-D835DDAAC766}"/>
              </a:ext>
            </a:extLst>
          </p:cNvPr>
          <p:cNvGrpSpPr>
            <a:grpSpLocks/>
          </p:cNvGrpSpPr>
          <p:nvPr/>
        </p:nvGrpSpPr>
        <p:grpSpPr bwMode="auto">
          <a:xfrm>
            <a:off x="4876800" y="4800600"/>
            <a:ext cx="2514600" cy="138113"/>
            <a:chOff x="3072" y="3360"/>
            <a:chExt cx="1584" cy="87"/>
          </a:xfrm>
        </p:grpSpPr>
        <p:sp>
          <p:nvSpPr>
            <p:cNvPr id="15394" name="AutoShape 1067">
              <a:extLst>
                <a:ext uri="{FF2B5EF4-FFF2-40B4-BE49-F238E27FC236}">
                  <a16:creationId xmlns:a16="http://schemas.microsoft.com/office/drawing/2014/main" id="{47449BDC-5E6B-421B-B3FB-9F844F6C070E}"/>
                </a:ext>
              </a:extLst>
            </p:cNvPr>
            <p:cNvSpPr>
              <a:spLocks noChangeArrowheads="1"/>
            </p:cNvSpPr>
            <p:nvPr/>
          </p:nvSpPr>
          <p:spPr bwMode="auto">
            <a:xfrm>
              <a:off x="4560" y="3360"/>
              <a:ext cx="96" cy="87"/>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95" name="AutoShape 1070">
              <a:extLst>
                <a:ext uri="{FF2B5EF4-FFF2-40B4-BE49-F238E27FC236}">
                  <a16:creationId xmlns:a16="http://schemas.microsoft.com/office/drawing/2014/main" id="{C4C8E91C-FD9F-47CF-9B47-B4D4B4D6DFCB}"/>
                </a:ext>
              </a:extLst>
            </p:cNvPr>
            <p:cNvSpPr>
              <a:spLocks noChangeArrowheads="1"/>
            </p:cNvSpPr>
            <p:nvPr/>
          </p:nvSpPr>
          <p:spPr bwMode="auto">
            <a:xfrm>
              <a:off x="3072" y="3360"/>
              <a:ext cx="96" cy="87"/>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25686" name="Group 1110">
            <a:extLst>
              <a:ext uri="{FF2B5EF4-FFF2-40B4-BE49-F238E27FC236}">
                <a16:creationId xmlns:a16="http://schemas.microsoft.com/office/drawing/2014/main" id="{C1F14840-D6DC-4527-8C39-C087D3A79B8A}"/>
              </a:ext>
            </a:extLst>
          </p:cNvPr>
          <p:cNvGrpSpPr>
            <a:grpSpLocks/>
          </p:cNvGrpSpPr>
          <p:nvPr/>
        </p:nvGrpSpPr>
        <p:grpSpPr bwMode="auto">
          <a:xfrm>
            <a:off x="533400" y="1676400"/>
            <a:ext cx="8077200" cy="152400"/>
            <a:chOff x="336" y="1056"/>
            <a:chExt cx="5088" cy="96"/>
          </a:xfrm>
        </p:grpSpPr>
        <p:sp>
          <p:nvSpPr>
            <p:cNvPr id="15392" name="AutoShape 1068">
              <a:extLst>
                <a:ext uri="{FF2B5EF4-FFF2-40B4-BE49-F238E27FC236}">
                  <a16:creationId xmlns:a16="http://schemas.microsoft.com/office/drawing/2014/main" id="{7B6940B8-EE84-47E1-8087-6A88C1B9699C}"/>
                </a:ext>
              </a:extLst>
            </p:cNvPr>
            <p:cNvSpPr>
              <a:spLocks noChangeArrowheads="1"/>
            </p:cNvSpPr>
            <p:nvPr/>
          </p:nvSpPr>
          <p:spPr bwMode="auto">
            <a:xfrm>
              <a:off x="5328" y="1056"/>
              <a:ext cx="96" cy="96"/>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93" name="AutoShape 1071">
              <a:extLst>
                <a:ext uri="{FF2B5EF4-FFF2-40B4-BE49-F238E27FC236}">
                  <a16:creationId xmlns:a16="http://schemas.microsoft.com/office/drawing/2014/main" id="{69BC62B3-72B3-4C84-952D-78193BFD91DB}"/>
                </a:ext>
              </a:extLst>
            </p:cNvPr>
            <p:cNvSpPr>
              <a:spLocks noChangeArrowheads="1"/>
            </p:cNvSpPr>
            <p:nvPr/>
          </p:nvSpPr>
          <p:spPr bwMode="auto">
            <a:xfrm>
              <a:off x="336" y="1056"/>
              <a:ext cx="96" cy="96"/>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25692" name="Group 1116">
            <a:extLst>
              <a:ext uri="{FF2B5EF4-FFF2-40B4-BE49-F238E27FC236}">
                <a16:creationId xmlns:a16="http://schemas.microsoft.com/office/drawing/2014/main" id="{8CA0D3BC-1639-4D9C-8E94-9265D9C33329}"/>
              </a:ext>
            </a:extLst>
          </p:cNvPr>
          <p:cNvGrpSpPr>
            <a:grpSpLocks/>
          </p:cNvGrpSpPr>
          <p:nvPr/>
        </p:nvGrpSpPr>
        <p:grpSpPr bwMode="auto">
          <a:xfrm>
            <a:off x="1524000" y="4800600"/>
            <a:ext cx="2514600" cy="152400"/>
            <a:chOff x="912" y="3360"/>
            <a:chExt cx="1584" cy="96"/>
          </a:xfrm>
        </p:grpSpPr>
        <p:sp>
          <p:nvSpPr>
            <p:cNvPr id="15390" name="AutoShape 1062">
              <a:extLst>
                <a:ext uri="{FF2B5EF4-FFF2-40B4-BE49-F238E27FC236}">
                  <a16:creationId xmlns:a16="http://schemas.microsoft.com/office/drawing/2014/main" id="{7E6038C0-48DA-436A-BB31-74AD3BF93F32}"/>
                </a:ext>
              </a:extLst>
            </p:cNvPr>
            <p:cNvSpPr>
              <a:spLocks noChangeArrowheads="1"/>
            </p:cNvSpPr>
            <p:nvPr/>
          </p:nvSpPr>
          <p:spPr bwMode="auto">
            <a:xfrm>
              <a:off x="912" y="3360"/>
              <a:ext cx="96" cy="96"/>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91" name="AutoShape 1077">
              <a:extLst>
                <a:ext uri="{FF2B5EF4-FFF2-40B4-BE49-F238E27FC236}">
                  <a16:creationId xmlns:a16="http://schemas.microsoft.com/office/drawing/2014/main" id="{DE8BB865-CA7B-46A0-90F1-2AD2086CBE8C}"/>
                </a:ext>
              </a:extLst>
            </p:cNvPr>
            <p:cNvSpPr>
              <a:spLocks noChangeArrowheads="1"/>
            </p:cNvSpPr>
            <p:nvPr/>
          </p:nvSpPr>
          <p:spPr bwMode="auto">
            <a:xfrm>
              <a:off x="2400" y="3360"/>
              <a:ext cx="96" cy="96"/>
            </a:xfrm>
            <a:prstGeom prst="octagon">
              <a:avLst>
                <a:gd name="adj" fmla="val 29287"/>
              </a:avLst>
            </a:prstGeom>
            <a:solidFill>
              <a:srgbClr val="00FFFF"/>
            </a:solidFill>
            <a:ln w="12700" cap="sq">
              <a:solidFill>
                <a:srgbClr val="00FF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sp>
        <p:nvSpPr>
          <p:cNvPr id="25660" name="Text Box 1084">
            <a:extLst>
              <a:ext uri="{FF2B5EF4-FFF2-40B4-BE49-F238E27FC236}">
                <a16:creationId xmlns:a16="http://schemas.microsoft.com/office/drawing/2014/main" id="{C04B1F1A-845F-492A-9214-D13D093375EE}"/>
              </a:ext>
            </a:extLst>
          </p:cNvPr>
          <p:cNvSpPr txBox="1">
            <a:spLocks noChangeArrowheads="1"/>
          </p:cNvSpPr>
          <p:nvPr/>
        </p:nvSpPr>
        <p:spPr bwMode="auto">
          <a:xfrm>
            <a:off x="457200" y="3200400"/>
            <a:ext cx="868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        The convention for internal forces, i.e., the action of forces in the members on the joints is shown.</a:t>
            </a:r>
          </a:p>
        </p:txBody>
      </p:sp>
      <p:sp>
        <p:nvSpPr>
          <p:cNvPr id="25661" name="Text Box 1085">
            <a:extLst>
              <a:ext uri="{FF2B5EF4-FFF2-40B4-BE49-F238E27FC236}">
                <a16:creationId xmlns:a16="http://schemas.microsoft.com/office/drawing/2014/main" id="{7A5D06FA-95EA-446B-A3E3-1DFAA0CD16E4}"/>
              </a:ext>
            </a:extLst>
          </p:cNvPr>
          <p:cNvSpPr txBox="1">
            <a:spLocks noChangeArrowheads="1"/>
          </p:cNvSpPr>
          <p:nvPr/>
        </p:nvSpPr>
        <p:spPr bwMode="auto">
          <a:xfrm>
            <a:off x="2057400" y="5310188"/>
            <a:ext cx="1708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sng"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TENSION</a:t>
            </a:r>
          </a:p>
        </p:txBody>
      </p:sp>
      <p:sp>
        <p:nvSpPr>
          <p:cNvPr id="25663" name="Text Box 1087">
            <a:extLst>
              <a:ext uri="{FF2B5EF4-FFF2-40B4-BE49-F238E27FC236}">
                <a16:creationId xmlns:a16="http://schemas.microsoft.com/office/drawing/2014/main" id="{D3045D7B-A17D-4BFB-B220-8D9FD3A7F6CF}"/>
              </a:ext>
            </a:extLst>
          </p:cNvPr>
          <p:cNvSpPr txBox="1">
            <a:spLocks noChangeArrowheads="1"/>
          </p:cNvSpPr>
          <p:nvPr/>
        </p:nvSpPr>
        <p:spPr bwMode="auto">
          <a:xfrm>
            <a:off x="5257800" y="5310188"/>
            <a:ext cx="2676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0" i="0" u="sng"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COMPRESSION</a:t>
            </a:r>
          </a:p>
        </p:txBody>
      </p:sp>
      <p:grpSp>
        <p:nvGrpSpPr>
          <p:cNvPr id="25687" name="Group 1111">
            <a:extLst>
              <a:ext uri="{FF2B5EF4-FFF2-40B4-BE49-F238E27FC236}">
                <a16:creationId xmlns:a16="http://schemas.microsoft.com/office/drawing/2014/main" id="{E187C90F-E234-46D4-96D3-8C20A39A6CBF}"/>
              </a:ext>
            </a:extLst>
          </p:cNvPr>
          <p:cNvGrpSpPr>
            <a:grpSpLocks/>
          </p:cNvGrpSpPr>
          <p:nvPr/>
        </p:nvGrpSpPr>
        <p:grpSpPr bwMode="auto">
          <a:xfrm>
            <a:off x="685800" y="1524000"/>
            <a:ext cx="1600200" cy="457200"/>
            <a:chOff x="432" y="960"/>
            <a:chExt cx="1008" cy="288"/>
          </a:xfrm>
        </p:grpSpPr>
        <p:sp>
          <p:nvSpPr>
            <p:cNvPr id="15388" name="Text Box 1048">
              <a:extLst>
                <a:ext uri="{FF2B5EF4-FFF2-40B4-BE49-F238E27FC236}">
                  <a16:creationId xmlns:a16="http://schemas.microsoft.com/office/drawing/2014/main" id="{1B0D6CEB-B336-41B0-A066-1DF5032F3251}"/>
                </a:ext>
              </a:extLst>
            </p:cNvPr>
            <p:cNvSpPr txBox="1">
              <a:spLocks noChangeArrowheads="1"/>
            </p:cNvSpPr>
            <p:nvPr/>
          </p:nvSpPr>
          <p:spPr bwMode="auto">
            <a:xfrm>
              <a:off x="1200" y="9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C</a:t>
              </a:r>
            </a:p>
          </p:txBody>
        </p:sp>
        <p:sp>
          <p:nvSpPr>
            <p:cNvPr id="15389" name="Line 1100">
              <a:extLst>
                <a:ext uri="{FF2B5EF4-FFF2-40B4-BE49-F238E27FC236}">
                  <a16:creationId xmlns:a16="http://schemas.microsoft.com/office/drawing/2014/main" id="{4C6355AC-B4C2-48AC-BAA3-742ACAAA3A97}"/>
                </a:ext>
              </a:extLst>
            </p:cNvPr>
            <p:cNvSpPr>
              <a:spLocks noChangeShapeType="1"/>
            </p:cNvSpPr>
            <p:nvPr/>
          </p:nvSpPr>
          <p:spPr bwMode="auto">
            <a:xfrm flipH="1">
              <a:off x="432" y="1104"/>
              <a:ext cx="672"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25688" name="Group 1112">
            <a:extLst>
              <a:ext uri="{FF2B5EF4-FFF2-40B4-BE49-F238E27FC236}">
                <a16:creationId xmlns:a16="http://schemas.microsoft.com/office/drawing/2014/main" id="{F36146F9-42CE-46A7-9815-23D87C228590}"/>
              </a:ext>
            </a:extLst>
          </p:cNvPr>
          <p:cNvGrpSpPr>
            <a:grpSpLocks/>
          </p:cNvGrpSpPr>
          <p:nvPr/>
        </p:nvGrpSpPr>
        <p:grpSpPr bwMode="auto">
          <a:xfrm>
            <a:off x="6934200" y="1524000"/>
            <a:ext cx="1524000" cy="457200"/>
            <a:chOff x="4368" y="960"/>
            <a:chExt cx="960" cy="288"/>
          </a:xfrm>
        </p:grpSpPr>
        <p:sp>
          <p:nvSpPr>
            <p:cNvPr id="15386" name="Text Box 1050">
              <a:extLst>
                <a:ext uri="{FF2B5EF4-FFF2-40B4-BE49-F238E27FC236}">
                  <a16:creationId xmlns:a16="http://schemas.microsoft.com/office/drawing/2014/main" id="{0FD411C4-E31A-4CA1-8BDA-86D0C26FF9F7}"/>
                </a:ext>
              </a:extLst>
            </p:cNvPr>
            <p:cNvSpPr txBox="1">
              <a:spLocks noChangeArrowheads="1"/>
            </p:cNvSpPr>
            <p:nvPr/>
          </p:nvSpPr>
          <p:spPr bwMode="auto">
            <a:xfrm>
              <a:off x="4368" y="96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C</a:t>
              </a:r>
            </a:p>
          </p:txBody>
        </p:sp>
        <p:sp>
          <p:nvSpPr>
            <p:cNvPr id="15387" name="Line 1102">
              <a:extLst>
                <a:ext uri="{FF2B5EF4-FFF2-40B4-BE49-F238E27FC236}">
                  <a16:creationId xmlns:a16="http://schemas.microsoft.com/office/drawing/2014/main" id="{34C45B15-0118-49B1-923B-672C0583CE3A}"/>
                </a:ext>
              </a:extLst>
            </p:cNvPr>
            <p:cNvSpPr>
              <a:spLocks noChangeShapeType="1"/>
            </p:cNvSpPr>
            <p:nvPr/>
          </p:nvSpPr>
          <p:spPr bwMode="auto">
            <a:xfrm>
              <a:off x="4656" y="1104"/>
              <a:ext cx="672"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25689" name="Group 1113">
            <a:extLst>
              <a:ext uri="{FF2B5EF4-FFF2-40B4-BE49-F238E27FC236}">
                <a16:creationId xmlns:a16="http://schemas.microsoft.com/office/drawing/2014/main" id="{D960C436-2DAA-423D-9EDB-4CEF884E0A34}"/>
              </a:ext>
            </a:extLst>
          </p:cNvPr>
          <p:cNvGrpSpPr>
            <a:grpSpLocks/>
          </p:cNvGrpSpPr>
          <p:nvPr/>
        </p:nvGrpSpPr>
        <p:grpSpPr bwMode="auto">
          <a:xfrm>
            <a:off x="2362200" y="1752600"/>
            <a:ext cx="4495800" cy="0"/>
            <a:chOff x="1488" y="1104"/>
            <a:chExt cx="2832" cy="0"/>
          </a:xfrm>
        </p:grpSpPr>
        <p:sp>
          <p:nvSpPr>
            <p:cNvPr id="15384" name="Line 1103">
              <a:extLst>
                <a:ext uri="{FF2B5EF4-FFF2-40B4-BE49-F238E27FC236}">
                  <a16:creationId xmlns:a16="http://schemas.microsoft.com/office/drawing/2014/main" id="{19B57CDD-DD32-4C99-966F-30D5873DA6E5}"/>
                </a:ext>
              </a:extLst>
            </p:cNvPr>
            <p:cNvSpPr>
              <a:spLocks noChangeShapeType="1"/>
            </p:cNvSpPr>
            <p:nvPr/>
          </p:nvSpPr>
          <p:spPr bwMode="auto">
            <a:xfrm flipH="1">
              <a:off x="2976" y="1104"/>
              <a:ext cx="1344"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85" name="Line 1104">
              <a:extLst>
                <a:ext uri="{FF2B5EF4-FFF2-40B4-BE49-F238E27FC236}">
                  <a16:creationId xmlns:a16="http://schemas.microsoft.com/office/drawing/2014/main" id="{EBD37662-D9A8-4005-B9BA-97732F4C557B}"/>
                </a:ext>
              </a:extLst>
            </p:cNvPr>
            <p:cNvSpPr>
              <a:spLocks noChangeShapeType="1"/>
            </p:cNvSpPr>
            <p:nvPr/>
          </p:nvSpPr>
          <p:spPr bwMode="auto">
            <a:xfrm>
              <a:off x="1488" y="1104"/>
              <a:ext cx="1392"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25696" name="Group 1120">
            <a:extLst>
              <a:ext uri="{FF2B5EF4-FFF2-40B4-BE49-F238E27FC236}">
                <a16:creationId xmlns:a16="http://schemas.microsoft.com/office/drawing/2014/main" id="{06A3174B-16BF-4471-A5CC-EF0413BCE806}"/>
              </a:ext>
            </a:extLst>
          </p:cNvPr>
          <p:cNvGrpSpPr>
            <a:grpSpLocks/>
          </p:cNvGrpSpPr>
          <p:nvPr/>
        </p:nvGrpSpPr>
        <p:grpSpPr bwMode="auto">
          <a:xfrm>
            <a:off x="1676400" y="4343400"/>
            <a:ext cx="2209800" cy="533400"/>
            <a:chOff x="1008" y="3072"/>
            <a:chExt cx="1392" cy="336"/>
          </a:xfrm>
        </p:grpSpPr>
        <p:grpSp>
          <p:nvGrpSpPr>
            <p:cNvPr id="15380" name="Group 1117">
              <a:extLst>
                <a:ext uri="{FF2B5EF4-FFF2-40B4-BE49-F238E27FC236}">
                  <a16:creationId xmlns:a16="http://schemas.microsoft.com/office/drawing/2014/main" id="{7F775445-6667-4269-947B-DEDE4369F535}"/>
                </a:ext>
              </a:extLst>
            </p:cNvPr>
            <p:cNvGrpSpPr>
              <a:grpSpLocks/>
            </p:cNvGrpSpPr>
            <p:nvPr/>
          </p:nvGrpSpPr>
          <p:grpSpPr bwMode="auto">
            <a:xfrm>
              <a:off x="1008" y="3072"/>
              <a:ext cx="816" cy="336"/>
              <a:chOff x="1008" y="3072"/>
              <a:chExt cx="816" cy="336"/>
            </a:xfrm>
          </p:grpSpPr>
          <p:sp>
            <p:nvSpPr>
              <p:cNvPr id="15382" name="Text Box 1086">
                <a:extLst>
                  <a:ext uri="{FF2B5EF4-FFF2-40B4-BE49-F238E27FC236}">
                    <a16:creationId xmlns:a16="http://schemas.microsoft.com/office/drawing/2014/main" id="{EC72528D-E9AF-4223-BC2F-2070F7812C27}"/>
                  </a:ext>
                </a:extLst>
              </p:cNvPr>
              <p:cNvSpPr txBox="1">
                <a:spLocks noChangeArrowheads="1"/>
              </p:cNvSpPr>
              <p:nvPr/>
            </p:nvSpPr>
            <p:spPr bwMode="auto">
              <a:xfrm>
                <a:off x="1584" y="3072"/>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T</a:t>
                </a:r>
              </a:p>
            </p:txBody>
          </p:sp>
          <p:sp>
            <p:nvSpPr>
              <p:cNvPr id="15383" name="Line 1107">
                <a:extLst>
                  <a:ext uri="{FF2B5EF4-FFF2-40B4-BE49-F238E27FC236}">
                    <a16:creationId xmlns:a16="http://schemas.microsoft.com/office/drawing/2014/main" id="{AC73FC7F-30B3-47FD-9DAB-6916BC0714F5}"/>
                  </a:ext>
                </a:extLst>
              </p:cNvPr>
              <p:cNvSpPr>
                <a:spLocks noChangeShapeType="1"/>
              </p:cNvSpPr>
              <p:nvPr/>
            </p:nvSpPr>
            <p:spPr bwMode="auto">
              <a:xfrm>
                <a:off x="1008" y="3408"/>
                <a:ext cx="720"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sp>
          <p:nvSpPr>
            <p:cNvPr id="15381" name="Line 1108">
              <a:extLst>
                <a:ext uri="{FF2B5EF4-FFF2-40B4-BE49-F238E27FC236}">
                  <a16:creationId xmlns:a16="http://schemas.microsoft.com/office/drawing/2014/main" id="{F186BF0E-FFE9-4A66-AB16-B0C1C989705C}"/>
                </a:ext>
              </a:extLst>
            </p:cNvPr>
            <p:cNvSpPr>
              <a:spLocks noChangeShapeType="1"/>
            </p:cNvSpPr>
            <p:nvPr/>
          </p:nvSpPr>
          <p:spPr bwMode="auto">
            <a:xfrm flipH="1">
              <a:off x="1728" y="3408"/>
              <a:ext cx="672"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grpSp>
        <p:nvGrpSpPr>
          <p:cNvPr id="25700" name="Group 1124">
            <a:extLst>
              <a:ext uri="{FF2B5EF4-FFF2-40B4-BE49-F238E27FC236}">
                <a16:creationId xmlns:a16="http://schemas.microsoft.com/office/drawing/2014/main" id="{E5B9BDA9-31AD-44FC-BC79-5B0B128CA7F2}"/>
              </a:ext>
            </a:extLst>
          </p:cNvPr>
          <p:cNvGrpSpPr>
            <a:grpSpLocks/>
          </p:cNvGrpSpPr>
          <p:nvPr/>
        </p:nvGrpSpPr>
        <p:grpSpPr bwMode="auto">
          <a:xfrm>
            <a:off x="5029200" y="4343400"/>
            <a:ext cx="2209800" cy="533400"/>
            <a:chOff x="3168" y="2736"/>
            <a:chExt cx="1392" cy="336"/>
          </a:xfrm>
        </p:grpSpPr>
        <p:sp>
          <p:nvSpPr>
            <p:cNvPr id="15377" name="Text Box 1088">
              <a:extLst>
                <a:ext uri="{FF2B5EF4-FFF2-40B4-BE49-F238E27FC236}">
                  <a16:creationId xmlns:a16="http://schemas.microsoft.com/office/drawing/2014/main" id="{DE37B815-5BEE-4C23-A4CB-52AD9F984A61}"/>
                </a:ext>
              </a:extLst>
            </p:cNvPr>
            <p:cNvSpPr txBox="1">
              <a:spLocks noChangeArrowheads="1"/>
            </p:cNvSpPr>
            <p:nvPr/>
          </p:nvSpPr>
          <p:spPr bwMode="auto">
            <a:xfrm>
              <a:off x="3792" y="273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rPr>
                <a:t>C</a:t>
              </a:r>
            </a:p>
          </p:txBody>
        </p:sp>
        <p:sp>
          <p:nvSpPr>
            <p:cNvPr id="15378" name="Line 1106">
              <a:extLst>
                <a:ext uri="{FF2B5EF4-FFF2-40B4-BE49-F238E27FC236}">
                  <a16:creationId xmlns:a16="http://schemas.microsoft.com/office/drawing/2014/main" id="{7E5CA368-D858-4C28-8281-84E3F93AA127}"/>
                </a:ext>
              </a:extLst>
            </p:cNvPr>
            <p:cNvSpPr>
              <a:spLocks noChangeShapeType="1"/>
            </p:cNvSpPr>
            <p:nvPr/>
          </p:nvSpPr>
          <p:spPr bwMode="auto">
            <a:xfrm flipH="1">
              <a:off x="3168" y="3072"/>
              <a:ext cx="672"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sp>
          <p:nvSpPr>
            <p:cNvPr id="15379" name="Line 1123">
              <a:extLst>
                <a:ext uri="{FF2B5EF4-FFF2-40B4-BE49-F238E27FC236}">
                  <a16:creationId xmlns:a16="http://schemas.microsoft.com/office/drawing/2014/main" id="{99879939-A337-4680-BE44-659E450AB90D}"/>
                </a:ext>
              </a:extLst>
            </p:cNvPr>
            <p:cNvSpPr>
              <a:spLocks noChangeShapeType="1"/>
            </p:cNvSpPr>
            <p:nvPr/>
          </p:nvSpPr>
          <p:spPr bwMode="auto">
            <a:xfrm>
              <a:off x="3984" y="3072"/>
              <a:ext cx="576" cy="0"/>
            </a:xfrm>
            <a:prstGeom prst="line">
              <a:avLst/>
            </a:prstGeom>
            <a:noFill/>
            <a:ln w="38100" cap="sq">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ahoma" panose="020B0604030504040204" pitchFamily="34" charset="0"/>
              </a:endParaRPr>
            </a:p>
          </p:txBody>
        </p:sp>
      </p:grpSp>
      <p:sp>
        <p:nvSpPr>
          <p:cNvPr id="15376" name="Slide Number Placeholder 2">
            <a:extLst>
              <a:ext uri="{FF2B5EF4-FFF2-40B4-BE49-F238E27FC236}">
                <a16:creationId xmlns:a16="http://schemas.microsoft.com/office/drawing/2014/main" id="{D30764C1-D7EC-42BA-8858-C0CFC61838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E924AF6C-A770-49FB-BC00-1200ABF97039}" type="slidenum">
              <a:rPr kumimoji="0" lang="en-US" altLang="ar-EG" sz="1200" b="0" i="0" u="none" strike="noStrike" kern="1200" cap="none" spc="0" normalizeH="0" baseline="0" noProof="0" smtClean="0">
                <a:ln>
                  <a:noFill/>
                </a:ln>
                <a:solidFill>
                  <a:srgbClr val="D6ECFF"/>
                </a:solidFill>
                <a:effectLst/>
                <a:uLnTx/>
                <a:uFillTx/>
                <a:latin typeface="Times New Roman" panose="02020603050405020304" pitchFamily="18" charset="0"/>
                <a:ea typeface="+mn-ea"/>
                <a:cs typeface="Tahom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altLang="ar-EG" sz="1200" b="0" i="0" u="none" strike="noStrike" kern="1200" cap="none" spc="0" normalizeH="0" baseline="0" noProof="0">
              <a:ln>
                <a:noFill/>
              </a:ln>
              <a:solidFill>
                <a:srgbClr val="D6ECFF"/>
              </a:solidFill>
              <a:effectLst/>
              <a:uLnTx/>
              <a:uFillTx/>
              <a:latin typeface="Times New Roman" panose="02020603050405020304" pitchFamily="18" charset="0"/>
              <a:ea typeface="+mn-ea"/>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iterate type="lt">
                                    <p:tmPct val="100000"/>
                                  </p:iterate>
                                  <p:childTnLst>
                                    <p:set>
                                      <p:cBhvr>
                                        <p:cTn id="6" dur="1" fill="hold">
                                          <p:stCondLst>
                                            <p:cond delay="0"/>
                                          </p:stCondLst>
                                        </p:cTn>
                                        <p:tgtEl>
                                          <p:spTgt spid="25629"/>
                                        </p:tgtEl>
                                        <p:attrNameLst>
                                          <p:attrName>style.visibility</p:attrName>
                                        </p:attrNameLst>
                                      </p:cBhvr>
                                      <p:to>
                                        <p:strVal val="visible"/>
                                      </p:to>
                                    </p:set>
                                    <p:animEffect transition="in" filter="blinds(vertical)">
                                      <p:cBhvr>
                                        <p:cTn id="7" dur="75"/>
                                        <p:tgtEl>
                                          <p:spTgt spid="25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85"/>
                                        </p:tgtEl>
                                        <p:attrNameLst>
                                          <p:attrName>style.visibility</p:attrName>
                                        </p:attrNameLst>
                                      </p:cBhvr>
                                      <p:to>
                                        <p:strVal val="visible"/>
                                      </p:to>
                                    </p:set>
                                    <p:animEffect transition="in" filter="dissolve">
                                      <p:cBhvr>
                                        <p:cTn id="12" dur="500"/>
                                        <p:tgtEl>
                                          <p:spTgt spid="25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86"/>
                                        </p:tgtEl>
                                        <p:attrNameLst>
                                          <p:attrName>style.visibility</p:attrName>
                                        </p:attrNameLst>
                                      </p:cBhvr>
                                      <p:to>
                                        <p:strVal val="visible"/>
                                      </p:to>
                                    </p:set>
                                    <p:animEffect transition="in" filter="dissolve">
                                      <p:cBhvr>
                                        <p:cTn id="17" dur="500"/>
                                        <p:tgtEl>
                                          <p:spTgt spid="25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687"/>
                                        </p:tgtEl>
                                        <p:attrNameLst>
                                          <p:attrName>style.visibility</p:attrName>
                                        </p:attrNameLst>
                                      </p:cBhvr>
                                      <p:to>
                                        <p:strVal val="visible"/>
                                      </p:to>
                                    </p:set>
                                    <p:animEffect transition="in" filter="dissolve">
                                      <p:cBhvr>
                                        <p:cTn id="22" dur="500"/>
                                        <p:tgtEl>
                                          <p:spTgt spid="256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688"/>
                                        </p:tgtEl>
                                        <p:attrNameLst>
                                          <p:attrName>style.visibility</p:attrName>
                                        </p:attrNameLst>
                                      </p:cBhvr>
                                      <p:to>
                                        <p:strVal val="visible"/>
                                      </p:to>
                                    </p:set>
                                    <p:animEffect transition="in" filter="dissolve">
                                      <p:cBhvr>
                                        <p:cTn id="27" dur="500"/>
                                        <p:tgtEl>
                                          <p:spTgt spid="256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689"/>
                                        </p:tgtEl>
                                        <p:attrNameLst>
                                          <p:attrName>style.visibility</p:attrName>
                                        </p:attrNameLst>
                                      </p:cBhvr>
                                      <p:to>
                                        <p:strVal val="visible"/>
                                      </p:to>
                                    </p:set>
                                    <p:animEffect transition="in" filter="dissolve">
                                      <p:cBhvr>
                                        <p:cTn id="32" dur="500"/>
                                        <p:tgtEl>
                                          <p:spTgt spid="256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660"/>
                                        </p:tgtEl>
                                        <p:attrNameLst>
                                          <p:attrName>style.visibility</p:attrName>
                                        </p:attrNameLst>
                                      </p:cBhvr>
                                      <p:to>
                                        <p:strVal val="visible"/>
                                      </p:to>
                                    </p:set>
                                    <p:animEffect transition="in" filter="blinds(horizontal)">
                                      <p:cBhvr>
                                        <p:cTn id="37" dur="500"/>
                                        <p:tgtEl>
                                          <p:spTgt spid="256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iterate type="lt">
                                    <p:tmPct val="100000"/>
                                  </p:iterate>
                                  <p:childTnLst>
                                    <p:set>
                                      <p:cBhvr>
                                        <p:cTn id="41" dur="1" fill="hold">
                                          <p:stCondLst>
                                            <p:cond delay="0"/>
                                          </p:stCondLst>
                                        </p:cTn>
                                        <p:tgtEl>
                                          <p:spTgt spid="25661"/>
                                        </p:tgtEl>
                                        <p:attrNameLst>
                                          <p:attrName>style.visibility</p:attrName>
                                        </p:attrNameLst>
                                      </p:cBhvr>
                                      <p:to>
                                        <p:strVal val="visible"/>
                                      </p:to>
                                    </p:set>
                                    <p:animEffect transition="in" filter="blinds(vertical)">
                                      <p:cBhvr>
                                        <p:cTn id="42" dur="75"/>
                                        <p:tgtEl>
                                          <p:spTgt spid="256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5692"/>
                                        </p:tgtEl>
                                        <p:attrNameLst>
                                          <p:attrName>style.visibility</p:attrName>
                                        </p:attrNameLst>
                                      </p:cBhvr>
                                      <p:to>
                                        <p:strVal val="visible"/>
                                      </p:to>
                                    </p:set>
                                    <p:animEffect transition="in" filter="dissolve">
                                      <p:cBhvr>
                                        <p:cTn id="47" dur="500"/>
                                        <p:tgtEl>
                                          <p:spTgt spid="256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5696"/>
                                        </p:tgtEl>
                                        <p:attrNameLst>
                                          <p:attrName>style.visibility</p:attrName>
                                        </p:attrNameLst>
                                      </p:cBhvr>
                                      <p:to>
                                        <p:strVal val="visible"/>
                                      </p:to>
                                    </p:set>
                                    <p:animEffect transition="in" filter="dissolve">
                                      <p:cBhvr>
                                        <p:cTn id="52" dur="500"/>
                                        <p:tgtEl>
                                          <p:spTgt spid="2569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grpId="0" nodeType="clickEffect">
                                  <p:stCondLst>
                                    <p:cond delay="0"/>
                                  </p:stCondLst>
                                  <p:iterate type="lt">
                                    <p:tmPct val="100000"/>
                                  </p:iterate>
                                  <p:childTnLst>
                                    <p:set>
                                      <p:cBhvr>
                                        <p:cTn id="56" dur="1" fill="hold">
                                          <p:stCondLst>
                                            <p:cond delay="0"/>
                                          </p:stCondLst>
                                        </p:cTn>
                                        <p:tgtEl>
                                          <p:spTgt spid="25663"/>
                                        </p:tgtEl>
                                        <p:attrNameLst>
                                          <p:attrName>style.visibility</p:attrName>
                                        </p:attrNameLst>
                                      </p:cBhvr>
                                      <p:to>
                                        <p:strVal val="visible"/>
                                      </p:to>
                                    </p:set>
                                    <p:animEffect transition="in" filter="blinds(vertical)">
                                      <p:cBhvr>
                                        <p:cTn id="57" dur="75"/>
                                        <p:tgtEl>
                                          <p:spTgt spid="256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5694"/>
                                        </p:tgtEl>
                                        <p:attrNameLst>
                                          <p:attrName>style.visibility</p:attrName>
                                        </p:attrNameLst>
                                      </p:cBhvr>
                                      <p:to>
                                        <p:strVal val="visible"/>
                                      </p:to>
                                    </p:set>
                                    <p:animEffect transition="in" filter="dissolve">
                                      <p:cBhvr>
                                        <p:cTn id="62" dur="500"/>
                                        <p:tgtEl>
                                          <p:spTgt spid="2569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25700"/>
                                        </p:tgtEl>
                                        <p:attrNameLst>
                                          <p:attrName>style.visibility</p:attrName>
                                        </p:attrNameLst>
                                      </p:cBhvr>
                                      <p:to>
                                        <p:strVal val="visible"/>
                                      </p:to>
                                    </p:set>
                                    <p:animEffect transition="in" filter="dissolve">
                                      <p:cBhvr>
                                        <p:cTn id="67" dur="500"/>
                                        <p:tgtEl>
                                          <p:spTgt spid="2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9" grpId="0" autoUpdateAnimBg="0"/>
      <p:bldP spid="25660" grpId="0" autoUpdateAnimBg="0"/>
      <p:bldP spid="25661" grpId="0" autoUpdateAnimBg="0"/>
      <p:bldP spid="2566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381000"/>
            <a:ext cx="80010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ANALYSIS &amp; DESIGN ASSUMPTIONS </a:t>
            </a:r>
          </a:p>
        </p:txBody>
      </p:sp>
      <p:sp>
        <p:nvSpPr>
          <p:cNvPr id="38920" name="Text Box 8"/>
          <p:cNvSpPr txBox="1">
            <a:spLocks noChangeArrowheads="1"/>
          </p:cNvSpPr>
          <p:nvPr/>
        </p:nvSpPr>
        <p:spPr bwMode="auto">
          <a:xfrm>
            <a:off x="609600" y="914400"/>
            <a:ext cx="8077200" cy="1431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When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designing</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both the member and the joints of a truss, first it is necessary to determine the forces in each truss member. This is called the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force</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analysis</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of a truss.  When doing this, two assumptions are made:</a:t>
            </a:r>
          </a:p>
        </p:txBody>
      </p:sp>
      <p:sp>
        <p:nvSpPr>
          <p:cNvPr id="38921" name="Text Box 9"/>
          <p:cNvSpPr txBox="1">
            <a:spLocks noChangeArrowheads="1"/>
          </p:cNvSpPr>
          <p:nvPr/>
        </p:nvSpPr>
        <p:spPr bwMode="auto">
          <a:xfrm>
            <a:off x="685800" y="2286000"/>
            <a:ext cx="7924800" cy="1096963"/>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1. All loads are applied at the joints. The weight of the truss members is often neglected as the weight is usually small as compared to the forces supported by the members.</a:t>
            </a:r>
          </a:p>
        </p:txBody>
      </p:sp>
      <p:sp>
        <p:nvSpPr>
          <p:cNvPr id="38922" name="Text Box 10"/>
          <p:cNvSpPr txBox="1">
            <a:spLocks noChangeArrowheads="1"/>
          </p:cNvSpPr>
          <p:nvPr/>
        </p:nvSpPr>
        <p:spPr bwMode="auto">
          <a:xfrm>
            <a:off x="685800" y="3276600"/>
            <a:ext cx="7848600" cy="1108075"/>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2. The members are joined together by smooth pins. This assumption is satisfied in most practical cases where the joints are formed by bolting the ends together.</a:t>
            </a:r>
          </a:p>
        </p:txBody>
      </p:sp>
      <p:sp>
        <p:nvSpPr>
          <p:cNvPr id="8198" name="AutoShape 12">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8199" name="AutoShape 13">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 name="Group 16"/>
          <p:cNvGrpSpPr>
            <a:grpSpLocks/>
          </p:cNvGrpSpPr>
          <p:nvPr/>
        </p:nvGrpSpPr>
        <p:grpSpPr bwMode="auto">
          <a:xfrm>
            <a:off x="609600" y="4343400"/>
            <a:ext cx="8077200" cy="1997075"/>
            <a:chOff x="432" y="2784"/>
            <a:chExt cx="5088" cy="1258"/>
          </a:xfrm>
        </p:grpSpPr>
        <p:sp>
          <p:nvSpPr>
            <p:cNvPr id="8201" name="Text Box 11"/>
            <p:cNvSpPr txBox="1">
              <a:spLocks noChangeArrowheads="1"/>
            </p:cNvSpPr>
            <p:nvPr/>
          </p:nvSpPr>
          <p:spPr bwMode="auto">
            <a:xfrm>
              <a:off x="1968" y="2976"/>
              <a:ext cx="3552" cy="90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With these two assumptions, the members act as two-force members.  They are loaded in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either tension or compression</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Often compressive members are made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thicker to prevent buckling</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a:t>
              </a:r>
            </a:p>
          </p:txBody>
        </p:sp>
        <p:pic>
          <p:nvPicPr>
            <p:cNvPr id="8202" name="Picture 14" descr="C:\WINDOWS\DESKTOP\student\fig6_4l.jpg"/>
            <p:cNvPicPr>
              <a:picLocks noChangeAspect="1" noChangeArrowheads="1"/>
            </p:cNvPicPr>
            <p:nvPr/>
          </p:nvPicPr>
          <p:blipFill>
            <a:blip r:embed="rId3" cstate="print">
              <a:lum bright="-12000" contrast="12000"/>
            </a:blip>
            <a:srcRect/>
            <a:stretch>
              <a:fillRect/>
            </a:stretch>
          </p:blipFill>
          <p:spPr bwMode="auto">
            <a:xfrm>
              <a:off x="432" y="2784"/>
              <a:ext cx="432" cy="1248"/>
            </a:xfrm>
            <a:prstGeom prst="rect">
              <a:avLst/>
            </a:prstGeom>
            <a:noFill/>
            <a:ln w="9525">
              <a:noFill/>
              <a:miter lim="800000"/>
              <a:headEnd/>
              <a:tailEnd/>
            </a:ln>
          </p:spPr>
        </p:pic>
        <p:pic>
          <p:nvPicPr>
            <p:cNvPr id="8203" name="Picture 15" descr="C:\WINDOWS\DESKTOP\student\fig6_4r.jpg"/>
            <p:cNvPicPr>
              <a:picLocks noChangeAspect="1" noChangeArrowheads="1"/>
            </p:cNvPicPr>
            <p:nvPr/>
          </p:nvPicPr>
          <p:blipFill>
            <a:blip r:embed="rId4" cstate="print">
              <a:lum bright="-12000" contrast="12000"/>
            </a:blip>
            <a:srcRect/>
            <a:stretch>
              <a:fillRect/>
            </a:stretch>
          </p:blipFill>
          <p:spPr bwMode="auto">
            <a:xfrm>
              <a:off x="1008" y="2784"/>
              <a:ext cx="452" cy="1258"/>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500" fill="hold"/>
                                        <p:tgtEl>
                                          <p:spTgt spid="38920"/>
                                        </p:tgtEl>
                                        <p:attrNameLst>
                                          <p:attrName>ppt_x</p:attrName>
                                        </p:attrNameLst>
                                      </p:cBhvr>
                                      <p:tavLst>
                                        <p:tav tm="0">
                                          <p:val>
                                            <p:strVal val="0-#ppt_w/2"/>
                                          </p:val>
                                        </p:tav>
                                        <p:tav tm="100000">
                                          <p:val>
                                            <p:strVal val="#ppt_x"/>
                                          </p:val>
                                        </p:tav>
                                      </p:tavLst>
                                    </p:anim>
                                    <p:anim calcmode="lin" valueType="num">
                                      <p:cBhvr additive="base">
                                        <p:cTn id="8"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21"/>
                                        </p:tgtEl>
                                        <p:attrNameLst>
                                          <p:attrName>style.visibility</p:attrName>
                                        </p:attrNameLst>
                                      </p:cBhvr>
                                      <p:to>
                                        <p:strVal val="visible"/>
                                      </p:to>
                                    </p:set>
                                    <p:anim calcmode="lin" valueType="num">
                                      <p:cBhvr additive="base">
                                        <p:cTn id="13" dur="500" fill="hold"/>
                                        <p:tgtEl>
                                          <p:spTgt spid="38921"/>
                                        </p:tgtEl>
                                        <p:attrNameLst>
                                          <p:attrName>ppt_x</p:attrName>
                                        </p:attrNameLst>
                                      </p:cBhvr>
                                      <p:tavLst>
                                        <p:tav tm="0">
                                          <p:val>
                                            <p:strVal val="0-#ppt_w/2"/>
                                          </p:val>
                                        </p:tav>
                                        <p:tav tm="100000">
                                          <p:val>
                                            <p:strVal val="#ppt_x"/>
                                          </p:val>
                                        </p:tav>
                                      </p:tavLst>
                                    </p:anim>
                                    <p:anim calcmode="lin" valueType="num">
                                      <p:cBhvr additive="base">
                                        <p:cTn id="14"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22"/>
                                        </p:tgtEl>
                                        <p:attrNameLst>
                                          <p:attrName>style.visibility</p:attrName>
                                        </p:attrNameLst>
                                      </p:cBhvr>
                                      <p:to>
                                        <p:strVal val="visible"/>
                                      </p:to>
                                    </p:set>
                                    <p:anim calcmode="lin" valueType="num">
                                      <p:cBhvr additive="base">
                                        <p:cTn id="19" dur="500" fill="hold"/>
                                        <p:tgtEl>
                                          <p:spTgt spid="38922"/>
                                        </p:tgtEl>
                                        <p:attrNameLst>
                                          <p:attrName>ppt_x</p:attrName>
                                        </p:attrNameLst>
                                      </p:cBhvr>
                                      <p:tavLst>
                                        <p:tav tm="0">
                                          <p:val>
                                            <p:strVal val="0-#ppt_w/2"/>
                                          </p:val>
                                        </p:tav>
                                        <p:tav tm="100000">
                                          <p:val>
                                            <p:strVal val="#ppt_x"/>
                                          </p:val>
                                        </p:tav>
                                      </p:tavLst>
                                    </p:anim>
                                    <p:anim calcmode="lin" valueType="num">
                                      <p:cBhvr additive="base">
                                        <p:cTn id="20"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utoUpdateAnimBg="0"/>
      <p:bldP spid="38921" grpId="0" autoUpdateAnimBg="0"/>
      <p:bldP spid="3892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62200" y="381000"/>
            <a:ext cx="4343400" cy="82232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THE METHOD OF JOINTS </a:t>
            </a:r>
            <a:r>
              <a:rPr kumimoji="0" lang="en-US" sz="2400" b="0" i="0" u="none" strike="noStrike" kern="1200" cap="none" spc="0" normalizeH="0" baseline="0" noProof="0">
                <a:ln>
                  <a:noFill/>
                </a:ln>
                <a:solidFill>
                  <a:srgbClr val="00FF00"/>
                </a:solidFill>
                <a:effectLst/>
                <a:uLnTx/>
                <a:uFillTx/>
                <a:latin typeface="Times New Roman" pitchFamily="18" charset="0"/>
                <a:ea typeface="+mn-ea"/>
                <a:cs typeface="+mn-cs"/>
              </a:rPr>
              <a:t>(Section 6.2)</a:t>
            </a:r>
            <a:endPar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endParaRPr>
          </a:p>
        </p:txBody>
      </p:sp>
      <p:sp>
        <p:nvSpPr>
          <p:cNvPr id="39944" name="Text Box 8"/>
          <p:cNvSpPr txBox="1">
            <a:spLocks noChangeArrowheads="1"/>
          </p:cNvSpPr>
          <p:nvPr/>
        </p:nvSpPr>
        <p:spPr bwMode="auto">
          <a:xfrm>
            <a:off x="533400" y="3886200"/>
            <a:ext cx="8153400" cy="26781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When using the method of joints to solve for the forces in truss members, the equilibrium of a </a:t>
            </a:r>
            <a:r>
              <a:rPr kumimoji="0" lang="en-US" sz="2400" b="0" i="0" u="sng" strike="noStrike" kern="1200" cap="none" spc="0" normalizeH="0" baseline="0" noProof="0">
                <a:ln>
                  <a:noFill/>
                </a:ln>
                <a:solidFill>
                  <a:srgbClr val="00FFFF"/>
                </a:solidFill>
                <a:effectLst/>
                <a:uLnTx/>
                <a:uFillTx/>
                <a:latin typeface="Times New Roman" pitchFamily="18" charset="0"/>
                <a:ea typeface="+mn-ea"/>
                <a:cs typeface="+mn-cs"/>
              </a:rPr>
              <a:t>joint (pin)</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 is considered.  All forces acting at the joint are shown in a FBD.  This includes all external forces (including support reactions) as well as the forces acting in the members.  Equations of equilibrium (</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F</a:t>
            </a:r>
            <a:r>
              <a:rPr kumimoji="0" lang="en-US" sz="24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X</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0  and  F</a:t>
            </a:r>
            <a:r>
              <a:rPr kumimoji="0" lang="en-US" sz="24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Y</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0) are used to solve for the unknown forces acting at the joints.</a:t>
            </a:r>
          </a:p>
        </p:txBody>
      </p:sp>
      <p:sp>
        <p:nvSpPr>
          <p:cNvPr id="9220" name="AutoShape 9">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9221" name="AutoShape 10">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pic>
        <p:nvPicPr>
          <p:cNvPr id="9222" name="Picture 10" descr="CH 6 Method of Joints"/>
          <p:cNvPicPr>
            <a:picLocks noChangeAspect="1" noChangeArrowheads="1"/>
          </p:cNvPicPr>
          <p:nvPr/>
        </p:nvPicPr>
        <p:blipFill>
          <a:blip r:embed="rId3" cstate="print"/>
          <a:srcRect/>
          <a:stretch>
            <a:fillRect/>
          </a:stretch>
        </p:blipFill>
        <p:spPr bwMode="auto">
          <a:xfrm>
            <a:off x="685800" y="1295400"/>
            <a:ext cx="2590800" cy="2451100"/>
          </a:xfrm>
          <a:prstGeom prst="rect">
            <a:avLst/>
          </a:prstGeom>
          <a:noFill/>
          <a:ln w="9525">
            <a:noFill/>
            <a:miter lim="800000"/>
            <a:headEnd/>
            <a:tailEnd/>
          </a:ln>
        </p:spPr>
      </p:pic>
      <p:pic>
        <p:nvPicPr>
          <p:cNvPr id="9223" name="Picture 11" descr="CH 6 Method of Joints FBD"/>
          <p:cNvPicPr>
            <a:picLocks noChangeAspect="1" noChangeArrowheads="1"/>
          </p:cNvPicPr>
          <p:nvPr/>
        </p:nvPicPr>
        <p:blipFill>
          <a:blip r:embed="rId4" cstate="print"/>
          <a:srcRect/>
          <a:stretch>
            <a:fillRect/>
          </a:stretch>
        </p:blipFill>
        <p:spPr bwMode="auto">
          <a:xfrm>
            <a:off x="3657600" y="1295400"/>
            <a:ext cx="4803775" cy="2097088"/>
          </a:xfrm>
          <a:prstGeom prst="rect">
            <a:avLst/>
          </a:prstGeom>
          <a:noFill/>
          <a:ln w="9525">
            <a:noFill/>
            <a:miter lim="800000"/>
            <a:headEnd/>
            <a:tailEnd/>
          </a:ln>
        </p:spPr>
      </p:pic>
      <p:sp>
        <p:nvSpPr>
          <p:cNvPr id="9224" name="TextBox 7"/>
          <p:cNvSpPr txBox="1">
            <a:spLocks noChangeArrowheads="1"/>
          </p:cNvSpPr>
          <p:nvPr/>
        </p:nvSpPr>
        <p:spPr bwMode="auto">
          <a:xfrm>
            <a:off x="4114800" y="3429000"/>
            <a:ext cx="3695700" cy="43021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A free body diagram of Joint B</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0-#ppt_w/2"/>
                                          </p:val>
                                        </p:tav>
                                        <p:tav tm="100000">
                                          <p:val>
                                            <p:strVal val="#ppt_x"/>
                                          </p:val>
                                        </p:tav>
                                      </p:tavLst>
                                    </p:anim>
                                    <p:anim calcmode="lin" valueType="num">
                                      <p:cBhvr additive="base">
                                        <p:cTn id="8"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85800" y="533400"/>
            <a:ext cx="78486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STEPS FOR ANALYSIS</a:t>
            </a:r>
          </a:p>
        </p:txBody>
      </p:sp>
      <p:sp>
        <p:nvSpPr>
          <p:cNvPr id="52227" name="Text Box 3"/>
          <p:cNvSpPr txBox="1">
            <a:spLocks noChangeArrowheads="1"/>
          </p:cNvSpPr>
          <p:nvPr/>
        </p:nvSpPr>
        <p:spPr bwMode="auto">
          <a:xfrm>
            <a:off x="457200" y="1066800"/>
            <a:ext cx="8229600" cy="1200150"/>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If the truss’s support reactions are not given, draw a FBD of the entire truss and determine the support reactions (typically  using scalar equations of equilibrium).</a:t>
            </a:r>
          </a:p>
        </p:txBody>
      </p:sp>
      <p:sp>
        <p:nvSpPr>
          <p:cNvPr id="52228" name="Text Box 4"/>
          <p:cNvSpPr txBox="1">
            <a:spLocks noChangeArrowheads="1"/>
          </p:cNvSpPr>
          <p:nvPr/>
        </p:nvSpPr>
        <p:spPr bwMode="auto">
          <a:xfrm>
            <a:off x="457200" y="2362200"/>
            <a:ext cx="8229600" cy="1552575"/>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rPr>
              <a:t>2.   Draw the free-body diagram of a joint with one or two unknowns.  </a:t>
            </a:r>
            <a:r>
              <a:rPr kumimoji="0" lang="en-US" sz="2400" b="0" i="0" u="sng" strike="noStrike" kern="1200" cap="none" spc="0" normalizeH="0" baseline="0" noProof="0" dirty="0">
                <a:ln>
                  <a:noFill/>
                </a:ln>
                <a:solidFill>
                  <a:srgbClr val="00FFFF"/>
                </a:solidFill>
                <a:effectLst/>
                <a:uLnTx/>
                <a:uFillTx/>
                <a:latin typeface="Times New Roman" pitchFamily="18" charset="0"/>
                <a:ea typeface="+mn-ea"/>
                <a:cs typeface="+mn-cs"/>
              </a:rPr>
              <a:t>Assume that all unknown member forces act in tension (pulling the pin)</a:t>
            </a: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rPr>
              <a:t> unless you can determine by inspection that the forces are compression loads.</a:t>
            </a:r>
          </a:p>
        </p:txBody>
      </p:sp>
      <p:sp>
        <p:nvSpPr>
          <p:cNvPr id="52229" name="Text Box 5"/>
          <p:cNvSpPr txBox="1">
            <a:spLocks noChangeArrowheads="1"/>
          </p:cNvSpPr>
          <p:nvPr/>
        </p:nvSpPr>
        <p:spPr bwMode="auto">
          <a:xfrm>
            <a:off x="457200" y="3962400"/>
            <a:ext cx="8229600" cy="1552575"/>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rPr>
              <a:t>3.	Apply the scalar equations of equilibrium, </a:t>
            </a: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sym typeface="Symbol" pitchFamily="18" charset="2"/>
              </a:rPr>
              <a:t> F</a:t>
            </a:r>
            <a:r>
              <a:rPr kumimoji="0" lang="en-US" sz="2400" b="0" i="0" u="none" strike="noStrike" kern="1200" cap="none" spc="0" normalizeH="0" baseline="-25000" noProof="0" dirty="0">
                <a:ln>
                  <a:noFill/>
                </a:ln>
                <a:solidFill>
                  <a:srgbClr val="F8F8F8"/>
                </a:solidFill>
                <a:effectLst/>
                <a:uLnTx/>
                <a:uFillTx/>
                <a:latin typeface="Times New Roman" pitchFamily="18" charset="0"/>
                <a:ea typeface="+mn-ea"/>
                <a:cs typeface="+mn-cs"/>
                <a:sym typeface="Symbol" pitchFamily="18" charset="2"/>
              </a:rPr>
              <a:t>X</a:t>
            </a: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sym typeface="Symbol" pitchFamily="18" charset="2"/>
              </a:rPr>
              <a:t>  =  0  and      F</a:t>
            </a:r>
            <a:r>
              <a:rPr kumimoji="0" lang="en-US" sz="2400" b="0" i="0" u="none" strike="noStrike" kern="1200" cap="none" spc="0" normalizeH="0" baseline="-25000" noProof="0" dirty="0">
                <a:ln>
                  <a:noFill/>
                </a:ln>
                <a:solidFill>
                  <a:srgbClr val="F8F8F8"/>
                </a:solidFill>
                <a:effectLst/>
                <a:uLnTx/>
                <a:uFillTx/>
                <a:latin typeface="Times New Roman" pitchFamily="18" charset="0"/>
                <a:ea typeface="+mn-ea"/>
                <a:cs typeface="+mn-cs"/>
                <a:sym typeface="Symbol" pitchFamily="18" charset="2"/>
              </a:rPr>
              <a:t>Y</a:t>
            </a: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sym typeface="Symbol" pitchFamily="18" charset="2"/>
              </a:rPr>
              <a:t>  =  0, to determine the unknown(s).  If the answer is </a:t>
            </a:r>
            <a:r>
              <a:rPr kumimoji="0" lang="en-US" sz="2400" b="0" i="0" u="sng" strike="noStrike" kern="1200" cap="none" spc="0" normalizeH="0" baseline="0" noProof="0" dirty="0">
                <a:ln>
                  <a:noFill/>
                </a:ln>
                <a:solidFill>
                  <a:srgbClr val="00FFFF"/>
                </a:solidFill>
                <a:effectLst/>
                <a:uLnTx/>
                <a:uFillTx/>
                <a:latin typeface="Times New Roman" pitchFamily="18" charset="0"/>
                <a:ea typeface="+mn-ea"/>
                <a:cs typeface="+mn-cs"/>
                <a:sym typeface="Symbol" pitchFamily="18" charset="2"/>
              </a:rPr>
              <a:t>positive</a:t>
            </a:r>
            <a:r>
              <a:rPr kumimoji="0" lang="en-US" sz="2400" b="0" i="0" u="none" strike="noStrike" kern="1200" cap="none" spc="0" normalizeH="0" baseline="0" noProof="0" dirty="0">
                <a:ln>
                  <a:noFill/>
                </a:ln>
                <a:solidFill>
                  <a:srgbClr val="00FFFF"/>
                </a:solidFill>
                <a:effectLst/>
                <a:uLnTx/>
                <a:uFillTx/>
                <a:latin typeface="Times New Roman" pitchFamily="18" charset="0"/>
                <a:ea typeface="+mn-ea"/>
                <a:cs typeface="+mn-cs"/>
                <a:sym typeface="Symbol" pitchFamily="18" charset="2"/>
              </a:rPr>
              <a:t>,</a:t>
            </a: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sym typeface="Symbol" pitchFamily="18" charset="2"/>
              </a:rPr>
              <a:t> then the assumed direction </a:t>
            </a:r>
            <a:r>
              <a:rPr kumimoji="0" lang="en-US" sz="2400" b="0" i="0" u="none" strike="noStrike" kern="1200" cap="none" spc="0" normalizeH="0" baseline="0" noProof="0" dirty="0">
                <a:ln>
                  <a:noFill/>
                </a:ln>
                <a:solidFill>
                  <a:srgbClr val="00FFFF"/>
                </a:solidFill>
                <a:effectLst/>
                <a:uLnTx/>
                <a:uFillTx/>
                <a:latin typeface="Times New Roman" pitchFamily="18" charset="0"/>
                <a:ea typeface="+mn-ea"/>
                <a:cs typeface="+mn-cs"/>
                <a:sym typeface="Symbol" pitchFamily="18" charset="2"/>
              </a:rPr>
              <a:t>(</a:t>
            </a:r>
            <a:r>
              <a:rPr kumimoji="0" lang="en-US" sz="2400" b="0" i="0" u="sng" strike="noStrike" kern="1200" cap="none" spc="0" normalizeH="0" baseline="0" noProof="0" dirty="0">
                <a:ln>
                  <a:noFill/>
                </a:ln>
                <a:solidFill>
                  <a:srgbClr val="00FFFF"/>
                </a:solidFill>
                <a:effectLst/>
                <a:uLnTx/>
                <a:uFillTx/>
                <a:latin typeface="Times New Roman" pitchFamily="18" charset="0"/>
                <a:ea typeface="+mn-ea"/>
                <a:cs typeface="+mn-cs"/>
                <a:sym typeface="Symbol" pitchFamily="18" charset="2"/>
              </a:rPr>
              <a:t>tension</a:t>
            </a:r>
            <a:r>
              <a:rPr kumimoji="0" lang="en-US" sz="2400" b="0" i="0" u="none" strike="noStrike" kern="1200" cap="none" spc="0" normalizeH="0" baseline="0" noProof="0" dirty="0">
                <a:ln>
                  <a:noFill/>
                </a:ln>
                <a:solidFill>
                  <a:srgbClr val="00FFFF"/>
                </a:solidFill>
                <a:effectLst/>
                <a:uLnTx/>
                <a:uFillTx/>
                <a:latin typeface="Times New Roman" pitchFamily="18" charset="0"/>
                <a:ea typeface="+mn-ea"/>
                <a:cs typeface="+mn-cs"/>
                <a:sym typeface="Symbol" pitchFamily="18" charset="2"/>
              </a:rPr>
              <a:t>) </a:t>
            </a:r>
            <a:r>
              <a:rPr kumimoji="0" lang="en-US" sz="2400" b="0" i="0" u="none" strike="noStrike" kern="1200" cap="none" spc="0" normalizeH="0" baseline="0" noProof="0" dirty="0">
                <a:ln>
                  <a:noFill/>
                </a:ln>
                <a:solidFill>
                  <a:srgbClr val="F8F8F8"/>
                </a:solidFill>
                <a:effectLst/>
                <a:uLnTx/>
                <a:uFillTx/>
                <a:latin typeface="Times New Roman" pitchFamily="18" charset="0"/>
                <a:ea typeface="+mn-ea"/>
                <a:cs typeface="+mn-cs"/>
                <a:sym typeface="Symbol" pitchFamily="18" charset="2"/>
              </a:rPr>
              <a:t>is correct, otherwise it is in the opposite direction (compression).</a:t>
            </a:r>
          </a:p>
        </p:txBody>
      </p:sp>
      <p:sp>
        <p:nvSpPr>
          <p:cNvPr id="52230" name="Text Box 6"/>
          <p:cNvSpPr txBox="1">
            <a:spLocks noChangeArrowheads="1"/>
          </p:cNvSpPr>
          <p:nvPr/>
        </p:nvSpPr>
        <p:spPr bwMode="auto">
          <a:xfrm>
            <a:off x="609600" y="5638800"/>
            <a:ext cx="8229600" cy="822325"/>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4.	Repeat steps 2 and 3 at each joint in succession until all the required forces are determined.</a:t>
            </a:r>
          </a:p>
        </p:txBody>
      </p:sp>
      <p:sp>
        <p:nvSpPr>
          <p:cNvPr id="10247" name="AutoShape 9">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0248" name="AutoShape 10">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0-#ppt_w/2"/>
                                          </p:val>
                                        </p:tav>
                                        <p:tav tm="100000">
                                          <p:val>
                                            <p:strVal val="#ppt_x"/>
                                          </p:val>
                                        </p:tav>
                                      </p:tavLst>
                                    </p:anim>
                                    <p:anim calcmode="lin" valueType="num">
                                      <p:cBhvr additive="base">
                                        <p:cTn id="8"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500" fill="hold"/>
                                        <p:tgtEl>
                                          <p:spTgt spid="52228"/>
                                        </p:tgtEl>
                                        <p:attrNameLst>
                                          <p:attrName>ppt_x</p:attrName>
                                        </p:attrNameLst>
                                      </p:cBhvr>
                                      <p:tavLst>
                                        <p:tav tm="0">
                                          <p:val>
                                            <p:strVal val="0-#ppt_w/2"/>
                                          </p:val>
                                        </p:tav>
                                        <p:tav tm="100000">
                                          <p:val>
                                            <p:strVal val="#ppt_x"/>
                                          </p:val>
                                        </p:tav>
                                      </p:tavLst>
                                    </p:anim>
                                    <p:anim calcmode="lin" valueType="num">
                                      <p:cBhvr additive="base">
                                        <p:cTn id="14"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9"/>
                                        </p:tgtEl>
                                        <p:attrNameLst>
                                          <p:attrName>style.visibility</p:attrName>
                                        </p:attrNameLst>
                                      </p:cBhvr>
                                      <p:to>
                                        <p:strVal val="visible"/>
                                      </p:to>
                                    </p:set>
                                    <p:anim calcmode="lin" valueType="num">
                                      <p:cBhvr additive="base">
                                        <p:cTn id="19" dur="500" fill="hold"/>
                                        <p:tgtEl>
                                          <p:spTgt spid="52229"/>
                                        </p:tgtEl>
                                        <p:attrNameLst>
                                          <p:attrName>ppt_x</p:attrName>
                                        </p:attrNameLst>
                                      </p:cBhvr>
                                      <p:tavLst>
                                        <p:tav tm="0">
                                          <p:val>
                                            <p:strVal val="0-#ppt_w/2"/>
                                          </p:val>
                                        </p:tav>
                                        <p:tav tm="100000">
                                          <p:val>
                                            <p:strVal val="#ppt_x"/>
                                          </p:val>
                                        </p:tav>
                                      </p:tavLst>
                                    </p:anim>
                                    <p:anim calcmode="lin" valueType="num">
                                      <p:cBhvr additive="base">
                                        <p:cTn id="20"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30"/>
                                        </p:tgtEl>
                                        <p:attrNameLst>
                                          <p:attrName>style.visibility</p:attrName>
                                        </p:attrNameLst>
                                      </p:cBhvr>
                                      <p:to>
                                        <p:strVal val="visible"/>
                                      </p:to>
                                    </p:set>
                                    <p:anim calcmode="lin" valueType="num">
                                      <p:cBhvr additive="base">
                                        <p:cTn id="25" dur="500" fill="hold"/>
                                        <p:tgtEl>
                                          <p:spTgt spid="52230"/>
                                        </p:tgtEl>
                                        <p:attrNameLst>
                                          <p:attrName>ppt_x</p:attrName>
                                        </p:attrNameLst>
                                      </p:cBhvr>
                                      <p:tavLst>
                                        <p:tav tm="0">
                                          <p:val>
                                            <p:strVal val="0-#ppt_w/2"/>
                                          </p:val>
                                        </p:tav>
                                        <p:tav tm="100000">
                                          <p:val>
                                            <p:strVal val="#ppt_x"/>
                                          </p:val>
                                        </p:tav>
                                      </p:tavLst>
                                    </p:anim>
                                    <p:anim calcmode="lin" valueType="num">
                                      <p:cBhvr additive="base">
                                        <p:cTn id="26"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autoUpdateAnimBg="0"/>
      <p:bldP spid="52229" grpId="0" autoUpdateAnimBg="0"/>
      <p:bldP spid="5223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C9363EA-63A7-4D5A-99FE-A2A693354723}"/>
              </a:ext>
            </a:extLst>
          </p:cNvPr>
          <p:cNvSpPr>
            <a:spLocks noGrp="1" noChangeArrowheads="1"/>
          </p:cNvSpPr>
          <p:nvPr>
            <p:ph type="title" idx="4294967295"/>
          </p:nvPr>
        </p:nvSpPr>
        <p:spPr>
          <a:xfrm>
            <a:off x="685800" y="101600"/>
            <a:ext cx="7772400" cy="990600"/>
          </a:xfrm>
        </p:spPr>
        <p:txBody>
          <a:bodyPr/>
          <a:lstStyle/>
          <a:p>
            <a:pPr eaLnBrk="1" hangingPunct="1"/>
            <a:r>
              <a:rPr lang="en-US" altLang="ar-EG" dirty="0"/>
              <a:t>Method of Joints Example</a:t>
            </a:r>
          </a:p>
        </p:txBody>
      </p:sp>
      <p:pic>
        <p:nvPicPr>
          <p:cNvPr id="14339" name="Picture 4" descr="truss 4">
            <a:extLst>
              <a:ext uri="{FF2B5EF4-FFF2-40B4-BE49-F238E27FC236}">
                <a16:creationId xmlns:a16="http://schemas.microsoft.com/office/drawing/2014/main" id="{60A3D815-9A96-4377-83E1-B9A6CAAE3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92" y="907907"/>
            <a:ext cx="7490566" cy="595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E7E60BC-7AEA-446C-95D9-E24E9560329C}"/>
              </a:ext>
            </a:extLst>
          </p:cNvPr>
          <p:cNvSpPr>
            <a:spLocks noGrp="1" noChangeArrowheads="1"/>
          </p:cNvSpPr>
          <p:nvPr>
            <p:ph type="title" idx="4294967295"/>
          </p:nvPr>
        </p:nvSpPr>
        <p:spPr>
          <a:xfrm>
            <a:off x="685800" y="228600"/>
            <a:ext cx="7772400" cy="1066800"/>
          </a:xfrm>
        </p:spPr>
        <p:txBody>
          <a:bodyPr/>
          <a:lstStyle/>
          <a:p>
            <a:pPr eaLnBrk="1" hangingPunct="1"/>
            <a:r>
              <a:rPr lang="en-US" altLang="ar-EG"/>
              <a:t>Method of Joints Example</a:t>
            </a:r>
          </a:p>
        </p:txBody>
      </p:sp>
      <p:pic>
        <p:nvPicPr>
          <p:cNvPr id="15363" name="Picture 4" descr="Truss 5">
            <a:extLst>
              <a:ext uri="{FF2B5EF4-FFF2-40B4-BE49-F238E27FC236}">
                <a16:creationId xmlns:a16="http://schemas.microsoft.com/office/drawing/2014/main" id="{C62635DD-37A0-4DCB-ACC1-B67D75A10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3538538"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E82199FD-D3BD-48D4-B01E-FBB8114D9C57}"/>
              </a:ext>
            </a:extLst>
          </p:cNvPr>
          <p:cNvSpPr txBox="1">
            <a:spLocks noChangeArrowheads="1"/>
          </p:cNvSpPr>
          <p:nvPr/>
        </p:nvSpPr>
        <p:spPr bwMode="auto">
          <a:xfrm>
            <a:off x="1590368" y="4816475"/>
            <a:ext cx="5867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ahoma" panose="020B060403050404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EG"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ahoma" panose="020B0604030504040204" pitchFamily="34" charset="0"/>
              </a:rPr>
              <a:t>                      </a:t>
            </a:r>
            <a:r>
              <a:rPr kumimoji="0" lang="en-US" altLang="ar-EG"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ahoma" panose="020B0604030504040204" pitchFamily="34" charset="0"/>
              </a:rPr>
              <a:t>TRUSSES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ar-EG"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ahoma" panose="020B0604030504040204" pitchFamily="34" charset="0"/>
            </a:endParaRPr>
          </a:p>
        </p:txBody>
      </p:sp>
      <p:grpSp>
        <p:nvGrpSpPr>
          <p:cNvPr id="5131" name="Group 11">
            <a:extLst>
              <a:ext uri="{FF2B5EF4-FFF2-40B4-BE49-F238E27FC236}">
                <a16:creationId xmlns:a16="http://schemas.microsoft.com/office/drawing/2014/main" id="{930462A4-2324-4643-9A8B-F9C1CB14FDAF}"/>
              </a:ext>
            </a:extLst>
          </p:cNvPr>
          <p:cNvGrpSpPr>
            <a:grpSpLocks/>
          </p:cNvGrpSpPr>
          <p:nvPr/>
        </p:nvGrpSpPr>
        <p:grpSpPr bwMode="auto">
          <a:xfrm>
            <a:off x="176981" y="501444"/>
            <a:ext cx="8772832" cy="4837471"/>
            <a:chOff x="432" y="720"/>
            <a:chExt cx="4992" cy="2304"/>
          </a:xfrm>
        </p:grpSpPr>
        <p:pic>
          <p:nvPicPr>
            <p:cNvPr id="8198" name="Picture 2" descr="tr-title">
              <a:extLst>
                <a:ext uri="{FF2B5EF4-FFF2-40B4-BE49-F238E27FC236}">
                  <a16:creationId xmlns:a16="http://schemas.microsoft.com/office/drawing/2014/main" id="{FDE908B8-AABF-426C-8E41-1EB8BEE1C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720"/>
              <a:ext cx="4992" cy="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descr="goldcable">
              <a:extLst>
                <a:ext uri="{FF2B5EF4-FFF2-40B4-BE49-F238E27FC236}">
                  <a16:creationId xmlns:a16="http://schemas.microsoft.com/office/drawing/2014/main" id="{B1667918-94A1-4163-B4D8-ED3E33E8EA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968"/>
              <a:ext cx="340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Slide Number Placeholder 2">
            <a:extLst>
              <a:ext uri="{FF2B5EF4-FFF2-40B4-BE49-F238E27FC236}">
                <a16:creationId xmlns:a16="http://schemas.microsoft.com/office/drawing/2014/main" id="{13E58067-2F17-4133-A5AC-27F0DAC97F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A21395F-F138-46D1-B538-4E57ECA471DB}" type="slidenum">
              <a:rPr kumimoji="0" lang="en-US" altLang="ar-EG" sz="1200" b="0" i="0" u="none" strike="noStrike" kern="1200" cap="none" spc="0" normalizeH="0" baseline="0" noProof="0" smtClean="0">
                <a:ln>
                  <a:noFill/>
                </a:ln>
                <a:solidFill>
                  <a:srgbClr val="D6ECFF"/>
                </a:solidFill>
                <a:effectLst/>
                <a:uLnTx/>
                <a:uFillTx/>
                <a:latin typeface="Times New Roman" panose="02020603050405020304" pitchFamily="18" charset="0"/>
                <a:ea typeface="+mn-ea"/>
                <a:cs typeface="Tahom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altLang="ar-EG" sz="1200" b="0" i="0" u="none" strike="noStrike" kern="1200" cap="none" spc="0" normalizeH="0" baseline="0" noProof="0">
              <a:ln>
                <a:noFill/>
              </a:ln>
              <a:solidFill>
                <a:srgbClr val="D6ECFF"/>
              </a:solidFill>
              <a:effectLst/>
              <a:uLnTx/>
              <a:uFillTx/>
              <a:latin typeface="Times New Roman" panose="02020603050405020304" pitchFamily="18" charset="0"/>
              <a:ea typeface="+mn-ea"/>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dissolve">
                                      <p:cBhvr>
                                        <p:cTn id="7" dur="500"/>
                                        <p:tgtEl>
                                          <p:spTgt spid="5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iterate type="lt">
                                    <p:tmPct val="100000"/>
                                  </p:iterate>
                                  <p:childTnLst>
                                    <p:set>
                                      <p:cBhvr>
                                        <p:cTn id="11" dur="1" fill="hold">
                                          <p:stCondLst>
                                            <p:cond delay="0"/>
                                          </p:stCondLst>
                                        </p:cTn>
                                        <p:tgtEl>
                                          <p:spTgt spid="5123"/>
                                        </p:tgtEl>
                                        <p:attrNameLst>
                                          <p:attrName>style.visibility</p:attrName>
                                        </p:attrNameLst>
                                      </p:cBhvr>
                                      <p:to>
                                        <p:strVal val="visible"/>
                                      </p:to>
                                    </p:set>
                                    <p:animEffect transition="in" filter="blinds(vertical)">
                                      <p:cBhvr>
                                        <p:cTn id="12" dur="75"/>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rPr>
              <a:t>Zero Force Members (ZFMs)</a:t>
            </a:r>
          </a:p>
        </p:txBody>
      </p:sp>
      <p:sp>
        <p:nvSpPr>
          <p:cNvPr id="17411" name="Rectangle 3"/>
          <p:cNvSpPr>
            <a:spLocks noGrp="1" noChangeArrowheads="1"/>
          </p:cNvSpPr>
          <p:nvPr>
            <p:ph type="body" idx="1"/>
          </p:nvPr>
        </p:nvSpPr>
        <p:spPr>
          <a:xfrm>
            <a:off x="685800" y="1219200"/>
            <a:ext cx="7772400" cy="5205413"/>
          </a:xfrm>
        </p:spPr>
        <p:txBody>
          <a:bodyPr/>
          <a:lstStyle/>
          <a:p>
            <a:pPr>
              <a:lnSpc>
                <a:spcPct val="90000"/>
              </a:lnSpc>
            </a:pPr>
            <a:r>
              <a:rPr lang="en-US" sz="2800"/>
              <a:t>TWO-Member Version</a:t>
            </a:r>
          </a:p>
          <a:p>
            <a:pPr lvl="1">
              <a:lnSpc>
                <a:spcPct val="90000"/>
              </a:lnSpc>
            </a:pPr>
            <a:r>
              <a:rPr lang="en-US" sz="2400"/>
              <a:t>When only TWO members form a NON-CoLinear truss joint and </a:t>
            </a:r>
            <a:r>
              <a:rPr lang="en-US" sz="2400" b="1"/>
              <a:t>NO external load</a:t>
            </a:r>
            <a:r>
              <a:rPr lang="en-US" sz="2400"/>
              <a:t> or </a:t>
            </a:r>
            <a:r>
              <a:rPr lang="en-US" sz="2400" b="1"/>
              <a:t>support reaction</a:t>
            </a:r>
            <a:r>
              <a:rPr lang="en-US" sz="2400"/>
              <a:t> is applied to the joint then the members MUST be ZERO-FORCE members.</a:t>
            </a:r>
          </a:p>
          <a:p>
            <a:pPr>
              <a:lnSpc>
                <a:spcPct val="90000"/>
              </a:lnSpc>
            </a:pPr>
            <a:r>
              <a:rPr lang="en-US" sz="2800"/>
              <a:t>THREE-Member Version</a:t>
            </a:r>
          </a:p>
          <a:p>
            <a:pPr lvl="1">
              <a:lnSpc>
                <a:spcPct val="90000"/>
              </a:lnSpc>
            </a:pPr>
            <a:r>
              <a:rPr lang="en-US" sz="2400"/>
              <a:t>When THREE members form a truss joint for which </a:t>
            </a:r>
            <a:r>
              <a:rPr lang="en-US" sz="2400" b="1"/>
              <a:t>two of the members are CoLinear</a:t>
            </a:r>
            <a:r>
              <a:rPr lang="en-US" sz="2400"/>
              <a:t> and the </a:t>
            </a:r>
            <a:r>
              <a:rPr lang="en-US" sz="2400" b="1"/>
              <a:t>third is forms an angle</a:t>
            </a:r>
            <a:r>
              <a:rPr lang="en-US" sz="2400"/>
              <a:t> with the first two, then the NON-CoLinear member is a ZERO-FORCE member </a:t>
            </a:r>
            <a:r>
              <a:rPr lang="en-US" sz="2400" b="1"/>
              <a:t>provided</a:t>
            </a:r>
            <a:r>
              <a:rPr lang="en-US" sz="2400"/>
              <a:t> </a:t>
            </a:r>
            <a:r>
              <a:rPr lang="en-US" sz="2400" b="1"/>
              <a:t>NO external force</a:t>
            </a:r>
            <a:r>
              <a:rPr lang="en-US" sz="2400"/>
              <a:t> or </a:t>
            </a:r>
            <a:r>
              <a:rPr lang="en-US" sz="2400" b="1"/>
              <a:t>support reaction</a:t>
            </a:r>
            <a:r>
              <a:rPr lang="en-US" sz="2400"/>
              <a:t> is applied to the joint  </a:t>
            </a:r>
          </a:p>
          <a:p>
            <a:pPr lvl="2">
              <a:lnSpc>
                <a:spcPct val="90000"/>
              </a:lnSpc>
            </a:pPr>
            <a:r>
              <a:rPr lang="en-US" sz="2000"/>
              <a:t>NOTE that The CoLinear members carry EQUAL loads.</a:t>
            </a:r>
          </a:p>
        </p:txBody>
      </p:sp>
    </p:spTree>
    <p:extLst>
      <p:ext uri="{BB962C8B-B14F-4D97-AF65-F5344CB8AC3E}">
        <p14:creationId xmlns:p14="http://schemas.microsoft.com/office/powerpoint/2010/main" val="919157051"/>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rPr>
              <a:t>Zero Force Members (ZFMs)</a:t>
            </a:r>
          </a:p>
        </p:txBody>
      </p:sp>
      <p:sp>
        <p:nvSpPr>
          <p:cNvPr id="18435" name="Rectangle 3"/>
          <p:cNvSpPr>
            <a:spLocks noGrp="1" noChangeArrowheads="1"/>
          </p:cNvSpPr>
          <p:nvPr>
            <p:ph type="body" sz="half" idx="1"/>
          </p:nvPr>
        </p:nvSpPr>
        <p:spPr>
          <a:xfrm>
            <a:off x="685800" y="1219200"/>
            <a:ext cx="3810000" cy="5089525"/>
          </a:xfrm>
        </p:spPr>
        <p:txBody>
          <a:bodyPr/>
          <a:lstStyle/>
          <a:p>
            <a:r>
              <a:rPr lang="en-US"/>
              <a:t>Truss members that canNOT carry load are called  Zero Force Members. </a:t>
            </a:r>
          </a:p>
          <a:p>
            <a:r>
              <a:rPr lang="en-US"/>
              <a:t>Examples of Zero Force Members (ZFMs) are the colored members (AB, BC, and DG) in the truss shown at Right</a:t>
            </a:r>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888" y="1836738"/>
            <a:ext cx="4186237"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21111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iterate type="wd">
                                    <p:tmPct val="10000"/>
                                  </p:iterate>
                                  <p:childTnLst>
                                    <p:set>
                                      <p:cBhvr>
                                        <p:cTn id="6" dur="1" fill="hold">
                                          <p:stCondLst>
                                            <p:cond delay="0"/>
                                          </p:stCondLst>
                                        </p:cTn>
                                        <p:tgtEl>
                                          <p:spTgt spid="18434"/>
                                        </p:tgtEl>
                                        <p:attrNameLst>
                                          <p:attrName>style.visibility</p:attrName>
                                        </p:attrNameLst>
                                      </p:cBhvr>
                                      <p:to>
                                        <p:strVal val="visible"/>
                                      </p:to>
                                    </p:set>
                                    <p:animEffect transition="in" filter="diamond(in)">
                                      <p:cBhvr>
                                        <p:cTn id="7" dur="2000"/>
                                        <p:tgtEl>
                                          <p:spTgt spid="18434"/>
                                        </p:tgtEl>
                                      </p:cBhvr>
                                    </p:animEffect>
                                  </p:childTnLst>
                                </p:cTn>
                              </p:par>
                            </p:childTnLst>
                          </p:cTn>
                        </p:par>
                        <p:par>
                          <p:cTn id="8" fill="hold">
                            <p:stCondLst>
                              <p:cond delay="3000"/>
                            </p:stCondLst>
                            <p:childTnLst>
                              <p:par>
                                <p:cTn id="9" presetID="12" presetClass="entr" presetSubtype="2"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additive="base">
                                        <p:cTn id="11" dur="1000"/>
                                        <p:tgtEl>
                                          <p:spTgt spid="18436"/>
                                        </p:tgtEl>
                                        <p:attrNameLst>
                                          <p:attrName>ppt_x</p:attrName>
                                        </p:attrNameLst>
                                      </p:cBhvr>
                                      <p:tavLst>
                                        <p:tav tm="0">
                                          <p:val>
                                            <p:strVal val="#ppt_x+#ppt_w*1.125000"/>
                                          </p:val>
                                        </p:tav>
                                        <p:tav tm="100000">
                                          <p:val>
                                            <p:strVal val="#ppt_x"/>
                                          </p:val>
                                        </p:tav>
                                      </p:tavLst>
                                    </p:anim>
                                    <p:animEffect transition="in" filter="wipe(left)">
                                      <p:cBhvr>
                                        <p:cTn id="12" dur="10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wipe(left)">
                                      <p:cBhvr>
                                        <p:cTn id="17" dur="500"/>
                                        <p:tgtEl>
                                          <p:spTgt spid="184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1" end="1"/>
                                            </p:txEl>
                                          </p:spTgt>
                                        </p:tgtEl>
                                        <p:attrNameLst>
                                          <p:attrName>style.visibility</p:attrName>
                                        </p:attrNameLst>
                                      </p:cBhvr>
                                      <p:to>
                                        <p:strVal val="visible"/>
                                      </p:to>
                                    </p:set>
                                    <p:animEffect transition="in" filter="wipe(left)">
                                      <p:cBhvr>
                                        <p:cTn id="2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rPr>
              <a:t>Zero Force Members (ZFMs)</a:t>
            </a:r>
          </a:p>
        </p:txBody>
      </p:sp>
      <p:sp>
        <p:nvSpPr>
          <p:cNvPr id="19459" name="Rectangle 3"/>
          <p:cNvSpPr>
            <a:spLocks noGrp="1" noChangeArrowheads="1"/>
          </p:cNvSpPr>
          <p:nvPr>
            <p:ph type="body" sz="half" idx="1"/>
          </p:nvPr>
        </p:nvSpPr>
        <p:spPr>
          <a:xfrm>
            <a:off x="685800" y="1219200"/>
            <a:ext cx="3810000" cy="942975"/>
          </a:xfrm>
        </p:spPr>
        <p:txBody>
          <a:bodyPr/>
          <a:lstStyle/>
          <a:p>
            <a:r>
              <a:rPr lang="en-US"/>
              <a:t>Again Consider </a:t>
            </a:r>
          </a:p>
        </p:txBody>
      </p:sp>
      <p:pic>
        <p:nvPicPr>
          <p:cNvPr id="522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225" y="1754188"/>
            <a:ext cx="28416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685800" y="3621088"/>
            <a:ext cx="3810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800" b="0" i="0" u="none" strike="noStrike" kern="1200" cap="none" spc="0" normalizeH="0" baseline="0" noProof="0">
                <a:ln>
                  <a:noFill/>
                </a:ln>
                <a:solidFill>
                  <a:srgbClr val="00279F"/>
                </a:solidFill>
                <a:effectLst/>
                <a:uLnTx/>
                <a:uFillTx/>
                <a:latin typeface="Arial" charset="0"/>
                <a:ea typeface="+mn-ea"/>
                <a:cs typeface="+mn-cs"/>
              </a:rPr>
              <a:t>FBD for AB &amp; BC </a:t>
            </a:r>
          </a:p>
        </p:txBody>
      </p:sp>
      <p:pic>
        <p:nvPicPr>
          <p:cNvPr id="522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r="62552" b="4259"/>
          <a:stretch>
            <a:fillRect/>
          </a:stretch>
        </p:blipFill>
        <p:spPr bwMode="auto">
          <a:xfrm>
            <a:off x="1346200" y="4081463"/>
            <a:ext cx="264953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7"/>
          <p:cNvSpPr>
            <a:spLocks noChangeArrowheads="1"/>
          </p:cNvSpPr>
          <p:nvPr/>
        </p:nvSpPr>
        <p:spPr bwMode="auto">
          <a:xfrm>
            <a:off x="4640263" y="1201738"/>
            <a:ext cx="3925887"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800" b="0" i="0" u="none" strike="noStrike" kern="1200" cap="none" spc="0" normalizeH="0" baseline="0" noProof="0" dirty="0">
                <a:ln>
                  <a:noFill/>
                </a:ln>
                <a:solidFill>
                  <a:srgbClr val="00279F"/>
                </a:solidFill>
                <a:effectLst/>
                <a:uLnTx/>
                <a:uFillTx/>
                <a:latin typeface="Arial" charset="0"/>
                <a:ea typeface="+mn-ea"/>
                <a:cs typeface="+mn-cs"/>
              </a:rPr>
              <a:t>Summing the forces in the y-direction in the AB FBD shows that </a:t>
            </a:r>
            <a:r>
              <a:rPr kumimoji="0" lang="en-US" sz="2800" b="0" i="1" u="none" strike="noStrike" kern="1200" cap="none" spc="0" normalizeH="0" baseline="0" noProof="0" dirty="0">
                <a:ln>
                  <a:noFill/>
                </a:ln>
                <a:solidFill>
                  <a:srgbClr val="00279F"/>
                </a:solidFill>
                <a:effectLst/>
                <a:uLnTx/>
                <a:uFillTx/>
                <a:latin typeface="Arial" charset="0"/>
                <a:ea typeface="+mn-ea"/>
                <a:cs typeface="+mn-cs"/>
              </a:rPr>
              <a:t>F</a:t>
            </a:r>
            <a:r>
              <a:rPr kumimoji="0" lang="en-US" sz="2800" b="0" i="0" u="none" strike="noStrike" kern="1200" cap="none" spc="0" normalizeH="0" baseline="-25000" noProof="0" dirty="0">
                <a:ln>
                  <a:noFill/>
                </a:ln>
                <a:solidFill>
                  <a:srgbClr val="00279F"/>
                </a:solidFill>
                <a:effectLst/>
                <a:uLnTx/>
                <a:uFillTx/>
                <a:latin typeface="Arial" charset="0"/>
                <a:ea typeface="+mn-ea"/>
                <a:cs typeface="+mn-cs"/>
              </a:rPr>
              <a:t>AB</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a:t>
            </a:r>
            <a:r>
              <a:rPr kumimoji="0" lang="en-US" sz="2800" b="1" i="0" u="none" strike="noStrike" kern="1200" cap="none" spc="0" normalizeH="0" baseline="0" noProof="0" dirty="0">
                <a:ln>
                  <a:noFill/>
                </a:ln>
                <a:solidFill>
                  <a:srgbClr val="00279F"/>
                </a:solidFill>
                <a:effectLst/>
                <a:uLnTx/>
                <a:uFillTx/>
                <a:latin typeface="Arial" charset="0"/>
                <a:ea typeface="+mn-ea"/>
                <a:cs typeface="+mn-cs"/>
              </a:rPr>
              <a:t>must be ZERO</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since it is </a:t>
            </a:r>
            <a:r>
              <a:rPr kumimoji="0" lang="en-US" sz="2800" b="1" i="0" u="none" strike="noStrike" kern="1200" cap="none" spc="0" normalizeH="0" baseline="0" noProof="0" dirty="0">
                <a:ln>
                  <a:noFill/>
                </a:ln>
                <a:solidFill>
                  <a:srgbClr val="00279F"/>
                </a:solidFill>
                <a:effectLst/>
                <a:uLnTx/>
                <a:uFillTx/>
                <a:latin typeface="Arial" charset="0"/>
                <a:ea typeface="+mn-ea"/>
                <a:cs typeface="+mn-cs"/>
              </a:rPr>
              <a:t>NOT balanced</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by another y-force. </a:t>
            </a:r>
          </a:p>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800" b="0" i="0" u="none" strike="noStrike" kern="1200" cap="none" spc="0" normalizeH="0" baseline="0" noProof="0" dirty="0">
                <a:ln>
                  <a:noFill/>
                </a:ln>
                <a:solidFill>
                  <a:srgbClr val="00279F"/>
                </a:solidFill>
                <a:effectLst/>
                <a:uLnTx/>
                <a:uFillTx/>
                <a:latin typeface="Arial" charset="0"/>
                <a:ea typeface="+mn-ea"/>
                <a:cs typeface="+mn-cs"/>
              </a:rPr>
              <a:t>With </a:t>
            </a:r>
            <a:r>
              <a:rPr kumimoji="0" lang="en-US" sz="2800" b="0" i="1" u="none" strike="noStrike" kern="1200" cap="none" spc="0" normalizeH="0" baseline="0" noProof="0" dirty="0">
                <a:ln>
                  <a:noFill/>
                </a:ln>
                <a:solidFill>
                  <a:srgbClr val="00279F"/>
                </a:solidFill>
                <a:effectLst/>
                <a:uLnTx/>
                <a:uFillTx/>
                <a:latin typeface="Arial" charset="0"/>
                <a:ea typeface="+mn-ea"/>
                <a:cs typeface="+mn-cs"/>
              </a:rPr>
              <a:t>F</a:t>
            </a:r>
            <a:r>
              <a:rPr kumimoji="0" lang="en-US" sz="2800" b="0" i="0" u="none" strike="noStrike" kern="1200" cap="none" spc="0" normalizeH="0" baseline="-25000" noProof="0" dirty="0">
                <a:ln>
                  <a:noFill/>
                </a:ln>
                <a:solidFill>
                  <a:srgbClr val="00279F"/>
                </a:solidFill>
                <a:effectLst/>
                <a:uLnTx/>
                <a:uFillTx/>
                <a:latin typeface="Arial" charset="0"/>
                <a:ea typeface="+mn-ea"/>
                <a:cs typeface="+mn-cs"/>
              </a:rPr>
              <a:t>AB</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=0 Summing forces in the x-direction shows that </a:t>
            </a:r>
            <a:r>
              <a:rPr kumimoji="0" lang="en-US" sz="2800" b="0" i="1" u="none" strike="noStrike" kern="1200" cap="none" spc="0" normalizeH="0" baseline="0" noProof="0" dirty="0">
                <a:ln>
                  <a:noFill/>
                </a:ln>
                <a:solidFill>
                  <a:srgbClr val="00279F"/>
                </a:solidFill>
                <a:effectLst/>
                <a:uLnTx/>
                <a:uFillTx/>
                <a:latin typeface="Arial" charset="0"/>
                <a:ea typeface="+mn-ea"/>
                <a:cs typeface="+mn-cs"/>
              </a:rPr>
              <a:t>F</a:t>
            </a:r>
            <a:r>
              <a:rPr kumimoji="0" lang="en-US" sz="2800" b="0" i="0" u="none" strike="noStrike" kern="1200" cap="none" spc="0" normalizeH="0" baseline="-25000" noProof="0" dirty="0">
                <a:ln>
                  <a:noFill/>
                </a:ln>
                <a:solidFill>
                  <a:srgbClr val="00279F"/>
                </a:solidFill>
                <a:effectLst/>
                <a:uLnTx/>
                <a:uFillTx/>
                <a:latin typeface="Arial" charset="0"/>
                <a:ea typeface="+mn-ea"/>
                <a:cs typeface="+mn-cs"/>
              </a:rPr>
              <a:t>BC</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must also </a:t>
            </a:r>
            <a:br>
              <a:rPr kumimoji="0" lang="en-US" sz="2800" b="0" i="0" u="none" strike="noStrike" kern="1200" cap="none" spc="0" normalizeH="0" baseline="0" noProof="0" dirty="0">
                <a:ln>
                  <a:noFill/>
                </a:ln>
                <a:solidFill>
                  <a:srgbClr val="00279F"/>
                </a:solidFill>
                <a:effectLst/>
                <a:uLnTx/>
                <a:uFillTx/>
                <a:latin typeface="Arial" charset="0"/>
                <a:ea typeface="+mn-ea"/>
                <a:cs typeface="+mn-cs"/>
              </a:rPr>
            </a:br>
            <a:r>
              <a:rPr kumimoji="0" lang="en-US" sz="2800" b="0" i="0" u="none" strike="noStrike" kern="1200" cap="none" spc="0" normalizeH="0" baseline="0" noProof="0" dirty="0">
                <a:ln>
                  <a:noFill/>
                </a:ln>
                <a:solidFill>
                  <a:srgbClr val="00279F"/>
                </a:solidFill>
                <a:effectLst/>
                <a:uLnTx/>
                <a:uFillTx/>
                <a:latin typeface="Arial" charset="0"/>
                <a:ea typeface="+mn-ea"/>
                <a:cs typeface="+mn-cs"/>
              </a:rPr>
              <a:t>be zero </a:t>
            </a:r>
          </a:p>
        </p:txBody>
      </p:sp>
    </p:spTree>
    <p:extLst>
      <p:ext uri="{BB962C8B-B14F-4D97-AF65-F5344CB8AC3E}">
        <p14:creationId xmlns:p14="http://schemas.microsoft.com/office/powerpoint/2010/main" val="15307494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52228"/>
                                        </p:tgtEl>
                                        <p:attrNameLst>
                                          <p:attrName>style.visibility</p:attrName>
                                        </p:attrNameLst>
                                      </p:cBhvr>
                                      <p:to>
                                        <p:strVal val="visible"/>
                                      </p:to>
                                    </p:set>
                                    <p:anim to="" calcmode="lin" valueType="num">
                                      <p:cBhvr>
                                        <p:cTn id="7" dur="1" fill="hold"/>
                                        <p:tgtEl>
                                          <p:spTgt spid="5222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wipe(left)">
                                      <p:cBhvr>
                                        <p:cTn id="12" dur="1000"/>
                                        <p:tgtEl>
                                          <p:spTgt spid="52229"/>
                                        </p:tgtEl>
                                      </p:cBhvr>
                                    </p:animEffect>
                                  </p:childTnLst>
                                </p:cTn>
                              </p:par>
                            </p:childTnLst>
                          </p:cTn>
                        </p:par>
                        <p:par>
                          <p:cTn id="13" fill="hold" nodeType="afterGroup">
                            <p:stCondLst>
                              <p:cond delay="1000"/>
                            </p:stCondLst>
                            <p:childTnLst>
                              <p:par>
                                <p:cTn id="14" presetID="24" presetClass="entr" presetSubtype="0" fill="hold" nodeType="afterEffect">
                                  <p:stCondLst>
                                    <p:cond delay="0"/>
                                  </p:stCondLst>
                                  <p:childTnLst>
                                    <p:set>
                                      <p:cBhvr>
                                        <p:cTn id="15" dur="1" fill="hold">
                                          <p:stCondLst>
                                            <p:cond delay="0"/>
                                          </p:stCondLst>
                                        </p:cTn>
                                        <p:tgtEl>
                                          <p:spTgt spid="52230"/>
                                        </p:tgtEl>
                                        <p:attrNameLst>
                                          <p:attrName>style.visibility</p:attrName>
                                        </p:attrNameLst>
                                      </p:cBhvr>
                                      <p:to>
                                        <p:strVal val="visible"/>
                                      </p:to>
                                    </p:set>
                                    <p:anim to="" calcmode="lin" valueType="num">
                                      <p:cBhvr>
                                        <p:cTn id="16" dur="1" fill="hold"/>
                                        <p:tgtEl>
                                          <p:spTgt spid="52230"/>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2231"/>
                                        </p:tgtEl>
                                        <p:attrNameLst>
                                          <p:attrName>style.visibility</p:attrName>
                                        </p:attrNameLst>
                                      </p:cBhvr>
                                      <p:to>
                                        <p:strVal val="visible"/>
                                      </p:to>
                                    </p:set>
                                    <p:animEffect transition="in" filter="wipe(left)">
                                      <p:cBhvr>
                                        <p:cTn id="21" dur="1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rPr>
              <a:t>Zero Force Members (ZFMs)</a:t>
            </a:r>
          </a:p>
        </p:txBody>
      </p:sp>
      <p:sp>
        <p:nvSpPr>
          <p:cNvPr id="20483" name="Rectangle 3"/>
          <p:cNvSpPr>
            <a:spLocks noGrp="1" noChangeArrowheads="1"/>
          </p:cNvSpPr>
          <p:nvPr>
            <p:ph type="body" sz="half" idx="1"/>
          </p:nvPr>
        </p:nvSpPr>
        <p:spPr>
          <a:xfrm>
            <a:off x="685800" y="1219200"/>
            <a:ext cx="3810000" cy="942975"/>
          </a:xfrm>
        </p:spPr>
        <p:txBody>
          <a:bodyPr/>
          <a:lstStyle/>
          <a:p>
            <a:r>
              <a:rPr lang="en-US"/>
              <a:t>Again Consider </a:t>
            </a:r>
          </a:p>
        </p:txBody>
      </p:sp>
      <p:pic>
        <p:nvPicPr>
          <p:cNvPr id="532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225" y="1754188"/>
            <a:ext cx="2841625"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685800" y="3697288"/>
            <a:ext cx="3810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800" b="0" i="0" u="none" strike="noStrike" kern="1200" cap="none" spc="0" normalizeH="0" baseline="0" noProof="0">
                <a:ln>
                  <a:noFill/>
                </a:ln>
                <a:solidFill>
                  <a:srgbClr val="00279F"/>
                </a:solidFill>
                <a:effectLst/>
                <a:uLnTx/>
                <a:uFillTx/>
                <a:latin typeface="Arial" charset="0"/>
                <a:ea typeface="+mn-ea"/>
                <a:cs typeface="+mn-cs"/>
              </a:rPr>
              <a:t>The FBD for DG </a:t>
            </a:r>
          </a:p>
        </p:txBody>
      </p:sp>
      <p:pic>
        <p:nvPicPr>
          <p:cNvPr id="532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5410" b="8031"/>
          <a:stretch>
            <a:fillRect/>
          </a:stretch>
        </p:blipFill>
        <p:spPr bwMode="auto">
          <a:xfrm>
            <a:off x="309563" y="4043363"/>
            <a:ext cx="4030662"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a:off x="4640263" y="1201738"/>
            <a:ext cx="381000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800" b="0" i="0" u="none" strike="noStrike" kern="1200" cap="none" spc="0" normalizeH="0" baseline="0" noProof="0" dirty="0">
                <a:ln>
                  <a:noFill/>
                </a:ln>
                <a:solidFill>
                  <a:srgbClr val="00279F"/>
                </a:solidFill>
                <a:effectLst/>
                <a:uLnTx/>
                <a:uFillTx/>
                <a:latin typeface="Arial" charset="0"/>
                <a:ea typeface="+mn-ea"/>
                <a:cs typeface="+mn-cs"/>
              </a:rPr>
              <a:t>Summing forces in the y-direction in the DG free-body-diagram, reveals that </a:t>
            </a:r>
            <a:r>
              <a:rPr kumimoji="0" lang="en-US" sz="2800" b="0" i="1" u="none" strike="noStrike" kern="1200" cap="none" spc="0" normalizeH="0" baseline="0" noProof="0" dirty="0">
                <a:ln>
                  <a:noFill/>
                </a:ln>
                <a:solidFill>
                  <a:srgbClr val="00279F"/>
                </a:solidFill>
                <a:effectLst/>
                <a:uLnTx/>
                <a:uFillTx/>
                <a:latin typeface="Arial" charset="0"/>
                <a:ea typeface="+mn-ea"/>
                <a:cs typeface="+mn-cs"/>
              </a:rPr>
              <a:t>F</a:t>
            </a:r>
            <a:r>
              <a:rPr kumimoji="0" lang="en-US" sz="2800" b="0" i="0" u="none" strike="noStrike" kern="1200" cap="none" spc="0" normalizeH="0" baseline="-25000" noProof="0" dirty="0">
                <a:ln>
                  <a:noFill/>
                </a:ln>
                <a:solidFill>
                  <a:srgbClr val="00279F"/>
                </a:solidFill>
                <a:effectLst/>
                <a:uLnTx/>
                <a:uFillTx/>
                <a:latin typeface="Arial" charset="0"/>
                <a:ea typeface="+mn-ea"/>
                <a:cs typeface="+mn-cs"/>
              </a:rPr>
              <a:t>DG</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must be </a:t>
            </a:r>
            <a:r>
              <a:rPr kumimoji="0" lang="en-US" sz="2800" b="1" i="0" u="none" strike="noStrike" kern="1200" cap="none" spc="0" normalizeH="0" baseline="0" noProof="0" dirty="0">
                <a:ln>
                  <a:noFill/>
                </a:ln>
                <a:solidFill>
                  <a:srgbClr val="00279F"/>
                </a:solidFill>
                <a:effectLst/>
                <a:uLnTx/>
                <a:uFillTx/>
                <a:latin typeface="Arial" charset="0"/>
                <a:ea typeface="+mn-ea"/>
                <a:cs typeface="+mn-cs"/>
              </a:rPr>
              <a:t>zero</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since it is </a:t>
            </a:r>
            <a:r>
              <a:rPr kumimoji="0" lang="en-US" sz="2800" b="1" i="0" u="none" strike="noStrike" kern="1200" cap="none" spc="0" normalizeH="0" baseline="0" noProof="0" dirty="0">
                <a:ln>
                  <a:noFill/>
                </a:ln>
                <a:solidFill>
                  <a:srgbClr val="00279F"/>
                </a:solidFill>
                <a:effectLst/>
                <a:uLnTx/>
                <a:uFillTx/>
                <a:latin typeface="Arial" charset="0"/>
                <a:ea typeface="+mn-ea"/>
                <a:cs typeface="+mn-cs"/>
              </a:rPr>
              <a:t>not balanced</a:t>
            </a:r>
            <a:r>
              <a:rPr kumimoji="0" lang="en-US" sz="2800" b="0" i="0" u="none" strike="noStrike" kern="1200" cap="none" spc="0" normalizeH="0" baseline="0" noProof="0" dirty="0">
                <a:ln>
                  <a:noFill/>
                </a:ln>
                <a:solidFill>
                  <a:srgbClr val="00279F"/>
                </a:solidFill>
                <a:effectLst/>
                <a:uLnTx/>
                <a:uFillTx/>
                <a:latin typeface="Arial" charset="0"/>
                <a:ea typeface="+mn-ea"/>
                <a:cs typeface="+mn-cs"/>
              </a:rPr>
              <a:t> by another y-force </a:t>
            </a:r>
          </a:p>
        </p:txBody>
      </p:sp>
      <p:pic>
        <p:nvPicPr>
          <p:cNvPr id="53256" name="Picture 8" descr="zerom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550" y="4705350"/>
            <a:ext cx="2343150" cy="1527175"/>
          </a:xfrm>
          <a:prstGeom prst="rect">
            <a:avLst/>
          </a:prstGeom>
          <a:noFill/>
          <a:ln w="38100">
            <a:solidFill>
              <a:srgbClr val="60C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5216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 to="" calcmode="lin" valueType="num">
                                      <p:cBhvr>
                                        <p:cTn id="7" dur="1" fill="hold"/>
                                        <p:tgtEl>
                                          <p:spTgt spid="5325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wipe(left)">
                                      <p:cBhvr>
                                        <p:cTn id="12" dur="1000"/>
                                        <p:tgtEl>
                                          <p:spTgt spid="53253"/>
                                        </p:tgtEl>
                                      </p:cBhvr>
                                    </p:animEffect>
                                  </p:childTnLst>
                                </p:cTn>
                              </p:par>
                            </p:childTnLst>
                          </p:cTn>
                        </p:par>
                        <p:par>
                          <p:cTn id="13" fill="hold" nodeType="afterGroup">
                            <p:stCondLst>
                              <p:cond delay="1000"/>
                            </p:stCondLst>
                            <p:childTnLst>
                              <p:par>
                                <p:cTn id="14" presetID="24" presetClass="entr" presetSubtype="0" fill="hold" nodeType="afterEffect">
                                  <p:stCondLst>
                                    <p:cond delay="0"/>
                                  </p:stCondLst>
                                  <p:childTnLst>
                                    <p:set>
                                      <p:cBhvr>
                                        <p:cTn id="15" dur="1" fill="hold">
                                          <p:stCondLst>
                                            <p:cond delay="0"/>
                                          </p:stCondLst>
                                        </p:cTn>
                                        <p:tgtEl>
                                          <p:spTgt spid="53254"/>
                                        </p:tgtEl>
                                        <p:attrNameLst>
                                          <p:attrName>style.visibility</p:attrName>
                                        </p:attrNameLst>
                                      </p:cBhvr>
                                      <p:to>
                                        <p:strVal val="visible"/>
                                      </p:to>
                                    </p:set>
                                    <p:anim to="" calcmode="lin" valueType="num">
                                      <p:cBhvr>
                                        <p:cTn id="16" dur="1" fill="hold"/>
                                        <p:tgtEl>
                                          <p:spTgt spid="53254"/>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255"/>
                                        </p:tgtEl>
                                        <p:attrNameLst>
                                          <p:attrName>style.visibility</p:attrName>
                                        </p:attrNameLst>
                                      </p:cBhvr>
                                      <p:to>
                                        <p:strVal val="visible"/>
                                      </p:to>
                                    </p:set>
                                    <p:animEffect transition="in" filter="wipe(left)">
                                      <p:cBhvr>
                                        <p:cTn id="21" dur="1000"/>
                                        <p:tgtEl>
                                          <p:spTgt spid="532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53256"/>
                                        </p:tgtEl>
                                        <p:attrNameLst>
                                          <p:attrName>style.visibility</p:attrName>
                                        </p:attrNameLst>
                                      </p:cBhvr>
                                      <p:to>
                                        <p:strVal val="visible"/>
                                      </p:to>
                                    </p:set>
                                    <p:animEffect transition="in" filter="wipe(up)">
                                      <p:cBhvr>
                                        <p:cTn id="26"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40429" y="406400"/>
            <a:ext cx="4114800" cy="46166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FF00"/>
                </a:solidFill>
                <a:effectLst/>
                <a:uLnTx/>
                <a:uFillTx/>
                <a:latin typeface="Times New Roman" pitchFamily="18" charset="0"/>
                <a:ea typeface="+mn-ea"/>
                <a:cs typeface="+mn-cs"/>
              </a:rPr>
              <a:t>ZERO-FORCE MEMBERS </a:t>
            </a:r>
            <a:r>
              <a:rPr kumimoji="0" lang="en-US" sz="2400" b="0" i="0" u="none" strike="noStrike" kern="1200" cap="none" spc="0" normalizeH="0" baseline="0" noProof="0" dirty="0">
                <a:ln>
                  <a:noFill/>
                </a:ln>
                <a:solidFill>
                  <a:srgbClr val="00FF00"/>
                </a:solidFill>
                <a:effectLst/>
                <a:uLnTx/>
                <a:uFillTx/>
                <a:latin typeface="Times New Roman" pitchFamily="18" charset="0"/>
                <a:ea typeface="+mn-ea"/>
                <a:cs typeface="+mn-cs"/>
              </a:rPr>
              <a:t>(</a:t>
            </a:r>
          </a:p>
        </p:txBody>
      </p:sp>
      <p:sp>
        <p:nvSpPr>
          <p:cNvPr id="42046" name="Text Box 62"/>
          <p:cNvSpPr txBox="1">
            <a:spLocks noChangeArrowheads="1"/>
          </p:cNvSpPr>
          <p:nvPr/>
        </p:nvSpPr>
        <p:spPr bwMode="auto">
          <a:xfrm>
            <a:off x="3886200" y="3657600"/>
            <a:ext cx="4724400" cy="1187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You can easily prove these results by applying the equations of equilibrium to joints D and A.</a:t>
            </a:r>
          </a:p>
        </p:txBody>
      </p:sp>
      <p:sp>
        <p:nvSpPr>
          <p:cNvPr id="11268" name="AutoShape 64">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1269" name="AutoShape 65">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 name="Group 16"/>
          <p:cNvGrpSpPr>
            <a:grpSpLocks/>
          </p:cNvGrpSpPr>
          <p:nvPr/>
        </p:nvGrpSpPr>
        <p:grpSpPr bwMode="auto">
          <a:xfrm>
            <a:off x="609600" y="1066800"/>
            <a:ext cx="8077200" cy="2678113"/>
            <a:chOff x="384" y="672"/>
            <a:chExt cx="5088" cy="1687"/>
          </a:xfrm>
        </p:grpSpPr>
        <p:sp>
          <p:nvSpPr>
            <p:cNvPr id="11274" name="Text Box 61"/>
            <p:cNvSpPr txBox="1">
              <a:spLocks noChangeArrowheads="1"/>
            </p:cNvSpPr>
            <p:nvPr/>
          </p:nvSpPr>
          <p:spPr bwMode="auto">
            <a:xfrm>
              <a:off x="2448" y="672"/>
              <a:ext cx="3024" cy="16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If a joint has only two non-collinear members and there is no external load or support reaction at that joint, then those two members are zero-force members. In this example members DE, DC, AF, and AB are zero force members.</a:t>
              </a:r>
            </a:p>
          </p:txBody>
        </p:sp>
        <p:pic>
          <p:nvPicPr>
            <p:cNvPr id="11275" name="Picture 15" descr="CH 6 Zero Force Member"/>
            <p:cNvPicPr>
              <a:picLocks noChangeAspect="1" noChangeArrowheads="1"/>
            </p:cNvPicPr>
            <p:nvPr/>
          </p:nvPicPr>
          <p:blipFill>
            <a:blip r:embed="rId3" cstate="print"/>
            <a:srcRect/>
            <a:stretch>
              <a:fillRect/>
            </a:stretch>
          </p:blipFill>
          <p:spPr bwMode="auto">
            <a:xfrm>
              <a:off x="384" y="768"/>
              <a:ext cx="1966" cy="1494"/>
            </a:xfrm>
            <a:prstGeom prst="rect">
              <a:avLst/>
            </a:prstGeom>
            <a:noFill/>
            <a:ln w="9525">
              <a:noFill/>
              <a:miter lim="800000"/>
              <a:headEnd/>
              <a:tailEnd/>
            </a:ln>
          </p:spPr>
        </p:pic>
      </p:grpSp>
      <p:grpSp>
        <p:nvGrpSpPr>
          <p:cNvPr id="3" name="Group 18"/>
          <p:cNvGrpSpPr>
            <a:grpSpLocks/>
          </p:cNvGrpSpPr>
          <p:nvPr/>
        </p:nvGrpSpPr>
        <p:grpSpPr bwMode="auto">
          <a:xfrm>
            <a:off x="609600" y="3962400"/>
            <a:ext cx="7239000" cy="2390775"/>
            <a:chOff x="384" y="2496"/>
            <a:chExt cx="4560" cy="1506"/>
          </a:xfrm>
        </p:grpSpPr>
        <p:sp>
          <p:nvSpPr>
            <p:cNvPr id="11272" name="Text Box 63"/>
            <p:cNvSpPr txBox="1">
              <a:spLocks noChangeArrowheads="1"/>
            </p:cNvSpPr>
            <p:nvPr/>
          </p:nvSpPr>
          <p:spPr bwMode="auto">
            <a:xfrm>
              <a:off x="2448" y="3024"/>
              <a:ext cx="2496" cy="97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Zero-force members can be removed (as shown in the figure) when </a:t>
              </a:r>
              <a:r>
                <a:rPr kumimoji="0" lang="en-US" sz="2400" b="0" i="0" u="sng" strike="noStrike" kern="1200" cap="none" spc="0" normalizeH="0" baseline="0" noProof="0">
                  <a:ln>
                    <a:noFill/>
                  </a:ln>
                  <a:solidFill>
                    <a:srgbClr val="00FFFF"/>
                  </a:solidFill>
                  <a:effectLst/>
                  <a:uLnTx/>
                  <a:uFillTx/>
                  <a:latin typeface="Times New Roman" pitchFamily="18" charset="0"/>
                  <a:ea typeface="+mn-ea"/>
                  <a:cs typeface="+mn-cs"/>
                </a:rPr>
                <a:t>analyzing</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 the truss.</a:t>
              </a:r>
            </a:p>
          </p:txBody>
        </p:sp>
        <p:pic>
          <p:nvPicPr>
            <p:cNvPr id="11273" name="Picture 17" descr="CH 6 Zero Force II"/>
            <p:cNvPicPr>
              <a:picLocks noChangeAspect="1" noChangeArrowheads="1"/>
            </p:cNvPicPr>
            <p:nvPr/>
          </p:nvPicPr>
          <p:blipFill>
            <a:blip r:embed="rId4" cstate="print"/>
            <a:srcRect/>
            <a:stretch>
              <a:fillRect/>
            </a:stretch>
          </p:blipFill>
          <p:spPr bwMode="auto">
            <a:xfrm>
              <a:off x="384" y="2496"/>
              <a:ext cx="1927" cy="1269"/>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046"/>
                                        </p:tgtEl>
                                        <p:attrNameLst>
                                          <p:attrName>style.visibility</p:attrName>
                                        </p:attrNameLst>
                                      </p:cBhvr>
                                      <p:to>
                                        <p:strVal val="visible"/>
                                      </p:to>
                                    </p:set>
                                    <p:anim calcmode="lin" valueType="num">
                                      <p:cBhvr additive="base">
                                        <p:cTn id="13" dur="500" fill="hold"/>
                                        <p:tgtEl>
                                          <p:spTgt spid="42046"/>
                                        </p:tgtEl>
                                        <p:attrNameLst>
                                          <p:attrName>ppt_x</p:attrName>
                                        </p:attrNameLst>
                                      </p:cBhvr>
                                      <p:tavLst>
                                        <p:tav tm="0">
                                          <p:val>
                                            <p:strVal val="0-#ppt_w/2"/>
                                          </p:val>
                                        </p:tav>
                                        <p:tav tm="100000">
                                          <p:val>
                                            <p:strVal val="#ppt_x"/>
                                          </p:val>
                                        </p:tav>
                                      </p:tavLst>
                                    </p:anim>
                                    <p:anim calcmode="lin" valueType="num">
                                      <p:cBhvr additive="base">
                                        <p:cTn id="14" dur="500" fill="hold"/>
                                        <p:tgtEl>
                                          <p:spTgt spid="420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4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381000"/>
            <a:ext cx="57150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ZERO – FORCE MEMBERS </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(continued)</a:t>
            </a:r>
          </a:p>
        </p:txBody>
      </p:sp>
      <p:sp>
        <p:nvSpPr>
          <p:cNvPr id="43071" name="Text Box 63"/>
          <p:cNvSpPr txBox="1">
            <a:spLocks noChangeArrowheads="1"/>
          </p:cNvSpPr>
          <p:nvPr/>
        </p:nvSpPr>
        <p:spPr bwMode="auto">
          <a:xfrm>
            <a:off x="3276600" y="990600"/>
            <a:ext cx="5334000" cy="19177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If three members form a truss joint for which two of the members are collinear and there is no external load or reaction at that joint, then the third non-collinear member is a zero force member.</a:t>
            </a:r>
          </a:p>
        </p:txBody>
      </p:sp>
      <p:sp>
        <p:nvSpPr>
          <p:cNvPr id="43072" name="Text Box 64"/>
          <p:cNvSpPr txBox="1">
            <a:spLocks noChangeArrowheads="1"/>
          </p:cNvSpPr>
          <p:nvPr/>
        </p:nvSpPr>
        <p:spPr bwMode="auto">
          <a:xfrm>
            <a:off x="3276600" y="2971800"/>
            <a:ext cx="5257800" cy="15525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Again, this can easily be proven. One can also remove the zero-force member, as shown, on the left, for </a:t>
            </a:r>
            <a:r>
              <a:rPr kumimoji="0" lang="en-US" sz="2400" b="0" i="0" u="sng" strike="noStrike" kern="1200" cap="none" spc="0" normalizeH="0" baseline="0" noProof="0">
                <a:ln>
                  <a:noFill/>
                </a:ln>
                <a:solidFill>
                  <a:srgbClr val="00FFFF"/>
                </a:solidFill>
                <a:effectLst/>
                <a:uLnTx/>
                <a:uFillTx/>
                <a:latin typeface="Times New Roman" pitchFamily="18" charset="0"/>
                <a:ea typeface="+mn-ea"/>
                <a:cs typeface="+mn-cs"/>
              </a:rPr>
              <a:t>analyzing</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 the truss further.</a:t>
            </a:r>
          </a:p>
        </p:txBody>
      </p:sp>
      <p:sp>
        <p:nvSpPr>
          <p:cNvPr id="43073" name="Text Box 65"/>
          <p:cNvSpPr txBox="1">
            <a:spLocks noChangeArrowheads="1"/>
          </p:cNvSpPr>
          <p:nvPr/>
        </p:nvSpPr>
        <p:spPr bwMode="auto">
          <a:xfrm>
            <a:off x="3276600" y="4572000"/>
            <a:ext cx="5029200" cy="19177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Please note that zero-force members are used to increase stability and rigidity of the truss, and to provide support for various different loading conditions.</a:t>
            </a:r>
          </a:p>
        </p:txBody>
      </p:sp>
      <p:sp>
        <p:nvSpPr>
          <p:cNvPr id="12294" name="AutoShape 66">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2295" name="AutoShape 67">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pic>
        <p:nvPicPr>
          <p:cNvPr id="12296" name="Picture 68" descr="C:\WINDOWS\DESKTOP\student\fig6_12a.jpg"/>
          <p:cNvPicPr>
            <a:picLocks noChangeAspect="1" noChangeArrowheads="1"/>
          </p:cNvPicPr>
          <p:nvPr/>
        </p:nvPicPr>
        <p:blipFill>
          <a:blip r:embed="rId3" cstate="print">
            <a:lum bright="-24000" contrast="30000"/>
          </a:blip>
          <a:srcRect/>
          <a:stretch>
            <a:fillRect/>
          </a:stretch>
        </p:blipFill>
        <p:spPr bwMode="auto">
          <a:xfrm>
            <a:off x="457200" y="1066800"/>
            <a:ext cx="2743200" cy="2209800"/>
          </a:xfrm>
          <a:prstGeom prst="rect">
            <a:avLst/>
          </a:prstGeom>
          <a:noFill/>
          <a:ln w="9525">
            <a:noFill/>
            <a:miter lim="800000"/>
            <a:headEnd/>
            <a:tailEnd/>
          </a:ln>
        </p:spPr>
      </p:pic>
      <p:pic>
        <p:nvPicPr>
          <p:cNvPr id="43077" name="Picture 69" descr="C:\WINDOWS\DESKTOP\student\fig6_12d.jpg"/>
          <p:cNvPicPr>
            <a:picLocks noChangeAspect="1" noChangeArrowheads="1"/>
          </p:cNvPicPr>
          <p:nvPr/>
        </p:nvPicPr>
        <p:blipFill>
          <a:blip r:embed="rId4" cstate="print">
            <a:lum bright="-12000" contrast="12000"/>
          </a:blip>
          <a:srcRect/>
          <a:stretch>
            <a:fillRect/>
          </a:stretch>
        </p:blipFill>
        <p:spPr bwMode="auto">
          <a:xfrm>
            <a:off x="457200" y="4114800"/>
            <a:ext cx="2743200" cy="2301875"/>
          </a:xfrm>
          <a:prstGeom prst="rect">
            <a:avLst/>
          </a:prstGeom>
          <a:noFill/>
          <a:ln w="9525">
            <a:noFill/>
            <a:miter lim="800000"/>
            <a:headEnd/>
            <a:tailEnd/>
          </a:ln>
        </p:spPr>
      </p:pic>
      <p:sp>
        <p:nvSpPr>
          <p:cNvPr id="12298" name="Oval 70"/>
          <p:cNvSpPr>
            <a:spLocks noChangeArrowheads="1"/>
          </p:cNvSpPr>
          <p:nvPr/>
        </p:nvSpPr>
        <p:spPr bwMode="auto">
          <a:xfrm>
            <a:off x="1981200" y="2514600"/>
            <a:ext cx="609600" cy="609600"/>
          </a:xfrm>
          <a:prstGeom prst="ellipse">
            <a:avLst/>
          </a:prstGeom>
          <a:noFill/>
          <a:ln w="127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2299" name="Oval 71"/>
          <p:cNvSpPr>
            <a:spLocks noChangeArrowheads="1"/>
          </p:cNvSpPr>
          <p:nvPr/>
        </p:nvSpPr>
        <p:spPr bwMode="auto">
          <a:xfrm>
            <a:off x="1600200" y="1981200"/>
            <a:ext cx="609600" cy="609600"/>
          </a:xfrm>
          <a:prstGeom prst="ellipse">
            <a:avLst/>
          </a:prstGeom>
          <a:noFill/>
          <a:ln w="12700">
            <a:solidFill>
              <a:srgbClr val="FF00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71"/>
                                        </p:tgtEl>
                                        <p:attrNameLst>
                                          <p:attrName>style.visibility</p:attrName>
                                        </p:attrNameLst>
                                      </p:cBhvr>
                                      <p:to>
                                        <p:strVal val="visible"/>
                                      </p:to>
                                    </p:set>
                                    <p:anim calcmode="lin" valueType="num">
                                      <p:cBhvr additive="base">
                                        <p:cTn id="7" dur="500" fill="hold"/>
                                        <p:tgtEl>
                                          <p:spTgt spid="43071"/>
                                        </p:tgtEl>
                                        <p:attrNameLst>
                                          <p:attrName>ppt_x</p:attrName>
                                        </p:attrNameLst>
                                      </p:cBhvr>
                                      <p:tavLst>
                                        <p:tav tm="0">
                                          <p:val>
                                            <p:strVal val="0-#ppt_w/2"/>
                                          </p:val>
                                        </p:tav>
                                        <p:tav tm="100000">
                                          <p:val>
                                            <p:strVal val="#ppt_x"/>
                                          </p:val>
                                        </p:tav>
                                      </p:tavLst>
                                    </p:anim>
                                    <p:anim calcmode="lin" valueType="num">
                                      <p:cBhvr additive="base">
                                        <p:cTn id="8" dur="500" fill="hold"/>
                                        <p:tgtEl>
                                          <p:spTgt spid="430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72"/>
                                        </p:tgtEl>
                                        <p:attrNameLst>
                                          <p:attrName>style.visibility</p:attrName>
                                        </p:attrNameLst>
                                      </p:cBhvr>
                                      <p:to>
                                        <p:strVal val="visible"/>
                                      </p:to>
                                    </p:set>
                                    <p:anim calcmode="lin" valueType="num">
                                      <p:cBhvr additive="base">
                                        <p:cTn id="13" dur="500" fill="hold"/>
                                        <p:tgtEl>
                                          <p:spTgt spid="43072"/>
                                        </p:tgtEl>
                                        <p:attrNameLst>
                                          <p:attrName>ppt_x</p:attrName>
                                        </p:attrNameLst>
                                      </p:cBhvr>
                                      <p:tavLst>
                                        <p:tav tm="0">
                                          <p:val>
                                            <p:strVal val="0-#ppt_w/2"/>
                                          </p:val>
                                        </p:tav>
                                        <p:tav tm="100000">
                                          <p:val>
                                            <p:strVal val="#ppt_x"/>
                                          </p:val>
                                        </p:tav>
                                      </p:tavLst>
                                    </p:anim>
                                    <p:anim calcmode="lin" valueType="num">
                                      <p:cBhvr additive="base">
                                        <p:cTn id="14" dur="500" fill="hold"/>
                                        <p:tgtEl>
                                          <p:spTgt spid="430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3077"/>
                                        </p:tgtEl>
                                        <p:attrNameLst>
                                          <p:attrName>style.visibility</p:attrName>
                                        </p:attrNameLst>
                                      </p:cBhvr>
                                      <p:to>
                                        <p:strVal val="visible"/>
                                      </p:to>
                                    </p:set>
                                    <p:anim calcmode="lin" valueType="num">
                                      <p:cBhvr additive="base">
                                        <p:cTn id="19" dur="500" fill="hold"/>
                                        <p:tgtEl>
                                          <p:spTgt spid="43077"/>
                                        </p:tgtEl>
                                        <p:attrNameLst>
                                          <p:attrName>ppt_x</p:attrName>
                                        </p:attrNameLst>
                                      </p:cBhvr>
                                      <p:tavLst>
                                        <p:tav tm="0">
                                          <p:val>
                                            <p:strVal val="0-#ppt_w/2"/>
                                          </p:val>
                                        </p:tav>
                                        <p:tav tm="100000">
                                          <p:val>
                                            <p:strVal val="#ppt_x"/>
                                          </p:val>
                                        </p:tav>
                                      </p:tavLst>
                                    </p:anim>
                                    <p:anim calcmode="lin" valueType="num">
                                      <p:cBhvr additive="base">
                                        <p:cTn id="20" dur="500" fill="hold"/>
                                        <p:tgtEl>
                                          <p:spTgt spid="43077"/>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43073"/>
                                        </p:tgtEl>
                                        <p:attrNameLst>
                                          <p:attrName>style.visibility</p:attrName>
                                        </p:attrNameLst>
                                      </p:cBhvr>
                                      <p:to>
                                        <p:strVal val="visible"/>
                                      </p:to>
                                    </p:set>
                                    <p:anim calcmode="lin" valueType="num">
                                      <p:cBhvr additive="base">
                                        <p:cTn id="24" dur="500" fill="hold"/>
                                        <p:tgtEl>
                                          <p:spTgt spid="43073"/>
                                        </p:tgtEl>
                                        <p:attrNameLst>
                                          <p:attrName>ppt_x</p:attrName>
                                        </p:attrNameLst>
                                      </p:cBhvr>
                                      <p:tavLst>
                                        <p:tav tm="0">
                                          <p:val>
                                            <p:strVal val="0-#ppt_w/2"/>
                                          </p:val>
                                        </p:tav>
                                        <p:tav tm="100000">
                                          <p:val>
                                            <p:strVal val="#ppt_x"/>
                                          </p:val>
                                        </p:tav>
                                      </p:tavLst>
                                    </p:anim>
                                    <p:anim calcmode="lin" valueType="num">
                                      <p:cBhvr additive="base">
                                        <p:cTn id="25" dur="500" fill="hold"/>
                                        <p:tgtEl>
                                          <p:spTgt spid="430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1" grpId="0" autoUpdateAnimBg="0"/>
      <p:bldP spid="43072" grpId="0" autoUpdateAnimBg="0"/>
      <p:bldP spid="4307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C5ADF8D5-F4B0-4CBB-A221-F63517DBB926}"/>
              </a:ext>
            </a:extLst>
          </p:cNvPr>
          <p:cNvSpPr>
            <a:spLocks noGrp="1" noChangeArrowheads="1"/>
          </p:cNvSpPr>
          <p:nvPr>
            <p:ph type="body" idx="1"/>
          </p:nvPr>
        </p:nvSpPr>
        <p:spPr>
          <a:xfrm>
            <a:off x="762000" y="228600"/>
            <a:ext cx="8382000" cy="5638800"/>
          </a:xfrm>
        </p:spPr>
        <p:txBody>
          <a:bodyPr/>
          <a:lstStyle/>
          <a:p>
            <a:pPr>
              <a:lnSpc>
                <a:spcPct val="150000"/>
              </a:lnSpc>
              <a:spcBef>
                <a:spcPct val="50000"/>
              </a:spcBef>
              <a:buClrTx/>
              <a:buSzTx/>
              <a:buFontTx/>
              <a:buNone/>
            </a:pPr>
            <a:r>
              <a:rPr lang="en-US" altLang="ar-EG" sz="2400"/>
              <a:t>There is a simple relationship between the </a:t>
            </a:r>
            <a:r>
              <a:rPr lang="en-US" altLang="ar-EG" sz="2400" u="sng"/>
              <a:t>number of joints</a:t>
            </a:r>
            <a:r>
              <a:rPr lang="en-US" altLang="ar-EG" sz="2400"/>
              <a:t> (j) and </a:t>
            </a:r>
            <a:r>
              <a:rPr lang="en-US" altLang="ar-EG" sz="2400" u="sng"/>
              <a:t>the number of members</a:t>
            </a:r>
            <a:r>
              <a:rPr lang="en-US" altLang="ar-EG" sz="2400"/>
              <a:t> (m) is established as </a:t>
            </a:r>
          </a:p>
          <a:p>
            <a:pPr>
              <a:lnSpc>
                <a:spcPct val="150000"/>
              </a:lnSpc>
              <a:spcBef>
                <a:spcPct val="50000"/>
              </a:spcBef>
              <a:buClrTx/>
              <a:buSzTx/>
              <a:buFontTx/>
              <a:buNone/>
            </a:pPr>
            <a:endParaRPr lang="en-US" altLang="ar-EG" sz="2400"/>
          </a:p>
          <a:p>
            <a:pPr>
              <a:lnSpc>
                <a:spcPct val="150000"/>
              </a:lnSpc>
              <a:spcBef>
                <a:spcPct val="50000"/>
              </a:spcBef>
              <a:buClrTx/>
              <a:buSzTx/>
              <a:buFontTx/>
              <a:buNone/>
            </a:pPr>
            <a:r>
              <a:rPr lang="en-US" altLang="ar-EG" sz="2400"/>
              <a:t>where, </a:t>
            </a:r>
          </a:p>
          <a:p>
            <a:pPr>
              <a:lnSpc>
                <a:spcPct val="150000"/>
              </a:lnSpc>
              <a:spcBef>
                <a:spcPct val="50000"/>
              </a:spcBef>
              <a:buClrTx/>
              <a:buSzTx/>
              <a:buFontTx/>
              <a:buNone/>
            </a:pPr>
            <a:r>
              <a:rPr lang="en-US" altLang="ar-EG" sz="2400">
                <a:solidFill>
                  <a:schemeClr val="hlink"/>
                </a:solidFill>
              </a:rPr>
              <a:t>m</a:t>
            </a:r>
            <a:r>
              <a:rPr lang="en-US" altLang="ar-EG" sz="2400"/>
              <a:t> is number of members, </a:t>
            </a:r>
          </a:p>
          <a:p>
            <a:pPr>
              <a:lnSpc>
                <a:spcPct val="150000"/>
              </a:lnSpc>
              <a:spcBef>
                <a:spcPct val="50000"/>
              </a:spcBef>
              <a:buClrTx/>
              <a:buSzTx/>
              <a:buFontTx/>
              <a:buNone/>
            </a:pPr>
            <a:r>
              <a:rPr lang="en-US" altLang="ar-EG" sz="2400">
                <a:solidFill>
                  <a:schemeClr val="hlink"/>
                </a:solidFill>
              </a:rPr>
              <a:t>j </a:t>
            </a:r>
            <a:r>
              <a:rPr lang="en-US" altLang="ar-EG" sz="2400"/>
              <a:t>represents the number of joints and </a:t>
            </a:r>
          </a:p>
          <a:p>
            <a:pPr>
              <a:lnSpc>
                <a:spcPct val="150000"/>
              </a:lnSpc>
              <a:spcBef>
                <a:spcPct val="50000"/>
              </a:spcBef>
              <a:buClrTx/>
              <a:buSzTx/>
              <a:buFontTx/>
              <a:buNone/>
            </a:pPr>
            <a:r>
              <a:rPr lang="en-US" altLang="ar-EG" sz="2400">
                <a:solidFill>
                  <a:schemeClr val="hlink"/>
                </a:solidFill>
              </a:rPr>
              <a:t>3</a:t>
            </a:r>
            <a:r>
              <a:rPr lang="en-US" altLang="ar-EG" sz="2400"/>
              <a:t> represents the external support reactions.</a:t>
            </a:r>
          </a:p>
          <a:p>
            <a:pPr>
              <a:lnSpc>
                <a:spcPct val="150000"/>
              </a:lnSpc>
            </a:pPr>
            <a:endParaRPr lang="en-US" altLang="ar-EG" sz="2400"/>
          </a:p>
        </p:txBody>
      </p:sp>
      <p:sp>
        <p:nvSpPr>
          <p:cNvPr id="59397" name="Text Box 5">
            <a:extLst>
              <a:ext uri="{FF2B5EF4-FFF2-40B4-BE49-F238E27FC236}">
                <a16:creationId xmlns:a16="http://schemas.microsoft.com/office/drawing/2014/main" id="{33EC5E17-2721-4CD2-A3F1-34BFB95B9B7F}"/>
              </a:ext>
            </a:extLst>
          </p:cNvPr>
          <p:cNvSpPr txBox="1">
            <a:spLocks noChangeArrowheads="1"/>
          </p:cNvSpPr>
          <p:nvPr/>
        </p:nvSpPr>
        <p:spPr bwMode="auto">
          <a:xfrm>
            <a:off x="3429000" y="2133600"/>
            <a:ext cx="2057400" cy="588963"/>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ar-EG" sz="32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m = 2j-3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2C9CA4A2-EA33-43F8-9BB6-A800BC49398E}"/>
              </a:ext>
            </a:extLst>
          </p:cNvPr>
          <p:cNvSpPr>
            <a:spLocks noGrp="1" noChangeArrowheads="1"/>
          </p:cNvSpPr>
          <p:nvPr>
            <p:ph type="body" idx="1"/>
          </p:nvPr>
        </p:nvSpPr>
        <p:spPr>
          <a:xfrm>
            <a:off x="1066800" y="2286000"/>
            <a:ext cx="7772400" cy="4114800"/>
          </a:xfrm>
        </p:spPr>
        <p:txBody>
          <a:bodyPr/>
          <a:lstStyle/>
          <a:p>
            <a:r>
              <a:rPr lang="en-US" altLang="ar-EG" sz="2400"/>
              <a:t>If </a:t>
            </a:r>
            <a:r>
              <a:rPr lang="en-US" altLang="ar-EG" b="1"/>
              <a:t>m = 2j – 3</a:t>
            </a:r>
          </a:p>
          <a:p>
            <a:endParaRPr lang="en-US" altLang="ar-EG" b="1"/>
          </a:p>
          <a:p>
            <a:r>
              <a:rPr lang="en-US" altLang="ar-EG" sz="2400"/>
              <a:t>If </a:t>
            </a:r>
            <a:r>
              <a:rPr lang="en-US" altLang="ar-EG" b="1"/>
              <a:t>m &lt; 2j – 3</a:t>
            </a:r>
          </a:p>
          <a:p>
            <a:endParaRPr lang="en-US" altLang="ar-EG" b="1"/>
          </a:p>
          <a:p>
            <a:r>
              <a:rPr lang="en-US" altLang="ar-EG" sz="2400"/>
              <a:t>If </a:t>
            </a:r>
            <a:r>
              <a:rPr lang="en-US" altLang="ar-EG" b="1"/>
              <a:t>m &gt; 2j – 3</a:t>
            </a:r>
            <a:r>
              <a:rPr lang="en-US" altLang="ar-EG"/>
              <a:t> </a:t>
            </a:r>
          </a:p>
        </p:txBody>
      </p:sp>
      <p:sp>
        <p:nvSpPr>
          <p:cNvPr id="60420" name="AutoShape 4">
            <a:extLst>
              <a:ext uri="{FF2B5EF4-FFF2-40B4-BE49-F238E27FC236}">
                <a16:creationId xmlns:a16="http://schemas.microsoft.com/office/drawing/2014/main" id="{E5CEBE33-0D37-43CA-A5DD-F0BE315A5568}"/>
              </a:ext>
            </a:extLst>
          </p:cNvPr>
          <p:cNvSpPr>
            <a:spLocks noChangeArrowheads="1"/>
          </p:cNvSpPr>
          <p:nvPr/>
        </p:nvSpPr>
        <p:spPr bwMode="auto">
          <a:xfrm>
            <a:off x="4191000" y="2438400"/>
            <a:ext cx="1447800" cy="228600"/>
          </a:xfrm>
          <a:prstGeom prst="rightArrow">
            <a:avLst>
              <a:gd name="adj1" fmla="val 50000"/>
              <a:gd name="adj2" fmla="val 1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1" name="Text Box 5">
            <a:extLst>
              <a:ext uri="{FF2B5EF4-FFF2-40B4-BE49-F238E27FC236}">
                <a16:creationId xmlns:a16="http://schemas.microsoft.com/office/drawing/2014/main" id="{7B3BFAEA-372E-4DC9-B2FE-A29CEFD66CD7}"/>
              </a:ext>
            </a:extLst>
          </p:cNvPr>
          <p:cNvSpPr txBox="1">
            <a:spLocks noChangeArrowheads="1"/>
          </p:cNvSpPr>
          <p:nvPr/>
        </p:nvSpPr>
        <p:spPr bwMode="auto">
          <a:xfrm>
            <a:off x="6324600" y="2209800"/>
            <a:ext cx="2286000" cy="457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ar-EG"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Perfect truss</a:t>
            </a:r>
          </a:p>
        </p:txBody>
      </p:sp>
      <p:sp>
        <p:nvSpPr>
          <p:cNvPr id="60422" name="AutoShape 6">
            <a:extLst>
              <a:ext uri="{FF2B5EF4-FFF2-40B4-BE49-F238E27FC236}">
                <a16:creationId xmlns:a16="http://schemas.microsoft.com/office/drawing/2014/main" id="{6AA67DEE-BB35-493A-BBC1-F987FF9472F7}"/>
              </a:ext>
            </a:extLst>
          </p:cNvPr>
          <p:cNvSpPr>
            <a:spLocks noChangeArrowheads="1"/>
          </p:cNvSpPr>
          <p:nvPr/>
        </p:nvSpPr>
        <p:spPr bwMode="auto">
          <a:xfrm>
            <a:off x="4191000" y="3429000"/>
            <a:ext cx="1447800" cy="228600"/>
          </a:xfrm>
          <a:prstGeom prst="rightArrow">
            <a:avLst>
              <a:gd name="adj1" fmla="val 50000"/>
              <a:gd name="adj2" fmla="val 1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3" name="AutoShape 7">
            <a:extLst>
              <a:ext uri="{FF2B5EF4-FFF2-40B4-BE49-F238E27FC236}">
                <a16:creationId xmlns:a16="http://schemas.microsoft.com/office/drawing/2014/main" id="{89519659-3669-4DC4-AAD2-63B1625AA8C5}"/>
              </a:ext>
            </a:extLst>
          </p:cNvPr>
          <p:cNvSpPr>
            <a:spLocks noChangeArrowheads="1"/>
          </p:cNvSpPr>
          <p:nvPr/>
        </p:nvSpPr>
        <p:spPr bwMode="auto">
          <a:xfrm>
            <a:off x="4191000" y="4572000"/>
            <a:ext cx="1447800" cy="228600"/>
          </a:xfrm>
          <a:prstGeom prst="rightArrow">
            <a:avLst>
              <a:gd name="adj1" fmla="val 50000"/>
              <a:gd name="adj2" fmla="val 1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60424" name="Text Box 8">
            <a:extLst>
              <a:ext uri="{FF2B5EF4-FFF2-40B4-BE49-F238E27FC236}">
                <a16:creationId xmlns:a16="http://schemas.microsoft.com/office/drawing/2014/main" id="{A527AACE-6769-44B9-B1D5-BCB678377661}"/>
              </a:ext>
            </a:extLst>
          </p:cNvPr>
          <p:cNvSpPr txBox="1">
            <a:spLocks noChangeArrowheads="1"/>
          </p:cNvSpPr>
          <p:nvPr/>
        </p:nvSpPr>
        <p:spPr bwMode="auto">
          <a:xfrm>
            <a:off x="6248400" y="3276600"/>
            <a:ext cx="2286000" cy="457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ar-EG"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Deficient truss</a:t>
            </a:r>
          </a:p>
        </p:txBody>
      </p:sp>
      <p:sp>
        <p:nvSpPr>
          <p:cNvPr id="60425" name="Text Box 9">
            <a:extLst>
              <a:ext uri="{FF2B5EF4-FFF2-40B4-BE49-F238E27FC236}">
                <a16:creationId xmlns:a16="http://schemas.microsoft.com/office/drawing/2014/main" id="{A1E0D701-284B-4A34-B21A-1C37467121BF}"/>
              </a:ext>
            </a:extLst>
          </p:cNvPr>
          <p:cNvSpPr txBox="1">
            <a:spLocks noChangeArrowheads="1"/>
          </p:cNvSpPr>
          <p:nvPr/>
        </p:nvSpPr>
        <p:spPr bwMode="auto">
          <a:xfrm>
            <a:off x="6248400" y="4343400"/>
            <a:ext cx="2590800" cy="457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ar-EG" sz="2400" b="0" i="0" u="none" strike="noStrike" kern="1200" cap="none" spc="0" normalizeH="0" baseline="0" noProof="0">
                <a:ln>
                  <a:noFill/>
                </a:ln>
                <a:solidFill>
                  <a:srgbClr val="000000"/>
                </a:solidFill>
                <a:effectLst/>
                <a:uLnTx/>
                <a:uFillTx/>
                <a:latin typeface="Tahoma" panose="020B0604030504040204" pitchFamily="34" charset="0"/>
                <a:ea typeface="+mn-ea"/>
                <a:cs typeface="+mn-cs"/>
              </a:rPr>
              <a:t>Redundant truss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checkerboard(across)">
                                      <p:cBhvr>
                                        <p:cTn id="10" dur="500"/>
                                        <p:tgtEl>
                                          <p:spTgt spid="604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0421"/>
                                        </p:tgtEl>
                                        <p:attrNameLst>
                                          <p:attrName>style.visibility</p:attrName>
                                        </p:attrNameLst>
                                      </p:cBhvr>
                                      <p:to>
                                        <p:strVal val="visible"/>
                                      </p:to>
                                    </p:set>
                                    <p:animEffect transition="in" filter="checkerboard(across)">
                                      <p:cBhvr>
                                        <p:cTn id="13" dur="500"/>
                                        <p:tgtEl>
                                          <p:spTgt spid="604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8" dur="500"/>
                                        <p:tgtEl>
                                          <p:spTgt spid="60419">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0422"/>
                                        </p:tgtEl>
                                        <p:attrNameLst>
                                          <p:attrName>style.visibility</p:attrName>
                                        </p:attrNameLst>
                                      </p:cBhvr>
                                      <p:to>
                                        <p:strVal val="visible"/>
                                      </p:to>
                                    </p:set>
                                    <p:animEffect transition="in" filter="checkerboard(across)">
                                      <p:cBhvr>
                                        <p:cTn id="21" dur="500"/>
                                        <p:tgtEl>
                                          <p:spTgt spid="6042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0424"/>
                                        </p:tgtEl>
                                        <p:attrNameLst>
                                          <p:attrName>style.visibility</p:attrName>
                                        </p:attrNameLst>
                                      </p:cBhvr>
                                      <p:to>
                                        <p:strVal val="visible"/>
                                      </p:to>
                                    </p:set>
                                    <p:animEffect transition="in" filter="checkerboard(across)">
                                      <p:cBhvr>
                                        <p:cTn id="24" dur="500"/>
                                        <p:tgtEl>
                                          <p:spTgt spid="604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60419">
                                            <p:txEl>
                                              <p:pRg st="4" end="4"/>
                                            </p:txEl>
                                          </p:spTgt>
                                        </p:tgtEl>
                                        <p:attrNameLst>
                                          <p:attrName>style.visibility</p:attrName>
                                        </p:attrNameLst>
                                      </p:cBhvr>
                                      <p:to>
                                        <p:strVal val="visible"/>
                                      </p:to>
                                    </p:set>
                                    <p:animEffect transition="in" filter="checkerboard(across)">
                                      <p:cBhvr>
                                        <p:cTn id="29" dur="500"/>
                                        <p:tgtEl>
                                          <p:spTgt spid="60419">
                                            <p:txEl>
                                              <p:pRg st="4" end="4"/>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60423"/>
                                        </p:tgtEl>
                                        <p:attrNameLst>
                                          <p:attrName>style.visibility</p:attrName>
                                        </p:attrNameLst>
                                      </p:cBhvr>
                                      <p:to>
                                        <p:strVal val="visible"/>
                                      </p:to>
                                    </p:set>
                                    <p:animEffect transition="in" filter="checkerboard(across)">
                                      <p:cBhvr>
                                        <p:cTn id="32" dur="500"/>
                                        <p:tgtEl>
                                          <p:spTgt spid="6042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0425"/>
                                        </p:tgtEl>
                                        <p:attrNameLst>
                                          <p:attrName>style.visibility</p:attrName>
                                        </p:attrNameLst>
                                      </p:cBhvr>
                                      <p:to>
                                        <p:strVal val="visible"/>
                                      </p:to>
                                    </p:set>
                                    <p:animEffect transition="in" filter="checkerboard(across)">
                                      <p:cBhvr>
                                        <p:cTn id="35"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4" grpId="0" animBg="1"/>
      <p:bldP spid="604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85A528F0-493C-4AC9-A061-3C720B44123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 6.1</a:t>
            </a:r>
          </a:p>
        </p:txBody>
      </p:sp>
      <p:sp>
        <p:nvSpPr>
          <p:cNvPr id="20484" name="Rectangle 3">
            <a:extLst>
              <a:ext uri="{FF2B5EF4-FFF2-40B4-BE49-F238E27FC236}">
                <a16:creationId xmlns:a16="http://schemas.microsoft.com/office/drawing/2014/main" id="{CDE1F448-74FE-4E8C-851B-BDA8EC416417}"/>
              </a:ext>
            </a:extLst>
          </p:cNvPr>
          <p:cNvSpPr>
            <a:spLocks noGrp="1" noChangeArrowheads="1"/>
          </p:cNvSpPr>
          <p:nvPr>
            <p:ph type="body" idx="1"/>
          </p:nvPr>
        </p:nvSpPr>
        <p:spPr>
          <a:xfrm>
            <a:off x="838200" y="1676400"/>
            <a:ext cx="8001000" cy="4800600"/>
          </a:xfrm>
        </p:spPr>
        <p:txBody>
          <a:bodyPr/>
          <a:lstStyle/>
          <a:p>
            <a:pPr marL="0" indent="0" eaLnBrk="1" hangingPunct="1">
              <a:buFontTx/>
              <a:buNone/>
            </a:pPr>
            <a:r>
              <a:rPr lang="en-US" altLang="zh-CN">
                <a:ea typeface="宋体" panose="02010600030101010101" pitchFamily="2" charset="-122"/>
              </a:rPr>
              <a:t>Determine the force in each member of the truss and indicate whether the members are in tension or compression.</a:t>
            </a:r>
          </a:p>
        </p:txBody>
      </p:sp>
      <p:pic>
        <p:nvPicPr>
          <p:cNvPr id="20485" name="Picture 4">
            <a:extLst>
              <a:ext uri="{FF2B5EF4-FFF2-40B4-BE49-F238E27FC236}">
                <a16:creationId xmlns:a16="http://schemas.microsoft.com/office/drawing/2014/main" id="{F012C630-7218-4287-9B77-D5471FBE1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19400"/>
            <a:ext cx="36576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EC90E8DB-E6A0-442F-95B8-22A20CC9A1F5}"/>
              </a:ext>
            </a:extLst>
          </p:cNvPr>
          <p:cNvSpPr>
            <a:spLocks noGrp="1" noChangeArrowheads="1"/>
          </p:cNvSpPr>
          <p:nvPr>
            <p:ph type="title"/>
          </p:nvPr>
        </p:nvSpPr>
        <p:spPr/>
        <p:txBody>
          <a:bodyPr/>
          <a:lstStyle/>
          <a:p>
            <a:pPr eaLnBrk="1" hangingPunct="1"/>
            <a:r>
              <a:rPr lang="en-US" altLang="zh-CN">
                <a:ea typeface="宋体" panose="02010600030101010101" pitchFamily="2" charset="-122"/>
              </a:rPr>
              <a:t>Solution</a:t>
            </a:r>
          </a:p>
        </p:txBody>
      </p:sp>
      <p:sp>
        <p:nvSpPr>
          <p:cNvPr id="22532" name="Rectangle 3">
            <a:extLst>
              <a:ext uri="{FF2B5EF4-FFF2-40B4-BE49-F238E27FC236}">
                <a16:creationId xmlns:a16="http://schemas.microsoft.com/office/drawing/2014/main" id="{866ED910-92D5-4ACC-8CC0-E00649846F75}"/>
              </a:ext>
            </a:extLst>
          </p:cNvPr>
          <p:cNvSpPr>
            <a:spLocks noGrp="1" noChangeArrowheads="1"/>
          </p:cNvSpPr>
          <p:nvPr>
            <p:ph type="body" idx="1"/>
          </p:nvPr>
        </p:nvSpPr>
        <p:spPr>
          <a:xfrm>
            <a:off x="838200" y="1676400"/>
            <a:ext cx="8001000" cy="4800600"/>
          </a:xfrm>
        </p:spPr>
        <p:txBody>
          <a:bodyPr/>
          <a:lstStyle/>
          <a:p>
            <a:pPr marL="347663" indent="-347663" eaLnBrk="1" hangingPunct="1"/>
            <a:r>
              <a:rPr lang="en-US" altLang="zh-CN">
                <a:ea typeface="宋体" panose="02010600030101010101" pitchFamily="2" charset="-122"/>
              </a:rPr>
              <a:t>2 unknown member forces at joint B</a:t>
            </a:r>
          </a:p>
          <a:p>
            <a:pPr marL="347663" indent="-347663" eaLnBrk="1" hangingPunct="1"/>
            <a:r>
              <a:rPr lang="en-US" altLang="zh-CN">
                <a:ea typeface="宋体" panose="02010600030101010101" pitchFamily="2" charset="-122"/>
              </a:rPr>
              <a:t>1 unknown reaction force at joint C</a:t>
            </a:r>
          </a:p>
          <a:p>
            <a:pPr marL="347663" indent="-347663" eaLnBrk="1" hangingPunct="1"/>
            <a:r>
              <a:rPr lang="en-US" altLang="zh-CN">
                <a:ea typeface="宋体" panose="02010600030101010101" pitchFamily="2" charset="-122"/>
              </a:rPr>
              <a:t>2 unknown member forces and 2 unknown reaction forces at point A</a:t>
            </a:r>
          </a:p>
          <a:p>
            <a:pPr marL="347663" indent="-347663" eaLnBrk="1" hangingPunct="1">
              <a:buFontTx/>
              <a:buNone/>
            </a:pPr>
            <a:endParaRPr lang="en-US" altLang="zh-CN">
              <a:ea typeface="宋体" panose="02010600030101010101" pitchFamily="2" charset="-122"/>
            </a:endParaRPr>
          </a:p>
          <a:p>
            <a:pPr marL="347663" indent="-347663" eaLnBrk="1" hangingPunct="1">
              <a:buFontTx/>
              <a:buNone/>
            </a:pPr>
            <a:r>
              <a:rPr lang="en-US" altLang="zh-CN">
                <a:ea typeface="宋体" panose="02010600030101010101" pitchFamily="2" charset="-122"/>
              </a:rPr>
              <a:t>For Joint B,</a:t>
            </a:r>
          </a:p>
          <a:p>
            <a:pPr marL="347663" indent="-347663" eaLnBrk="1" hangingPunct="1">
              <a:buFontTx/>
              <a:buNone/>
            </a:pPr>
            <a:endParaRPr lang="en-US" altLang="zh-CN">
              <a:ea typeface="宋体" panose="02010600030101010101" pitchFamily="2" charset="-122"/>
            </a:endParaRPr>
          </a:p>
        </p:txBody>
      </p:sp>
      <p:graphicFrame>
        <p:nvGraphicFramePr>
          <p:cNvPr id="22533" name="Object 5">
            <a:extLst>
              <a:ext uri="{FF2B5EF4-FFF2-40B4-BE49-F238E27FC236}">
                <a16:creationId xmlns:a16="http://schemas.microsoft.com/office/drawing/2014/main" id="{922A7831-E330-4AB7-9158-F70F113D30F7}"/>
              </a:ext>
            </a:extLst>
          </p:cNvPr>
          <p:cNvGraphicFramePr>
            <a:graphicFrameLocks noChangeAspect="1"/>
          </p:cNvGraphicFramePr>
          <p:nvPr/>
        </p:nvGraphicFramePr>
        <p:xfrm>
          <a:off x="914400" y="4343400"/>
          <a:ext cx="4953000" cy="1746250"/>
        </p:xfrm>
        <a:graphic>
          <a:graphicData uri="http://schemas.openxmlformats.org/presentationml/2006/ole">
            <mc:AlternateContent xmlns:mc="http://schemas.openxmlformats.org/markup-compatibility/2006">
              <mc:Choice xmlns:v="urn:schemas-microsoft-com:vml" Requires="v">
                <p:oleObj spid="_x0000_s16391" name="Equation" r:id="rId4" imgW="2806700" imgH="990600" progId="Equation.3">
                  <p:embed/>
                </p:oleObj>
              </mc:Choice>
              <mc:Fallback>
                <p:oleObj name="Equation" r:id="rId4" imgW="2806700" imgH="990600" progId="Equation.3">
                  <p:embed/>
                  <p:pic>
                    <p:nvPicPr>
                      <p:cNvPr id="22533" name="Object 5">
                        <a:extLst>
                          <a:ext uri="{FF2B5EF4-FFF2-40B4-BE49-F238E27FC236}">
                            <a16:creationId xmlns:a16="http://schemas.microsoft.com/office/drawing/2014/main" id="{922A7831-E330-4AB7-9158-F70F113D3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343400"/>
                        <a:ext cx="4953000"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534" name="Picture 7">
            <a:extLst>
              <a:ext uri="{FF2B5EF4-FFF2-40B4-BE49-F238E27FC236}">
                <a16:creationId xmlns:a16="http://schemas.microsoft.com/office/drawing/2014/main" id="{E3EBAB62-6FC8-4A8F-B4DD-ADB4B0BF7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191000"/>
            <a:ext cx="2743200"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026" descr="ar6">
            <a:extLst>
              <a:ext uri="{FF2B5EF4-FFF2-40B4-BE49-F238E27FC236}">
                <a16:creationId xmlns:a16="http://schemas.microsoft.com/office/drawing/2014/main" id="{AF878EF7-B479-4355-BED9-A7E543EFB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657600"/>
          </a:xfrm>
          <a:prstGeom prst="rect">
            <a:avLst/>
          </a:prstGeom>
          <a:noFill/>
          <a:ln w="28575">
            <a:solidFill>
              <a:srgbClr val="000000"/>
            </a:solidFill>
            <a:miter lim="800000"/>
            <a:headEnd/>
            <a:tailEnd/>
          </a:ln>
          <a:effectLst>
            <a:outerShdw dist="107763" dir="189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9219" name="Picture 1027" descr="lift-tr">
            <a:extLst>
              <a:ext uri="{FF2B5EF4-FFF2-40B4-BE49-F238E27FC236}">
                <a16:creationId xmlns:a16="http://schemas.microsoft.com/office/drawing/2014/main" id="{8EDDCAB9-BAE1-4CA0-9CBA-7D3E2167C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029" descr="space-roof">
            <a:extLst>
              <a:ext uri="{FF2B5EF4-FFF2-40B4-BE49-F238E27FC236}">
                <a16:creationId xmlns:a16="http://schemas.microsoft.com/office/drawing/2014/main" id="{33533D91-D082-4BC1-99B3-1A35553C6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030" descr="br-bldg">
            <a:extLst>
              <a:ext uri="{FF2B5EF4-FFF2-40B4-BE49-F238E27FC236}">
                <a16:creationId xmlns:a16="http://schemas.microsoft.com/office/drawing/2014/main" id="{F665BD4F-5143-4644-8B70-E3511BA0D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Footer Placeholder 1">
            <a:extLst>
              <a:ext uri="{FF2B5EF4-FFF2-40B4-BE49-F238E27FC236}">
                <a16:creationId xmlns:a16="http://schemas.microsoft.com/office/drawing/2014/main" id="{77ED2F2F-4C2D-43A2-92D8-82EE03349F6C}"/>
              </a:ext>
            </a:extLst>
          </p:cNvPr>
          <p:cNvSpPr>
            <a:spLocks noGrp="1"/>
          </p:cNvSpPr>
          <p:nvPr>
            <p:ph type="ftr" sz="quarter" idx="4294967295"/>
          </p:nvPr>
        </p:nvSpPr>
        <p:spPr bwMode="auto">
          <a:xfrm>
            <a:off x="914400" y="6416675"/>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ar-EG" sz="1100" b="0" i="0" u="none" strike="noStrike" kern="1200" cap="none" spc="0" normalizeH="0" baseline="0" noProof="0">
                <a:ln>
                  <a:noFill/>
                </a:ln>
                <a:solidFill>
                  <a:srgbClr val="D6ECFF"/>
                </a:solidFill>
                <a:effectLst/>
                <a:uLnTx/>
                <a:uFillTx/>
                <a:latin typeface="Times New Roman" panose="02020603050405020304" pitchFamily="18" charset="0"/>
                <a:ea typeface="+mn-ea"/>
                <a:cs typeface="Tahoma" panose="020B0604030504040204" pitchFamily="34" charset="0"/>
              </a:rPr>
              <a:t>www.bookspar.com | Website for Students | VTU NOTES | QUESTION PAPERS</a:t>
            </a:r>
          </a:p>
        </p:txBody>
      </p:sp>
      <p:sp>
        <p:nvSpPr>
          <p:cNvPr id="12295" name="Slide Number Placeholder 2">
            <a:extLst>
              <a:ext uri="{FF2B5EF4-FFF2-40B4-BE49-F238E27FC236}">
                <a16:creationId xmlns:a16="http://schemas.microsoft.com/office/drawing/2014/main" id="{FACACF1D-4EE6-4704-9D8C-87EC4B762A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Times New Roman" panose="02020603050405020304" pitchFamily="18" charset="0"/>
              </a:defRPr>
            </a:lvl1pPr>
            <a:lvl2pPr marL="742950" indent="-285750" eaLnBrk="0" hangingPunct="0">
              <a:defRPr sz="2400">
                <a:solidFill>
                  <a:srgbClr val="FFFFFF"/>
                </a:solidFill>
                <a:latin typeface="Times New Roman" panose="02020603050405020304" pitchFamily="18" charset="0"/>
              </a:defRPr>
            </a:lvl2pPr>
            <a:lvl3pPr marL="1143000" indent="-228600" eaLnBrk="0" hangingPunct="0">
              <a:defRPr sz="2400">
                <a:solidFill>
                  <a:srgbClr val="FFFFFF"/>
                </a:solidFill>
                <a:latin typeface="Times New Roman" panose="02020603050405020304" pitchFamily="18" charset="0"/>
              </a:defRPr>
            </a:lvl3pPr>
            <a:lvl4pPr marL="1600200" indent="-228600" eaLnBrk="0" hangingPunct="0">
              <a:defRPr sz="2400">
                <a:solidFill>
                  <a:srgbClr val="FFFFFF"/>
                </a:solidFill>
                <a:latin typeface="Times New Roman" panose="02020603050405020304" pitchFamily="18" charset="0"/>
              </a:defRPr>
            </a:lvl4pPr>
            <a:lvl5pPr marL="2057400" indent="-228600" eaLnBrk="0" hangingPunct="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BE9A5C4-8353-4F1F-A5F3-82D4F1F8D5E6}" type="slidenum">
              <a:rPr kumimoji="0" lang="en-US" altLang="ar-EG" sz="1200" b="0" i="0" u="none" strike="noStrike" kern="1200" cap="none" spc="0" normalizeH="0" baseline="0" noProof="0" smtClean="0">
                <a:ln>
                  <a:noFill/>
                </a:ln>
                <a:solidFill>
                  <a:srgbClr val="D6ECFF"/>
                </a:solidFill>
                <a:effectLst/>
                <a:uLnTx/>
                <a:uFillTx/>
                <a:latin typeface="Times New Roman" panose="02020603050405020304" pitchFamily="18" charset="0"/>
                <a:ea typeface="+mn-ea"/>
                <a:cs typeface="Tahom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ar-EG" sz="1200" b="0" i="0" u="none" strike="noStrike" kern="1200" cap="none" spc="0" normalizeH="0" baseline="0" noProof="0">
              <a:ln>
                <a:noFill/>
              </a:ln>
              <a:solidFill>
                <a:srgbClr val="D6ECFF"/>
              </a:solidFill>
              <a:effectLst/>
              <a:uLnTx/>
              <a:uFillTx/>
              <a:latin typeface="Times New Roman" panose="02020603050405020304" pitchFamily="18" charset="0"/>
              <a:ea typeface="+mn-ea"/>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dissolve">
                                      <p:cBhvr>
                                        <p:cTn id="12" dur="500"/>
                                        <p:tgtEl>
                                          <p:spTgt spid="9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dissolve">
                                      <p:cBhvr>
                                        <p:cTn id="17" dur="500"/>
                                        <p:tgtEl>
                                          <p:spTgt spid="9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dissolve">
                                      <p:cBhvr>
                                        <p:cTn id="2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676D401F-BFC8-4133-A364-81CB2E3F17AD}"/>
              </a:ext>
            </a:extLst>
          </p:cNvPr>
          <p:cNvSpPr>
            <a:spLocks noGrp="1" noChangeArrowheads="1"/>
          </p:cNvSpPr>
          <p:nvPr>
            <p:ph type="title"/>
          </p:nvPr>
        </p:nvSpPr>
        <p:spPr/>
        <p:txBody>
          <a:bodyPr/>
          <a:lstStyle/>
          <a:p>
            <a:pPr eaLnBrk="1" hangingPunct="1"/>
            <a:r>
              <a:rPr lang="en-US" altLang="zh-CN">
                <a:ea typeface="宋体" panose="02010600030101010101" pitchFamily="2" charset="-122"/>
              </a:rPr>
              <a:t>Solution</a:t>
            </a:r>
          </a:p>
        </p:txBody>
      </p:sp>
      <p:sp>
        <p:nvSpPr>
          <p:cNvPr id="24580" name="Rectangle 3">
            <a:extLst>
              <a:ext uri="{FF2B5EF4-FFF2-40B4-BE49-F238E27FC236}">
                <a16:creationId xmlns:a16="http://schemas.microsoft.com/office/drawing/2014/main" id="{9A0CCA5E-3759-4E5F-8B75-32355337D608}"/>
              </a:ext>
            </a:extLst>
          </p:cNvPr>
          <p:cNvSpPr>
            <a:spLocks noGrp="1" noChangeArrowheads="1"/>
          </p:cNvSpPr>
          <p:nvPr>
            <p:ph type="body" idx="1"/>
          </p:nvPr>
        </p:nvSpPr>
        <p:spPr>
          <a:xfrm>
            <a:off x="838200" y="1676400"/>
            <a:ext cx="8001000" cy="4800600"/>
          </a:xfrm>
        </p:spPr>
        <p:txBody>
          <a:bodyPr/>
          <a:lstStyle/>
          <a:p>
            <a:pPr marL="0" indent="0" eaLnBrk="1" hangingPunct="1">
              <a:buFontTx/>
              <a:buNone/>
            </a:pPr>
            <a:r>
              <a:rPr lang="en-US" altLang="zh-CN">
                <a:ea typeface="宋体" panose="02010600030101010101" pitchFamily="2" charset="-122"/>
              </a:rPr>
              <a:t>For Joint C,</a:t>
            </a:r>
          </a:p>
          <a:p>
            <a:pPr marL="0" indent="0" eaLnBrk="1" hangingPunct="1">
              <a:buFontTx/>
              <a:buNone/>
            </a:pPr>
            <a:endParaRPr lang="en-US" altLang="zh-CN">
              <a:ea typeface="宋体" panose="02010600030101010101" pitchFamily="2" charset="-122"/>
            </a:endParaRPr>
          </a:p>
          <a:p>
            <a:pPr marL="0" indent="0" eaLnBrk="1" hangingPunct="1">
              <a:buFontTx/>
              <a:buNone/>
            </a:pPr>
            <a:endParaRPr lang="en-US" altLang="zh-CN">
              <a:ea typeface="宋体" panose="02010600030101010101" pitchFamily="2" charset="-122"/>
            </a:endParaRPr>
          </a:p>
          <a:p>
            <a:pPr marL="0" indent="0" eaLnBrk="1" hangingPunct="1">
              <a:buFontTx/>
              <a:buNone/>
            </a:pPr>
            <a:endParaRPr lang="en-US" altLang="zh-CN">
              <a:ea typeface="宋体" panose="02010600030101010101" pitchFamily="2" charset="-122"/>
            </a:endParaRPr>
          </a:p>
          <a:p>
            <a:pPr marL="0" indent="0" eaLnBrk="1" hangingPunct="1">
              <a:buFontTx/>
              <a:buNone/>
            </a:pPr>
            <a:endParaRPr lang="en-US" altLang="zh-CN">
              <a:ea typeface="宋体" panose="02010600030101010101" pitchFamily="2" charset="-122"/>
            </a:endParaRPr>
          </a:p>
          <a:p>
            <a:pPr marL="0" indent="0" eaLnBrk="1" hangingPunct="1">
              <a:buFontTx/>
              <a:buNone/>
            </a:pPr>
            <a:endParaRPr lang="en-US" altLang="zh-CN">
              <a:ea typeface="宋体" panose="02010600030101010101" pitchFamily="2" charset="-122"/>
            </a:endParaRPr>
          </a:p>
          <a:p>
            <a:pPr marL="0" indent="0" eaLnBrk="1" hangingPunct="1">
              <a:buFontTx/>
              <a:buNone/>
            </a:pPr>
            <a:r>
              <a:rPr lang="en-US" altLang="zh-CN">
                <a:ea typeface="宋体" panose="02010600030101010101" pitchFamily="2" charset="-122"/>
              </a:rPr>
              <a:t>For Joint A,</a:t>
            </a:r>
          </a:p>
          <a:p>
            <a:pPr marL="0" indent="0" eaLnBrk="1" hangingPunct="1">
              <a:buFontTx/>
              <a:buNone/>
            </a:pPr>
            <a:endParaRPr lang="en-US" altLang="zh-CN">
              <a:ea typeface="宋体" panose="02010600030101010101" pitchFamily="2" charset="-122"/>
            </a:endParaRPr>
          </a:p>
          <a:p>
            <a:pPr marL="0" indent="0" eaLnBrk="1" hangingPunct="1">
              <a:buFontTx/>
              <a:buNone/>
            </a:pPr>
            <a:endParaRPr lang="en-US" altLang="zh-CN">
              <a:ea typeface="宋体" panose="02010600030101010101" pitchFamily="2" charset="-122"/>
            </a:endParaRPr>
          </a:p>
        </p:txBody>
      </p:sp>
      <p:graphicFrame>
        <p:nvGraphicFramePr>
          <p:cNvPr id="24581" name="Object 7">
            <a:extLst>
              <a:ext uri="{FF2B5EF4-FFF2-40B4-BE49-F238E27FC236}">
                <a16:creationId xmlns:a16="http://schemas.microsoft.com/office/drawing/2014/main" id="{F63352F3-BD9D-4912-9D6B-C531E512DC90}"/>
              </a:ext>
            </a:extLst>
          </p:cNvPr>
          <p:cNvGraphicFramePr>
            <a:graphicFrameLocks noChangeAspect="1"/>
          </p:cNvGraphicFramePr>
          <p:nvPr/>
        </p:nvGraphicFramePr>
        <p:xfrm>
          <a:off x="914400" y="2209800"/>
          <a:ext cx="4648200" cy="1703388"/>
        </p:xfrm>
        <a:graphic>
          <a:graphicData uri="http://schemas.openxmlformats.org/presentationml/2006/ole">
            <mc:AlternateContent xmlns:mc="http://schemas.openxmlformats.org/markup-compatibility/2006">
              <mc:Choice xmlns:v="urn:schemas-microsoft-com:vml" Requires="v">
                <p:oleObj spid="_x0000_s17420" name="Equation" r:id="rId4" imgW="2768600" imgH="1016000" progId="Equation.3">
                  <p:embed/>
                </p:oleObj>
              </mc:Choice>
              <mc:Fallback>
                <p:oleObj name="Equation" r:id="rId4" imgW="2768600" imgH="1016000" progId="Equation.3">
                  <p:embed/>
                  <p:pic>
                    <p:nvPicPr>
                      <p:cNvPr id="24581" name="Object 7">
                        <a:extLst>
                          <a:ext uri="{FF2B5EF4-FFF2-40B4-BE49-F238E27FC236}">
                            <a16:creationId xmlns:a16="http://schemas.microsoft.com/office/drawing/2014/main" id="{F63352F3-BD9D-4912-9D6B-C531E512D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4648200"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2" name="Picture 8">
            <a:extLst>
              <a:ext uri="{FF2B5EF4-FFF2-40B4-BE49-F238E27FC236}">
                <a16:creationId xmlns:a16="http://schemas.microsoft.com/office/drawing/2014/main" id="{601FFD0E-9BBC-4E22-9249-B189FBD60B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981200"/>
            <a:ext cx="20574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583" name="Object 9">
            <a:extLst>
              <a:ext uri="{FF2B5EF4-FFF2-40B4-BE49-F238E27FC236}">
                <a16:creationId xmlns:a16="http://schemas.microsoft.com/office/drawing/2014/main" id="{2238BDE8-5C34-4B61-AFF5-2FC298F0B7EC}"/>
              </a:ext>
            </a:extLst>
          </p:cNvPr>
          <p:cNvGraphicFramePr>
            <a:graphicFrameLocks noChangeAspect="1"/>
          </p:cNvGraphicFramePr>
          <p:nvPr/>
        </p:nvGraphicFramePr>
        <p:xfrm>
          <a:off x="914400" y="4800600"/>
          <a:ext cx="3124200" cy="1673225"/>
        </p:xfrm>
        <a:graphic>
          <a:graphicData uri="http://schemas.openxmlformats.org/presentationml/2006/ole">
            <mc:AlternateContent xmlns:mc="http://schemas.openxmlformats.org/markup-compatibility/2006">
              <mc:Choice xmlns:v="urn:schemas-microsoft-com:vml" Requires="v">
                <p:oleObj spid="_x0000_s17421" name="Equation" r:id="rId7" imgW="1803400" imgH="965200" progId="Equation.3">
                  <p:embed/>
                </p:oleObj>
              </mc:Choice>
              <mc:Fallback>
                <p:oleObj name="Equation" r:id="rId7" imgW="1803400" imgH="965200" progId="Equation.3">
                  <p:embed/>
                  <p:pic>
                    <p:nvPicPr>
                      <p:cNvPr id="24583" name="Object 9">
                        <a:extLst>
                          <a:ext uri="{FF2B5EF4-FFF2-40B4-BE49-F238E27FC236}">
                            <a16:creationId xmlns:a16="http://schemas.microsoft.com/office/drawing/2014/main" id="{2238BDE8-5C34-4B61-AFF5-2FC298F0B7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800600"/>
                        <a:ext cx="3124200" cy="167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4" name="Picture 11">
            <a:extLst>
              <a:ext uri="{FF2B5EF4-FFF2-40B4-BE49-F238E27FC236}">
                <a16:creationId xmlns:a16="http://schemas.microsoft.com/office/drawing/2014/main" id="{B4CFD2A9-8772-4DB9-8E9B-3B2027FBEB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4419600"/>
            <a:ext cx="29718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3E2E31F5-FC85-4BF1-9D68-9BA76C8A34E4}"/>
              </a:ext>
            </a:extLst>
          </p:cNvPr>
          <p:cNvSpPr>
            <a:spLocks noGrp="1" noChangeArrowheads="1"/>
          </p:cNvSpPr>
          <p:nvPr>
            <p:ph type="title"/>
          </p:nvPr>
        </p:nvSpPr>
        <p:spPr/>
        <p:txBody>
          <a:bodyPr/>
          <a:lstStyle/>
          <a:p>
            <a:pPr eaLnBrk="1" hangingPunct="1"/>
            <a:r>
              <a:rPr lang="en-US" altLang="zh-CN">
                <a:ea typeface="宋体" panose="02010600030101010101" pitchFamily="2" charset="-122"/>
              </a:rPr>
              <a:t>Solution</a:t>
            </a:r>
          </a:p>
        </p:txBody>
      </p:sp>
      <p:sp>
        <p:nvSpPr>
          <p:cNvPr id="26628" name="Rectangle 3">
            <a:extLst>
              <a:ext uri="{FF2B5EF4-FFF2-40B4-BE49-F238E27FC236}">
                <a16:creationId xmlns:a16="http://schemas.microsoft.com/office/drawing/2014/main" id="{83E5B87D-D599-4553-BADE-F363B975A26C}"/>
              </a:ext>
            </a:extLst>
          </p:cNvPr>
          <p:cNvSpPr>
            <a:spLocks noGrp="1" noChangeArrowheads="1"/>
          </p:cNvSpPr>
          <p:nvPr>
            <p:ph type="body" idx="1"/>
          </p:nvPr>
        </p:nvSpPr>
        <p:spPr>
          <a:xfrm>
            <a:off x="838200" y="1676400"/>
            <a:ext cx="8001000" cy="4800600"/>
          </a:xfrm>
        </p:spPr>
        <p:txBody>
          <a:bodyPr/>
          <a:lstStyle/>
          <a:p>
            <a:pPr marL="0" indent="0" eaLnBrk="1" hangingPunct="1">
              <a:buFontTx/>
              <a:buNone/>
            </a:pPr>
            <a:r>
              <a:rPr lang="en-US" altLang="zh-CN" dirty="0">
                <a:ea typeface="宋体" panose="02010600030101010101" pitchFamily="2" charset="-122"/>
              </a:rPr>
              <a:t>For Joint C,</a:t>
            </a:r>
          </a:p>
          <a:p>
            <a:pPr marL="0" indent="0" eaLnBrk="1" hangingPunct="1">
              <a:buFontTx/>
              <a:buNone/>
            </a:pPr>
            <a:endParaRPr lang="en-US" altLang="zh-CN" dirty="0">
              <a:ea typeface="宋体" panose="02010600030101010101" pitchFamily="2" charset="-122"/>
            </a:endParaRPr>
          </a:p>
          <a:p>
            <a:pPr marL="0" indent="0" eaLnBrk="1" hangingPunct="1">
              <a:buFontTx/>
              <a:buNone/>
            </a:pPr>
            <a:endParaRPr lang="en-US" altLang="zh-CN" dirty="0">
              <a:ea typeface="宋体" panose="02010600030101010101" pitchFamily="2" charset="-122"/>
            </a:endParaRPr>
          </a:p>
          <a:p>
            <a:pPr marL="0" indent="0" eaLnBrk="1" hangingPunct="1">
              <a:buFontTx/>
              <a:buNone/>
            </a:pPr>
            <a:endParaRPr lang="en-US" altLang="zh-CN" dirty="0">
              <a:ea typeface="宋体" panose="02010600030101010101" pitchFamily="2" charset="-122"/>
            </a:endParaRPr>
          </a:p>
          <a:p>
            <a:pPr marL="0" indent="0" eaLnBrk="1" hangingPunct="1">
              <a:buFontTx/>
              <a:buNone/>
            </a:pPr>
            <a:endParaRPr lang="en-US" altLang="zh-CN" dirty="0">
              <a:ea typeface="宋体" panose="02010600030101010101" pitchFamily="2" charset="-122"/>
            </a:endParaRPr>
          </a:p>
          <a:p>
            <a:pPr marL="0" indent="0" eaLnBrk="1" hangingPunct="1">
              <a:buFontTx/>
              <a:buNone/>
            </a:pPr>
            <a:endParaRPr lang="en-US" altLang="zh-CN" dirty="0">
              <a:ea typeface="宋体" panose="02010600030101010101" pitchFamily="2" charset="-122"/>
            </a:endParaRPr>
          </a:p>
          <a:p>
            <a:pPr marL="0" indent="0" eaLnBrk="1" hangingPunct="1">
              <a:buFontTx/>
              <a:buNone/>
            </a:pPr>
            <a:r>
              <a:rPr lang="en-US" altLang="zh-CN" dirty="0">
                <a:ea typeface="宋体" panose="02010600030101010101" pitchFamily="2" charset="-122"/>
              </a:rPr>
              <a:t>For Joint A,</a:t>
            </a:r>
          </a:p>
          <a:p>
            <a:pPr marL="0" indent="0" eaLnBrk="1" hangingPunct="1">
              <a:buFontTx/>
              <a:buNone/>
            </a:pPr>
            <a:endParaRPr lang="en-US" altLang="zh-CN" dirty="0">
              <a:ea typeface="宋体" panose="02010600030101010101" pitchFamily="2" charset="-122"/>
            </a:endParaRPr>
          </a:p>
          <a:p>
            <a:pPr marL="0" indent="0" eaLnBrk="1" hangingPunct="1">
              <a:buFontTx/>
              <a:buNone/>
            </a:pPr>
            <a:endParaRPr lang="en-US" altLang="zh-CN" dirty="0">
              <a:ea typeface="宋体" panose="02010600030101010101" pitchFamily="2" charset="-122"/>
            </a:endParaRPr>
          </a:p>
        </p:txBody>
      </p:sp>
      <p:graphicFrame>
        <p:nvGraphicFramePr>
          <p:cNvPr id="26629" name="Object 4">
            <a:extLst>
              <a:ext uri="{FF2B5EF4-FFF2-40B4-BE49-F238E27FC236}">
                <a16:creationId xmlns:a16="http://schemas.microsoft.com/office/drawing/2014/main" id="{61CC72C0-0646-4EB6-9745-BD7D283FAB6E}"/>
              </a:ext>
            </a:extLst>
          </p:cNvPr>
          <p:cNvGraphicFramePr>
            <a:graphicFrameLocks noChangeAspect="1"/>
          </p:cNvGraphicFramePr>
          <p:nvPr/>
        </p:nvGraphicFramePr>
        <p:xfrm>
          <a:off x="914400" y="2209800"/>
          <a:ext cx="4648200" cy="1703388"/>
        </p:xfrm>
        <a:graphic>
          <a:graphicData uri="http://schemas.openxmlformats.org/presentationml/2006/ole">
            <mc:AlternateContent xmlns:mc="http://schemas.openxmlformats.org/markup-compatibility/2006">
              <mc:Choice xmlns:v="urn:schemas-microsoft-com:vml" Requires="v">
                <p:oleObj spid="_x0000_s18444" name="Equation" r:id="rId4" imgW="2768600" imgH="1016000" progId="Equation.3">
                  <p:embed/>
                </p:oleObj>
              </mc:Choice>
              <mc:Fallback>
                <p:oleObj name="Equation" r:id="rId4" imgW="2768600" imgH="1016000" progId="Equation.3">
                  <p:embed/>
                  <p:pic>
                    <p:nvPicPr>
                      <p:cNvPr id="26629" name="Object 4">
                        <a:extLst>
                          <a:ext uri="{FF2B5EF4-FFF2-40B4-BE49-F238E27FC236}">
                            <a16:creationId xmlns:a16="http://schemas.microsoft.com/office/drawing/2014/main" id="{61CC72C0-0646-4EB6-9745-BD7D283FA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4648200" cy="170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30" name="Picture 5">
            <a:extLst>
              <a:ext uri="{FF2B5EF4-FFF2-40B4-BE49-F238E27FC236}">
                <a16:creationId xmlns:a16="http://schemas.microsoft.com/office/drawing/2014/main" id="{EAF30E55-E436-47C7-AFB2-03351FEBA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905000"/>
            <a:ext cx="25146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631" name="Object 6">
            <a:extLst>
              <a:ext uri="{FF2B5EF4-FFF2-40B4-BE49-F238E27FC236}">
                <a16:creationId xmlns:a16="http://schemas.microsoft.com/office/drawing/2014/main" id="{F60405B6-471A-4F18-909C-221DF9DDDE5C}"/>
              </a:ext>
            </a:extLst>
          </p:cNvPr>
          <p:cNvGraphicFramePr>
            <a:graphicFrameLocks noChangeAspect="1"/>
          </p:cNvGraphicFramePr>
          <p:nvPr/>
        </p:nvGraphicFramePr>
        <p:xfrm>
          <a:off x="914400" y="4800600"/>
          <a:ext cx="3124200" cy="1673225"/>
        </p:xfrm>
        <a:graphic>
          <a:graphicData uri="http://schemas.openxmlformats.org/presentationml/2006/ole">
            <mc:AlternateContent xmlns:mc="http://schemas.openxmlformats.org/markup-compatibility/2006">
              <mc:Choice xmlns:v="urn:schemas-microsoft-com:vml" Requires="v">
                <p:oleObj spid="_x0000_s18445" name="Equation" r:id="rId7" imgW="1803400" imgH="965200" progId="Equation.3">
                  <p:embed/>
                </p:oleObj>
              </mc:Choice>
              <mc:Fallback>
                <p:oleObj name="Equation" r:id="rId7" imgW="1803400" imgH="965200" progId="Equation.3">
                  <p:embed/>
                  <p:pic>
                    <p:nvPicPr>
                      <p:cNvPr id="26631" name="Object 6">
                        <a:extLst>
                          <a:ext uri="{FF2B5EF4-FFF2-40B4-BE49-F238E27FC236}">
                            <a16:creationId xmlns:a16="http://schemas.microsoft.com/office/drawing/2014/main" id="{F60405B6-471A-4F18-909C-221DF9DDDE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800600"/>
                        <a:ext cx="3124200" cy="167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32" name="Picture 7">
            <a:extLst>
              <a:ext uri="{FF2B5EF4-FFF2-40B4-BE49-F238E27FC236}">
                <a16:creationId xmlns:a16="http://schemas.microsoft.com/office/drawing/2014/main" id="{AD234E7E-B20C-4576-948E-F17D507F28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191000"/>
            <a:ext cx="3505200"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16D4D46E-8EDA-42FA-B01D-5594D74E7056}"/>
              </a:ext>
            </a:extLst>
          </p:cNvPr>
          <p:cNvSpPr>
            <a:spLocks noGrp="1"/>
          </p:cNvSpPr>
          <p:nvPr>
            <p:ph type="ftr" sz="quarter" idx="11"/>
          </p:nvPr>
        </p:nvSpPr>
        <p:spPr>
          <a:noFill/>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Copyright © 2010 Pearson Education South Asia Pte Ltd</a:t>
            </a:r>
          </a:p>
        </p:txBody>
      </p:sp>
      <p:sp>
        <p:nvSpPr>
          <p:cNvPr id="28675" name="Rectangle 2">
            <a:extLst>
              <a:ext uri="{FF2B5EF4-FFF2-40B4-BE49-F238E27FC236}">
                <a16:creationId xmlns:a16="http://schemas.microsoft.com/office/drawing/2014/main" id="{0A63E788-853B-4738-8BED-15AB278CD5D3}"/>
              </a:ext>
            </a:extLst>
          </p:cNvPr>
          <p:cNvSpPr>
            <a:spLocks noGrp="1" noChangeArrowheads="1"/>
          </p:cNvSpPr>
          <p:nvPr>
            <p:ph type="title"/>
          </p:nvPr>
        </p:nvSpPr>
        <p:spPr/>
        <p:txBody>
          <a:bodyPr/>
          <a:lstStyle/>
          <a:p>
            <a:pPr eaLnBrk="1" hangingPunct="1"/>
            <a:r>
              <a:rPr lang="en-US" altLang="zh-CN">
                <a:ea typeface="宋体" panose="02010600030101010101" pitchFamily="2" charset="-122"/>
              </a:rPr>
              <a:t>Solution</a:t>
            </a:r>
          </a:p>
        </p:txBody>
      </p:sp>
      <p:sp>
        <p:nvSpPr>
          <p:cNvPr id="28676" name="Rectangle 3">
            <a:extLst>
              <a:ext uri="{FF2B5EF4-FFF2-40B4-BE49-F238E27FC236}">
                <a16:creationId xmlns:a16="http://schemas.microsoft.com/office/drawing/2014/main" id="{62D144A1-E3DD-42E4-9FC9-98A6F5013891}"/>
              </a:ext>
            </a:extLst>
          </p:cNvPr>
          <p:cNvSpPr>
            <a:spLocks noGrp="1" noChangeArrowheads="1"/>
          </p:cNvSpPr>
          <p:nvPr>
            <p:ph type="body" idx="1"/>
          </p:nvPr>
        </p:nvSpPr>
        <p:spPr>
          <a:xfrm>
            <a:off x="838200" y="1676400"/>
            <a:ext cx="8001000" cy="4800600"/>
          </a:xfrm>
        </p:spPr>
        <p:txBody>
          <a:bodyPr/>
          <a:lstStyle/>
          <a:p>
            <a:pPr marL="347663" indent="-347663" eaLnBrk="1" hangingPunct="1">
              <a:tabLst>
                <a:tab pos="347663" algn="l"/>
              </a:tabLst>
            </a:pPr>
            <a:r>
              <a:rPr lang="en-US" altLang="zh-CN">
                <a:ea typeface="宋体" panose="02010600030101010101" pitchFamily="2" charset="-122"/>
              </a:rPr>
              <a:t>FBD of each pin shows the effect of all the connected members and external forces applied to the pin</a:t>
            </a:r>
          </a:p>
          <a:p>
            <a:pPr marL="347663" indent="-347663" eaLnBrk="1" hangingPunct="1">
              <a:tabLst>
                <a:tab pos="347663" algn="l"/>
              </a:tabLst>
            </a:pPr>
            <a:r>
              <a:rPr lang="en-US" altLang="zh-CN">
                <a:ea typeface="宋体" panose="02010600030101010101" pitchFamily="2" charset="-122"/>
              </a:rPr>
              <a:t>FBD of each member shows only the effect of the end pins on the member</a:t>
            </a:r>
          </a:p>
          <a:p>
            <a:pPr marL="347663" indent="-347663" eaLnBrk="1" hangingPunct="1">
              <a:buFontTx/>
              <a:buNone/>
              <a:tabLst>
                <a:tab pos="347663" algn="l"/>
              </a:tabLst>
            </a:pPr>
            <a:endParaRPr lang="en-US" altLang="zh-CN">
              <a:ea typeface="宋体" panose="02010600030101010101" pitchFamily="2" charset="-122"/>
            </a:endParaRPr>
          </a:p>
          <a:p>
            <a:pPr marL="347663" indent="-347663" eaLnBrk="1" hangingPunct="1">
              <a:buFontTx/>
              <a:buNone/>
              <a:tabLst>
                <a:tab pos="347663" algn="l"/>
              </a:tabLst>
            </a:pPr>
            <a:endParaRPr lang="en-US" altLang="zh-CN">
              <a:ea typeface="宋体" panose="02010600030101010101" pitchFamily="2" charset="-122"/>
            </a:endParaRPr>
          </a:p>
        </p:txBody>
      </p:sp>
      <p:pic>
        <p:nvPicPr>
          <p:cNvPr id="28677" name="Picture 8">
            <a:extLst>
              <a:ext uri="{FF2B5EF4-FFF2-40B4-BE49-F238E27FC236}">
                <a16:creationId xmlns:a16="http://schemas.microsoft.com/office/drawing/2014/main" id="{1E77368E-162B-4033-813E-19218DCF0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352800"/>
            <a:ext cx="3657600" cy="300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581400" y="381000"/>
            <a:ext cx="42672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EXAMPLE</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3315" name="AutoShape 12">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3316" name="AutoShape 13">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40" name="Rectangle 39"/>
          <p:cNvSpPr>
            <a:spLocks noChangeArrowheads="1"/>
          </p:cNvSpPr>
          <p:nvPr/>
        </p:nvSpPr>
        <p:spPr bwMode="auto">
          <a:xfrm>
            <a:off x="685800" y="3810000"/>
            <a:ext cx="8001000" cy="2016125"/>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ts val="600"/>
              </a:spcBef>
              <a:spcAft>
                <a:spcPct val="0"/>
              </a:spcAft>
              <a:buClrTx/>
              <a:buSzTx/>
              <a:buFontTx/>
              <a:buAutoNum type="arabicPeriod"/>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Check if there are any zero-force members. </a:t>
            </a:r>
          </a:p>
          <a:p>
            <a:pPr marL="457200" marR="0" lvl="0" indent="-457200" algn="l" defTabSz="914400" rtl="0" eaLnBrk="1" fontAlgn="base" latinLnBrk="0" hangingPunct="1">
              <a:lnSpc>
                <a:spcPct val="100000"/>
              </a:lnSpc>
              <a:spcBef>
                <a:spcPts val="600"/>
              </a:spcBef>
              <a:spcAft>
                <a:spcPct val="0"/>
              </a:spcAft>
              <a:buClrTx/>
              <a:buSzTx/>
              <a:buFontTx/>
              <a:buAutoNum type="arabicPeriod"/>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First analyze pin D and then pin A</a:t>
            </a:r>
          </a:p>
          <a:p>
            <a:pPr marL="457200" marR="0" lvl="0" indent="-457200" algn="l" defTabSz="914400" rtl="0" eaLnBrk="1" fontAlgn="base" latinLnBrk="0" hangingPunct="1">
              <a:lnSpc>
                <a:spcPct val="100000"/>
              </a:lnSpc>
              <a:spcBef>
                <a:spcPts val="600"/>
              </a:spcBef>
              <a:spcAft>
                <a:spcPct val="0"/>
              </a:spcAft>
              <a:buClrTx/>
              <a:buSzTx/>
              <a:buFontTx/>
              <a:buAutoNum type="arabicPeriod"/>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Note that member BD is zero-force member.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BD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0</a:t>
            </a: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ts val="600"/>
              </a:spcBef>
              <a:spcAft>
                <a:spcPct val="0"/>
              </a:spcAft>
              <a:buClrTx/>
              <a:buSzTx/>
              <a:buFontTx/>
              <a:buAutoNum type="arabicPeriod"/>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Why, for this problem, do you not have to find the external reactions before solving the problem?</a:t>
            </a:r>
          </a:p>
        </p:txBody>
      </p:sp>
      <p:grpSp>
        <p:nvGrpSpPr>
          <p:cNvPr id="2" name="Group 26"/>
          <p:cNvGrpSpPr>
            <a:grpSpLocks/>
          </p:cNvGrpSpPr>
          <p:nvPr/>
        </p:nvGrpSpPr>
        <p:grpSpPr bwMode="auto">
          <a:xfrm>
            <a:off x="685800" y="1143000"/>
            <a:ext cx="7696200" cy="2292350"/>
            <a:chOff x="432" y="720"/>
            <a:chExt cx="4848" cy="1444"/>
          </a:xfrm>
        </p:grpSpPr>
        <p:sp>
          <p:nvSpPr>
            <p:cNvPr id="13319" name="Text Box 3"/>
            <p:cNvSpPr txBox="1">
              <a:spLocks noChangeArrowheads="1"/>
            </p:cNvSpPr>
            <p:nvPr/>
          </p:nvSpPr>
          <p:spPr bwMode="auto">
            <a:xfrm>
              <a:off x="2544" y="720"/>
              <a:ext cx="2736" cy="144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rPr>
                <a:t>Given</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Loads as shown on the truss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rPr>
                <a:t>Find: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The forces in each member</a:t>
              </a:r>
              <a:b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b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of  the 	truss.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rPr>
                <a:t>Plan: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p>
          </p:txBody>
        </p:sp>
        <p:pic>
          <p:nvPicPr>
            <p:cNvPr id="13320" name="Picture 25" descr="CH 6 Truss Example II"/>
            <p:cNvPicPr>
              <a:picLocks noChangeAspect="1" noChangeArrowheads="1"/>
            </p:cNvPicPr>
            <p:nvPr/>
          </p:nvPicPr>
          <p:blipFill>
            <a:blip r:embed="rId3" cstate="print"/>
            <a:srcRect/>
            <a:stretch>
              <a:fillRect/>
            </a:stretch>
          </p:blipFill>
          <p:spPr bwMode="auto">
            <a:xfrm>
              <a:off x="432" y="816"/>
              <a:ext cx="1920" cy="1305"/>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581400" y="381000"/>
            <a:ext cx="42672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EXAMPLE </a:t>
            </a: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(continued)</a:t>
            </a:r>
            <a:endParaRPr kumimoji="0" lang="en-US" sz="20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0967" name="Text Box 7"/>
          <p:cNvSpPr txBox="1">
            <a:spLocks noChangeArrowheads="1"/>
          </p:cNvSpPr>
          <p:nvPr/>
        </p:nvSpPr>
        <p:spPr bwMode="auto">
          <a:xfrm>
            <a:off x="2133600" y="3200400"/>
            <a:ext cx="6400800" cy="19542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X</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450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CD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cos 45</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AD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cos 45</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0</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Y</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CD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sin 45</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AD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sin 45</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0</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00FFFF"/>
                </a:solidFill>
                <a:effectLst/>
                <a:uLnTx/>
                <a:uFillTx/>
                <a:latin typeface="Times New Roman" pitchFamily="18" charset="0"/>
                <a:ea typeface="+mn-ea"/>
                <a:cs typeface="+mn-cs"/>
              </a:rPr>
              <a:t>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CD</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318  lb (Tension) or (T)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and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AD</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Times New Roman" pitchFamily="18" charset="0"/>
              </a:rPr>
              <a:t>–</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318  lb (Compression) or (C)</a:t>
            </a:r>
          </a:p>
        </p:txBody>
      </p:sp>
      <p:sp>
        <p:nvSpPr>
          <p:cNvPr id="14340" name="AutoShape 12">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41" name="AutoShape 13">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 name="Group 44"/>
          <p:cNvGrpSpPr>
            <a:grpSpLocks/>
          </p:cNvGrpSpPr>
          <p:nvPr/>
        </p:nvGrpSpPr>
        <p:grpSpPr bwMode="auto">
          <a:xfrm>
            <a:off x="5410200" y="990600"/>
            <a:ext cx="1893888" cy="1844675"/>
            <a:chOff x="392575" y="4114800"/>
            <a:chExt cx="1893425" cy="1844675"/>
          </a:xfrm>
        </p:grpSpPr>
        <p:sp>
          <p:nvSpPr>
            <p:cNvPr id="14344" name="Text Box 81"/>
            <p:cNvSpPr txBox="1">
              <a:spLocks noChangeArrowheads="1"/>
            </p:cNvSpPr>
            <p:nvPr/>
          </p:nvSpPr>
          <p:spPr bwMode="auto">
            <a:xfrm>
              <a:off x="1447800" y="4648200"/>
              <a:ext cx="6858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45 </a:t>
              </a: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º</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45" name="Text Box 82"/>
            <p:cNvSpPr txBox="1">
              <a:spLocks noChangeArrowheads="1"/>
            </p:cNvSpPr>
            <p:nvPr/>
          </p:nvSpPr>
          <p:spPr bwMode="auto">
            <a:xfrm>
              <a:off x="1447800" y="5029200"/>
              <a:ext cx="838200" cy="4270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rPr>
                <a:t>CD</a:t>
              </a: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46" name="Line 85"/>
            <p:cNvSpPr>
              <a:spLocks noChangeShapeType="1"/>
            </p:cNvSpPr>
            <p:nvPr/>
          </p:nvSpPr>
          <p:spPr bwMode="auto">
            <a:xfrm>
              <a:off x="1143000" y="4495800"/>
              <a:ext cx="685800" cy="0"/>
            </a:xfrm>
            <a:prstGeom prst="line">
              <a:avLst/>
            </a:prstGeom>
            <a:noFill/>
            <a:ln w="28575">
              <a:solidFill>
                <a:srgbClr val="0033CC"/>
              </a:solidFill>
              <a:round/>
              <a:headEnd type="triangle" w="med" len="me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47" name="Line 86"/>
            <p:cNvSpPr>
              <a:spLocks noChangeShapeType="1"/>
            </p:cNvSpPr>
            <p:nvPr/>
          </p:nvSpPr>
          <p:spPr bwMode="auto">
            <a:xfrm flipH="1">
              <a:off x="762000" y="4495800"/>
              <a:ext cx="381000" cy="685800"/>
            </a:xfrm>
            <a:prstGeom prst="line">
              <a:avLst/>
            </a:prstGeom>
            <a:noFill/>
            <a:ln w="38100">
              <a:solidFill>
                <a:srgbClr val="FF0000"/>
              </a:solidFill>
              <a:round/>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48" name="Line 87"/>
            <p:cNvSpPr>
              <a:spLocks noChangeShapeType="1"/>
            </p:cNvSpPr>
            <p:nvPr/>
          </p:nvSpPr>
          <p:spPr bwMode="auto">
            <a:xfrm>
              <a:off x="1143000" y="4495800"/>
              <a:ext cx="381000" cy="609600"/>
            </a:xfrm>
            <a:prstGeom prst="line">
              <a:avLst/>
            </a:prstGeom>
            <a:noFill/>
            <a:ln w="38100">
              <a:solidFill>
                <a:srgbClr val="FF0000"/>
              </a:solidFill>
              <a:round/>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49" name="Text Box 91"/>
            <p:cNvSpPr txBox="1">
              <a:spLocks noChangeArrowheads="1"/>
            </p:cNvSpPr>
            <p:nvPr/>
          </p:nvSpPr>
          <p:spPr bwMode="auto">
            <a:xfrm>
              <a:off x="1066800" y="4114800"/>
              <a:ext cx="4572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D</a:t>
              </a:r>
            </a:p>
          </p:txBody>
        </p:sp>
        <p:sp>
          <p:nvSpPr>
            <p:cNvPr id="14350" name="Text Box 92"/>
            <p:cNvSpPr txBox="1">
              <a:spLocks noChangeArrowheads="1"/>
            </p:cNvSpPr>
            <p:nvPr/>
          </p:nvSpPr>
          <p:spPr bwMode="auto">
            <a:xfrm>
              <a:off x="1371823" y="4115002"/>
              <a:ext cx="838200" cy="39687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450 lb</a:t>
              </a:r>
            </a:p>
          </p:txBody>
        </p:sp>
        <p:sp>
          <p:nvSpPr>
            <p:cNvPr id="14351" name="Arc 93"/>
            <p:cNvSpPr>
              <a:spLocks/>
            </p:cNvSpPr>
            <p:nvPr/>
          </p:nvSpPr>
          <p:spPr bwMode="auto">
            <a:xfrm flipV="1">
              <a:off x="1295400" y="4494213"/>
              <a:ext cx="228600" cy="300038"/>
            </a:xfrm>
            <a:custGeom>
              <a:avLst/>
              <a:gdLst>
                <a:gd name="T0" fmla="*/ 490467557 w 21600"/>
                <a:gd name="T1" fmla="*/ 0 h 21282"/>
                <a:gd name="T2" fmla="*/ 2147483647 w 21600"/>
                <a:gd name="T3" fmla="*/ 2147483647 h 21282"/>
                <a:gd name="T4" fmla="*/ 0 w 21600"/>
                <a:gd name="T5" fmla="*/ 2147483647 h 21282"/>
                <a:gd name="T6" fmla="*/ 0 60000 65536"/>
                <a:gd name="T7" fmla="*/ 0 60000 65536"/>
                <a:gd name="T8" fmla="*/ 0 60000 65536"/>
                <a:gd name="T9" fmla="*/ 0 w 21600"/>
                <a:gd name="T10" fmla="*/ 0 h 21282"/>
                <a:gd name="T11" fmla="*/ 21600 w 21600"/>
                <a:gd name="T12" fmla="*/ 21282 h 21282"/>
              </a:gdLst>
              <a:ahLst/>
              <a:cxnLst>
                <a:cxn ang="T6">
                  <a:pos x="T0" y="T1"/>
                </a:cxn>
                <a:cxn ang="T7">
                  <a:pos x="T2" y="T3"/>
                </a:cxn>
                <a:cxn ang="T8">
                  <a:pos x="T4" y="T5"/>
                </a:cxn>
              </a:cxnLst>
              <a:rect l="T9" t="T10" r="T11" b="T12"/>
              <a:pathLst>
                <a:path w="21600" h="21282" fill="none" extrusionOk="0">
                  <a:moveTo>
                    <a:pt x="3693" y="0"/>
                  </a:moveTo>
                  <a:cubicBezTo>
                    <a:pt x="14043" y="1796"/>
                    <a:pt x="21600" y="10777"/>
                    <a:pt x="21600" y="21282"/>
                  </a:cubicBezTo>
                </a:path>
                <a:path w="21600" h="21282" stroke="0" extrusionOk="0">
                  <a:moveTo>
                    <a:pt x="3693" y="0"/>
                  </a:moveTo>
                  <a:cubicBezTo>
                    <a:pt x="14043" y="1796"/>
                    <a:pt x="21600" y="10777"/>
                    <a:pt x="21600" y="21282"/>
                  </a:cubicBezTo>
                  <a:lnTo>
                    <a:pt x="0" y="21282"/>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52" name="Text Box 94"/>
            <p:cNvSpPr txBox="1">
              <a:spLocks noChangeArrowheads="1"/>
            </p:cNvSpPr>
            <p:nvPr/>
          </p:nvSpPr>
          <p:spPr bwMode="auto">
            <a:xfrm>
              <a:off x="457200" y="5105400"/>
              <a:ext cx="7620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000" b="0" i="0" u="none" strike="noStrike" kern="1200" cap="none" spc="0" normalizeH="0" baseline="-25000" noProof="0">
                  <a:ln>
                    <a:noFill/>
                  </a:ln>
                  <a:solidFill>
                    <a:srgbClr val="F8F8F8"/>
                  </a:solidFill>
                  <a:effectLst/>
                  <a:uLnTx/>
                  <a:uFillTx/>
                  <a:latin typeface="Times New Roman" pitchFamily="18" charset="0"/>
                  <a:ea typeface="+mn-ea"/>
                  <a:cs typeface="+mn-cs"/>
                </a:rPr>
                <a:t>AD</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53" name="Text Box 95"/>
            <p:cNvSpPr txBox="1">
              <a:spLocks noChangeArrowheads="1"/>
            </p:cNvSpPr>
            <p:nvPr/>
          </p:nvSpPr>
          <p:spPr bwMode="auto">
            <a:xfrm>
              <a:off x="457200" y="5562600"/>
              <a:ext cx="16764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FFFF"/>
                  </a:solidFill>
                  <a:effectLst/>
                  <a:uLnTx/>
                  <a:uFillTx/>
                  <a:latin typeface="Times New Roman" pitchFamily="18" charset="0"/>
                  <a:ea typeface="+mn-ea"/>
                  <a:cs typeface="+mn-cs"/>
                </a:rPr>
                <a:t>FBD of pin D</a:t>
              </a:r>
            </a:p>
          </p:txBody>
        </p:sp>
        <p:cxnSp>
          <p:nvCxnSpPr>
            <p:cNvPr id="14354" name="Straight Connector 41"/>
            <p:cNvCxnSpPr>
              <a:cxnSpLocks noChangeShapeType="1"/>
            </p:cNvCxnSpPr>
            <p:nvPr/>
          </p:nvCxnSpPr>
          <p:spPr bwMode="auto">
            <a:xfrm>
              <a:off x="533400" y="4495800"/>
              <a:ext cx="609600" cy="1588"/>
            </a:xfrm>
            <a:prstGeom prst="line">
              <a:avLst/>
            </a:prstGeom>
            <a:noFill/>
            <a:ln w="9525" algn="ctr">
              <a:solidFill>
                <a:srgbClr val="00FF00"/>
              </a:solidFill>
              <a:round/>
              <a:headEnd/>
              <a:tailEnd/>
            </a:ln>
          </p:spPr>
        </p:cxnSp>
        <p:sp>
          <p:nvSpPr>
            <p:cNvPr id="14355" name="Arc 93"/>
            <p:cNvSpPr>
              <a:spLocks/>
            </p:cNvSpPr>
            <p:nvPr/>
          </p:nvSpPr>
          <p:spPr bwMode="auto">
            <a:xfrm flipH="1" flipV="1">
              <a:off x="720525" y="4495800"/>
              <a:ext cx="228600" cy="300038"/>
            </a:xfrm>
            <a:custGeom>
              <a:avLst/>
              <a:gdLst>
                <a:gd name="T0" fmla="*/ 490467557 w 21600"/>
                <a:gd name="T1" fmla="*/ 0 h 21282"/>
                <a:gd name="T2" fmla="*/ 2147483647 w 21600"/>
                <a:gd name="T3" fmla="*/ 2147483647 h 21282"/>
                <a:gd name="T4" fmla="*/ 0 w 21600"/>
                <a:gd name="T5" fmla="*/ 2147483647 h 21282"/>
                <a:gd name="T6" fmla="*/ 0 60000 65536"/>
                <a:gd name="T7" fmla="*/ 0 60000 65536"/>
                <a:gd name="T8" fmla="*/ 0 60000 65536"/>
                <a:gd name="T9" fmla="*/ 0 w 21600"/>
                <a:gd name="T10" fmla="*/ 0 h 21282"/>
                <a:gd name="T11" fmla="*/ 21600 w 21600"/>
                <a:gd name="T12" fmla="*/ 21282 h 21282"/>
              </a:gdLst>
              <a:ahLst/>
              <a:cxnLst>
                <a:cxn ang="T6">
                  <a:pos x="T0" y="T1"/>
                </a:cxn>
                <a:cxn ang="T7">
                  <a:pos x="T2" y="T3"/>
                </a:cxn>
                <a:cxn ang="T8">
                  <a:pos x="T4" y="T5"/>
                </a:cxn>
              </a:cxnLst>
              <a:rect l="T9" t="T10" r="T11" b="T12"/>
              <a:pathLst>
                <a:path w="21600" h="21282" fill="none" extrusionOk="0">
                  <a:moveTo>
                    <a:pt x="3693" y="0"/>
                  </a:moveTo>
                  <a:cubicBezTo>
                    <a:pt x="14043" y="1796"/>
                    <a:pt x="21600" y="10777"/>
                    <a:pt x="21600" y="21282"/>
                  </a:cubicBezTo>
                </a:path>
                <a:path w="21600" h="21282" stroke="0" extrusionOk="0">
                  <a:moveTo>
                    <a:pt x="3693" y="0"/>
                  </a:moveTo>
                  <a:cubicBezTo>
                    <a:pt x="14043" y="1796"/>
                    <a:pt x="21600" y="10777"/>
                    <a:pt x="21600" y="21282"/>
                  </a:cubicBezTo>
                  <a:lnTo>
                    <a:pt x="0" y="21282"/>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4356" name="Text Box 81"/>
            <p:cNvSpPr txBox="1">
              <a:spLocks noChangeArrowheads="1"/>
            </p:cNvSpPr>
            <p:nvPr/>
          </p:nvSpPr>
          <p:spPr bwMode="auto">
            <a:xfrm>
              <a:off x="392575" y="4509300"/>
              <a:ext cx="6858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45 </a:t>
              </a: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º</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pic>
        <p:nvPicPr>
          <p:cNvPr id="14343" name="Picture 25" descr="CH 6 Truss Example II"/>
          <p:cNvPicPr>
            <a:picLocks noChangeAspect="1" noChangeArrowheads="1"/>
          </p:cNvPicPr>
          <p:nvPr/>
        </p:nvPicPr>
        <p:blipFill>
          <a:blip r:embed="rId3" cstate="print"/>
          <a:srcRect/>
          <a:stretch>
            <a:fillRect/>
          </a:stretch>
        </p:blipFill>
        <p:spPr bwMode="auto">
          <a:xfrm>
            <a:off x="685800" y="685800"/>
            <a:ext cx="2895600" cy="19685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fill="hold"/>
                                        <p:tgtEl>
                                          <p:spTgt spid="40967"/>
                                        </p:tgtEl>
                                        <p:attrNameLst>
                                          <p:attrName>ppt_x</p:attrName>
                                        </p:attrNameLst>
                                      </p:cBhvr>
                                      <p:tavLst>
                                        <p:tav tm="0">
                                          <p:val>
                                            <p:strVal val="0-#ppt_w/2"/>
                                          </p:val>
                                        </p:tav>
                                        <p:tav tm="100000">
                                          <p:val>
                                            <p:strVal val="#ppt_x"/>
                                          </p:val>
                                        </p:tav>
                                      </p:tavLst>
                                    </p:anim>
                                    <p:anim calcmode="lin" valueType="num">
                                      <p:cBhvr additive="base">
                                        <p:cTn id="14"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581400" y="381000"/>
            <a:ext cx="42672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EXAMPLE</a:t>
            </a:r>
            <a:r>
              <a:rPr kumimoji="0" lang="en-US" sz="2000" b="1" i="0" u="none" strike="noStrike" kern="1200" cap="none" spc="0" normalizeH="0" baseline="0" noProof="0">
                <a:ln>
                  <a:noFill/>
                </a:ln>
                <a:solidFill>
                  <a:srgbClr val="FFFFFF"/>
                </a:solidFill>
                <a:effectLst/>
                <a:uLnTx/>
                <a:uFillTx/>
                <a:latin typeface="Times New Roman" pitchFamily="18" charset="0"/>
                <a:ea typeface="+mn-ea"/>
                <a:cs typeface="+mn-cs"/>
              </a:rPr>
              <a:t>  (continued)</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40967" name="Text Box 7"/>
          <p:cNvSpPr txBox="1">
            <a:spLocks noChangeArrowheads="1"/>
          </p:cNvSpPr>
          <p:nvPr/>
        </p:nvSpPr>
        <p:spPr bwMode="auto">
          <a:xfrm>
            <a:off x="914400" y="4038600"/>
            <a:ext cx="7391400" cy="14462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X</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AB</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318) cos 45</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0;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AB</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225  lb (T)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Times New Roman" pitchFamily="18" charset="0"/>
                <a:ea typeface="+mn-ea"/>
                <a:cs typeface="+mn-cs"/>
              </a:rPr>
              <a:t>Could you have analyzed Joint C instead of A?</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a:t>
            </a:r>
            <a:endParaRPr kumimoji="0" lang="en-US" sz="2200" b="0" i="0" u="none" strike="noStrike" kern="1200" cap="none" spc="0" normalizeH="0" baseline="0" noProof="0">
              <a:ln>
                <a:noFill/>
              </a:ln>
              <a:solidFill>
                <a:srgbClr val="00FFFF"/>
              </a:solidFill>
              <a:effectLst/>
              <a:uLnTx/>
              <a:uFillTx/>
              <a:latin typeface="Times New Roman" pitchFamily="18" charset="0"/>
              <a:ea typeface="+mn-ea"/>
              <a:cs typeface="+mn-cs"/>
            </a:endParaRPr>
          </a:p>
        </p:txBody>
      </p:sp>
      <p:sp>
        <p:nvSpPr>
          <p:cNvPr id="15364" name="AutoShape 12">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5365" name="AutoShape 13">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 name="Group 28"/>
          <p:cNvGrpSpPr>
            <a:grpSpLocks/>
          </p:cNvGrpSpPr>
          <p:nvPr/>
        </p:nvGrpSpPr>
        <p:grpSpPr bwMode="auto">
          <a:xfrm>
            <a:off x="4572000" y="1371600"/>
            <a:ext cx="1905000" cy="2073275"/>
            <a:chOff x="4724400" y="762000"/>
            <a:chExt cx="1905000" cy="2073275"/>
          </a:xfrm>
        </p:grpSpPr>
        <p:sp>
          <p:nvSpPr>
            <p:cNvPr id="15370" name="Text Box 81"/>
            <p:cNvSpPr txBox="1">
              <a:spLocks noChangeArrowheads="1"/>
            </p:cNvSpPr>
            <p:nvPr/>
          </p:nvSpPr>
          <p:spPr bwMode="auto">
            <a:xfrm>
              <a:off x="5486400" y="1219200"/>
              <a:ext cx="6858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45 </a:t>
              </a: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º</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5371" name="Text Box 82"/>
            <p:cNvSpPr txBox="1">
              <a:spLocks noChangeArrowheads="1"/>
            </p:cNvSpPr>
            <p:nvPr/>
          </p:nvSpPr>
          <p:spPr bwMode="auto">
            <a:xfrm>
              <a:off x="5715000" y="1626513"/>
              <a:ext cx="838200" cy="430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rPr>
                <a:t>AB</a:t>
              </a: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5372" name="Line 86"/>
            <p:cNvSpPr>
              <a:spLocks noChangeShapeType="1"/>
            </p:cNvSpPr>
            <p:nvPr/>
          </p:nvSpPr>
          <p:spPr bwMode="auto">
            <a:xfrm flipH="1">
              <a:off x="5105400" y="1013750"/>
              <a:ext cx="381000" cy="685800"/>
            </a:xfrm>
            <a:prstGeom prst="line">
              <a:avLst/>
            </a:prstGeom>
            <a:noFill/>
            <a:ln w="38100">
              <a:solidFill>
                <a:srgbClr val="FF0000"/>
              </a:solidFill>
              <a:round/>
              <a:headEnd type="triangle" w="med" len="me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5373" name="Text Box 91"/>
            <p:cNvSpPr txBox="1">
              <a:spLocks noChangeArrowheads="1"/>
            </p:cNvSpPr>
            <p:nvPr/>
          </p:nvSpPr>
          <p:spPr bwMode="auto">
            <a:xfrm>
              <a:off x="4724400" y="1355725"/>
              <a:ext cx="4572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A</a:t>
              </a:r>
            </a:p>
          </p:txBody>
        </p:sp>
        <p:sp>
          <p:nvSpPr>
            <p:cNvPr id="15374" name="Arc 93"/>
            <p:cNvSpPr>
              <a:spLocks/>
            </p:cNvSpPr>
            <p:nvPr/>
          </p:nvSpPr>
          <p:spPr bwMode="auto">
            <a:xfrm>
              <a:off x="5246225" y="1424650"/>
              <a:ext cx="228600" cy="300038"/>
            </a:xfrm>
            <a:custGeom>
              <a:avLst/>
              <a:gdLst>
                <a:gd name="T0" fmla="*/ 490467557 w 21600"/>
                <a:gd name="T1" fmla="*/ 0 h 21282"/>
                <a:gd name="T2" fmla="*/ 2147483647 w 21600"/>
                <a:gd name="T3" fmla="*/ 2147483647 h 21282"/>
                <a:gd name="T4" fmla="*/ 0 w 21600"/>
                <a:gd name="T5" fmla="*/ 2147483647 h 21282"/>
                <a:gd name="T6" fmla="*/ 0 60000 65536"/>
                <a:gd name="T7" fmla="*/ 0 60000 65536"/>
                <a:gd name="T8" fmla="*/ 0 60000 65536"/>
                <a:gd name="T9" fmla="*/ 0 w 21600"/>
                <a:gd name="T10" fmla="*/ 0 h 21282"/>
                <a:gd name="T11" fmla="*/ 21600 w 21600"/>
                <a:gd name="T12" fmla="*/ 21282 h 21282"/>
              </a:gdLst>
              <a:ahLst/>
              <a:cxnLst>
                <a:cxn ang="T6">
                  <a:pos x="T0" y="T1"/>
                </a:cxn>
                <a:cxn ang="T7">
                  <a:pos x="T2" y="T3"/>
                </a:cxn>
                <a:cxn ang="T8">
                  <a:pos x="T4" y="T5"/>
                </a:cxn>
              </a:cxnLst>
              <a:rect l="T9" t="T10" r="T11" b="T12"/>
              <a:pathLst>
                <a:path w="21600" h="21282" fill="none" extrusionOk="0">
                  <a:moveTo>
                    <a:pt x="3693" y="0"/>
                  </a:moveTo>
                  <a:cubicBezTo>
                    <a:pt x="14043" y="1796"/>
                    <a:pt x="21600" y="10777"/>
                    <a:pt x="21600" y="21282"/>
                  </a:cubicBezTo>
                </a:path>
                <a:path w="21600" h="21282" stroke="0" extrusionOk="0">
                  <a:moveTo>
                    <a:pt x="3693" y="0"/>
                  </a:moveTo>
                  <a:cubicBezTo>
                    <a:pt x="14043" y="1796"/>
                    <a:pt x="21600" y="10777"/>
                    <a:pt x="21600" y="21282"/>
                  </a:cubicBezTo>
                  <a:lnTo>
                    <a:pt x="0" y="21282"/>
                  </a:lnTo>
                  <a:close/>
                </a:path>
              </a:pathLst>
            </a:cu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5375" name="Text Box 95"/>
            <p:cNvSpPr txBox="1">
              <a:spLocks noChangeArrowheads="1"/>
            </p:cNvSpPr>
            <p:nvPr/>
          </p:nvSpPr>
          <p:spPr bwMode="auto">
            <a:xfrm>
              <a:off x="4953000" y="2438400"/>
              <a:ext cx="16764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FFFF"/>
                  </a:solidFill>
                  <a:effectLst/>
                  <a:uLnTx/>
                  <a:uFillTx/>
                  <a:latin typeface="Times New Roman" pitchFamily="18" charset="0"/>
                  <a:ea typeface="+mn-ea"/>
                  <a:cs typeface="+mn-cs"/>
                </a:rPr>
                <a:t>FBD of pin A</a:t>
              </a:r>
            </a:p>
          </p:txBody>
        </p:sp>
        <p:cxnSp>
          <p:nvCxnSpPr>
            <p:cNvPr id="15376" name="Straight Connector 41"/>
            <p:cNvCxnSpPr>
              <a:cxnSpLocks noChangeShapeType="1"/>
            </p:cNvCxnSpPr>
            <p:nvPr/>
          </p:nvCxnSpPr>
          <p:spPr bwMode="auto">
            <a:xfrm>
              <a:off x="5638800" y="1706300"/>
              <a:ext cx="609600" cy="1588"/>
            </a:xfrm>
            <a:prstGeom prst="line">
              <a:avLst/>
            </a:prstGeom>
            <a:noFill/>
            <a:ln w="9525" algn="ctr">
              <a:solidFill>
                <a:srgbClr val="00FF00"/>
              </a:solidFill>
              <a:round/>
              <a:headEnd/>
              <a:tailEnd/>
            </a:ln>
          </p:spPr>
        </p:cxnSp>
        <p:cxnSp>
          <p:nvCxnSpPr>
            <p:cNvPr id="15377" name="Straight Arrow Connector 23"/>
            <p:cNvCxnSpPr>
              <a:cxnSpLocks noChangeShapeType="1"/>
            </p:cNvCxnSpPr>
            <p:nvPr/>
          </p:nvCxnSpPr>
          <p:spPr bwMode="auto">
            <a:xfrm>
              <a:off x="5105400" y="1699550"/>
              <a:ext cx="685800" cy="1588"/>
            </a:xfrm>
            <a:prstGeom prst="straightConnector1">
              <a:avLst/>
            </a:prstGeom>
            <a:noFill/>
            <a:ln w="34925" algn="ctr">
              <a:solidFill>
                <a:srgbClr val="FF0000"/>
              </a:solidFill>
              <a:round/>
              <a:headEnd/>
              <a:tailEnd type="triangle" w="med" len="med"/>
            </a:ln>
          </p:spPr>
        </p:cxnSp>
        <p:sp>
          <p:nvSpPr>
            <p:cNvPr id="15378" name="Text Box 82"/>
            <p:cNvSpPr txBox="1">
              <a:spLocks noChangeArrowheads="1"/>
            </p:cNvSpPr>
            <p:nvPr/>
          </p:nvSpPr>
          <p:spPr bwMode="auto">
            <a:xfrm>
              <a:off x="5410200" y="762000"/>
              <a:ext cx="838200" cy="430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rPr>
                <a:t>AD</a:t>
              </a: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cxnSp>
          <p:nvCxnSpPr>
            <p:cNvPr id="15379" name="Straight Arrow Connector 26"/>
            <p:cNvCxnSpPr>
              <a:cxnSpLocks noChangeShapeType="1"/>
            </p:cNvCxnSpPr>
            <p:nvPr/>
          </p:nvCxnSpPr>
          <p:spPr bwMode="auto">
            <a:xfrm rot="5400000" flipH="1" flipV="1">
              <a:off x="4850275" y="1996150"/>
              <a:ext cx="533400" cy="1588"/>
            </a:xfrm>
            <a:prstGeom prst="straightConnector1">
              <a:avLst/>
            </a:prstGeom>
            <a:noFill/>
            <a:ln w="41275" algn="ctr">
              <a:solidFill>
                <a:srgbClr val="FF0000"/>
              </a:solidFill>
              <a:round/>
              <a:headEnd/>
              <a:tailEnd type="triangle" w="med" len="med"/>
            </a:ln>
          </p:spPr>
        </p:cxnSp>
        <p:sp>
          <p:nvSpPr>
            <p:cNvPr id="15380" name="Text Box 82"/>
            <p:cNvSpPr txBox="1">
              <a:spLocks noChangeArrowheads="1"/>
            </p:cNvSpPr>
            <p:nvPr/>
          </p:nvSpPr>
          <p:spPr bwMode="auto">
            <a:xfrm>
              <a:off x="5105400" y="1981200"/>
              <a:ext cx="838200" cy="430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A</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rPr>
                <a:t>Y</a:t>
              </a: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grpSp>
        <p:nvGrpSpPr>
          <p:cNvPr id="15367" name="Group 23"/>
          <p:cNvGrpSpPr>
            <a:grpSpLocks/>
          </p:cNvGrpSpPr>
          <p:nvPr/>
        </p:nvGrpSpPr>
        <p:grpSpPr bwMode="auto">
          <a:xfrm>
            <a:off x="685800" y="914400"/>
            <a:ext cx="2895600" cy="2578100"/>
            <a:chOff x="432" y="576"/>
            <a:chExt cx="1824" cy="1624"/>
          </a:xfrm>
        </p:grpSpPr>
        <p:sp>
          <p:nvSpPr>
            <p:cNvPr id="15368" name="Rectangle 29"/>
            <p:cNvSpPr>
              <a:spLocks noChangeArrowheads="1"/>
            </p:cNvSpPr>
            <p:nvPr/>
          </p:nvSpPr>
          <p:spPr bwMode="auto">
            <a:xfrm>
              <a:off x="624" y="576"/>
              <a:ext cx="1340" cy="27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Analyzing pin A:</a:t>
              </a:r>
            </a:p>
          </p:txBody>
        </p:sp>
        <p:pic>
          <p:nvPicPr>
            <p:cNvPr id="15369" name="Picture 22" descr="CH 6 Truss Example II"/>
            <p:cNvPicPr>
              <a:picLocks noChangeAspect="1" noChangeArrowheads="1"/>
            </p:cNvPicPr>
            <p:nvPr/>
          </p:nvPicPr>
          <p:blipFill>
            <a:blip r:embed="rId3" cstate="print"/>
            <a:srcRect/>
            <a:stretch>
              <a:fillRect/>
            </a:stretch>
          </p:blipFill>
          <p:spPr bwMode="auto">
            <a:xfrm>
              <a:off x="432" y="960"/>
              <a:ext cx="1824" cy="1240"/>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fill="hold"/>
                                        <p:tgtEl>
                                          <p:spTgt spid="40967"/>
                                        </p:tgtEl>
                                        <p:attrNameLst>
                                          <p:attrName>ppt_x</p:attrName>
                                        </p:attrNameLst>
                                      </p:cBhvr>
                                      <p:tavLst>
                                        <p:tav tm="0">
                                          <p:val>
                                            <p:strVal val="0-#ppt_w/2"/>
                                          </p:val>
                                        </p:tav>
                                        <p:tav tm="100000">
                                          <p:val>
                                            <p:strVal val="#ppt_x"/>
                                          </p:val>
                                        </p:tav>
                                      </p:tavLst>
                                    </p:anim>
                                    <p:anim calcmode="lin" valueType="num">
                                      <p:cBhvr additive="base">
                                        <p:cTn id="14"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66800" y="381000"/>
            <a:ext cx="7086600" cy="4572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GROUP  PROBLEM  SOLVING </a:t>
            </a:r>
          </a:p>
        </p:txBody>
      </p:sp>
      <p:sp>
        <p:nvSpPr>
          <p:cNvPr id="45060" name="Text Box 4"/>
          <p:cNvSpPr txBox="1">
            <a:spLocks noChangeArrowheads="1"/>
          </p:cNvSpPr>
          <p:nvPr/>
        </p:nvSpPr>
        <p:spPr bwMode="auto">
          <a:xfrm>
            <a:off x="457200" y="4038600"/>
            <a:ext cx="8001000" cy="2632075"/>
          </a:xfrm>
          <a:prstGeom prst="rect">
            <a:avLst/>
          </a:prstGeom>
          <a:noFill/>
          <a:ln w="9525">
            <a:noFill/>
            <a:miter lim="800000"/>
            <a:headEnd/>
            <a:tailEnd/>
          </a:ln>
        </p:spPr>
        <p:txBody>
          <a:bodyPr>
            <a:spAutoFit/>
          </a:bodyPr>
          <a:lstStyle/>
          <a:p>
            <a:pPr marL="457200" marR="0" lvl="0" indent="-45720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a)   Check if there are any zero-force members.</a:t>
            </a: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endParaRPr>
          </a:p>
          <a:p>
            <a:pPr marL="457200" marR="0" lvl="0" indent="-457200" algn="l" defTabSz="914400" rtl="0" eaLnBrk="1" fontAlgn="base" latinLnBrk="0" hangingPunct="1">
              <a:lnSpc>
                <a:spcPct val="100000"/>
              </a:lnSpc>
              <a:spcBef>
                <a:spcPct val="50000"/>
              </a:spcBef>
              <a:spcAft>
                <a:spcPct val="0"/>
              </a:spcAft>
              <a:buClrTx/>
              <a:buSzTx/>
              <a:buFontTx/>
              <a:buAutoNum type="alphaLcParenR" startAt="2"/>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Draw FBDs of pins D and E, and then apply EE at those pins to solve for the unknowns.</a:t>
            </a:r>
          </a:p>
          <a:p>
            <a:pPr marL="457200" marR="0" lvl="0" indent="-457200" algn="l" defTabSz="914400" rtl="0" eaLnBrk="1" fontAlgn="base" latinLnBrk="0" hangingPunct="1">
              <a:lnSpc>
                <a:spcPct val="100000"/>
              </a:lnSpc>
              <a:spcBef>
                <a:spcPct val="50000"/>
              </a:spcBef>
              <a:spcAft>
                <a:spcPct val="0"/>
              </a:spcAft>
              <a:buClrTx/>
              <a:buSzTx/>
              <a:buFontTx/>
              <a:buAutoNum type="alphaLcParenR" startAt="2"/>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Note that Member CE is zero-force member so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EC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0</a:t>
            </a:r>
            <a:r>
              <a:rPr kumimoji="0" lang="en-US" sz="2200" b="0" i="0" u="none" strike="noStrike" kern="1200" cap="none" spc="0" normalizeH="0" baseline="0" noProof="0">
                <a:ln>
                  <a:noFill/>
                </a:ln>
                <a:solidFill>
                  <a:srgbClr val="00FFFF"/>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FFFFF"/>
                </a:solidFill>
                <a:effectLst/>
                <a:uLnTx/>
                <a:uFillTx/>
                <a:latin typeface="Times New Roman" pitchFamily="18" charset="0"/>
                <a:ea typeface="+mn-ea"/>
                <a:cs typeface="+mn-cs"/>
              </a:rPr>
              <a:t>If you didn’t see this simplification, could you still solve the problem?</a:t>
            </a:r>
            <a:r>
              <a:rPr kumimoji="0" lang="en-US" sz="2200" b="0" i="0" u="none" strike="noStrike" kern="1200" cap="none" spc="0" normalizeH="0" baseline="0" noProof="0">
                <a:ln>
                  <a:noFill/>
                </a:ln>
                <a:solidFill>
                  <a:srgbClr val="00FFFF"/>
                </a:solidFill>
                <a:effectLst/>
                <a:uLnTx/>
                <a:uFillTx/>
                <a:latin typeface="Times New Roman" pitchFamily="18" charset="0"/>
                <a:ea typeface="+mn-ea"/>
                <a:cs typeface="+mn-cs"/>
              </a:rPr>
              <a:t> </a:t>
            </a:r>
            <a:endParaRPr kumimoji="0" lang="en-US" sz="2200" b="0" i="0" u="none" strike="noStrike" kern="1200" cap="none" spc="0" normalizeH="0" baseline="0" noProof="0">
              <a:ln>
                <a:noFill/>
              </a:ln>
              <a:solidFill>
                <a:srgbClr val="FFFFFF"/>
              </a:solidFill>
              <a:effectLst/>
              <a:uLnTx/>
              <a:uFillTx/>
              <a:latin typeface="Times New Roman" pitchFamily="18" charset="0"/>
              <a:ea typeface="+mn-ea"/>
              <a:cs typeface="+mn-cs"/>
            </a:endParaRPr>
          </a:p>
          <a:p>
            <a:pPr marL="457200" marR="0" lvl="0" indent="-457200" algn="l" defTabSz="914400" rtl="0" eaLnBrk="1" fontAlgn="base" latinLnBrk="0" hangingPunct="1">
              <a:lnSpc>
                <a:spcPct val="100000"/>
              </a:lnSpc>
              <a:spcBef>
                <a:spcPct val="50000"/>
              </a:spcBef>
              <a:spcAft>
                <a:spcPct val="0"/>
              </a:spcAft>
              <a:buClrTx/>
              <a:buSzTx/>
              <a:buFontTx/>
              <a:buAutoNum type="alphaLcParenR" startAt="2"/>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endParaRPr>
          </a:p>
        </p:txBody>
      </p:sp>
      <p:sp>
        <p:nvSpPr>
          <p:cNvPr id="18436" name="AutoShape 8">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8437" name="AutoShape 9">
            <a:hlinkClick r:id="" action="ppaction://hlinkshowjump?jump=previousslide" highlightClick="1"/>
          </p:cNvPr>
          <p:cNvSpPr>
            <a:spLocks noChangeArrowheads="1"/>
          </p:cNvSpPr>
          <p:nvPr/>
        </p:nvSpPr>
        <p:spPr bwMode="auto">
          <a:xfrm>
            <a:off x="8382000" y="57912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 name="Group 12"/>
          <p:cNvGrpSpPr>
            <a:grpSpLocks/>
          </p:cNvGrpSpPr>
          <p:nvPr/>
        </p:nvGrpSpPr>
        <p:grpSpPr bwMode="auto">
          <a:xfrm>
            <a:off x="838200" y="838200"/>
            <a:ext cx="6934200" cy="3089275"/>
            <a:chOff x="960" y="624"/>
            <a:chExt cx="4368" cy="1946"/>
          </a:xfrm>
        </p:grpSpPr>
        <p:sp>
          <p:nvSpPr>
            <p:cNvPr id="18439" name="Text Box 3"/>
            <p:cNvSpPr txBox="1">
              <a:spLocks noChangeArrowheads="1"/>
            </p:cNvSpPr>
            <p:nvPr/>
          </p:nvSpPr>
          <p:spPr bwMode="auto">
            <a:xfrm>
              <a:off x="2880" y="624"/>
              <a:ext cx="2448" cy="1946"/>
            </a:xfrm>
            <a:prstGeom prst="rect">
              <a:avLst/>
            </a:prstGeom>
            <a:noFill/>
            <a:ln w="9525">
              <a:noFill/>
              <a:miter lim="800000"/>
              <a:headEnd/>
              <a:tailEnd/>
            </a:ln>
          </p:spPr>
          <p:txBody>
            <a:bodyPr>
              <a:spAutoFit/>
            </a:bodyPr>
            <a:lstStyle/>
            <a:p>
              <a:pPr marL="914400" marR="0" lvl="0" indent="-914400" algn="l"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rPr>
                <a:t>Given:</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Loads as shown on the truss</a:t>
              </a:r>
            </a:p>
            <a:p>
              <a:pPr marL="914400" marR="0" lvl="0" indent="-914400" algn="l"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rPr>
                <a:t>Find: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Determine the force in all the truss members (do not forget to mention whether they are in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T or C</a:t>
              </a:r>
              <a:r>
                <a:rPr kumimoji="0" lang="en-US" sz="2200" b="0" i="0" u="sng" strike="noStrike" kern="1200" cap="none" spc="0" normalizeH="0" baseline="0" noProof="0">
                  <a:ln>
                    <a:noFill/>
                  </a:ln>
                  <a:solidFill>
                    <a:srgbClr val="F8F8F8"/>
                  </a:solidFill>
                  <a:effectLst/>
                  <a:uLnTx/>
                  <a:uFillTx/>
                  <a:latin typeface="Times New Roman" pitchFamily="18" charset="0"/>
                  <a:ea typeface="+mn-ea"/>
                  <a:cs typeface="+mn-cs"/>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a:t>
              </a:r>
            </a:p>
            <a:p>
              <a:pPr marL="914400" marR="0" lvl="0" indent="-914400" algn="l" defTabSz="914400" rtl="0" eaLnBrk="1" fontAlgn="base" latinLnBrk="0" hangingPunct="1">
                <a:lnSpc>
                  <a:spcPct val="100000"/>
                </a:lnSpc>
                <a:spcBef>
                  <a:spcPct val="35000"/>
                </a:spcBef>
                <a:spcAft>
                  <a:spcPct val="0"/>
                </a:spcAft>
                <a:buClrTx/>
                <a:buSzTx/>
                <a:buFontTx/>
                <a:buNone/>
                <a:tabLst/>
                <a:defRPr/>
              </a:pPr>
              <a:r>
                <a:rPr kumimoji="0" lang="en-US" sz="2200" b="1" i="0" u="none" strike="noStrike" kern="1200" cap="none" spc="0" normalizeH="0" baseline="0" noProof="0">
                  <a:ln>
                    <a:noFill/>
                  </a:ln>
                  <a:solidFill>
                    <a:srgbClr val="F8F8F8"/>
                  </a:solidFill>
                  <a:effectLst/>
                  <a:uLnTx/>
                  <a:uFillTx/>
                  <a:latin typeface="Times New Roman" pitchFamily="18" charset="0"/>
                  <a:ea typeface="+mn-ea"/>
                  <a:cs typeface="+mn-cs"/>
                </a:rPr>
                <a:t>Plan:</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p>
          </p:txBody>
        </p:sp>
        <p:pic>
          <p:nvPicPr>
            <p:cNvPr id="18440" name="Picture 11" descr="CH 6 GS Truss"/>
            <p:cNvPicPr>
              <a:picLocks noChangeAspect="1" noChangeArrowheads="1"/>
            </p:cNvPicPr>
            <p:nvPr/>
          </p:nvPicPr>
          <p:blipFill>
            <a:blip r:embed="rId3" cstate="print"/>
            <a:srcRect/>
            <a:stretch>
              <a:fillRect/>
            </a:stretch>
          </p:blipFill>
          <p:spPr bwMode="auto">
            <a:xfrm>
              <a:off x="960" y="624"/>
              <a:ext cx="1536" cy="1858"/>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0-#ppt_w/2"/>
                                          </p:val>
                                        </p:tav>
                                        <p:tav tm="100000">
                                          <p:val>
                                            <p:strVal val="#ppt_x"/>
                                          </p:val>
                                        </p:tav>
                                      </p:tavLst>
                                    </p:anim>
                                    <p:anim calcmode="lin" valueType="num">
                                      <p:cBhvr additive="base">
                                        <p:cTn id="14"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381000"/>
            <a:ext cx="58674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GROUP PROBLEM SOLVING </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(continued)</a:t>
            </a: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 </a:t>
            </a:r>
          </a:p>
        </p:txBody>
      </p:sp>
      <p:sp>
        <p:nvSpPr>
          <p:cNvPr id="46083" name="Text Box 3"/>
          <p:cNvSpPr txBox="1">
            <a:spLocks noChangeArrowheads="1"/>
          </p:cNvSpPr>
          <p:nvPr/>
        </p:nvSpPr>
        <p:spPr bwMode="auto">
          <a:xfrm>
            <a:off x="762000" y="3657600"/>
            <a:ext cx="7315200" cy="12779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Analyzing pin D:</a:t>
            </a:r>
            <a:b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b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X</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600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Times New Roman" pitchFamily="18" charset="0"/>
              </a:rPr>
              <a:t>CD</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sin 26.57</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0</a:t>
            </a:r>
          </a:p>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Times New Roman" pitchFamily="18" charset="0"/>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Times New Roman" pitchFamily="18" charset="0"/>
              </a:rPr>
              <a:t>CD</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Times New Roman" pitchFamily="18" charset="0"/>
              </a:rPr>
              <a:t>   =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1341 N = 1.34 kN (C) </a:t>
            </a:r>
            <a:r>
              <a:rPr kumimoji="0" lang="en-US" sz="2200" b="0" i="0" u="none" strike="noStrike" kern="1200" cap="none" spc="0" normalizeH="0" baseline="0" noProof="0">
                <a:ln>
                  <a:noFill/>
                </a:ln>
                <a:solidFill>
                  <a:srgbClr val="FFFFFF"/>
                </a:solidFill>
                <a:effectLst/>
                <a:uLnTx/>
                <a:uFillTx/>
                <a:latin typeface="Times New Roman" pitchFamily="18" charset="0"/>
                <a:ea typeface="+mn-ea"/>
                <a:cs typeface="+mn-cs"/>
              </a:rPr>
              <a:t>	(Note that </a:t>
            </a:r>
            <a:r>
              <a:rPr kumimoji="0" lang="en-US" sz="2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F</a:t>
            </a:r>
            <a:r>
              <a:rPr kumimoji="0" lang="en-US" sz="2200" b="0" i="0" u="none" strike="noStrike" kern="1200" cap="none" spc="0" normalizeH="0" baseline="-25000" noProof="0">
                <a:ln>
                  <a:noFill/>
                </a:ln>
                <a:solidFill>
                  <a:srgbClr val="FFFFFF"/>
                </a:solidFill>
                <a:effectLst/>
                <a:uLnTx/>
                <a:uFillTx/>
                <a:latin typeface="Times New Roman" pitchFamily="18" charset="0"/>
                <a:ea typeface="+mn-ea"/>
                <a:cs typeface="Times New Roman" pitchFamily="18" charset="0"/>
              </a:rPr>
              <a:t>CD </a:t>
            </a:r>
            <a:r>
              <a:rPr kumimoji="0" lang="en-US" sz="2200" b="0" i="0" u="none" strike="noStrike" kern="1200" cap="none" spc="0" normalizeH="0" baseline="0" noProof="0">
                <a:ln>
                  <a:noFill/>
                </a:ln>
                <a:solidFill>
                  <a:srgbClr val="FFFFFF"/>
                </a:solidFill>
                <a:effectLst/>
                <a:uLnTx/>
                <a:uFillTx/>
                <a:latin typeface="Times New Roman" pitchFamily="18" charset="0"/>
                <a:ea typeface="+mn-ea"/>
                <a:cs typeface="+mn-cs"/>
              </a:rPr>
              <a:t>= F</a:t>
            </a:r>
            <a:r>
              <a:rPr kumimoji="0" lang="en-US" sz="2200" b="0" i="0" u="none" strike="noStrike" kern="1200" cap="none" spc="0" normalizeH="0" baseline="-25000" noProof="0">
                <a:ln>
                  <a:noFill/>
                </a:ln>
                <a:solidFill>
                  <a:srgbClr val="FFFFFF"/>
                </a:solidFill>
                <a:effectLst/>
                <a:uLnTx/>
                <a:uFillTx/>
                <a:latin typeface="Times New Roman" pitchFamily="18" charset="0"/>
                <a:ea typeface="+mn-ea"/>
                <a:cs typeface="+mn-cs"/>
              </a:rPr>
              <a:t>BC</a:t>
            </a:r>
            <a:r>
              <a:rPr kumimoji="0" lang="en-US" sz="22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a:t>
            </a:r>
            <a:endParaRPr kumimoji="0" lang="en-US" sz="2200" b="0" i="0" u="none" strike="noStrike" kern="1200" cap="none" spc="0" normalizeH="0" baseline="-25000" noProof="0">
              <a:ln>
                <a:noFill/>
              </a:ln>
              <a:solidFill>
                <a:srgbClr val="FFFFFF"/>
              </a:solidFill>
              <a:effectLst/>
              <a:uLnTx/>
              <a:uFillTx/>
              <a:latin typeface="Times New Roman" pitchFamily="18" charset="0"/>
              <a:ea typeface="+mn-ea"/>
              <a:cs typeface="+mn-cs"/>
            </a:endParaRPr>
          </a:p>
        </p:txBody>
      </p:sp>
      <p:sp>
        <p:nvSpPr>
          <p:cNvPr id="46087" name="Text Box 7"/>
          <p:cNvSpPr txBox="1">
            <a:spLocks noChangeArrowheads="1"/>
          </p:cNvSpPr>
          <p:nvPr/>
        </p:nvSpPr>
        <p:spPr bwMode="auto">
          <a:xfrm>
            <a:off x="990600" y="5181600"/>
            <a:ext cx="5181600" cy="9382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Symbol" pitchFamily="18" charset="2"/>
              <a:buChar char="­"/>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Y</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1341 cos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26.57</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Times New Roman" pitchFamily="18" charset="0"/>
              </a:rPr>
              <a:t>DE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0</a:t>
            </a:r>
          </a:p>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DE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1200 N = 1.2 kN (T)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p>
        </p:txBody>
      </p:sp>
      <p:sp>
        <p:nvSpPr>
          <p:cNvPr id="19461" name="AutoShape 88">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62" name="AutoShape 89">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 name="Group 28"/>
          <p:cNvGrpSpPr>
            <a:grpSpLocks/>
          </p:cNvGrpSpPr>
          <p:nvPr/>
        </p:nvGrpSpPr>
        <p:grpSpPr bwMode="auto">
          <a:xfrm>
            <a:off x="914400" y="990600"/>
            <a:ext cx="7848600" cy="2895600"/>
            <a:chOff x="672" y="672"/>
            <a:chExt cx="4944" cy="1824"/>
          </a:xfrm>
        </p:grpSpPr>
        <p:sp>
          <p:nvSpPr>
            <p:cNvPr id="19464" name="Text Box 129"/>
            <p:cNvSpPr txBox="1">
              <a:spLocks noChangeArrowheads="1"/>
            </p:cNvSpPr>
            <p:nvPr/>
          </p:nvSpPr>
          <p:spPr bwMode="auto">
            <a:xfrm>
              <a:off x="3840" y="672"/>
              <a:ext cx="1392" cy="2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FFFF"/>
                  </a:solidFill>
                  <a:effectLst/>
                  <a:uLnTx/>
                  <a:uFillTx/>
                  <a:latin typeface="Times New Roman" pitchFamily="18" charset="0"/>
                  <a:ea typeface="+mn-ea"/>
                  <a:cs typeface="+mn-cs"/>
                </a:rPr>
                <a:t>FBD of pin D</a:t>
              </a:r>
            </a:p>
          </p:txBody>
        </p:sp>
        <p:grpSp>
          <p:nvGrpSpPr>
            <p:cNvPr id="19465" name="Group 57"/>
            <p:cNvGrpSpPr>
              <a:grpSpLocks/>
            </p:cNvGrpSpPr>
            <p:nvPr/>
          </p:nvGrpSpPr>
          <p:grpSpPr bwMode="auto">
            <a:xfrm>
              <a:off x="3792" y="1200"/>
              <a:ext cx="1824" cy="1296"/>
              <a:chOff x="6019800" y="1600200"/>
              <a:chExt cx="2895600" cy="2057400"/>
            </a:xfrm>
          </p:grpSpPr>
          <p:sp>
            <p:nvSpPr>
              <p:cNvPr id="19468" name="Text Box 68"/>
              <p:cNvSpPr txBox="1">
                <a:spLocks noChangeArrowheads="1"/>
              </p:cNvSpPr>
              <p:nvPr/>
            </p:nvSpPr>
            <p:spPr bwMode="auto">
              <a:xfrm>
                <a:off x="6019800" y="2743200"/>
                <a:ext cx="1219200" cy="400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69" name="Text Box 112"/>
              <p:cNvSpPr txBox="1">
                <a:spLocks noChangeArrowheads="1"/>
              </p:cNvSpPr>
              <p:nvPr/>
            </p:nvSpPr>
            <p:spPr bwMode="auto">
              <a:xfrm>
                <a:off x="6858000" y="3260725"/>
                <a:ext cx="9906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000" b="0" i="0" u="none" strike="noStrike" kern="1200" cap="none" spc="0" normalizeH="0" baseline="-25000" noProof="0">
                    <a:ln>
                      <a:noFill/>
                    </a:ln>
                    <a:solidFill>
                      <a:srgbClr val="F8F8F8"/>
                    </a:solidFill>
                    <a:effectLst/>
                    <a:uLnTx/>
                    <a:uFillTx/>
                    <a:latin typeface="Times New Roman" pitchFamily="18" charset="0"/>
                    <a:ea typeface="+mn-ea"/>
                    <a:cs typeface="+mn-cs"/>
                  </a:rPr>
                  <a:t>DE</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70" name="Line 114"/>
              <p:cNvSpPr>
                <a:spLocks noChangeShapeType="1"/>
              </p:cNvSpPr>
              <p:nvPr/>
            </p:nvSpPr>
            <p:spPr bwMode="auto">
              <a:xfrm flipH="1">
                <a:off x="6307015" y="2590800"/>
                <a:ext cx="1097280" cy="0"/>
              </a:xfrm>
              <a:prstGeom prst="line">
                <a:avLst/>
              </a:prstGeom>
              <a:noFill/>
              <a:ln w="38100">
                <a:solidFill>
                  <a:srgbClr val="0033CC"/>
                </a:solidFill>
                <a:round/>
                <a:headEnd type="triangle" w="lg" len="me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71" name="Line 116"/>
              <p:cNvSpPr>
                <a:spLocks noChangeShapeType="1"/>
              </p:cNvSpPr>
              <p:nvPr/>
            </p:nvSpPr>
            <p:spPr bwMode="auto">
              <a:xfrm>
                <a:off x="7391400" y="2590800"/>
                <a:ext cx="0" cy="838200"/>
              </a:xfrm>
              <a:prstGeom prst="line">
                <a:avLst/>
              </a:prstGeom>
              <a:noFill/>
              <a:ln w="38100">
                <a:solidFill>
                  <a:srgbClr val="C00000"/>
                </a:solidFill>
                <a:round/>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72" name="Line 119"/>
              <p:cNvSpPr>
                <a:spLocks noChangeShapeType="1"/>
              </p:cNvSpPr>
              <p:nvPr/>
            </p:nvSpPr>
            <p:spPr bwMode="auto">
              <a:xfrm flipV="1">
                <a:off x="7391400" y="1981200"/>
                <a:ext cx="0" cy="609600"/>
              </a:xfrm>
              <a:prstGeom prst="line">
                <a:avLst/>
              </a:prstGeom>
              <a:noFill/>
              <a:ln w="9525">
                <a:solidFill>
                  <a:srgbClr val="00FF00"/>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73" name="Text Box 120"/>
              <p:cNvSpPr txBox="1">
                <a:spLocks noChangeArrowheads="1"/>
              </p:cNvSpPr>
              <p:nvPr/>
            </p:nvSpPr>
            <p:spPr bwMode="auto">
              <a:xfrm>
                <a:off x="7315200" y="1600200"/>
                <a:ext cx="5334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Y</a:t>
                </a:r>
              </a:p>
            </p:txBody>
          </p:sp>
          <p:sp>
            <p:nvSpPr>
              <p:cNvPr id="19474" name="Text Box 121"/>
              <p:cNvSpPr txBox="1">
                <a:spLocks noChangeArrowheads="1"/>
              </p:cNvSpPr>
              <p:nvPr/>
            </p:nvSpPr>
            <p:spPr bwMode="auto">
              <a:xfrm>
                <a:off x="7391400" y="2209800"/>
                <a:ext cx="4572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D</a:t>
                </a:r>
              </a:p>
            </p:txBody>
          </p:sp>
          <p:sp>
            <p:nvSpPr>
              <p:cNvPr id="19475" name="Text Box 122"/>
              <p:cNvSpPr txBox="1">
                <a:spLocks noChangeArrowheads="1"/>
              </p:cNvSpPr>
              <p:nvPr/>
            </p:nvSpPr>
            <p:spPr bwMode="auto">
              <a:xfrm>
                <a:off x="6019800" y="2133600"/>
                <a:ext cx="9906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600N</a:t>
                </a:r>
              </a:p>
            </p:txBody>
          </p:sp>
          <p:sp>
            <p:nvSpPr>
              <p:cNvPr id="19476" name="Text Box 124"/>
              <p:cNvSpPr txBox="1">
                <a:spLocks noChangeArrowheads="1"/>
              </p:cNvSpPr>
              <p:nvPr/>
            </p:nvSpPr>
            <p:spPr bwMode="auto">
              <a:xfrm>
                <a:off x="8077200" y="2514600"/>
                <a:ext cx="3810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X</a:t>
                </a:r>
              </a:p>
            </p:txBody>
          </p:sp>
          <p:sp>
            <p:nvSpPr>
              <p:cNvPr id="19477" name="Line 137"/>
              <p:cNvSpPr>
                <a:spLocks noChangeShapeType="1"/>
              </p:cNvSpPr>
              <p:nvPr/>
            </p:nvSpPr>
            <p:spPr bwMode="auto">
              <a:xfrm>
                <a:off x="7391400" y="2590800"/>
                <a:ext cx="914400" cy="0"/>
              </a:xfrm>
              <a:prstGeom prst="line">
                <a:avLst/>
              </a:prstGeom>
              <a:noFill/>
              <a:ln w="9525">
                <a:solidFill>
                  <a:srgbClr val="00FF00"/>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cxnSp>
            <p:nvCxnSpPr>
              <p:cNvPr id="19478" name="Straight Arrow Connector 48"/>
              <p:cNvCxnSpPr>
                <a:cxnSpLocks noChangeShapeType="1"/>
                <a:endCxn id="19477" idx="0"/>
              </p:cNvCxnSpPr>
              <p:nvPr/>
            </p:nvCxnSpPr>
            <p:spPr bwMode="auto">
              <a:xfrm rot="16200000" flipV="1">
                <a:off x="7239000" y="2743200"/>
                <a:ext cx="838200" cy="533400"/>
              </a:xfrm>
              <a:prstGeom prst="straightConnector1">
                <a:avLst/>
              </a:prstGeom>
              <a:noFill/>
              <a:ln w="38100" algn="ctr">
                <a:solidFill>
                  <a:srgbClr val="C00000"/>
                </a:solidFill>
                <a:round/>
                <a:headEnd/>
                <a:tailEnd type="triangle" w="med" len="med"/>
              </a:ln>
            </p:spPr>
          </p:cxnSp>
          <p:sp>
            <p:nvSpPr>
              <p:cNvPr id="19479" name="Text Box 112"/>
              <p:cNvSpPr txBox="1">
                <a:spLocks noChangeArrowheads="1"/>
              </p:cNvSpPr>
              <p:nvPr/>
            </p:nvSpPr>
            <p:spPr bwMode="auto">
              <a:xfrm>
                <a:off x="7924800" y="3200400"/>
                <a:ext cx="9906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000" b="0" i="0" u="none" strike="noStrike" kern="1200" cap="none" spc="0" normalizeH="0" baseline="-25000" noProof="0">
                    <a:ln>
                      <a:noFill/>
                    </a:ln>
                    <a:solidFill>
                      <a:srgbClr val="F8F8F8"/>
                    </a:solidFill>
                    <a:effectLst/>
                    <a:uLnTx/>
                    <a:uFillTx/>
                    <a:latin typeface="Times New Roman" pitchFamily="18" charset="0"/>
                    <a:ea typeface="+mn-ea"/>
                    <a:cs typeface="+mn-cs"/>
                  </a:rPr>
                  <a:t>CD</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80" name="Freeform 55"/>
              <p:cNvSpPr>
                <a:spLocks noChangeArrowheads="1"/>
              </p:cNvSpPr>
              <p:nvPr/>
            </p:nvSpPr>
            <p:spPr bwMode="auto">
              <a:xfrm>
                <a:off x="7389628" y="3062177"/>
                <a:ext cx="276447" cy="72656"/>
              </a:xfrm>
              <a:custGeom>
                <a:avLst/>
                <a:gdLst>
                  <a:gd name="T0" fmla="*/ 0 w 276447"/>
                  <a:gd name="T1" fmla="*/ 53163 h 72656"/>
                  <a:gd name="T2" fmla="*/ 180754 w 276447"/>
                  <a:gd name="T3" fmla="*/ 63795 h 72656"/>
                  <a:gd name="T4" fmla="*/ 276447 w 276447"/>
                  <a:gd name="T5" fmla="*/ 0 h 72656"/>
                  <a:gd name="T6" fmla="*/ 0 60000 65536"/>
                  <a:gd name="T7" fmla="*/ 0 60000 65536"/>
                  <a:gd name="T8" fmla="*/ 0 60000 65536"/>
                  <a:gd name="T9" fmla="*/ 0 w 276447"/>
                  <a:gd name="T10" fmla="*/ 0 h 72656"/>
                  <a:gd name="T11" fmla="*/ 276447 w 276447"/>
                  <a:gd name="T12" fmla="*/ 72656 h 72656"/>
                </a:gdLst>
                <a:ahLst/>
                <a:cxnLst>
                  <a:cxn ang="T6">
                    <a:pos x="T0" y="T1"/>
                  </a:cxn>
                  <a:cxn ang="T7">
                    <a:pos x="T2" y="T3"/>
                  </a:cxn>
                  <a:cxn ang="T8">
                    <a:pos x="T4" y="T5"/>
                  </a:cxn>
                </a:cxnLst>
                <a:rect l="T9" t="T10" r="T11" b="T12"/>
                <a:pathLst>
                  <a:path w="276447" h="72656">
                    <a:moveTo>
                      <a:pt x="0" y="53163"/>
                    </a:moveTo>
                    <a:cubicBezTo>
                      <a:pt x="67340" y="62909"/>
                      <a:pt x="134680" y="72656"/>
                      <a:pt x="180754" y="63795"/>
                    </a:cubicBezTo>
                    <a:cubicBezTo>
                      <a:pt x="226829" y="54935"/>
                      <a:pt x="251638" y="27467"/>
                      <a:pt x="276447" y="0"/>
                    </a:cubicBezTo>
                  </a:path>
                </a:pathLst>
              </a:custGeom>
              <a:noFill/>
              <a:ln w="9525" algn="ctr">
                <a:solidFill>
                  <a:schemeClr val="tx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19481" name="Rectangle 56"/>
              <p:cNvSpPr>
                <a:spLocks noChangeArrowheads="1"/>
              </p:cNvSpPr>
              <p:nvPr/>
            </p:nvSpPr>
            <p:spPr bwMode="auto">
              <a:xfrm>
                <a:off x="7315200" y="3121223"/>
                <a:ext cx="660758"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26.57</a:t>
                </a:r>
                <a:r>
                  <a:rPr kumimoji="0" lang="en-US" sz="14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a:t>
                </a:r>
                <a:endParaRPr kumimoji="0" lang="en-US" sz="14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sp>
          <p:nvSpPr>
            <p:cNvPr id="19466" name="TextBox 58"/>
            <p:cNvSpPr txBox="1">
              <a:spLocks noChangeArrowheads="1"/>
            </p:cNvSpPr>
            <p:nvPr/>
          </p:nvSpPr>
          <p:spPr bwMode="auto">
            <a:xfrm>
              <a:off x="3264" y="960"/>
              <a:ext cx="2344" cy="25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From geometry, tan</a:t>
              </a:r>
              <a:r>
                <a:rPr kumimoji="0" lang="en-US" sz="2000" b="0" i="0" u="none" strike="noStrike" kern="1200" cap="none" spc="0" normalizeH="0" baseline="30000" noProof="0">
                  <a:ln>
                    <a:noFill/>
                  </a:ln>
                  <a:solidFill>
                    <a:srgbClr val="F8F8F8"/>
                  </a:solidFill>
                  <a:effectLst/>
                  <a:uLnTx/>
                  <a:uFillTx/>
                  <a:latin typeface="Times New Roman" pitchFamily="18" charset="0"/>
                  <a:ea typeface="+mn-ea"/>
                  <a:cs typeface="+mn-cs"/>
                </a:rPr>
                <a:t>-1</a:t>
              </a: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(1/2)=26.57</a:t>
              </a: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a:t>
              </a: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 </a:t>
              </a:r>
            </a:p>
          </p:txBody>
        </p:sp>
        <p:pic>
          <p:nvPicPr>
            <p:cNvPr id="19467" name="Picture 27" descr="CH 6 GS Truss"/>
            <p:cNvPicPr>
              <a:picLocks noChangeAspect="1" noChangeArrowheads="1"/>
            </p:cNvPicPr>
            <p:nvPr/>
          </p:nvPicPr>
          <p:blipFill>
            <a:blip r:embed="rId3" cstate="print"/>
            <a:srcRect/>
            <a:stretch>
              <a:fillRect/>
            </a:stretch>
          </p:blipFill>
          <p:spPr bwMode="auto">
            <a:xfrm>
              <a:off x="672" y="672"/>
              <a:ext cx="1365" cy="1651"/>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0-#ppt_w/2"/>
                                          </p:val>
                                        </p:tav>
                                        <p:tav tm="100000">
                                          <p:val>
                                            <p:strVal val="#ppt_x"/>
                                          </p:val>
                                        </p:tav>
                                      </p:tavLst>
                                    </p:anim>
                                    <p:anim calcmode="lin" valueType="num">
                                      <p:cBhvr additive="base">
                                        <p:cTn id="14"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7"/>
                                        </p:tgtEl>
                                        <p:attrNameLst>
                                          <p:attrName>style.visibility</p:attrName>
                                        </p:attrNameLst>
                                      </p:cBhvr>
                                      <p:to>
                                        <p:strVal val="visible"/>
                                      </p:to>
                                    </p:set>
                                    <p:anim calcmode="lin" valueType="num">
                                      <p:cBhvr additive="base">
                                        <p:cTn id="19" dur="500" fill="hold"/>
                                        <p:tgtEl>
                                          <p:spTgt spid="46087"/>
                                        </p:tgtEl>
                                        <p:attrNameLst>
                                          <p:attrName>ppt_x</p:attrName>
                                        </p:attrNameLst>
                                      </p:cBhvr>
                                      <p:tavLst>
                                        <p:tav tm="0">
                                          <p:val>
                                            <p:strVal val="0-#ppt_w/2"/>
                                          </p:val>
                                        </p:tav>
                                        <p:tav tm="100000">
                                          <p:val>
                                            <p:strVal val="#ppt_x"/>
                                          </p:val>
                                        </p:tav>
                                      </p:tavLst>
                                    </p:anim>
                                    <p:anim calcmode="lin" valueType="num">
                                      <p:cBhvr additive="base">
                                        <p:cTn id="20"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457200"/>
            <a:ext cx="6324600" cy="46196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GROUP PROBLEM SOLVING </a:t>
            </a:r>
            <a:r>
              <a:rPr kumimoji="0" lang="en-US" sz="2400" b="0" i="0" u="none" strike="noStrike" kern="1200" cap="none" spc="0" normalizeH="0" baseline="0" noProof="0">
                <a:ln>
                  <a:noFill/>
                </a:ln>
                <a:solidFill>
                  <a:srgbClr val="F8F8F8"/>
                </a:solidFill>
                <a:effectLst/>
                <a:uLnTx/>
                <a:uFillTx/>
                <a:latin typeface="Times New Roman" pitchFamily="18" charset="0"/>
                <a:ea typeface="+mn-ea"/>
                <a:cs typeface="+mn-cs"/>
              </a:rPr>
              <a:t>(continued)</a:t>
            </a:r>
            <a:r>
              <a:rPr kumimoji="0" lang="en-US" sz="2400" b="1" i="0" u="none" strike="noStrike" kern="1200" cap="none" spc="0" normalizeH="0" baseline="0" noProof="0">
                <a:ln>
                  <a:noFill/>
                </a:ln>
                <a:solidFill>
                  <a:srgbClr val="00FF00"/>
                </a:solidFill>
                <a:effectLst/>
                <a:uLnTx/>
                <a:uFillTx/>
                <a:latin typeface="Times New Roman" pitchFamily="18" charset="0"/>
                <a:ea typeface="+mn-ea"/>
                <a:cs typeface="+mn-cs"/>
              </a:rPr>
              <a:t> </a:t>
            </a:r>
          </a:p>
        </p:txBody>
      </p:sp>
      <p:sp>
        <p:nvSpPr>
          <p:cNvPr id="46083" name="Text Box 3"/>
          <p:cNvSpPr txBox="1">
            <a:spLocks noChangeArrowheads="1"/>
          </p:cNvSpPr>
          <p:nvPr/>
        </p:nvSpPr>
        <p:spPr bwMode="auto">
          <a:xfrm>
            <a:off x="1447800" y="3810000"/>
            <a:ext cx="5562600" cy="14335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Analyzing pin 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X</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900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Times New Roman" pitchFamily="18" charset="0"/>
              </a:rPr>
              <a:t>EB</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sin 45</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0</a:t>
            </a:r>
          </a:p>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Times New Roman" pitchFamily="18" charset="0"/>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Times New Roman" pitchFamily="18" charset="0"/>
              </a:rPr>
              <a:t>EB</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Times New Roman" pitchFamily="18" charset="0"/>
              </a:rPr>
              <a:t>   =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1273 N = 1.27 kN (C)</a:t>
            </a:r>
            <a:r>
              <a:rPr kumimoji="0" lang="en-US" sz="2200" b="0" i="0" u="none" strike="noStrike" kern="1200" cap="none" spc="0" normalizeH="0" baseline="0" noProof="0">
                <a:ln>
                  <a:noFill/>
                </a:ln>
                <a:solidFill>
                  <a:srgbClr val="00FFFF"/>
                </a:solidFill>
                <a:effectLst/>
                <a:uLnTx/>
                <a:uFillTx/>
                <a:latin typeface="Times New Roman" pitchFamily="18" charset="0"/>
                <a:ea typeface="+mn-ea"/>
                <a:cs typeface="+mn-cs"/>
              </a:rPr>
              <a:t> </a:t>
            </a:r>
          </a:p>
        </p:txBody>
      </p:sp>
      <p:sp>
        <p:nvSpPr>
          <p:cNvPr id="46087" name="Text Box 7"/>
          <p:cNvSpPr txBox="1">
            <a:spLocks noChangeArrowheads="1"/>
          </p:cNvSpPr>
          <p:nvPr/>
        </p:nvSpPr>
        <p:spPr bwMode="auto">
          <a:xfrm>
            <a:off x="1524000" y="5410200"/>
            <a:ext cx="5791200" cy="930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 typeface="Symbol" pitchFamily="18" charset="2"/>
              <a:buChar char="­"/>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mn-cs"/>
                <a:sym typeface="Symbol" pitchFamily="18" charset="2"/>
              </a:rPr>
              <a:t>Y</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sym typeface="Symbol" pitchFamily="18" charset="2"/>
              </a:rPr>
              <a:t>  =  1200 + 1273 cos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45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rPr>
              <a:t>F</a:t>
            </a:r>
            <a:r>
              <a:rPr kumimoji="0" lang="en-US" sz="2200" b="0" i="0" u="none" strike="noStrike" kern="1200" cap="none" spc="0" normalizeH="0" baseline="-25000" noProof="0">
                <a:ln>
                  <a:noFill/>
                </a:ln>
                <a:solidFill>
                  <a:srgbClr val="F8F8F8"/>
                </a:solidFill>
                <a:effectLst/>
                <a:uLnTx/>
                <a:uFillTx/>
                <a:latin typeface="Times New Roman" pitchFamily="18" charset="0"/>
                <a:ea typeface="+mn-ea"/>
                <a:cs typeface="Times New Roman" pitchFamily="18" charset="0"/>
              </a:rPr>
              <a:t>EA </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0</a:t>
            </a:r>
          </a:p>
          <a:p>
            <a:pPr marL="0" marR="0" lvl="0" indent="0" algn="l" defTabSz="914400" rtl="0" eaLnBrk="1" fontAlgn="base" latinLnBrk="0" hangingPunct="1">
              <a:lnSpc>
                <a:spcPct val="100000"/>
              </a:lnSpc>
              <a:spcBef>
                <a:spcPct val="50000"/>
              </a:spcBef>
              <a:spcAft>
                <a:spcPct val="0"/>
              </a:spcAft>
              <a:buClrTx/>
              <a:buSzTx/>
              <a:buFont typeface="Symbol" pitchFamily="18" charset="2"/>
              <a:buNone/>
              <a:tabLst/>
              <a:defRPr/>
            </a:pP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F</a:t>
            </a:r>
            <a:r>
              <a:rPr kumimoji="0" lang="en-US" sz="2200" b="0" i="0" u="sng" strike="noStrike" kern="1200" cap="none" spc="0" normalizeH="0" baseline="-25000" noProof="0">
                <a:ln>
                  <a:noFill/>
                </a:ln>
                <a:solidFill>
                  <a:srgbClr val="00FFFF"/>
                </a:solidFill>
                <a:effectLst/>
                <a:uLnTx/>
                <a:uFillTx/>
                <a:latin typeface="Times New Roman" pitchFamily="18" charset="0"/>
                <a:ea typeface="+mn-ea"/>
                <a:cs typeface="+mn-cs"/>
              </a:rPr>
              <a:t>EA </a:t>
            </a:r>
            <a:r>
              <a:rPr kumimoji="0" lang="en-US" sz="2200" b="0" i="0" u="sng" strike="noStrike" kern="1200" cap="none" spc="0" normalizeH="0" baseline="0" noProof="0">
                <a:ln>
                  <a:noFill/>
                </a:ln>
                <a:solidFill>
                  <a:srgbClr val="00FFFF"/>
                </a:solidFill>
                <a:effectLst/>
                <a:uLnTx/>
                <a:uFillTx/>
                <a:latin typeface="Times New Roman" pitchFamily="18" charset="0"/>
                <a:ea typeface="+mn-ea"/>
                <a:cs typeface="+mn-cs"/>
              </a:rPr>
              <a:t> = 2100 N = 2.1 kN (T)</a:t>
            </a:r>
            <a:r>
              <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rPr>
              <a:t>    </a:t>
            </a:r>
          </a:p>
        </p:txBody>
      </p:sp>
      <p:sp>
        <p:nvSpPr>
          <p:cNvPr id="20485" name="AutoShape 88">
            <a:hlinkClick r:id="" action="ppaction://hlinkshowjump?jump=nextslide" highlightClick="1"/>
          </p:cNvPr>
          <p:cNvSpPr>
            <a:spLocks noChangeArrowheads="1"/>
          </p:cNvSpPr>
          <p:nvPr/>
        </p:nvSpPr>
        <p:spPr bwMode="auto">
          <a:xfrm>
            <a:off x="8382000" y="6096000"/>
            <a:ext cx="304800" cy="304800"/>
          </a:xfrm>
          <a:prstGeom prst="actionButtonForwardNext">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486" name="AutoShape 89">
            <a:hlinkClick r:id="" action="ppaction://hlinkshowjump?jump=previousslide" highlightClick="1"/>
          </p:cNvPr>
          <p:cNvSpPr>
            <a:spLocks noChangeArrowheads="1"/>
          </p:cNvSpPr>
          <p:nvPr/>
        </p:nvSpPr>
        <p:spPr bwMode="auto">
          <a:xfrm>
            <a:off x="8077200" y="6096000"/>
            <a:ext cx="304800" cy="304800"/>
          </a:xfrm>
          <a:prstGeom prst="actionButtonBackPrevious">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nvGrpSpPr>
          <p:cNvPr id="20487" name="Group 33"/>
          <p:cNvGrpSpPr>
            <a:grpSpLocks/>
          </p:cNvGrpSpPr>
          <p:nvPr/>
        </p:nvGrpSpPr>
        <p:grpSpPr bwMode="auto">
          <a:xfrm>
            <a:off x="4648200" y="990600"/>
            <a:ext cx="2971800" cy="2819400"/>
            <a:chOff x="5943600" y="990600"/>
            <a:chExt cx="2971800" cy="2819400"/>
          </a:xfrm>
        </p:grpSpPr>
        <p:sp>
          <p:nvSpPr>
            <p:cNvPr id="20489" name="Text Box 129"/>
            <p:cNvSpPr txBox="1">
              <a:spLocks noChangeArrowheads="1"/>
            </p:cNvSpPr>
            <p:nvPr/>
          </p:nvSpPr>
          <p:spPr bwMode="auto">
            <a:xfrm>
              <a:off x="6477000" y="990600"/>
              <a:ext cx="2209800" cy="400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FFFF"/>
                  </a:solidFill>
                  <a:effectLst/>
                  <a:uLnTx/>
                  <a:uFillTx/>
                  <a:latin typeface="Times New Roman" pitchFamily="18" charset="0"/>
                  <a:ea typeface="+mn-ea"/>
                  <a:cs typeface="+mn-cs"/>
                </a:rPr>
                <a:t>FBD of pin E</a:t>
              </a:r>
            </a:p>
          </p:txBody>
        </p:sp>
        <p:grpSp>
          <p:nvGrpSpPr>
            <p:cNvPr id="20490" name="Group 31"/>
            <p:cNvGrpSpPr>
              <a:grpSpLocks/>
            </p:cNvGrpSpPr>
            <p:nvPr/>
          </p:nvGrpSpPr>
          <p:grpSpPr bwMode="auto">
            <a:xfrm>
              <a:off x="5943600" y="1447800"/>
              <a:ext cx="2971800" cy="2362200"/>
              <a:chOff x="6019800" y="1600200"/>
              <a:chExt cx="2971800" cy="2362200"/>
            </a:xfrm>
          </p:grpSpPr>
          <p:sp>
            <p:nvSpPr>
              <p:cNvPr id="20491" name="Text Box 68"/>
              <p:cNvSpPr txBox="1">
                <a:spLocks noChangeArrowheads="1"/>
              </p:cNvSpPr>
              <p:nvPr/>
            </p:nvSpPr>
            <p:spPr bwMode="auto">
              <a:xfrm>
                <a:off x="6019800" y="3048000"/>
                <a:ext cx="1219200" cy="400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492" name="Text Box 112"/>
              <p:cNvSpPr txBox="1">
                <a:spLocks noChangeArrowheads="1"/>
              </p:cNvSpPr>
              <p:nvPr/>
            </p:nvSpPr>
            <p:spPr bwMode="auto">
              <a:xfrm>
                <a:off x="6858000" y="3565525"/>
                <a:ext cx="9906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000" b="0" i="0" u="none" strike="noStrike" kern="1200" cap="none" spc="0" normalizeH="0" baseline="-25000" noProof="0">
                    <a:ln>
                      <a:noFill/>
                    </a:ln>
                    <a:solidFill>
                      <a:srgbClr val="F8F8F8"/>
                    </a:solidFill>
                    <a:effectLst/>
                    <a:uLnTx/>
                    <a:uFillTx/>
                    <a:latin typeface="Times New Roman" pitchFamily="18" charset="0"/>
                    <a:ea typeface="+mn-ea"/>
                    <a:cs typeface="+mn-cs"/>
                  </a:rPr>
                  <a:t>EA</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493" name="Line 114"/>
              <p:cNvSpPr>
                <a:spLocks noChangeShapeType="1"/>
              </p:cNvSpPr>
              <p:nvPr/>
            </p:nvSpPr>
            <p:spPr bwMode="auto">
              <a:xfrm flipH="1">
                <a:off x="6307015" y="2895600"/>
                <a:ext cx="1097280" cy="0"/>
              </a:xfrm>
              <a:prstGeom prst="line">
                <a:avLst/>
              </a:prstGeom>
              <a:noFill/>
              <a:ln w="38100">
                <a:solidFill>
                  <a:srgbClr val="0033CC"/>
                </a:solidFill>
                <a:round/>
                <a:headEnd type="triangle" w="lg" len="me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494" name="Line 116"/>
              <p:cNvSpPr>
                <a:spLocks noChangeShapeType="1"/>
              </p:cNvSpPr>
              <p:nvPr/>
            </p:nvSpPr>
            <p:spPr bwMode="auto">
              <a:xfrm>
                <a:off x="7391400" y="2895600"/>
                <a:ext cx="0" cy="838200"/>
              </a:xfrm>
              <a:prstGeom prst="line">
                <a:avLst/>
              </a:prstGeom>
              <a:noFill/>
              <a:ln w="38100">
                <a:solidFill>
                  <a:srgbClr val="C00000"/>
                </a:solidFill>
                <a:round/>
                <a:headEnd/>
                <a:tailEnd type="triangle" w="med" len="me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495" name="Line 119"/>
              <p:cNvSpPr>
                <a:spLocks noChangeShapeType="1"/>
              </p:cNvSpPr>
              <p:nvPr/>
            </p:nvSpPr>
            <p:spPr bwMode="auto">
              <a:xfrm flipV="1">
                <a:off x="7391400" y="1676400"/>
                <a:ext cx="0" cy="1188720"/>
              </a:xfrm>
              <a:prstGeom prst="line">
                <a:avLst/>
              </a:prstGeom>
              <a:noFill/>
              <a:ln w="9525">
                <a:solidFill>
                  <a:srgbClr val="00FF00"/>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496" name="Text Box 120"/>
              <p:cNvSpPr txBox="1">
                <a:spLocks noChangeArrowheads="1"/>
              </p:cNvSpPr>
              <p:nvPr/>
            </p:nvSpPr>
            <p:spPr bwMode="auto">
              <a:xfrm>
                <a:off x="7467600" y="1600200"/>
                <a:ext cx="5334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Y</a:t>
                </a:r>
              </a:p>
            </p:txBody>
          </p:sp>
          <p:sp>
            <p:nvSpPr>
              <p:cNvPr id="20497" name="Text Box 121"/>
              <p:cNvSpPr txBox="1">
                <a:spLocks noChangeArrowheads="1"/>
              </p:cNvSpPr>
              <p:nvPr/>
            </p:nvSpPr>
            <p:spPr bwMode="auto">
              <a:xfrm>
                <a:off x="7391400" y="2514600"/>
                <a:ext cx="4572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E</a:t>
                </a:r>
              </a:p>
            </p:txBody>
          </p:sp>
          <p:sp>
            <p:nvSpPr>
              <p:cNvPr id="20498" name="Text Box 122"/>
              <p:cNvSpPr txBox="1">
                <a:spLocks noChangeArrowheads="1"/>
              </p:cNvSpPr>
              <p:nvPr/>
            </p:nvSpPr>
            <p:spPr bwMode="auto">
              <a:xfrm>
                <a:off x="6019800" y="2438400"/>
                <a:ext cx="9906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900 N</a:t>
                </a:r>
              </a:p>
            </p:txBody>
          </p:sp>
          <p:sp>
            <p:nvSpPr>
              <p:cNvPr id="20499" name="Text Box 124"/>
              <p:cNvSpPr txBox="1">
                <a:spLocks noChangeArrowheads="1"/>
              </p:cNvSpPr>
              <p:nvPr/>
            </p:nvSpPr>
            <p:spPr bwMode="auto">
              <a:xfrm>
                <a:off x="8077200" y="2819400"/>
                <a:ext cx="3810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X</a:t>
                </a:r>
              </a:p>
            </p:txBody>
          </p:sp>
          <p:sp>
            <p:nvSpPr>
              <p:cNvPr id="20500" name="Line 137"/>
              <p:cNvSpPr>
                <a:spLocks noChangeShapeType="1"/>
              </p:cNvSpPr>
              <p:nvPr/>
            </p:nvSpPr>
            <p:spPr bwMode="auto">
              <a:xfrm>
                <a:off x="7391400" y="2895600"/>
                <a:ext cx="914400" cy="0"/>
              </a:xfrm>
              <a:prstGeom prst="line">
                <a:avLst/>
              </a:prstGeom>
              <a:noFill/>
              <a:ln w="9525">
                <a:solidFill>
                  <a:srgbClr val="00FF00"/>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cxnSp>
            <p:nvCxnSpPr>
              <p:cNvPr id="20501" name="Straight Arrow Connector 48"/>
              <p:cNvCxnSpPr>
                <a:cxnSpLocks noChangeShapeType="1"/>
                <a:endCxn id="20500" idx="0"/>
              </p:cNvCxnSpPr>
              <p:nvPr/>
            </p:nvCxnSpPr>
            <p:spPr bwMode="auto">
              <a:xfrm rot="16200000" flipV="1">
                <a:off x="7353300" y="2933700"/>
                <a:ext cx="762000" cy="685800"/>
              </a:xfrm>
              <a:prstGeom prst="straightConnector1">
                <a:avLst/>
              </a:prstGeom>
              <a:noFill/>
              <a:ln w="38100" algn="ctr">
                <a:solidFill>
                  <a:srgbClr val="C00000"/>
                </a:solidFill>
                <a:round/>
                <a:headEnd/>
                <a:tailEnd type="triangle" w="med" len="med"/>
              </a:ln>
            </p:spPr>
          </p:cxnSp>
          <p:sp>
            <p:nvSpPr>
              <p:cNvPr id="20502" name="Text Box 112"/>
              <p:cNvSpPr txBox="1">
                <a:spLocks noChangeArrowheads="1"/>
              </p:cNvSpPr>
              <p:nvPr/>
            </p:nvSpPr>
            <p:spPr bwMode="auto">
              <a:xfrm>
                <a:off x="8001000" y="3429000"/>
                <a:ext cx="990600"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000" b="0" i="0" u="none" strike="noStrike" kern="1200" cap="none" spc="0" normalizeH="0" baseline="-25000" noProof="0">
                    <a:ln>
                      <a:noFill/>
                    </a:ln>
                    <a:solidFill>
                      <a:srgbClr val="F8F8F8"/>
                    </a:solidFill>
                    <a:effectLst/>
                    <a:uLnTx/>
                    <a:uFillTx/>
                    <a:latin typeface="Times New Roman" pitchFamily="18" charset="0"/>
                    <a:ea typeface="+mn-ea"/>
                    <a:cs typeface="+mn-cs"/>
                  </a:rPr>
                  <a:t>EB</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503" name="Rectangle 56"/>
              <p:cNvSpPr>
                <a:spLocks noChangeArrowheads="1"/>
              </p:cNvSpPr>
              <p:nvPr/>
            </p:nvSpPr>
            <p:spPr bwMode="auto">
              <a:xfrm>
                <a:off x="7467600" y="3352800"/>
                <a:ext cx="436338" cy="30777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8F8F8"/>
                    </a:solidFill>
                    <a:effectLst/>
                    <a:uLnTx/>
                    <a:uFillTx/>
                    <a:latin typeface="Times New Roman" pitchFamily="18" charset="0"/>
                    <a:ea typeface="+mn-ea"/>
                    <a:cs typeface="Times New Roman" pitchFamily="18" charset="0"/>
                    <a:sym typeface="Symbol" pitchFamily="18" charset="2"/>
                  </a:rPr>
                  <a:t>45</a:t>
                </a:r>
                <a:endParaRPr kumimoji="0" lang="en-US" sz="14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504" name="Line 116"/>
              <p:cNvSpPr>
                <a:spLocks noChangeShapeType="1"/>
              </p:cNvSpPr>
              <p:nvPr/>
            </p:nvSpPr>
            <p:spPr bwMode="auto">
              <a:xfrm>
                <a:off x="7393169" y="2057400"/>
                <a:ext cx="0" cy="838200"/>
              </a:xfrm>
              <a:prstGeom prst="line">
                <a:avLst/>
              </a:prstGeom>
              <a:noFill/>
              <a:ln w="38100">
                <a:solidFill>
                  <a:srgbClr val="C00000"/>
                </a:solidFill>
                <a:round/>
                <a:headEnd type="triangle" w="med" len="me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505" name="Text Box 112"/>
              <p:cNvSpPr txBox="1">
                <a:spLocks noChangeArrowheads="1"/>
              </p:cNvSpPr>
              <p:nvPr/>
            </p:nvSpPr>
            <p:spPr bwMode="auto">
              <a:xfrm>
                <a:off x="7391400" y="1981200"/>
                <a:ext cx="609600" cy="40011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rPr>
                  <a:t>F</a:t>
                </a:r>
                <a:r>
                  <a:rPr kumimoji="0" lang="en-US" sz="2000" b="0" i="0" u="none" strike="noStrike" kern="1200" cap="none" spc="0" normalizeH="0" baseline="-25000" noProof="0">
                    <a:ln>
                      <a:noFill/>
                    </a:ln>
                    <a:solidFill>
                      <a:srgbClr val="F8F8F8"/>
                    </a:solidFill>
                    <a:effectLst/>
                    <a:uLnTx/>
                    <a:uFillTx/>
                    <a:latin typeface="Times New Roman" pitchFamily="18" charset="0"/>
                    <a:ea typeface="+mn-ea"/>
                    <a:cs typeface="+mn-cs"/>
                  </a:rPr>
                  <a:t>DE</a:t>
                </a:r>
                <a:endParaRPr kumimoji="0" lang="en-US" sz="20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sp>
            <p:nvSpPr>
              <p:cNvPr id="20506" name="Freeform 30"/>
              <p:cNvSpPr>
                <a:spLocks noChangeArrowheads="1"/>
              </p:cNvSpPr>
              <p:nvPr/>
            </p:nvSpPr>
            <p:spPr bwMode="auto">
              <a:xfrm>
                <a:off x="7378995" y="3327991"/>
                <a:ext cx="382772" cy="125818"/>
              </a:xfrm>
              <a:custGeom>
                <a:avLst/>
                <a:gdLst>
                  <a:gd name="T0" fmla="*/ 0 w 382772"/>
                  <a:gd name="T1" fmla="*/ 106325 h 125818"/>
                  <a:gd name="T2" fmla="*/ 159489 w 382772"/>
                  <a:gd name="T3" fmla="*/ 116958 h 125818"/>
                  <a:gd name="T4" fmla="*/ 287079 w 382772"/>
                  <a:gd name="T5" fmla="*/ 106325 h 125818"/>
                  <a:gd name="T6" fmla="*/ 382772 w 382772"/>
                  <a:gd name="T7" fmla="*/ 0 h 125818"/>
                  <a:gd name="T8" fmla="*/ 0 60000 65536"/>
                  <a:gd name="T9" fmla="*/ 0 60000 65536"/>
                  <a:gd name="T10" fmla="*/ 0 60000 65536"/>
                  <a:gd name="T11" fmla="*/ 0 60000 65536"/>
                  <a:gd name="T12" fmla="*/ 0 w 382772"/>
                  <a:gd name="T13" fmla="*/ 0 h 125818"/>
                  <a:gd name="T14" fmla="*/ 382772 w 382772"/>
                  <a:gd name="T15" fmla="*/ 125818 h 125818"/>
                </a:gdLst>
                <a:ahLst/>
                <a:cxnLst>
                  <a:cxn ang="T8">
                    <a:pos x="T0" y="T1"/>
                  </a:cxn>
                  <a:cxn ang="T9">
                    <a:pos x="T2" y="T3"/>
                  </a:cxn>
                  <a:cxn ang="T10">
                    <a:pos x="T4" y="T5"/>
                  </a:cxn>
                  <a:cxn ang="T11">
                    <a:pos x="T6" y="T7"/>
                  </a:cxn>
                </a:cxnLst>
                <a:rect l="T12" t="T13" r="T14" b="T15"/>
                <a:pathLst>
                  <a:path w="382772" h="125818">
                    <a:moveTo>
                      <a:pt x="0" y="106325"/>
                    </a:moveTo>
                    <a:cubicBezTo>
                      <a:pt x="55821" y="111641"/>
                      <a:pt x="111643" y="116958"/>
                      <a:pt x="159489" y="116958"/>
                    </a:cubicBezTo>
                    <a:cubicBezTo>
                      <a:pt x="207335" y="116958"/>
                      <a:pt x="249865" y="125818"/>
                      <a:pt x="287079" y="106325"/>
                    </a:cubicBezTo>
                    <a:cubicBezTo>
                      <a:pt x="324293" y="86832"/>
                      <a:pt x="353532" y="43416"/>
                      <a:pt x="382772" y="0"/>
                    </a:cubicBezTo>
                  </a:path>
                </a:pathLst>
              </a:custGeom>
              <a:noFill/>
              <a:ln w="9525" algn="ctr">
                <a:solidFill>
                  <a:schemeClr val="tx1"/>
                </a:solidFill>
                <a:round/>
                <a:headEnd/>
                <a:tailEnd/>
              </a:ln>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srgbClr val="F8F8F8"/>
                  </a:solidFill>
                  <a:effectLst/>
                  <a:uLnTx/>
                  <a:uFillTx/>
                  <a:latin typeface="Times New Roman" pitchFamily="18" charset="0"/>
                  <a:ea typeface="+mn-ea"/>
                  <a:cs typeface="+mn-cs"/>
                </a:endParaRPr>
              </a:p>
            </p:txBody>
          </p:sp>
        </p:grpSp>
      </p:grpSp>
      <p:pic>
        <p:nvPicPr>
          <p:cNvPr id="20488" name="Picture 29" descr="CH 6 GS Truss"/>
          <p:cNvPicPr>
            <a:picLocks noChangeAspect="1" noChangeArrowheads="1"/>
          </p:cNvPicPr>
          <p:nvPr/>
        </p:nvPicPr>
        <p:blipFill>
          <a:blip r:embed="rId3" cstate="print"/>
          <a:srcRect/>
          <a:stretch>
            <a:fillRect/>
          </a:stretch>
        </p:blipFill>
        <p:spPr bwMode="auto">
          <a:xfrm>
            <a:off x="1371600" y="1066800"/>
            <a:ext cx="2152650" cy="26050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0-#ppt_w/2"/>
                                          </p:val>
                                        </p:tav>
                                        <p:tav tm="100000">
                                          <p:val>
                                            <p:strVal val="#ppt_x"/>
                                          </p:val>
                                        </p:tav>
                                      </p:tavLst>
                                    </p:anim>
                                    <p:anim calcmode="lin" valueType="num">
                                      <p:cBhvr additive="base">
                                        <p:cTn id="8"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7"/>
                                        </p:tgtEl>
                                        <p:attrNameLst>
                                          <p:attrName>style.visibility</p:attrName>
                                        </p:attrNameLst>
                                      </p:cBhvr>
                                      <p:to>
                                        <p:strVal val="visible"/>
                                      </p:to>
                                    </p:set>
                                    <p:anim calcmode="lin" valueType="num">
                                      <p:cBhvr additive="base">
                                        <p:cTn id="13" dur="500" fill="hold"/>
                                        <p:tgtEl>
                                          <p:spTgt spid="46087"/>
                                        </p:tgtEl>
                                        <p:attrNameLst>
                                          <p:attrName>ppt_x</p:attrName>
                                        </p:attrNameLst>
                                      </p:cBhvr>
                                      <p:tavLst>
                                        <p:tav tm="0">
                                          <p:val>
                                            <p:strVal val="0-#ppt_w/2"/>
                                          </p:val>
                                        </p:tav>
                                        <p:tav tm="100000">
                                          <p:val>
                                            <p:strVal val="#ppt_x"/>
                                          </p:val>
                                        </p:tav>
                                      </p:tavLst>
                                    </p:anim>
                                    <p:anim calcmode="lin" valueType="num">
                                      <p:cBhvr additive="base">
                                        <p:cTn id="14"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P spid="4608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a:xfrm>
            <a:off x="685800" y="152400"/>
            <a:ext cx="7772400" cy="687388"/>
          </a:xfrm>
        </p:spPr>
        <p:txBody>
          <a:bodyPr/>
          <a:lstStyle/>
          <a:p>
            <a:pPr>
              <a:defRPr/>
            </a:pPr>
            <a:r>
              <a:rPr lang="en-US"/>
              <a:t>Example </a:t>
            </a:r>
            <a:r>
              <a:rPr lang="en-US">
                <a:sym typeface="Wingdings 3" pitchFamily="18" charset="2"/>
              </a:rPr>
              <a:t></a:t>
            </a:r>
            <a:r>
              <a:rPr lang="en-US"/>
              <a:t> 2D Truss</a:t>
            </a:r>
          </a:p>
        </p:txBody>
      </p:sp>
      <p:pic>
        <p:nvPicPr>
          <p:cNvPr id="24579" name="Picture 3"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19200"/>
            <a:ext cx="3505200" cy="2695575"/>
          </a:xfrm>
          <a:prstGeom prst="rect">
            <a:avLst/>
          </a:prstGeom>
          <a:noFill/>
          <a:ln w="28575">
            <a:solidFill>
              <a:srgbClr val="60C900"/>
            </a:solidFill>
            <a:miter lim="800000"/>
            <a:headEnd/>
            <a:tailEnd/>
          </a:ln>
          <a:extLst>
            <a:ext uri="{909E8E84-426E-40DD-AFC4-6F175D3DCCD1}">
              <a14:hiddenFill xmlns:a14="http://schemas.microsoft.com/office/drawing/2010/main">
                <a:solidFill>
                  <a:srgbClr val="FFFFFF"/>
                </a:solidFill>
              </a14:hiddenFill>
            </a:ext>
          </a:extLst>
        </p:spPr>
      </p:pic>
      <p:sp>
        <p:nvSpPr>
          <p:cNvPr id="1005572" name="Rectangle 4"/>
          <p:cNvSpPr>
            <a:spLocks noChangeArrowheads="1"/>
          </p:cNvSpPr>
          <p:nvPr/>
        </p:nvSpPr>
        <p:spPr bwMode="auto">
          <a:xfrm>
            <a:off x="381000" y="4114800"/>
            <a:ext cx="358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400" b="0" i="0" u="none" strike="noStrike" kern="1200" cap="none" spc="0" normalizeH="0" baseline="0" noProof="0">
                <a:ln>
                  <a:noFill/>
                </a:ln>
                <a:solidFill>
                  <a:srgbClr val="00279F"/>
                </a:solidFill>
                <a:effectLst/>
                <a:uLnTx/>
                <a:uFillTx/>
                <a:latin typeface="Arial" charset="0"/>
                <a:ea typeface="+mn-ea"/>
                <a:cs typeface="+mn-cs"/>
              </a:rPr>
              <a:t>Using the </a:t>
            </a:r>
            <a:r>
              <a:rPr kumimoji="0" lang="en-US" sz="2400" b="1" i="0" u="none" strike="noStrike" kern="1200" cap="none" spc="0" normalizeH="0" baseline="0" noProof="0">
                <a:ln>
                  <a:noFill/>
                </a:ln>
                <a:solidFill>
                  <a:srgbClr val="00279F"/>
                </a:solidFill>
                <a:effectLst/>
                <a:uLnTx/>
                <a:uFillTx/>
                <a:latin typeface="Arial" charset="0"/>
                <a:ea typeface="+mn-ea"/>
                <a:cs typeface="+mn-cs"/>
              </a:rPr>
              <a:t>method of joints</a:t>
            </a:r>
            <a:r>
              <a:rPr kumimoji="0" lang="en-US" sz="2400" b="0" i="0" u="none" strike="noStrike" kern="1200" cap="none" spc="0" normalizeH="0" baseline="0" noProof="0">
                <a:ln>
                  <a:noFill/>
                </a:ln>
                <a:solidFill>
                  <a:srgbClr val="00279F"/>
                </a:solidFill>
                <a:effectLst/>
                <a:uLnTx/>
                <a:uFillTx/>
                <a:latin typeface="Arial" charset="0"/>
                <a:ea typeface="+mn-ea"/>
                <a:cs typeface="+mn-cs"/>
              </a:rPr>
              <a:t>, determine the force in each member of the truss.</a:t>
            </a:r>
          </a:p>
        </p:txBody>
      </p:sp>
      <p:sp>
        <p:nvSpPr>
          <p:cNvPr id="1005573" name="Rectangle 5"/>
          <p:cNvSpPr>
            <a:spLocks noChangeArrowheads="1"/>
          </p:cNvSpPr>
          <p:nvPr/>
        </p:nvSpPr>
        <p:spPr bwMode="auto">
          <a:xfrm>
            <a:off x="3657600" y="762000"/>
            <a:ext cx="533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400" b="0" i="0" u="none" strike="noStrike" kern="1200" cap="none" spc="0" normalizeH="0" baseline="0" noProof="0">
                <a:ln>
                  <a:noFill/>
                </a:ln>
                <a:solidFill>
                  <a:srgbClr val="00279F"/>
                </a:solidFill>
                <a:effectLst/>
                <a:uLnTx/>
                <a:uFillTx/>
                <a:latin typeface="Arial" charset="0"/>
                <a:ea typeface="+mn-ea"/>
                <a:cs typeface="+mn-cs"/>
                <a:sym typeface="Symbol" pitchFamily="18" charset="2"/>
              </a:rPr>
              <a:t>SOLUTION PLAN</a:t>
            </a:r>
          </a:p>
          <a:p>
            <a:pPr marL="742950" marR="0" lvl="1" indent="-285750" algn="l" defTabSz="914400" rtl="0" eaLnBrk="0" fontAlgn="base" latinLnBrk="0" hangingPunct="0">
              <a:lnSpc>
                <a:spcPct val="100000"/>
              </a:lnSpc>
              <a:spcBef>
                <a:spcPct val="25000"/>
              </a:spcBef>
              <a:spcAft>
                <a:spcPct val="0"/>
              </a:spcAft>
              <a:buClr>
                <a:srgbClr val="316501"/>
              </a:buClr>
              <a:buSzPct val="100000"/>
              <a:buFontTx/>
              <a:buChar char="•"/>
              <a:tabLst/>
              <a:defRPr/>
            </a:pP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Based on a free-body diagram of the entire truss, solve the 3 equilibrium equations for the reactions at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E</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 and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C</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a:t>
            </a:r>
          </a:p>
          <a:p>
            <a:pPr marL="742950" marR="0" lvl="1" indent="-285750" algn="l" defTabSz="914400" rtl="0" eaLnBrk="0" fontAlgn="base" latinLnBrk="0" hangingPunct="0">
              <a:lnSpc>
                <a:spcPct val="100000"/>
              </a:lnSpc>
              <a:spcBef>
                <a:spcPct val="25000"/>
              </a:spcBef>
              <a:spcAft>
                <a:spcPct val="0"/>
              </a:spcAft>
              <a:buClr>
                <a:srgbClr val="316501"/>
              </a:buClr>
              <a:buSzPct val="100000"/>
              <a:buFontTx/>
              <a:buChar char="•"/>
              <a:tabLst/>
              <a:defRPr/>
            </a:pP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Joint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A</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 is subjected to only two unknown member forces.  Determine these from the joint (or pin) equilibrium requirements.</a:t>
            </a:r>
          </a:p>
          <a:p>
            <a:pPr marL="742950" marR="0" lvl="1" indent="-285750" algn="l" defTabSz="914400" rtl="0" eaLnBrk="0" fontAlgn="base" latinLnBrk="0" hangingPunct="0">
              <a:lnSpc>
                <a:spcPct val="100000"/>
              </a:lnSpc>
              <a:spcBef>
                <a:spcPct val="25000"/>
              </a:spcBef>
              <a:spcAft>
                <a:spcPct val="0"/>
              </a:spcAft>
              <a:buClr>
                <a:srgbClr val="316501"/>
              </a:buClr>
              <a:buSzPct val="100000"/>
              <a:buFontTx/>
              <a:buChar char="•"/>
              <a:tabLst/>
              <a:defRPr/>
            </a:pP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In succession, determine unknown member forces at joints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D</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B</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 and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E</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 from pin equilibrium requirements.</a:t>
            </a:r>
          </a:p>
          <a:p>
            <a:pPr marL="742950" marR="0" lvl="1" indent="-285750" algn="l" defTabSz="914400" rtl="0" eaLnBrk="0" fontAlgn="base" latinLnBrk="0" hangingPunct="0">
              <a:lnSpc>
                <a:spcPct val="100000"/>
              </a:lnSpc>
              <a:spcBef>
                <a:spcPct val="25000"/>
              </a:spcBef>
              <a:spcAft>
                <a:spcPct val="0"/>
              </a:spcAft>
              <a:buClr>
                <a:srgbClr val="316501"/>
              </a:buClr>
              <a:buSzPct val="100000"/>
              <a:buFontTx/>
              <a:buChar char="•"/>
              <a:tabLst/>
              <a:defRPr/>
            </a:pP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All member forces and support reactions are known at joint </a:t>
            </a:r>
            <a:r>
              <a:rPr kumimoji="0" lang="en-US" sz="2000" b="0" i="1" u="none" strike="noStrike" kern="1200" cap="none" spc="0" normalizeH="0" baseline="0" noProof="0">
                <a:ln>
                  <a:noFill/>
                </a:ln>
                <a:solidFill>
                  <a:srgbClr val="316501"/>
                </a:solidFill>
                <a:effectLst/>
                <a:uLnTx/>
                <a:uFillTx/>
                <a:latin typeface="Arial" charset="0"/>
                <a:ea typeface="+mn-ea"/>
                <a:cs typeface="+mn-cs"/>
                <a:sym typeface="Symbol" pitchFamily="18" charset="2"/>
              </a:rPr>
              <a:t>C</a:t>
            </a: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  However, the joint equilibrium requirements may be applied </a:t>
            </a:r>
            <a:b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br>
            <a:r>
              <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rPr>
              <a:t>to check the results</a:t>
            </a:r>
          </a:p>
          <a:p>
            <a:pPr marL="742950" marR="0" lvl="1" indent="-285750" algn="l" defTabSz="914400" rtl="0" eaLnBrk="0" fontAlgn="base" latinLnBrk="0" hangingPunct="0">
              <a:lnSpc>
                <a:spcPct val="100000"/>
              </a:lnSpc>
              <a:spcBef>
                <a:spcPct val="25000"/>
              </a:spcBef>
              <a:spcAft>
                <a:spcPct val="0"/>
              </a:spcAft>
              <a:buClr>
                <a:srgbClr val="316501"/>
              </a:buClr>
              <a:buSzPct val="100000"/>
              <a:buFontTx/>
              <a:buChar char="•"/>
              <a:tabLst/>
              <a:defRPr/>
            </a:pPr>
            <a:endParaRPr kumimoji="0" lang="en-US" sz="2000" b="0" i="0" u="none" strike="noStrike" kern="1200" cap="none" spc="0" normalizeH="0" baseline="0" noProof="0">
              <a:ln>
                <a:noFill/>
              </a:ln>
              <a:solidFill>
                <a:srgbClr val="316501"/>
              </a:solidFill>
              <a:effectLst/>
              <a:uLnTx/>
              <a:uFillTx/>
              <a:latin typeface="Arial" charset="0"/>
              <a:ea typeface="+mn-ea"/>
              <a:cs typeface="+mn-cs"/>
              <a:sym typeface="Symbol" pitchFamily="18" charset="2"/>
            </a:endParaRPr>
          </a:p>
        </p:txBody>
      </p:sp>
    </p:spTree>
    <p:extLst>
      <p:ext uri="{BB962C8B-B14F-4D97-AF65-F5344CB8AC3E}">
        <p14:creationId xmlns:p14="http://schemas.microsoft.com/office/powerpoint/2010/main" val="40364357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5572"/>
                                        </p:tgtEl>
                                        <p:attrNameLst>
                                          <p:attrName>style.visibility</p:attrName>
                                        </p:attrNameLst>
                                      </p:cBhvr>
                                      <p:to>
                                        <p:strVal val="visible"/>
                                      </p:to>
                                    </p:set>
                                    <p:animEffect transition="in" filter="wipe(up)">
                                      <p:cBhvr>
                                        <p:cTn id="7" dur="500"/>
                                        <p:tgtEl>
                                          <p:spTgt spid="100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05573">
                                            <p:txEl>
                                              <p:pRg st="0" end="0"/>
                                            </p:txEl>
                                          </p:spTgt>
                                        </p:tgtEl>
                                        <p:attrNameLst>
                                          <p:attrName>style.visibility</p:attrName>
                                        </p:attrNameLst>
                                      </p:cBhvr>
                                      <p:to>
                                        <p:strVal val="visible"/>
                                      </p:to>
                                    </p:set>
                                    <p:anim calcmode="lin" valueType="num">
                                      <p:cBhvr additive="base">
                                        <p:cTn id="12" dur="500" fill="hold"/>
                                        <p:tgtEl>
                                          <p:spTgt spid="100557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55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1005573">
                                            <p:txEl>
                                              <p:pRg st="1" end="1"/>
                                            </p:txEl>
                                          </p:spTgt>
                                        </p:tgtEl>
                                        <p:attrNameLst>
                                          <p:attrName>style.visibility</p:attrName>
                                        </p:attrNameLst>
                                      </p:cBhvr>
                                      <p:to>
                                        <p:strVal val="visible"/>
                                      </p:to>
                                    </p:set>
                                    <p:anim to="" calcmode="lin" valueType="num">
                                      <p:cBhvr>
                                        <p:cTn id="18" dur="1" fill="hold"/>
                                        <p:tgtEl>
                                          <p:spTgt spid="1005573">
                                            <p:txEl>
                                              <p:pRg st="1" end="1"/>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1005573">
                                            <p:txEl>
                                              <p:pRg st="2" end="2"/>
                                            </p:txEl>
                                          </p:spTgt>
                                        </p:tgtEl>
                                        <p:attrNameLst>
                                          <p:attrName>style.visibility</p:attrName>
                                        </p:attrNameLst>
                                      </p:cBhvr>
                                      <p:to>
                                        <p:strVal val="visible"/>
                                      </p:to>
                                    </p:set>
                                    <p:anim to="" calcmode="lin" valueType="num">
                                      <p:cBhvr>
                                        <p:cTn id="23" dur="1" fill="hold"/>
                                        <p:tgtEl>
                                          <p:spTgt spid="1005573">
                                            <p:txEl>
                                              <p:pRg st="2" end="2"/>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1005573">
                                            <p:txEl>
                                              <p:pRg st="3" end="3"/>
                                            </p:txEl>
                                          </p:spTgt>
                                        </p:tgtEl>
                                        <p:attrNameLst>
                                          <p:attrName>style.visibility</p:attrName>
                                        </p:attrNameLst>
                                      </p:cBhvr>
                                      <p:to>
                                        <p:strVal val="visible"/>
                                      </p:to>
                                    </p:set>
                                    <p:anim to="" calcmode="lin" valueType="num">
                                      <p:cBhvr>
                                        <p:cTn id="28" dur="1" fill="hold"/>
                                        <p:tgtEl>
                                          <p:spTgt spid="1005573">
                                            <p:txEl>
                                              <p:pRg st="3" end="3"/>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0"/>
                                          </p:stCondLst>
                                        </p:cTn>
                                        <p:tgtEl>
                                          <p:spTgt spid="1005573">
                                            <p:txEl>
                                              <p:pRg st="4" end="4"/>
                                            </p:txEl>
                                          </p:spTgt>
                                        </p:tgtEl>
                                        <p:attrNameLst>
                                          <p:attrName>style.visibility</p:attrName>
                                        </p:attrNameLst>
                                      </p:cBhvr>
                                      <p:to>
                                        <p:strVal val="visible"/>
                                      </p:to>
                                    </p:set>
                                    <p:anim to="" calcmode="lin" valueType="num">
                                      <p:cBhvr>
                                        <p:cTn id="33" dur="1" fill="hold"/>
                                        <p:tgtEl>
                                          <p:spTgt spid="100557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2" grpId="0"/>
      <p:bldP spid="10055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6" name="Picture 10" descr="Airbus_A300_cross_section">
            <a:extLst>
              <a:ext uri="{FF2B5EF4-FFF2-40B4-BE49-F238E27FC236}">
                <a16:creationId xmlns:a16="http://schemas.microsoft.com/office/drawing/2014/main" id="{58443056-37E0-4F53-A25B-93230A235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138"/>
            <a:ext cx="9144000" cy="6392862"/>
          </a:xfrm>
          <a:prstGeom prst="rect">
            <a:avLst/>
          </a:prstGeom>
          <a:noFill/>
          <a:extLst>
            <a:ext uri="{909E8E84-426E-40DD-AFC4-6F175D3DCCD1}">
              <a14:hiddenFill xmlns:a14="http://schemas.microsoft.com/office/drawing/2010/main">
                <a:solidFill>
                  <a:srgbClr val="FFFFFF"/>
                </a:solidFill>
              </a14:hiddenFill>
            </a:ext>
          </a:extLst>
        </p:spPr>
      </p:pic>
      <p:sp>
        <p:nvSpPr>
          <p:cNvPr id="111619" name="Text Box 3">
            <a:extLst>
              <a:ext uri="{FF2B5EF4-FFF2-40B4-BE49-F238E27FC236}">
                <a16:creationId xmlns:a16="http://schemas.microsoft.com/office/drawing/2014/main" id="{8490A60E-35E9-45BD-8DC5-40538CBCD918}"/>
              </a:ext>
            </a:extLst>
          </p:cNvPr>
          <p:cNvSpPr txBox="1">
            <a:spLocks noChangeArrowheads="1"/>
          </p:cNvSpPr>
          <p:nvPr/>
        </p:nvSpPr>
        <p:spPr bwMode="auto">
          <a:xfrm>
            <a:off x="0" y="188913"/>
            <a:ext cx="9144000" cy="43180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002" rIns="720000" bIns="10002" anchor="ctr"/>
          <a:lstStyle>
            <a:lvl1pPr>
              <a:defRPr>
                <a:solidFill>
                  <a:schemeClr val="tx1"/>
                </a:solidFill>
                <a:latin typeface="Arial" panose="020B0604020202020204" pitchFamily="34" charset="0"/>
              </a:defRPr>
            </a:lvl1pPr>
            <a:lvl2pPr marL="100013">
              <a:defRPr>
                <a:solidFill>
                  <a:schemeClr val="tx1"/>
                </a:solidFill>
                <a:latin typeface="Arial" panose="020B0604020202020204" pitchFamily="34" charset="0"/>
              </a:defRPr>
            </a:lvl2pPr>
            <a:lvl3pPr marL="200025">
              <a:defRPr>
                <a:solidFill>
                  <a:schemeClr val="tx1"/>
                </a:solidFill>
                <a:latin typeface="Arial" panose="020B0604020202020204" pitchFamily="34" charset="0"/>
              </a:defRPr>
            </a:lvl3pPr>
            <a:lvl4pPr marL="300038">
              <a:defRPr>
                <a:solidFill>
                  <a:schemeClr val="tx1"/>
                </a:solidFill>
                <a:latin typeface="Arial" panose="020B0604020202020204" pitchFamily="34" charset="0"/>
              </a:defRPr>
            </a:lvl4pPr>
            <a:lvl5pPr marL="400050">
              <a:defRPr>
                <a:solidFill>
                  <a:schemeClr val="tx1"/>
                </a:solidFill>
                <a:latin typeface="Arial" panose="020B0604020202020204" pitchFamily="34" charset="0"/>
              </a:defRPr>
            </a:lvl5pPr>
            <a:lvl6pPr marL="857250" fontAlgn="base">
              <a:spcBef>
                <a:spcPct val="0"/>
              </a:spcBef>
              <a:spcAft>
                <a:spcPct val="0"/>
              </a:spcAft>
              <a:defRPr>
                <a:solidFill>
                  <a:schemeClr val="tx1"/>
                </a:solidFill>
                <a:latin typeface="Arial" panose="020B0604020202020204" pitchFamily="34" charset="0"/>
              </a:defRPr>
            </a:lvl6pPr>
            <a:lvl7pPr marL="1314450" fontAlgn="base">
              <a:spcBef>
                <a:spcPct val="0"/>
              </a:spcBef>
              <a:spcAft>
                <a:spcPct val="0"/>
              </a:spcAft>
              <a:defRPr>
                <a:solidFill>
                  <a:schemeClr val="tx1"/>
                </a:solidFill>
                <a:latin typeface="Arial" panose="020B0604020202020204" pitchFamily="34" charset="0"/>
              </a:defRPr>
            </a:lvl7pPr>
            <a:lvl8pPr marL="1771650" fontAlgn="base">
              <a:spcBef>
                <a:spcPct val="0"/>
              </a:spcBef>
              <a:spcAft>
                <a:spcPct val="0"/>
              </a:spcAft>
              <a:defRPr>
                <a:solidFill>
                  <a:schemeClr val="tx1"/>
                </a:solidFill>
                <a:latin typeface="Arial" panose="020B0604020202020204" pitchFamily="34" charset="0"/>
              </a:defRPr>
            </a:lvl8pPr>
            <a:lvl9pPr marL="222885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ar-EG" sz="3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USE OF TRUSS STRUCTURES IN AVIATION</a:t>
            </a:r>
          </a:p>
        </p:txBody>
      </p:sp>
      <p:sp>
        <p:nvSpPr>
          <p:cNvPr id="111620" name="Text Box 4">
            <a:extLst>
              <a:ext uri="{FF2B5EF4-FFF2-40B4-BE49-F238E27FC236}">
                <a16:creationId xmlns:a16="http://schemas.microsoft.com/office/drawing/2014/main" id="{D61C0158-B1C0-4AE7-9B2B-C854B1345EF8}"/>
              </a:ext>
            </a:extLst>
          </p:cNvPr>
          <p:cNvSpPr txBox="1">
            <a:spLocks noChangeArrowheads="1"/>
          </p:cNvSpPr>
          <p:nvPr/>
        </p:nvSpPr>
        <p:spPr bwMode="auto">
          <a:xfrm>
            <a:off x="8532813" y="6400800"/>
            <a:ext cx="555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36000" bIns="360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CF1834-E4E2-4B57-AA5D-E9EF11DAF8D2}" type="slidenum">
              <a:rPr kumimoji="0" lang="ru-RU" altLang="ar-EG" sz="2400" b="1" i="0" u="none" strike="noStrike" kern="1200" cap="none" spc="0" normalizeH="0" baseline="0" noProof="0" smtClean="0">
                <a:ln>
                  <a:noFill/>
                </a:ln>
                <a:solidFill>
                  <a:srgbClr val="FF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ru-RU" altLang="ar-EG" sz="24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111622" name="Rectangle 6">
            <a:extLst>
              <a:ext uri="{FF2B5EF4-FFF2-40B4-BE49-F238E27FC236}">
                <a16:creationId xmlns:a16="http://schemas.microsoft.com/office/drawing/2014/main" id="{7E439ED5-F7B1-4C24-8D94-3D5E4EC2C462}"/>
              </a:ext>
            </a:extLst>
          </p:cNvPr>
          <p:cNvSpPr>
            <a:spLocks noChangeArrowheads="1"/>
          </p:cNvSpPr>
          <p:nvPr/>
        </p:nvSpPr>
        <p:spPr bwMode="auto">
          <a:xfrm>
            <a:off x="1042988" y="5516563"/>
            <a:ext cx="4968875" cy="1268412"/>
          </a:xfrm>
          <a:prstGeom prst="rect">
            <a:avLst/>
          </a:prstGeom>
          <a:noFill/>
          <a:ln w="127000">
            <a:solidFill>
              <a:srgbClr val="FF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ar-EG"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625" name="Text Box 9">
            <a:extLst>
              <a:ext uri="{FF2B5EF4-FFF2-40B4-BE49-F238E27FC236}">
                <a16:creationId xmlns:a16="http://schemas.microsoft.com/office/drawing/2014/main" id="{2AA202F2-9A7E-4ED3-B912-8189F548FB9A}"/>
              </a:ext>
            </a:extLst>
          </p:cNvPr>
          <p:cNvSpPr txBox="1">
            <a:spLocks noChangeArrowheads="1"/>
          </p:cNvSpPr>
          <p:nvPr/>
        </p:nvSpPr>
        <p:spPr bwMode="auto">
          <a:xfrm>
            <a:off x="0" y="620713"/>
            <a:ext cx="2051050" cy="1373187"/>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A300,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ar-EG"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Europe, 1972</a:t>
            </a:r>
          </a:p>
        </p:txBody>
      </p:sp>
    </p:spTree>
    <p:extLst>
      <p:ext uri="{BB962C8B-B14F-4D97-AF65-F5344CB8AC3E}">
        <p14:creationId xmlns:p14="http://schemas.microsoft.com/office/powerpoint/2010/main" val="2512320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p:txBody>
          <a:bodyPr/>
          <a:lstStyle/>
          <a:p>
            <a:pPr>
              <a:defRPr/>
            </a:pPr>
            <a:r>
              <a:rPr lang="en-US"/>
              <a:t>Example </a:t>
            </a:r>
            <a:r>
              <a:rPr lang="en-US">
                <a:sym typeface="Wingdings 3" pitchFamily="18" charset="2"/>
              </a:rPr>
              <a:t></a:t>
            </a:r>
            <a:r>
              <a:rPr lang="en-US"/>
              <a:t> 2D Truss</a:t>
            </a:r>
          </a:p>
        </p:txBody>
      </p:sp>
      <p:sp>
        <p:nvSpPr>
          <p:cNvPr id="3081" name="Rectangle 3"/>
          <p:cNvSpPr>
            <a:spLocks noGrp="1" noChangeArrowheads="1"/>
          </p:cNvSpPr>
          <p:nvPr>
            <p:ph type="body" sz="half" idx="1"/>
          </p:nvPr>
        </p:nvSpPr>
        <p:spPr>
          <a:xfrm>
            <a:off x="685800" y="3886200"/>
            <a:ext cx="3810000" cy="2514600"/>
          </a:xfrm>
        </p:spPr>
        <p:txBody>
          <a:bodyPr/>
          <a:lstStyle/>
          <a:p>
            <a:r>
              <a:rPr lang="en-US" sz="2400"/>
              <a:t>SOLUTION</a:t>
            </a:r>
          </a:p>
          <a:p>
            <a:pPr lvl="1"/>
            <a:r>
              <a:rPr lang="en-US" sz="2000"/>
              <a:t>Based on a free-body diagram of the entire truss, solve the 3 equilibrium equations for the reactions at E and C.</a:t>
            </a:r>
          </a:p>
        </p:txBody>
      </p:sp>
      <p:pic>
        <p:nvPicPr>
          <p:cNvPr id="3082" name="Picture 4"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3429000" cy="2743200"/>
          </a:xfrm>
          <a:prstGeom prst="rect">
            <a:avLst/>
          </a:prstGeom>
          <a:noFill/>
          <a:ln w="28575">
            <a:solidFill>
              <a:srgbClr val="60C9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06597" name="Object 5"/>
          <p:cNvGraphicFramePr>
            <a:graphicFrameLocks noChangeAspect="1"/>
          </p:cNvGraphicFramePr>
          <p:nvPr/>
        </p:nvGraphicFramePr>
        <p:xfrm>
          <a:off x="3733800" y="1111250"/>
          <a:ext cx="5334000" cy="841375"/>
        </p:xfrm>
        <a:graphic>
          <a:graphicData uri="http://schemas.openxmlformats.org/presentationml/2006/ole">
            <mc:AlternateContent xmlns:mc="http://schemas.openxmlformats.org/markup-compatibility/2006">
              <mc:Choice xmlns:v="urn:schemas-microsoft-com:vml" Requires="v">
                <p:oleObj spid="_x0000_s34836" name="Equation" r:id="rId4" imgW="3060700" imgH="482600" progId="Equation.3">
                  <p:embed/>
                </p:oleObj>
              </mc:Choice>
              <mc:Fallback>
                <p:oleObj name="Equation" r:id="rId4" imgW="3060700" imgH="482600" progId="Equation.3">
                  <p:embed/>
                  <p:pic>
                    <p:nvPicPr>
                      <p:cNvPr id="10065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111250"/>
                        <a:ext cx="53340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6598" name="Object 6"/>
          <p:cNvGraphicFramePr>
            <a:graphicFrameLocks noChangeAspect="1"/>
          </p:cNvGraphicFramePr>
          <p:nvPr/>
        </p:nvGraphicFramePr>
        <p:xfrm>
          <a:off x="7162800" y="2060575"/>
          <a:ext cx="1816100" cy="377825"/>
        </p:xfrm>
        <a:graphic>
          <a:graphicData uri="http://schemas.openxmlformats.org/presentationml/2006/ole">
            <mc:AlternateContent xmlns:mc="http://schemas.openxmlformats.org/markup-compatibility/2006">
              <mc:Choice xmlns:v="urn:schemas-microsoft-com:vml" Requires="v">
                <p:oleObj spid="_x0000_s34837" name="Equation" r:id="rId6" imgW="1587500" imgH="330200" progId="Equation.3">
                  <p:embed/>
                </p:oleObj>
              </mc:Choice>
              <mc:Fallback>
                <p:oleObj name="Equation" r:id="rId6" imgW="1587500" imgH="330200" progId="Equation.3">
                  <p:embed/>
                  <p:pic>
                    <p:nvPicPr>
                      <p:cNvPr id="100659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060575"/>
                        <a:ext cx="1816100" cy="3778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6599" name="Object 7"/>
          <p:cNvGraphicFramePr>
            <a:graphicFrameLocks noChangeAspect="1"/>
          </p:cNvGraphicFramePr>
          <p:nvPr/>
        </p:nvGraphicFramePr>
        <p:xfrm>
          <a:off x="3810000" y="2774950"/>
          <a:ext cx="2286000" cy="492125"/>
        </p:xfrm>
        <a:graphic>
          <a:graphicData uri="http://schemas.openxmlformats.org/presentationml/2006/ole">
            <mc:AlternateContent xmlns:mc="http://schemas.openxmlformats.org/markup-compatibility/2006">
              <mc:Choice xmlns:v="urn:schemas-microsoft-com:vml" Requires="v">
                <p:oleObj spid="_x0000_s34838" name="Equation" r:id="rId8" imgW="1536700" imgH="330200" progId="Equation.3">
                  <p:embed/>
                </p:oleObj>
              </mc:Choice>
              <mc:Fallback>
                <p:oleObj name="Equation" r:id="rId8" imgW="1536700" imgH="330200" progId="Equation.3">
                  <p:embed/>
                  <p:pic>
                    <p:nvPicPr>
                      <p:cNvPr id="100659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2774950"/>
                        <a:ext cx="22860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6600" name="Object 8"/>
          <p:cNvGraphicFramePr>
            <a:graphicFrameLocks noChangeAspect="1"/>
          </p:cNvGraphicFramePr>
          <p:nvPr/>
        </p:nvGraphicFramePr>
        <p:xfrm>
          <a:off x="7086600" y="2774950"/>
          <a:ext cx="1041400" cy="466725"/>
        </p:xfrm>
        <a:graphic>
          <a:graphicData uri="http://schemas.openxmlformats.org/presentationml/2006/ole">
            <mc:AlternateContent xmlns:mc="http://schemas.openxmlformats.org/markup-compatibility/2006">
              <mc:Choice xmlns:v="urn:schemas-microsoft-com:vml" Requires="v">
                <p:oleObj spid="_x0000_s34839" name="Equation" r:id="rId10" imgW="736600" imgH="330200" progId="Equation.3">
                  <p:embed/>
                </p:oleObj>
              </mc:Choice>
              <mc:Fallback>
                <p:oleObj name="Equation" r:id="rId10" imgW="736600" imgH="330200" progId="Equation.3">
                  <p:embed/>
                  <p:pic>
                    <p:nvPicPr>
                      <p:cNvPr id="100660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2774950"/>
                        <a:ext cx="1041400" cy="4667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6601" name="Object 9"/>
          <p:cNvGraphicFramePr>
            <a:graphicFrameLocks noChangeAspect="1"/>
          </p:cNvGraphicFramePr>
          <p:nvPr/>
        </p:nvGraphicFramePr>
        <p:xfrm>
          <a:off x="3733800" y="3581400"/>
          <a:ext cx="5334000" cy="412750"/>
        </p:xfrm>
        <a:graphic>
          <a:graphicData uri="http://schemas.openxmlformats.org/presentationml/2006/ole">
            <mc:AlternateContent xmlns:mc="http://schemas.openxmlformats.org/markup-compatibility/2006">
              <mc:Choice xmlns:v="urn:schemas-microsoft-com:vml" Requires="v">
                <p:oleObj spid="_x0000_s34840" name="Equation" r:id="rId12" imgW="4749800" imgH="368300" progId="Equation.3">
                  <p:embed/>
                </p:oleObj>
              </mc:Choice>
              <mc:Fallback>
                <p:oleObj name="Equation" r:id="rId12" imgW="4749800" imgH="368300" progId="Equation.3">
                  <p:embed/>
                  <p:pic>
                    <p:nvPicPr>
                      <p:cNvPr id="100660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3581400"/>
                        <a:ext cx="53340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6602" name="Object 10"/>
          <p:cNvGraphicFramePr>
            <a:graphicFrameLocks noChangeAspect="1"/>
          </p:cNvGraphicFramePr>
          <p:nvPr/>
        </p:nvGraphicFramePr>
        <p:xfrm>
          <a:off x="7010400" y="4159250"/>
          <a:ext cx="1943100" cy="488950"/>
        </p:xfrm>
        <a:graphic>
          <a:graphicData uri="http://schemas.openxmlformats.org/presentationml/2006/ole">
            <mc:AlternateContent xmlns:mc="http://schemas.openxmlformats.org/markup-compatibility/2006">
              <mc:Choice xmlns:v="urn:schemas-microsoft-com:vml" Requires="v">
                <p:oleObj spid="_x0000_s34841" name="Equation" r:id="rId14" imgW="1562100" imgH="393700" progId="Equation.3">
                  <p:embed/>
                </p:oleObj>
              </mc:Choice>
              <mc:Fallback>
                <p:oleObj name="Equation" r:id="rId14" imgW="1562100" imgH="393700" progId="Equation.3">
                  <p:embed/>
                  <p:pic>
                    <p:nvPicPr>
                      <p:cNvPr id="100660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4159250"/>
                        <a:ext cx="1943100" cy="488950"/>
                      </a:xfrm>
                      <a:prstGeom prst="rect">
                        <a:avLst/>
                      </a:prstGeom>
                      <a:noFill/>
                      <a:ln w="28575">
                        <a:solidFill>
                          <a:srgbClr val="CF0E3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6603" name="Rectangle 11"/>
          <p:cNvSpPr>
            <a:spLocks noChangeArrowheads="1"/>
          </p:cNvSpPr>
          <p:nvPr/>
        </p:nvSpPr>
        <p:spPr bwMode="auto">
          <a:xfrm>
            <a:off x="4572000" y="49530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400" b="0" i="0" u="none" strike="noStrike" kern="1200" cap="none" spc="0" normalizeH="0" baseline="0" noProof="0">
                <a:ln>
                  <a:noFill/>
                </a:ln>
                <a:solidFill>
                  <a:srgbClr val="00279F"/>
                </a:solidFill>
                <a:effectLst/>
                <a:uLnTx/>
                <a:uFillTx/>
                <a:latin typeface="Arial" charset="0"/>
                <a:ea typeface="+mn-ea"/>
                <a:cs typeface="+mn-cs"/>
              </a:rPr>
              <a:t>So-Far, So-Good</a:t>
            </a:r>
          </a:p>
        </p:txBody>
      </p:sp>
    </p:spTree>
    <p:extLst>
      <p:ext uri="{BB962C8B-B14F-4D97-AF65-F5344CB8AC3E}">
        <p14:creationId xmlns:p14="http://schemas.microsoft.com/office/powerpoint/2010/main" val="86602455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06597"/>
                                        </p:tgtEl>
                                        <p:attrNameLst>
                                          <p:attrName>style.visibility</p:attrName>
                                        </p:attrNameLst>
                                      </p:cBhvr>
                                      <p:to>
                                        <p:strVal val="visible"/>
                                      </p:to>
                                    </p:set>
                                    <p:anim to="" calcmode="lin" valueType="num">
                                      <p:cBhvr>
                                        <p:cTn id="7" dur="1" fill="hold"/>
                                        <p:tgtEl>
                                          <p:spTgt spid="100659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06598"/>
                                        </p:tgtEl>
                                        <p:attrNameLst>
                                          <p:attrName>style.visibility</p:attrName>
                                        </p:attrNameLst>
                                      </p:cBhvr>
                                      <p:to>
                                        <p:strVal val="visible"/>
                                      </p:to>
                                    </p:set>
                                    <p:anim to="" calcmode="lin" valueType="num">
                                      <p:cBhvr>
                                        <p:cTn id="12" dur="1" fill="hold"/>
                                        <p:tgtEl>
                                          <p:spTgt spid="100659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06599"/>
                                        </p:tgtEl>
                                        <p:attrNameLst>
                                          <p:attrName>style.visibility</p:attrName>
                                        </p:attrNameLst>
                                      </p:cBhvr>
                                      <p:to>
                                        <p:strVal val="visible"/>
                                      </p:to>
                                    </p:set>
                                    <p:anim to="" calcmode="lin" valueType="num">
                                      <p:cBhvr>
                                        <p:cTn id="17" dur="1" fill="hold"/>
                                        <p:tgtEl>
                                          <p:spTgt spid="100659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006600"/>
                                        </p:tgtEl>
                                        <p:attrNameLst>
                                          <p:attrName>style.visibility</p:attrName>
                                        </p:attrNameLst>
                                      </p:cBhvr>
                                      <p:to>
                                        <p:strVal val="visible"/>
                                      </p:to>
                                    </p:set>
                                    <p:anim to="" calcmode="lin" valueType="num">
                                      <p:cBhvr>
                                        <p:cTn id="22" dur="1" fill="hold"/>
                                        <p:tgtEl>
                                          <p:spTgt spid="1006600"/>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006601"/>
                                        </p:tgtEl>
                                        <p:attrNameLst>
                                          <p:attrName>style.visibility</p:attrName>
                                        </p:attrNameLst>
                                      </p:cBhvr>
                                      <p:to>
                                        <p:strVal val="visible"/>
                                      </p:to>
                                    </p:set>
                                    <p:anim to="" calcmode="lin" valueType="num">
                                      <p:cBhvr>
                                        <p:cTn id="27" dur="1" fill="hold"/>
                                        <p:tgtEl>
                                          <p:spTgt spid="1006601"/>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006602"/>
                                        </p:tgtEl>
                                        <p:attrNameLst>
                                          <p:attrName>style.visibility</p:attrName>
                                        </p:attrNameLst>
                                      </p:cBhvr>
                                      <p:to>
                                        <p:strVal val="visible"/>
                                      </p:to>
                                    </p:set>
                                    <p:anim to="" calcmode="lin" valueType="num">
                                      <p:cBhvr>
                                        <p:cTn id="32" dur="1" fill="hold"/>
                                        <p:tgtEl>
                                          <p:spTgt spid="1006602"/>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06603"/>
                                        </p:tgtEl>
                                        <p:attrNameLst>
                                          <p:attrName>style.visibility</p:attrName>
                                        </p:attrNameLst>
                                      </p:cBhvr>
                                      <p:to>
                                        <p:strVal val="visible"/>
                                      </p:to>
                                    </p:set>
                                    <p:anim to="" calcmode="lin" valueType="num">
                                      <p:cBhvr>
                                        <p:cTn id="37" dur="1" fill="hold"/>
                                        <p:tgtEl>
                                          <p:spTgt spid="100660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60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Example </a:t>
            </a:r>
            <a:r>
              <a:rPr lang="en-US">
                <a:effectLst>
                  <a:outerShdw blurRad="38100" dist="38100" dir="2700000" algn="tl">
                    <a:srgbClr val="C0C0C0"/>
                  </a:outerShdw>
                </a:effectLst>
                <a:sym typeface="Wingdings 3" pitchFamily="18" charset="2"/>
              </a:rPr>
              <a:t></a:t>
            </a:r>
            <a:r>
              <a:rPr lang="en-US">
                <a:effectLst>
                  <a:outerShdw blurRad="38100" dist="38100" dir="2700000" algn="tl">
                    <a:srgbClr val="C0C0C0"/>
                  </a:outerShdw>
                </a:effectLst>
              </a:rPr>
              <a:t> 2D Truss</a:t>
            </a:r>
          </a:p>
        </p:txBody>
      </p:sp>
      <p:sp>
        <p:nvSpPr>
          <p:cNvPr id="4104" name="Rectangle 3"/>
          <p:cNvSpPr>
            <a:spLocks noGrp="1" noChangeArrowheads="1"/>
          </p:cNvSpPr>
          <p:nvPr>
            <p:ph type="body" sz="half" idx="2"/>
          </p:nvPr>
        </p:nvSpPr>
        <p:spPr>
          <a:xfrm>
            <a:off x="3962400" y="1066800"/>
            <a:ext cx="4495800" cy="2209800"/>
          </a:xfrm>
        </p:spPr>
        <p:txBody>
          <a:bodyPr/>
          <a:lstStyle/>
          <a:p>
            <a:r>
              <a:rPr lang="en-US" sz="2400"/>
              <a:t>Joint A is subjected to only two unknown member forces.  Determine these from the pin (or joint) equilibrium requirements.</a:t>
            </a:r>
          </a:p>
        </p:txBody>
      </p:sp>
      <p:pic>
        <p:nvPicPr>
          <p:cNvPr id="4105" name="Picture 4"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13" y="982663"/>
            <a:ext cx="25146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7621" name="Picture 5" descr="msotw9_tem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613" y="3044825"/>
            <a:ext cx="2997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7622" name="Picture 6" descr="msotw9_tem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563" y="5138738"/>
            <a:ext cx="3641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07623" name="Object 7"/>
          <p:cNvGraphicFramePr>
            <a:graphicFrameLocks noChangeAspect="1"/>
          </p:cNvGraphicFramePr>
          <p:nvPr/>
        </p:nvGraphicFramePr>
        <p:xfrm>
          <a:off x="4171274" y="2967899"/>
          <a:ext cx="2737767" cy="1081587"/>
        </p:xfrm>
        <a:graphic>
          <a:graphicData uri="http://schemas.openxmlformats.org/presentationml/2006/ole">
            <mc:AlternateContent xmlns:mc="http://schemas.openxmlformats.org/markup-compatibility/2006">
              <mc:Choice xmlns:v="urn:schemas-microsoft-com:vml" Requires="v">
                <p:oleObj spid="_x0000_s35854" name="Equation" r:id="rId6" imgW="2057400" imgH="812520" progId="Equation.3">
                  <p:embed/>
                </p:oleObj>
              </mc:Choice>
              <mc:Fallback>
                <p:oleObj name="Equation" r:id="rId6" imgW="2057400" imgH="812520" progId="Equation.3">
                  <p:embed/>
                  <p:pic>
                    <p:nvPicPr>
                      <p:cNvPr id="100762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1274" y="2967899"/>
                        <a:ext cx="2737767" cy="108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7624" name="Object 8"/>
          <p:cNvGraphicFramePr>
            <a:graphicFrameLocks noChangeAspect="1"/>
          </p:cNvGraphicFramePr>
          <p:nvPr/>
        </p:nvGraphicFramePr>
        <p:xfrm>
          <a:off x="7088188" y="3124200"/>
          <a:ext cx="1816100" cy="711200"/>
        </p:xfrm>
        <a:graphic>
          <a:graphicData uri="http://schemas.openxmlformats.org/presentationml/2006/ole">
            <mc:AlternateContent xmlns:mc="http://schemas.openxmlformats.org/markup-compatibility/2006">
              <mc:Choice xmlns:v="urn:schemas-microsoft-com:vml" Requires="v">
                <p:oleObj spid="_x0000_s35855" name="Equation" r:id="rId8" imgW="1816100" imgH="711200" progId="Equation.3">
                  <p:embed/>
                </p:oleObj>
              </mc:Choice>
              <mc:Fallback>
                <p:oleObj name="Equation" r:id="rId8" imgW="1816100" imgH="711200" progId="Equation.3">
                  <p:embed/>
                  <p:pic>
                    <p:nvPicPr>
                      <p:cNvPr id="100762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8188" y="3124200"/>
                        <a:ext cx="1816100" cy="711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7625" name="Rectangle 9"/>
          <p:cNvSpPr>
            <a:spLocks noChangeArrowheads="1"/>
          </p:cNvSpPr>
          <p:nvPr/>
        </p:nvSpPr>
        <p:spPr bwMode="auto">
          <a:xfrm>
            <a:off x="3962400" y="3962400"/>
            <a:ext cx="449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400" b="0" i="0" u="none" strike="noStrike" kern="1200" cap="none" spc="0" normalizeH="0" baseline="0" noProof="0">
                <a:ln>
                  <a:noFill/>
                </a:ln>
                <a:solidFill>
                  <a:srgbClr val="00279F"/>
                </a:solidFill>
                <a:effectLst/>
                <a:uLnTx/>
                <a:uFillTx/>
                <a:latin typeface="Arial" charset="0"/>
                <a:ea typeface="+mn-ea"/>
                <a:cs typeface="+mn-cs"/>
              </a:rPr>
              <a:t>There are now only two unknown member forces at joint D.</a:t>
            </a:r>
          </a:p>
        </p:txBody>
      </p:sp>
      <p:graphicFrame>
        <p:nvGraphicFramePr>
          <p:cNvPr id="1007626" name="Object 10"/>
          <p:cNvGraphicFramePr>
            <a:graphicFrameLocks noChangeAspect="1"/>
          </p:cNvGraphicFramePr>
          <p:nvPr/>
        </p:nvGraphicFramePr>
        <p:xfrm>
          <a:off x="4392613" y="5207000"/>
          <a:ext cx="1587500" cy="812800"/>
        </p:xfrm>
        <a:graphic>
          <a:graphicData uri="http://schemas.openxmlformats.org/presentationml/2006/ole">
            <mc:AlternateContent xmlns:mc="http://schemas.openxmlformats.org/markup-compatibility/2006">
              <mc:Choice xmlns:v="urn:schemas-microsoft-com:vml" Requires="v">
                <p:oleObj spid="_x0000_s35856" name="Equation" r:id="rId10" imgW="1586811" imgH="812447" progId="Equation.3">
                  <p:embed/>
                </p:oleObj>
              </mc:Choice>
              <mc:Fallback>
                <p:oleObj name="Equation" r:id="rId10" imgW="1586811" imgH="812447" progId="Equation.3">
                  <p:embed/>
                  <p:pic>
                    <p:nvPicPr>
                      <p:cNvPr id="100762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2613" y="5207000"/>
                        <a:ext cx="15875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7627" name="Object 11"/>
          <p:cNvGraphicFramePr>
            <a:graphicFrameLocks noChangeAspect="1"/>
          </p:cNvGraphicFramePr>
          <p:nvPr/>
        </p:nvGraphicFramePr>
        <p:xfrm>
          <a:off x="7165975" y="5003800"/>
          <a:ext cx="1803400" cy="711200"/>
        </p:xfrm>
        <a:graphic>
          <a:graphicData uri="http://schemas.openxmlformats.org/presentationml/2006/ole">
            <mc:AlternateContent xmlns:mc="http://schemas.openxmlformats.org/markup-compatibility/2006">
              <mc:Choice xmlns:v="urn:schemas-microsoft-com:vml" Requires="v">
                <p:oleObj spid="_x0000_s35857" name="Equation" r:id="rId12" imgW="1803400" imgH="711200" progId="Equation.3">
                  <p:embed/>
                </p:oleObj>
              </mc:Choice>
              <mc:Fallback>
                <p:oleObj name="Equation" r:id="rId12" imgW="1803400" imgH="711200" progId="Equation.3">
                  <p:embed/>
                  <p:pic>
                    <p:nvPicPr>
                      <p:cNvPr id="1007627"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5975" y="5003800"/>
                        <a:ext cx="1803400" cy="711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491284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07621"/>
                                        </p:tgtEl>
                                        <p:attrNameLst>
                                          <p:attrName>style.visibility</p:attrName>
                                        </p:attrNameLst>
                                      </p:cBhvr>
                                      <p:to>
                                        <p:strVal val="visible"/>
                                      </p:to>
                                    </p:set>
                                    <p:anim to="" calcmode="lin" valueType="num">
                                      <p:cBhvr>
                                        <p:cTn id="7" dur="1" fill="hold"/>
                                        <p:tgtEl>
                                          <p:spTgt spid="100762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07623"/>
                                        </p:tgtEl>
                                        <p:attrNameLst>
                                          <p:attrName>style.visibility</p:attrName>
                                        </p:attrNameLst>
                                      </p:cBhvr>
                                      <p:to>
                                        <p:strVal val="visible"/>
                                      </p:to>
                                    </p:set>
                                    <p:anim to="" calcmode="lin" valueType="num">
                                      <p:cBhvr>
                                        <p:cTn id="12" dur="1" fill="hold"/>
                                        <p:tgtEl>
                                          <p:spTgt spid="100762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07624"/>
                                        </p:tgtEl>
                                        <p:attrNameLst>
                                          <p:attrName>style.visibility</p:attrName>
                                        </p:attrNameLst>
                                      </p:cBhvr>
                                      <p:to>
                                        <p:strVal val="visible"/>
                                      </p:to>
                                    </p:set>
                                    <p:anim to="" calcmode="lin" valueType="num">
                                      <p:cBhvr>
                                        <p:cTn id="17" dur="1" fill="hold"/>
                                        <p:tgtEl>
                                          <p:spTgt spid="100762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07625"/>
                                        </p:tgtEl>
                                        <p:attrNameLst>
                                          <p:attrName>style.visibility</p:attrName>
                                        </p:attrNameLst>
                                      </p:cBhvr>
                                      <p:to>
                                        <p:strVal val="visible"/>
                                      </p:to>
                                    </p:set>
                                    <p:anim to="" calcmode="lin" valueType="num">
                                      <p:cBhvr>
                                        <p:cTn id="22" dur="1" fill="hold"/>
                                        <p:tgtEl>
                                          <p:spTgt spid="1007625"/>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007622"/>
                                        </p:tgtEl>
                                        <p:attrNameLst>
                                          <p:attrName>style.visibility</p:attrName>
                                        </p:attrNameLst>
                                      </p:cBhvr>
                                      <p:to>
                                        <p:strVal val="visible"/>
                                      </p:to>
                                    </p:set>
                                    <p:anim to="" calcmode="lin" valueType="num">
                                      <p:cBhvr>
                                        <p:cTn id="27" dur="1" fill="hold"/>
                                        <p:tgtEl>
                                          <p:spTgt spid="1007622"/>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007626"/>
                                        </p:tgtEl>
                                        <p:attrNameLst>
                                          <p:attrName>style.visibility</p:attrName>
                                        </p:attrNameLst>
                                      </p:cBhvr>
                                      <p:to>
                                        <p:strVal val="visible"/>
                                      </p:to>
                                    </p:set>
                                    <p:anim to="" calcmode="lin" valueType="num">
                                      <p:cBhvr>
                                        <p:cTn id="32" dur="1" fill="hold"/>
                                        <p:tgtEl>
                                          <p:spTgt spid="1007626"/>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007627"/>
                                        </p:tgtEl>
                                        <p:attrNameLst>
                                          <p:attrName>style.visibility</p:attrName>
                                        </p:attrNameLst>
                                      </p:cBhvr>
                                      <p:to>
                                        <p:strVal val="visible"/>
                                      </p:to>
                                    </p:set>
                                    <p:anim to="" calcmode="lin" valueType="num">
                                      <p:cBhvr>
                                        <p:cTn id="37" dur="1" fill="hold"/>
                                        <p:tgtEl>
                                          <p:spTgt spid="10076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685800" y="304800"/>
            <a:ext cx="7772400" cy="687388"/>
          </a:xfrm>
        </p:spPr>
        <p:txBody>
          <a:bodyPr/>
          <a:lstStyle/>
          <a:p>
            <a:pPr>
              <a:defRPr/>
            </a:pPr>
            <a:r>
              <a:rPr lang="en-US">
                <a:effectLst>
                  <a:outerShdw blurRad="38100" dist="38100" dir="2700000" algn="tl">
                    <a:srgbClr val="C0C0C0"/>
                  </a:outerShdw>
                </a:effectLst>
              </a:rPr>
              <a:t>Example </a:t>
            </a:r>
            <a:r>
              <a:rPr lang="en-US">
                <a:effectLst>
                  <a:outerShdw blurRad="38100" dist="38100" dir="2700000" algn="tl">
                    <a:srgbClr val="C0C0C0"/>
                  </a:outerShdw>
                </a:effectLst>
                <a:sym typeface="Wingdings 3" pitchFamily="18" charset="2"/>
              </a:rPr>
              <a:t></a:t>
            </a:r>
            <a:r>
              <a:rPr lang="en-US">
                <a:effectLst>
                  <a:outerShdw blurRad="38100" dist="38100" dir="2700000" algn="tl">
                    <a:srgbClr val="C0C0C0"/>
                  </a:outerShdw>
                </a:effectLst>
              </a:rPr>
              <a:t> 2D Truss</a:t>
            </a:r>
          </a:p>
        </p:txBody>
      </p:sp>
      <p:sp>
        <p:nvSpPr>
          <p:cNvPr id="5130" name="Rectangle 3"/>
          <p:cNvSpPr>
            <a:spLocks noGrp="1" noChangeArrowheads="1"/>
          </p:cNvSpPr>
          <p:nvPr>
            <p:ph type="body" sz="half" idx="2"/>
          </p:nvPr>
        </p:nvSpPr>
        <p:spPr>
          <a:xfrm>
            <a:off x="3581400" y="1219200"/>
            <a:ext cx="4876800" cy="1524000"/>
          </a:xfrm>
        </p:spPr>
        <p:txBody>
          <a:bodyPr/>
          <a:lstStyle/>
          <a:p>
            <a:r>
              <a:rPr lang="en-US" sz="2400"/>
              <a:t>There are now only two unknown member forces at joint B.  Assume both are in tension.</a:t>
            </a:r>
          </a:p>
        </p:txBody>
      </p:sp>
      <p:pic>
        <p:nvPicPr>
          <p:cNvPr id="5131" name="Picture 4"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13" y="982663"/>
            <a:ext cx="25146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8645" name="Rectangle 5"/>
          <p:cNvSpPr>
            <a:spLocks noChangeArrowheads="1"/>
          </p:cNvSpPr>
          <p:nvPr/>
        </p:nvSpPr>
        <p:spPr bwMode="auto">
          <a:xfrm>
            <a:off x="3581400" y="4267200"/>
            <a:ext cx="4876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2400" b="0" i="0" u="none" strike="noStrike" kern="1200" cap="none" spc="0" normalizeH="0" baseline="0" noProof="0">
                <a:ln>
                  <a:noFill/>
                </a:ln>
                <a:solidFill>
                  <a:srgbClr val="00279F"/>
                </a:solidFill>
                <a:effectLst/>
                <a:uLnTx/>
                <a:uFillTx/>
                <a:latin typeface="Arial" charset="0"/>
                <a:ea typeface="+mn-ea"/>
                <a:cs typeface="+mn-cs"/>
              </a:rPr>
              <a:t>There is one unknown member force at joint E.  Assume the member is in tension.</a:t>
            </a:r>
          </a:p>
        </p:txBody>
      </p:sp>
      <p:pic>
        <p:nvPicPr>
          <p:cNvPr id="1008646" name="Picture 6" descr="msotw9_tem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350" y="3048000"/>
            <a:ext cx="26606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8647" name="Picture 7" descr="msotw9_tem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700" y="4738688"/>
            <a:ext cx="2286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08648" name="Object 8"/>
          <p:cNvGraphicFramePr>
            <a:graphicFrameLocks noChangeAspect="1"/>
          </p:cNvGraphicFramePr>
          <p:nvPr/>
        </p:nvGraphicFramePr>
        <p:xfrm>
          <a:off x="3962400" y="2409825"/>
          <a:ext cx="3746500" cy="812800"/>
        </p:xfrm>
        <a:graphic>
          <a:graphicData uri="http://schemas.openxmlformats.org/presentationml/2006/ole">
            <mc:AlternateContent xmlns:mc="http://schemas.openxmlformats.org/markup-compatibility/2006">
              <mc:Choice xmlns:v="urn:schemas-microsoft-com:vml" Requires="v">
                <p:oleObj spid="_x0000_s36884" name="Equation" r:id="rId6" imgW="3746500" imgH="812800" progId="Equation.3">
                  <p:embed/>
                </p:oleObj>
              </mc:Choice>
              <mc:Fallback>
                <p:oleObj name="Equation" r:id="rId6" imgW="3746500" imgH="812800" progId="Equation.3">
                  <p:embed/>
                  <p:pic>
                    <p:nvPicPr>
                      <p:cNvPr id="100864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2409825"/>
                        <a:ext cx="37465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8649" name="Object 9"/>
          <p:cNvGraphicFramePr>
            <a:graphicFrameLocks noChangeAspect="1"/>
          </p:cNvGraphicFramePr>
          <p:nvPr/>
        </p:nvGraphicFramePr>
        <p:xfrm>
          <a:off x="6764338" y="2905125"/>
          <a:ext cx="1790700" cy="317500"/>
        </p:xfrm>
        <a:graphic>
          <a:graphicData uri="http://schemas.openxmlformats.org/presentationml/2006/ole">
            <mc:AlternateContent xmlns:mc="http://schemas.openxmlformats.org/markup-compatibility/2006">
              <mc:Choice xmlns:v="urn:schemas-microsoft-com:vml" Requires="v">
                <p:oleObj spid="_x0000_s36885" name="Equation" r:id="rId8" imgW="1790700" imgH="317500" progId="Equation.3">
                  <p:embed/>
                </p:oleObj>
              </mc:Choice>
              <mc:Fallback>
                <p:oleObj name="Equation" r:id="rId8" imgW="1790700" imgH="317500" progId="Equation.3">
                  <p:embed/>
                  <p:pic>
                    <p:nvPicPr>
                      <p:cNvPr id="100864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4338" y="2905125"/>
                        <a:ext cx="1790700" cy="3175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8650" name="Object 10"/>
          <p:cNvGraphicFramePr>
            <a:graphicFrameLocks noChangeAspect="1"/>
          </p:cNvGraphicFramePr>
          <p:nvPr/>
        </p:nvGraphicFramePr>
        <p:xfrm>
          <a:off x="3962400" y="3454400"/>
          <a:ext cx="4470400" cy="812800"/>
        </p:xfrm>
        <a:graphic>
          <a:graphicData uri="http://schemas.openxmlformats.org/presentationml/2006/ole">
            <mc:AlternateContent xmlns:mc="http://schemas.openxmlformats.org/markup-compatibility/2006">
              <mc:Choice xmlns:v="urn:schemas-microsoft-com:vml" Requires="v">
                <p:oleObj spid="_x0000_s36886" name="Equation" r:id="rId10" imgW="4470400" imgH="812800" progId="Equation.3">
                  <p:embed/>
                </p:oleObj>
              </mc:Choice>
              <mc:Fallback>
                <p:oleObj name="Equation" r:id="rId10" imgW="4470400" imgH="812800" progId="Equation.3">
                  <p:embed/>
                  <p:pic>
                    <p:nvPicPr>
                      <p:cNvPr id="100865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3454400"/>
                        <a:ext cx="44704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8651" name="Object 11"/>
          <p:cNvGraphicFramePr>
            <a:graphicFrameLocks noChangeAspect="1"/>
          </p:cNvGraphicFramePr>
          <p:nvPr/>
        </p:nvGraphicFramePr>
        <p:xfrm>
          <a:off x="6764338" y="3937000"/>
          <a:ext cx="1778000" cy="330200"/>
        </p:xfrm>
        <a:graphic>
          <a:graphicData uri="http://schemas.openxmlformats.org/presentationml/2006/ole">
            <mc:AlternateContent xmlns:mc="http://schemas.openxmlformats.org/markup-compatibility/2006">
              <mc:Choice xmlns:v="urn:schemas-microsoft-com:vml" Requires="v">
                <p:oleObj spid="_x0000_s36887" name="Equation" r:id="rId12" imgW="1778000" imgH="330200" progId="Equation.3">
                  <p:embed/>
                </p:oleObj>
              </mc:Choice>
              <mc:Fallback>
                <p:oleObj name="Equation" r:id="rId12" imgW="1778000" imgH="330200" progId="Equation.3">
                  <p:embed/>
                  <p:pic>
                    <p:nvPicPr>
                      <p:cNvPr id="100865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4338" y="3937000"/>
                        <a:ext cx="1778000" cy="330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8652" name="Object 12"/>
          <p:cNvGraphicFramePr>
            <a:graphicFrameLocks noChangeAspect="1"/>
          </p:cNvGraphicFramePr>
          <p:nvPr/>
        </p:nvGraphicFramePr>
        <p:xfrm>
          <a:off x="3657600" y="5435600"/>
          <a:ext cx="3606800" cy="812800"/>
        </p:xfrm>
        <a:graphic>
          <a:graphicData uri="http://schemas.openxmlformats.org/presentationml/2006/ole">
            <mc:AlternateContent xmlns:mc="http://schemas.openxmlformats.org/markup-compatibility/2006">
              <mc:Choice xmlns:v="urn:schemas-microsoft-com:vml" Requires="v">
                <p:oleObj spid="_x0000_s36888" name="Equation" r:id="rId14" imgW="3606800" imgH="812800" progId="Equation.3">
                  <p:embed/>
                </p:oleObj>
              </mc:Choice>
              <mc:Fallback>
                <p:oleObj name="Equation" r:id="rId14" imgW="3606800" imgH="812800" progId="Equation.3">
                  <p:embed/>
                  <p:pic>
                    <p:nvPicPr>
                      <p:cNvPr id="1008652"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5435600"/>
                        <a:ext cx="36068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8653" name="Object 13"/>
          <p:cNvGraphicFramePr>
            <a:graphicFrameLocks noChangeAspect="1"/>
          </p:cNvGraphicFramePr>
          <p:nvPr/>
        </p:nvGraphicFramePr>
        <p:xfrm>
          <a:off x="5867400" y="5918200"/>
          <a:ext cx="1790700" cy="330200"/>
        </p:xfrm>
        <a:graphic>
          <a:graphicData uri="http://schemas.openxmlformats.org/presentationml/2006/ole">
            <mc:AlternateContent xmlns:mc="http://schemas.openxmlformats.org/markup-compatibility/2006">
              <mc:Choice xmlns:v="urn:schemas-microsoft-com:vml" Requires="v">
                <p:oleObj spid="_x0000_s36889" name="Equation" r:id="rId16" imgW="1790700" imgH="330200" progId="Equation.3">
                  <p:embed/>
                </p:oleObj>
              </mc:Choice>
              <mc:Fallback>
                <p:oleObj name="Equation" r:id="rId16" imgW="1790700" imgH="330200" progId="Equation.3">
                  <p:embed/>
                  <p:pic>
                    <p:nvPicPr>
                      <p:cNvPr id="100865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5918200"/>
                        <a:ext cx="1790700" cy="330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441120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08646"/>
                                        </p:tgtEl>
                                        <p:attrNameLst>
                                          <p:attrName>style.visibility</p:attrName>
                                        </p:attrNameLst>
                                      </p:cBhvr>
                                      <p:to>
                                        <p:strVal val="visible"/>
                                      </p:to>
                                    </p:set>
                                    <p:anim to="" calcmode="lin" valueType="num">
                                      <p:cBhvr>
                                        <p:cTn id="7" dur="1" fill="hold"/>
                                        <p:tgtEl>
                                          <p:spTgt spid="100864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08648"/>
                                        </p:tgtEl>
                                        <p:attrNameLst>
                                          <p:attrName>style.visibility</p:attrName>
                                        </p:attrNameLst>
                                      </p:cBhvr>
                                      <p:to>
                                        <p:strVal val="visible"/>
                                      </p:to>
                                    </p:set>
                                    <p:anim to="" calcmode="lin" valueType="num">
                                      <p:cBhvr>
                                        <p:cTn id="12" dur="1" fill="hold"/>
                                        <p:tgtEl>
                                          <p:spTgt spid="100864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08649"/>
                                        </p:tgtEl>
                                        <p:attrNameLst>
                                          <p:attrName>style.visibility</p:attrName>
                                        </p:attrNameLst>
                                      </p:cBhvr>
                                      <p:to>
                                        <p:strVal val="visible"/>
                                      </p:to>
                                    </p:set>
                                    <p:anim to="" calcmode="lin" valueType="num">
                                      <p:cBhvr>
                                        <p:cTn id="17" dur="1" fill="hold"/>
                                        <p:tgtEl>
                                          <p:spTgt spid="100864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008650"/>
                                        </p:tgtEl>
                                        <p:attrNameLst>
                                          <p:attrName>style.visibility</p:attrName>
                                        </p:attrNameLst>
                                      </p:cBhvr>
                                      <p:to>
                                        <p:strVal val="visible"/>
                                      </p:to>
                                    </p:set>
                                    <p:anim to="" calcmode="lin" valueType="num">
                                      <p:cBhvr>
                                        <p:cTn id="22" dur="1" fill="hold"/>
                                        <p:tgtEl>
                                          <p:spTgt spid="1008650"/>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008651"/>
                                        </p:tgtEl>
                                        <p:attrNameLst>
                                          <p:attrName>style.visibility</p:attrName>
                                        </p:attrNameLst>
                                      </p:cBhvr>
                                      <p:to>
                                        <p:strVal val="visible"/>
                                      </p:to>
                                    </p:set>
                                    <p:anim to="" calcmode="lin" valueType="num">
                                      <p:cBhvr>
                                        <p:cTn id="27" dur="1" fill="hold"/>
                                        <p:tgtEl>
                                          <p:spTgt spid="1008651"/>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08645"/>
                                        </p:tgtEl>
                                        <p:attrNameLst>
                                          <p:attrName>style.visibility</p:attrName>
                                        </p:attrNameLst>
                                      </p:cBhvr>
                                      <p:to>
                                        <p:strVal val="visible"/>
                                      </p:to>
                                    </p:set>
                                    <p:anim to="" calcmode="lin" valueType="num">
                                      <p:cBhvr>
                                        <p:cTn id="32" dur="1" fill="hold"/>
                                        <p:tgtEl>
                                          <p:spTgt spid="1008645"/>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1008647"/>
                                        </p:tgtEl>
                                        <p:attrNameLst>
                                          <p:attrName>style.visibility</p:attrName>
                                        </p:attrNameLst>
                                      </p:cBhvr>
                                      <p:to>
                                        <p:strVal val="visible"/>
                                      </p:to>
                                    </p:set>
                                    <p:anim to="" calcmode="lin" valueType="num">
                                      <p:cBhvr>
                                        <p:cTn id="37" dur="1" fill="hold"/>
                                        <p:tgtEl>
                                          <p:spTgt spid="1008647"/>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nodeType="clickEffect">
                                  <p:stCondLst>
                                    <p:cond delay="0"/>
                                  </p:stCondLst>
                                  <p:childTnLst>
                                    <p:set>
                                      <p:cBhvr>
                                        <p:cTn id="41" dur="1" fill="hold">
                                          <p:stCondLst>
                                            <p:cond delay="0"/>
                                          </p:stCondLst>
                                        </p:cTn>
                                        <p:tgtEl>
                                          <p:spTgt spid="1008652"/>
                                        </p:tgtEl>
                                        <p:attrNameLst>
                                          <p:attrName>style.visibility</p:attrName>
                                        </p:attrNameLst>
                                      </p:cBhvr>
                                      <p:to>
                                        <p:strVal val="visible"/>
                                      </p:to>
                                    </p:set>
                                    <p:anim to="" calcmode="lin" valueType="num">
                                      <p:cBhvr>
                                        <p:cTn id="42" dur="1" fill="hold"/>
                                        <p:tgtEl>
                                          <p:spTgt spid="1008652"/>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nodeType="clickEffect">
                                  <p:stCondLst>
                                    <p:cond delay="0"/>
                                  </p:stCondLst>
                                  <p:childTnLst>
                                    <p:set>
                                      <p:cBhvr>
                                        <p:cTn id="46" dur="1" fill="hold">
                                          <p:stCondLst>
                                            <p:cond delay="0"/>
                                          </p:stCondLst>
                                        </p:cTn>
                                        <p:tgtEl>
                                          <p:spTgt spid="1008653"/>
                                        </p:tgtEl>
                                        <p:attrNameLst>
                                          <p:attrName>style.visibility</p:attrName>
                                        </p:attrNameLst>
                                      </p:cBhvr>
                                      <p:to>
                                        <p:strVal val="visible"/>
                                      </p:to>
                                    </p:set>
                                    <p:anim to="" calcmode="lin" valueType="num">
                                      <p:cBhvr>
                                        <p:cTn id="47" dur="1" fill="hold"/>
                                        <p:tgtEl>
                                          <p:spTgt spid="10086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9666" name="Rectangle 2"/>
          <p:cNvSpPr>
            <a:spLocks noGrp="1" noChangeArrowheads="1"/>
          </p:cNvSpPr>
          <p:nvPr>
            <p:ph type="title"/>
          </p:nvPr>
        </p:nvSpPr>
        <p:spPr>
          <a:xfrm>
            <a:off x="685800" y="304800"/>
            <a:ext cx="7772400" cy="687388"/>
          </a:xfrm>
        </p:spPr>
        <p:txBody>
          <a:bodyPr/>
          <a:lstStyle/>
          <a:p>
            <a:pPr>
              <a:defRPr/>
            </a:pPr>
            <a:r>
              <a:rPr lang="en-US">
                <a:effectLst>
                  <a:outerShdw blurRad="38100" dist="38100" dir="2700000" algn="tl">
                    <a:srgbClr val="C0C0C0"/>
                  </a:outerShdw>
                </a:effectLst>
              </a:rPr>
              <a:t>Example </a:t>
            </a:r>
            <a:r>
              <a:rPr lang="en-US">
                <a:effectLst>
                  <a:outerShdw blurRad="38100" dist="38100" dir="2700000" algn="tl">
                    <a:srgbClr val="C0C0C0"/>
                  </a:outerShdw>
                </a:effectLst>
                <a:sym typeface="Wingdings 3" pitchFamily="18" charset="2"/>
              </a:rPr>
              <a:t></a:t>
            </a:r>
            <a:r>
              <a:rPr lang="en-US">
                <a:effectLst>
                  <a:outerShdw blurRad="38100" dist="38100" dir="2700000" algn="tl">
                    <a:srgbClr val="C0C0C0"/>
                  </a:outerShdw>
                </a:effectLst>
              </a:rPr>
              <a:t>  2D Truss</a:t>
            </a:r>
          </a:p>
        </p:txBody>
      </p:sp>
      <p:sp>
        <p:nvSpPr>
          <p:cNvPr id="6149" name="Rectangle 3"/>
          <p:cNvSpPr>
            <a:spLocks noGrp="1" noChangeArrowheads="1"/>
          </p:cNvSpPr>
          <p:nvPr>
            <p:ph type="body" sz="half" idx="2"/>
          </p:nvPr>
        </p:nvSpPr>
        <p:spPr>
          <a:xfrm>
            <a:off x="3581400" y="1219200"/>
            <a:ext cx="4876800" cy="2209800"/>
          </a:xfrm>
        </p:spPr>
        <p:txBody>
          <a:bodyPr/>
          <a:lstStyle/>
          <a:p>
            <a:r>
              <a:rPr lang="en-US" sz="2400"/>
              <a:t>CHECK</a:t>
            </a:r>
          </a:p>
          <a:p>
            <a:pPr lvl="1"/>
            <a:r>
              <a:rPr lang="en-US" sz="2000"/>
              <a:t>All member forces and support reactions are known at joint C.  However, the joint equilibrium requirements may be applied to check the results.</a:t>
            </a:r>
          </a:p>
        </p:txBody>
      </p:sp>
      <p:pic>
        <p:nvPicPr>
          <p:cNvPr id="6150" name="Picture 4"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13" y="982663"/>
            <a:ext cx="25146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9669" name="Rectangle 5"/>
          <p:cNvSpPr>
            <a:spLocks noChangeArrowheads="1"/>
          </p:cNvSpPr>
          <p:nvPr/>
        </p:nvSpPr>
        <p:spPr bwMode="auto">
          <a:xfrm>
            <a:off x="5410200" y="5029200"/>
            <a:ext cx="304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marR="0" lvl="0" indent="-342900" algn="l" defTabSz="914400" rtl="0" eaLnBrk="0" fontAlgn="base" latinLnBrk="0" hangingPunct="0">
              <a:lnSpc>
                <a:spcPct val="100000"/>
              </a:lnSpc>
              <a:spcBef>
                <a:spcPct val="25000"/>
              </a:spcBef>
              <a:spcAft>
                <a:spcPct val="0"/>
              </a:spcAft>
              <a:buClr>
                <a:srgbClr val="00279F"/>
              </a:buClr>
              <a:buSzTx/>
              <a:buFont typeface="Wingdings" pitchFamily="2" charset="2"/>
              <a:buChar char="§"/>
              <a:tabLst/>
              <a:defRPr/>
            </a:pPr>
            <a:r>
              <a:rPr kumimoji="0" lang="en-US" sz="6600" b="0" i="0" u="none" strike="noStrike" kern="1200" cap="none" spc="0" normalizeH="0" baseline="0" noProof="0">
                <a:ln>
                  <a:noFill/>
                </a:ln>
                <a:solidFill>
                  <a:srgbClr val="00279F"/>
                </a:solidFill>
                <a:effectLst/>
                <a:uLnTx/>
                <a:uFillTx/>
                <a:latin typeface="Arial" charset="0"/>
                <a:ea typeface="+mn-ea"/>
                <a:cs typeface="+mn-cs"/>
                <a:sym typeface="Wingdings" pitchFamily="2" charset="2"/>
              </a:rPr>
              <a:t></a:t>
            </a:r>
          </a:p>
        </p:txBody>
      </p:sp>
      <p:pic>
        <p:nvPicPr>
          <p:cNvPr id="1009670" name="Picture 6" descr="msotw9_tem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511550"/>
            <a:ext cx="266223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09671" name="Object 7"/>
          <p:cNvGraphicFramePr>
            <a:graphicFrameLocks noChangeAspect="1"/>
          </p:cNvGraphicFramePr>
          <p:nvPr/>
        </p:nvGraphicFramePr>
        <p:xfrm>
          <a:off x="3810000" y="3535363"/>
          <a:ext cx="4648200" cy="979487"/>
        </p:xfrm>
        <a:graphic>
          <a:graphicData uri="http://schemas.openxmlformats.org/presentationml/2006/ole">
            <mc:AlternateContent xmlns:mc="http://schemas.openxmlformats.org/markup-compatibility/2006">
              <mc:Choice xmlns:v="urn:schemas-microsoft-com:vml" Requires="v">
                <p:oleObj spid="_x0000_s37893" name="Equation" r:id="rId5" imgW="2413000" imgH="508000" progId="Equation.3">
                  <p:embed/>
                </p:oleObj>
              </mc:Choice>
              <mc:Fallback>
                <p:oleObj name="Equation" r:id="rId5" imgW="2413000" imgH="508000" progId="Equation.3">
                  <p:embed/>
                  <p:pic>
                    <p:nvPicPr>
                      <p:cNvPr id="100967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535363"/>
                        <a:ext cx="4648200"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58454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09670"/>
                                        </p:tgtEl>
                                        <p:attrNameLst>
                                          <p:attrName>style.visibility</p:attrName>
                                        </p:attrNameLst>
                                      </p:cBhvr>
                                      <p:to>
                                        <p:strVal val="visible"/>
                                      </p:to>
                                    </p:set>
                                    <p:anim to="" calcmode="lin" valueType="num">
                                      <p:cBhvr>
                                        <p:cTn id="7" dur="1" fill="hold"/>
                                        <p:tgtEl>
                                          <p:spTgt spid="100967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09671"/>
                                        </p:tgtEl>
                                        <p:attrNameLst>
                                          <p:attrName>style.visibility</p:attrName>
                                        </p:attrNameLst>
                                      </p:cBhvr>
                                      <p:to>
                                        <p:strVal val="visible"/>
                                      </p:to>
                                    </p:set>
                                    <p:anim to="" calcmode="lin" valueType="num">
                                      <p:cBhvr>
                                        <p:cTn id="12" dur="1" fill="hold"/>
                                        <p:tgtEl>
                                          <p:spTgt spid="100967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9669"/>
                                        </p:tgtEl>
                                        <p:attrNameLst>
                                          <p:attrName>style.visibility</p:attrName>
                                        </p:attrNameLst>
                                      </p:cBhvr>
                                      <p:to>
                                        <p:strVal val="visible"/>
                                      </p:to>
                                    </p:set>
                                    <p:anim to="" calcmode="lin" valueType="num">
                                      <p:cBhvr>
                                        <p:cTn id="17" dur="1" fill="hold"/>
                                        <p:tgtEl>
                                          <p:spTgt spid="100966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pPr>
              <a:defRPr/>
            </a:pPr>
            <a:r>
              <a:rPr lang="en-US"/>
              <a:t>A Real Truss Joint Idealized</a:t>
            </a:r>
          </a:p>
        </p:txBody>
      </p:sp>
      <p:pic>
        <p:nvPicPr>
          <p:cNvPr id="1010692" name="Picture 4" descr="TrussPin_06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8413" y="1009650"/>
            <a:ext cx="656748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0693" name="Text Box 5"/>
          <p:cNvSpPr txBox="1">
            <a:spLocks noChangeArrowheads="1"/>
          </p:cNvSpPr>
          <p:nvPr/>
        </p:nvSpPr>
        <p:spPr bwMode="auto">
          <a:xfrm>
            <a:off x="1230313" y="5734050"/>
            <a:ext cx="476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u="sng">
                <a:solidFill>
                  <a:srgbClr val="063DE8"/>
                </a:solidFill>
                <a:latin typeface="Times New Roman" pitchFamily="18" charset="0"/>
              </a:defRPr>
            </a:lvl1pPr>
            <a:lvl2pPr marL="742950" indent="-285750">
              <a:defRPr sz="2400" u="sng">
                <a:solidFill>
                  <a:srgbClr val="063DE8"/>
                </a:solidFill>
                <a:latin typeface="Times New Roman" pitchFamily="18" charset="0"/>
              </a:defRPr>
            </a:lvl2pPr>
            <a:lvl3pPr marL="1143000" indent="-228600">
              <a:defRPr sz="2400" u="sng">
                <a:solidFill>
                  <a:srgbClr val="063DE8"/>
                </a:solidFill>
                <a:latin typeface="Times New Roman" pitchFamily="18" charset="0"/>
              </a:defRPr>
            </a:lvl3pPr>
            <a:lvl4pPr marL="1600200" indent="-228600">
              <a:defRPr sz="2400" u="sng">
                <a:solidFill>
                  <a:srgbClr val="063DE8"/>
                </a:solidFill>
                <a:latin typeface="Times New Roman" pitchFamily="18" charset="0"/>
              </a:defRPr>
            </a:lvl4pPr>
            <a:lvl5pPr marL="2057400" indent="-228600">
              <a:defRPr sz="2400" u="sng">
                <a:solidFill>
                  <a:srgbClr val="063DE8"/>
                </a:solidFill>
                <a:latin typeface="Times New Roman" pitchFamily="18" charset="0"/>
              </a:defRPr>
            </a:lvl5pPr>
            <a:lvl6pPr marL="2514600" indent="-228600" algn="ctr" eaLnBrk="0" fontAlgn="base" hangingPunct="0">
              <a:spcBef>
                <a:spcPct val="0"/>
              </a:spcBef>
              <a:spcAft>
                <a:spcPct val="0"/>
              </a:spcAft>
              <a:defRPr sz="2400" u="sng">
                <a:solidFill>
                  <a:srgbClr val="063DE8"/>
                </a:solidFill>
                <a:latin typeface="Times New Roman" pitchFamily="18" charset="0"/>
              </a:defRPr>
            </a:lvl6pPr>
            <a:lvl7pPr marL="2971800" indent="-228600" algn="ctr" eaLnBrk="0" fontAlgn="base" hangingPunct="0">
              <a:spcBef>
                <a:spcPct val="0"/>
              </a:spcBef>
              <a:spcAft>
                <a:spcPct val="0"/>
              </a:spcAft>
              <a:defRPr sz="2400" u="sng">
                <a:solidFill>
                  <a:srgbClr val="063DE8"/>
                </a:solidFill>
                <a:latin typeface="Times New Roman" pitchFamily="18" charset="0"/>
              </a:defRPr>
            </a:lvl7pPr>
            <a:lvl8pPr marL="3429000" indent="-228600" algn="ctr" eaLnBrk="0" fontAlgn="base" hangingPunct="0">
              <a:spcBef>
                <a:spcPct val="0"/>
              </a:spcBef>
              <a:spcAft>
                <a:spcPct val="0"/>
              </a:spcAft>
              <a:defRPr sz="2400" u="sng">
                <a:solidFill>
                  <a:srgbClr val="063DE8"/>
                </a:solidFill>
                <a:latin typeface="Times New Roman" pitchFamily="18" charset="0"/>
              </a:defRPr>
            </a:lvl8pPr>
            <a:lvl9pPr marL="3886200" indent="-228600" algn="ctr" eaLnBrk="0" fontAlgn="base" hangingPunct="0">
              <a:spcBef>
                <a:spcPct val="0"/>
              </a:spcBef>
              <a:spcAft>
                <a:spcPct val="0"/>
              </a:spcAft>
              <a:defRPr sz="2400" u="sng">
                <a:solidFill>
                  <a:srgbClr val="063DE8"/>
                </a:solidFill>
                <a:latin typeface="Times New Roman" pitchFamily="18" charset="0"/>
              </a:defRPr>
            </a:lvl9pPr>
          </a:lstStyle>
          <a:p>
            <a:pPr algn="l">
              <a:spcBef>
                <a:spcPct val="50000"/>
              </a:spcBef>
            </a:pPr>
            <a:r>
              <a:rPr lang="en-US" u="none">
                <a:solidFill>
                  <a:srgbClr val="FFFF00"/>
                </a:solidFill>
                <a:latin typeface="Comic Sans MS" pitchFamily="66" charset="0"/>
              </a:rPr>
              <a:t>2 in Tension, 3 in Compression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1010692"/>
                                        </p:tgtEl>
                                        <p:attrNameLst>
                                          <p:attrName>style.visibility</p:attrName>
                                        </p:attrNameLst>
                                      </p:cBhvr>
                                      <p:to>
                                        <p:strVal val="visible"/>
                                      </p:to>
                                    </p:set>
                                    <p:animEffect transition="in" filter="circle(out)">
                                      <p:cBhvr>
                                        <p:cTn id="7" dur="3000"/>
                                        <p:tgtEl>
                                          <p:spTgt spid="1010692"/>
                                        </p:tgtEl>
                                      </p:cBhvr>
                                    </p:animEffect>
                                  </p:childTnLst>
                                </p:cTn>
                              </p:par>
                            </p:childTnLst>
                          </p:cTn>
                        </p:par>
                        <p:par>
                          <p:cTn id="8" fill="hold" nodeType="afterGroup">
                            <p:stCondLst>
                              <p:cond delay="3000"/>
                            </p:stCondLst>
                            <p:childTnLst>
                              <p:par>
                                <p:cTn id="9" presetID="2" presetClass="entr" presetSubtype="4" fill="hold" grpId="0" nodeType="afterEffect">
                                  <p:stCondLst>
                                    <p:cond delay="0"/>
                                  </p:stCondLst>
                                  <p:iterate type="wd">
                                    <p:tmPct val="10000"/>
                                  </p:iterate>
                                  <p:childTnLst>
                                    <p:set>
                                      <p:cBhvr>
                                        <p:cTn id="10" dur="1" fill="hold">
                                          <p:stCondLst>
                                            <p:cond delay="0"/>
                                          </p:stCondLst>
                                        </p:cTn>
                                        <p:tgtEl>
                                          <p:spTgt spid="1010693"/>
                                        </p:tgtEl>
                                        <p:attrNameLst>
                                          <p:attrName>style.visibility</p:attrName>
                                        </p:attrNameLst>
                                      </p:cBhvr>
                                      <p:to>
                                        <p:strVal val="visible"/>
                                      </p:to>
                                    </p:set>
                                    <p:anim calcmode="lin" valueType="num">
                                      <p:cBhvr additive="base">
                                        <p:cTn id="11" dur="2000" fill="hold"/>
                                        <p:tgtEl>
                                          <p:spTgt spid="1010693"/>
                                        </p:tgtEl>
                                        <p:attrNameLst>
                                          <p:attrName>ppt_x</p:attrName>
                                        </p:attrNameLst>
                                      </p:cBhvr>
                                      <p:tavLst>
                                        <p:tav tm="0">
                                          <p:val>
                                            <p:strVal val="#ppt_x"/>
                                          </p:val>
                                        </p:tav>
                                        <p:tav tm="100000">
                                          <p:val>
                                            <p:strVal val="#ppt_x"/>
                                          </p:val>
                                        </p:tav>
                                      </p:tavLst>
                                    </p:anim>
                                    <p:anim calcmode="lin" valueType="num">
                                      <p:cBhvr additive="base">
                                        <p:cTn id="12" dur="2000" fill="hold"/>
                                        <p:tgtEl>
                                          <p:spTgt spid="1010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42370" name="Rectangle 2"/>
          <p:cNvSpPr>
            <a:spLocks noGrp="1" noChangeArrowheads="1"/>
          </p:cNvSpPr>
          <p:nvPr>
            <p:ph type="title"/>
          </p:nvPr>
        </p:nvSpPr>
        <p:spPr/>
        <p:txBody>
          <a:bodyPr/>
          <a:lstStyle/>
          <a:p>
            <a:r>
              <a:rPr lang="en-US" altLang="zh-CN">
                <a:ea typeface="宋体" pitchFamily="2" charset="-122"/>
              </a:rPr>
              <a:t>6.4 The Method of Sections</a:t>
            </a:r>
          </a:p>
        </p:txBody>
      </p:sp>
      <p:sp>
        <p:nvSpPr>
          <p:cNvPr id="442371" name="Rectangle 3"/>
          <p:cNvSpPr>
            <a:spLocks noGrp="1" noChangeArrowheads="1"/>
          </p:cNvSpPr>
          <p:nvPr>
            <p:ph type="body" idx="1"/>
          </p:nvPr>
        </p:nvSpPr>
        <p:spPr>
          <a:xfrm>
            <a:off x="838200" y="1676400"/>
            <a:ext cx="8001000" cy="4800600"/>
          </a:xfrm>
        </p:spPr>
        <p:txBody>
          <a:bodyPr/>
          <a:lstStyle/>
          <a:p>
            <a:pPr marL="457200" indent="-457200"/>
            <a:r>
              <a:rPr lang="en-US" altLang="zh-CN">
                <a:ea typeface="宋体" pitchFamily="2" charset="-122"/>
              </a:rPr>
              <a:t>Used to determine the loadings within a body</a:t>
            </a:r>
          </a:p>
          <a:p>
            <a:pPr marL="457200" indent="-457200"/>
            <a:r>
              <a:rPr lang="en-US" altLang="zh-CN">
                <a:ea typeface="宋体" pitchFamily="2" charset="-122"/>
              </a:rPr>
              <a:t>If a body is in equilibrium, any part of the body is in equilibrium</a:t>
            </a:r>
          </a:p>
          <a:p>
            <a:pPr marL="457200" indent="-457200"/>
            <a:r>
              <a:rPr lang="en-US" altLang="zh-CN">
                <a:ea typeface="宋体" pitchFamily="2" charset="-122"/>
              </a:rPr>
              <a:t>To find forces within members, an imaginary section is used to cut each member into 2 and expose each internal force as external</a:t>
            </a:r>
          </a:p>
        </p:txBody>
      </p:sp>
      <p:pic>
        <p:nvPicPr>
          <p:cNvPr id="442373" name="Picture 5"/>
          <p:cNvPicPr>
            <a:picLocks noChangeAspect="1" noChangeArrowheads="1"/>
          </p:cNvPicPr>
          <p:nvPr/>
        </p:nvPicPr>
        <p:blipFill>
          <a:blip r:embed="rId3" cstate="print"/>
          <a:srcRect/>
          <a:stretch>
            <a:fillRect/>
          </a:stretch>
        </p:blipFill>
        <p:spPr bwMode="auto">
          <a:xfrm>
            <a:off x="5029200" y="3810000"/>
            <a:ext cx="1541463" cy="2619375"/>
          </a:xfrm>
          <a:prstGeom prst="rect">
            <a:avLst/>
          </a:prstGeom>
          <a:noFill/>
          <a:ln w="9525" algn="ctr">
            <a:noFill/>
            <a:miter lim="800000"/>
            <a:headEnd/>
            <a:tailEnd/>
          </a:ln>
          <a:effectLst/>
        </p:spPr>
      </p:pic>
      <p:pic>
        <p:nvPicPr>
          <p:cNvPr id="442374" name="Picture 6"/>
          <p:cNvPicPr>
            <a:picLocks noChangeAspect="1" noChangeArrowheads="1"/>
          </p:cNvPicPr>
          <p:nvPr/>
        </p:nvPicPr>
        <p:blipFill>
          <a:blip r:embed="rId4" cstate="print"/>
          <a:srcRect/>
          <a:stretch>
            <a:fillRect/>
          </a:stretch>
        </p:blipFill>
        <p:spPr bwMode="auto">
          <a:xfrm>
            <a:off x="6629400" y="3657600"/>
            <a:ext cx="1662113" cy="2819400"/>
          </a:xfrm>
          <a:prstGeom prst="rect">
            <a:avLst/>
          </a:prstGeom>
          <a:noFill/>
          <a:ln w="9525" algn="ctr">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ltLang="zh-CN">
                <a:ea typeface="宋体" pitchFamily="2" charset="-122"/>
              </a:rPr>
              <a:t>6.4 The Method of Sections</a:t>
            </a:r>
          </a:p>
        </p:txBody>
      </p:sp>
      <p:sp>
        <p:nvSpPr>
          <p:cNvPr id="444419" name="Rectangle 3"/>
          <p:cNvSpPr>
            <a:spLocks noGrp="1" noChangeArrowheads="1"/>
          </p:cNvSpPr>
          <p:nvPr>
            <p:ph type="body" idx="1"/>
          </p:nvPr>
        </p:nvSpPr>
        <p:spPr>
          <a:xfrm>
            <a:off x="838200" y="1676400"/>
            <a:ext cx="8001000" cy="4800600"/>
          </a:xfrm>
        </p:spPr>
        <p:txBody>
          <a:bodyPr/>
          <a:lstStyle/>
          <a:p>
            <a:pPr marL="457200" indent="-457200"/>
            <a:r>
              <a:rPr lang="en-US" altLang="zh-CN">
                <a:ea typeface="宋体" pitchFamily="2" charset="-122"/>
              </a:rPr>
              <a:t>Consider the truss and section a-a as shown</a:t>
            </a:r>
          </a:p>
          <a:p>
            <a:pPr marL="457200" indent="-457200"/>
            <a:r>
              <a:rPr lang="en-US" altLang="zh-CN">
                <a:ea typeface="宋体" pitchFamily="2" charset="-122"/>
              </a:rPr>
              <a:t>Member forces are equal and opposite to those acting on the other part – Newton’s Law</a:t>
            </a:r>
          </a:p>
        </p:txBody>
      </p:sp>
      <p:pic>
        <p:nvPicPr>
          <p:cNvPr id="444422" name="Picture 6"/>
          <p:cNvPicPr>
            <a:picLocks noChangeAspect="1" noChangeArrowheads="1"/>
          </p:cNvPicPr>
          <p:nvPr/>
        </p:nvPicPr>
        <p:blipFill>
          <a:blip r:embed="rId3" cstate="print"/>
          <a:srcRect/>
          <a:stretch>
            <a:fillRect/>
          </a:stretch>
        </p:blipFill>
        <p:spPr bwMode="auto">
          <a:xfrm>
            <a:off x="685800" y="3505200"/>
            <a:ext cx="3505200" cy="1647825"/>
          </a:xfrm>
          <a:prstGeom prst="rect">
            <a:avLst/>
          </a:prstGeom>
          <a:noFill/>
          <a:ln w="9525" algn="ctr">
            <a:noFill/>
            <a:miter lim="800000"/>
            <a:headEnd/>
            <a:tailEnd/>
          </a:ln>
          <a:effectLst/>
        </p:spPr>
      </p:pic>
      <p:pic>
        <p:nvPicPr>
          <p:cNvPr id="444423" name="Picture 7"/>
          <p:cNvPicPr>
            <a:picLocks noChangeAspect="1" noChangeArrowheads="1"/>
          </p:cNvPicPr>
          <p:nvPr/>
        </p:nvPicPr>
        <p:blipFill>
          <a:blip r:embed="rId4" cstate="print"/>
          <a:srcRect/>
          <a:stretch>
            <a:fillRect/>
          </a:stretch>
        </p:blipFill>
        <p:spPr bwMode="auto">
          <a:xfrm>
            <a:off x="4191000" y="3200400"/>
            <a:ext cx="4800600" cy="1979613"/>
          </a:xfrm>
          <a:prstGeom prst="rect">
            <a:avLst/>
          </a:prstGeom>
          <a:noFill/>
          <a:ln w="9525" algn="ctr">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ltLang="zh-CN">
                <a:ea typeface="宋体" pitchFamily="2" charset="-122"/>
              </a:rPr>
              <a:t>6.4 The Method of Sections</a:t>
            </a:r>
          </a:p>
        </p:txBody>
      </p:sp>
      <p:sp>
        <p:nvSpPr>
          <p:cNvPr id="446467" name="Rectangle 3"/>
          <p:cNvSpPr>
            <a:spLocks noGrp="1" noChangeArrowheads="1"/>
          </p:cNvSpPr>
          <p:nvPr>
            <p:ph type="body" idx="1"/>
          </p:nvPr>
        </p:nvSpPr>
        <p:spPr>
          <a:xfrm>
            <a:off x="838200" y="1676400"/>
            <a:ext cx="8001000" cy="4800600"/>
          </a:xfrm>
        </p:spPr>
        <p:txBody>
          <a:bodyPr/>
          <a:lstStyle/>
          <a:p>
            <a:pPr marL="457200" indent="-457200">
              <a:buFontTx/>
              <a:buNone/>
            </a:pPr>
            <a:r>
              <a:rPr lang="en-US" altLang="zh-CN" sz="2800">
                <a:ea typeface="宋体" pitchFamily="2" charset="-122"/>
              </a:rPr>
              <a:t>Procedure for Analysis</a:t>
            </a:r>
          </a:p>
          <a:p>
            <a:pPr marL="457200" indent="-457200">
              <a:buFontTx/>
              <a:buNone/>
            </a:pPr>
            <a:r>
              <a:rPr lang="en-US" altLang="zh-CN" u="sng">
                <a:ea typeface="宋体" pitchFamily="2" charset="-122"/>
              </a:rPr>
              <a:t>Free-Body Diagram</a:t>
            </a:r>
          </a:p>
          <a:p>
            <a:pPr marL="457200" indent="-457200"/>
            <a:r>
              <a:rPr lang="en-US" altLang="zh-CN">
                <a:ea typeface="宋体" pitchFamily="2" charset="-122"/>
                <a:cs typeface="Arial" charset="0"/>
              </a:rPr>
              <a:t>Decide the section of the truss </a:t>
            </a:r>
          </a:p>
          <a:p>
            <a:pPr marL="457200" indent="-457200"/>
            <a:r>
              <a:rPr lang="en-US" altLang="zh-CN">
                <a:ea typeface="宋体" pitchFamily="2" charset="-122"/>
                <a:cs typeface="Arial" charset="0"/>
              </a:rPr>
              <a:t>Determine the truss’s external reactions</a:t>
            </a:r>
          </a:p>
          <a:p>
            <a:pPr marL="457200" indent="-457200"/>
            <a:r>
              <a:rPr lang="en-US" altLang="zh-CN">
                <a:ea typeface="宋体" pitchFamily="2" charset="-122"/>
                <a:cs typeface="Arial" charset="0"/>
              </a:rPr>
              <a:t>Use equilibrium equations to solve member forces at the cut session</a:t>
            </a:r>
          </a:p>
          <a:p>
            <a:pPr marL="457200" indent="-457200"/>
            <a:r>
              <a:rPr lang="en-US" altLang="zh-CN">
                <a:ea typeface="宋体" pitchFamily="2" charset="-122"/>
                <a:cs typeface="Arial" charset="0"/>
              </a:rPr>
              <a:t>Draw FBD of the sectioned truss which has the least number of forces acting on it</a:t>
            </a:r>
          </a:p>
          <a:p>
            <a:pPr marL="457200" indent="-457200"/>
            <a:r>
              <a:rPr lang="en-US" altLang="zh-CN">
                <a:ea typeface="宋体" pitchFamily="2" charset="-122"/>
                <a:cs typeface="Arial" charset="0"/>
              </a:rPr>
              <a:t>Find the sense of an unknown member force</a:t>
            </a:r>
          </a:p>
          <a:p>
            <a:pPr marL="457200" indent="-457200"/>
            <a:endParaRPr lang="en-US" altLang="zh-CN">
              <a:ea typeface="宋体" pitchFamily="2" charset="-122"/>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altLang="zh-CN">
                <a:ea typeface="宋体" pitchFamily="2" charset="-122"/>
              </a:rPr>
              <a:t>6.4 The Method of Sections</a:t>
            </a:r>
          </a:p>
        </p:txBody>
      </p:sp>
      <p:sp>
        <p:nvSpPr>
          <p:cNvPr id="448515" name="Rectangle 3"/>
          <p:cNvSpPr>
            <a:spLocks noGrp="1" noChangeArrowheads="1"/>
          </p:cNvSpPr>
          <p:nvPr>
            <p:ph type="body" idx="1"/>
          </p:nvPr>
        </p:nvSpPr>
        <p:spPr>
          <a:xfrm>
            <a:off x="838200" y="1676400"/>
            <a:ext cx="8001000" cy="4800600"/>
          </a:xfrm>
        </p:spPr>
        <p:txBody>
          <a:bodyPr/>
          <a:lstStyle/>
          <a:p>
            <a:pPr marL="457200" indent="-457200">
              <a:buFontTx/>
              <a:buNone/>
            </a:pPr>
            <a:r>
              <a:rPr lang="en-US" altLang="zh-CN" sz="2800">
                <a:ea typeface="宋体" pitchFamily="2" charset="-122"/>
              </a:rPr>
              <a:t>Procedure for Analysis</a:t>
            </a:r>
          </a:p>
          <a:p>
            <a:pPr marL="457200" indent="-457200">
              <a:buFontTx/>
              <a:buNone/>
            </a:pPr>
            <a:r>
              <a:rPr lang="en-US" altLang="zh-CN" u="sng">
                <a:ea typeface="宋体" pitchFamily="2" charset="-122"/>
                <a:cs typeface="Arial" charset="0"/>
              </a:rPr>
              <a:t>Equations of Equilibrium</a:t>
            </a:r>
          </a:p>
          <a:p>
            <a:pPr marL="457200" indent="-457200"/>
            <a:r>
              <a:rPr lang="en-US" altLang="zh-CN">
                <a:ea typeface="宋体" pitchFamily="2" charset="-122"/>
                <a:cs typeface="Arial" charset="0"/>
              </a:rPr>
              <a:t>Summed moments about a point </a:t>
            </a:r>
          </a:p>
          <a:p>
            <a:pPr marL="457200" indent="-457200"/>
            <a:r>
              <a:rPr lang="en-US" altLang="zh-CN">
                <a:ea typeface="宋体" pitchFamily="2" charset="-122"/>
                <a:cs typeface="Arial" charset="0"/>
              </a:rPr>
              <a:t>Find the 3</a:t>
            </a:r>
            <a:r>
              <a:rPr lang="en-US" altLang="zh-CN" baseline="30000">
                <a:ea typeface="宋体" pitchFamily="2" charset="-122"/>
                <a:cs typeface="Arial" charset="0"/>
              </a:rPr>
              <a:t>rd</a:t>
            </a:r>
            <a:r>
              <a:rPr lang="en-US" altLang="zh-CN">
                <a:ea typeface="宋体" pitchFamily="2" charset="-122"/>
                <a:cs typeface="Arial" charset="0"/>
              </a:rPr>
              <a:t>  unknown force from moment equation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ltLang="zh-CN">
                <a:ea typeface="宋体" pitchFamily="2" charset="-122"/>
              </a:rPr>
              <a:t>Example 6.5</a:t>
            </a:r>
          </a:p>
        </p:txBody>
      </p:sp>
      <p:sp>
        <p:nvSpPr>
          <p:cNvPr id="450563" name="Rectangle 3"/>
          <p:cNvSpPr>
            <a:spLocks noGrp="1" noChangeArrowheads="1"/>
          </p:cNvSpPr>
          <p:nvPr>
            <p:ph type="body" idx="1"/>
          </p:nvPr>
        </p:nvSpPr>
        <p:spPr>
          <a:xfrm>
            <a:off x="838200" y="1676400"/>
            <a:ext cx="8001000" cy="4800600"/>
          </a:xfrm>
        </p:spPr>
        <p:txBody>
          <a:bodyPr/>
          <a:lstStyle/>
          <a:p>
            <a:pPr marL="0" indent="0">
              <a:buFontTx/>
              <a:buNone/>
            </a:pPr>
            <a:r>
              <a:rPr lang="en-US" altLang="zh-CN">
                <a:ea typeface="宋体" pitchFamily="2" charset="-122"/>
              </a:rPr>
              <a:t>Determine the force in members GE, GC, and BC of the truss. Indicate whether the members are in tension or compression.</a:t>
            </a:r>
          </a:p>
        </p:txBody>
      </p:sp>
      <p:pic>
        <p:nvPicPr>
          <p:cNvPr id="450564" name="Picture 4"/>
          <p:cNvPicPr>
            <a:picLocks noChangeAspect="1" noChangeArrowheads="1"/>
          </p:cNvPicPr>
          <p:nvPr/>
        </p:nvPicPr>
        <p:blipFill>
          <a:blip r:embed="rId3" cstate="print"/>
          <a:srcRect/>
          <a:stretch>
            <a:fillRect/>
          </a:stretch>
        </p:blipFill>
        <p:spPr bwMode="auto">
          <a:xfrm>
            <a:off x="2514600" y="3048000"/>
            <a:ext cx="4419600" cy="2508250"/>
          </a:xfrm>
          <a:prstGeom prst="rect">
            <a:avLst/>
          </a:prstGeom>
          <a:noFill/>
          <a:ln w="9525" algn="ctr">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12" name="Picture 24">
            <a:extLst>
              <a:ext uri="{FF2B5EF4-FFF2-40B4-BE49-F238E27FC236}">
                <a16:creationId xmlns:a16="http://schemas.microsoft.com/office/drawing/2014/main" id="{9465CE1A-BEFC-40B2-B329-A3C138FFC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71"/>
          <a:stretch>
            <a:fillRect/>
          </a:stretch>
        </p:blipFill>
        <p:spPr bwMode="auto">
          <a:xfrm>
            <a:off x="0" y="620713"/>
            <a:ext cx="9144000"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0" name="Text Box 2">
            <a:extLst>
              <a:ext uri="{FF2B5EF4-FFF2-40B4-BE49-F238E27FC236}">
                <a16:creationId xmlns:a16="http://schemas.microsoft.com/office/drawing/2014/main" id="{7F26DCDD-FBB5-4E00-863C-B38021D832A1}"/>
              </a:ext>
            </a:extLst>
          </p:cNvPr>
          <p:cNvSpPr txBox="1">
            <a:spLocks noChangeArrowheads="1"/>
          </p:cNvSpPr>
          <p:nvPr/>
        </p:nvSpPr>
        <p:spPr bwMode="auto">
          <a:xfrm>
            <a:off x="0" y="188913"/>
            <a:ext cx="9144000" cy="50323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002" rIns="720000" bIns="10002" anchor="ctr"/>
          <a:lstStyle>
            <a:lvl1pPr>
              <a:defRPr>
                <a:solidFill>
                  <a:schemeClr val="tx1"/>
                </a:solidFill>
                <a:latin typeface="Arial" panose="020B0604020202020204" pitchFamily="34" charset="0"/>
              </a:defRPr>
            </a:lvl1pPr>
            <a:lvl2pPr marL="100013">
              <a:defRPr>
                <a:solidFill>
                  <a:schemeClr val="tx1"/>
                </a:solidFill>
                <a:latin typeface="Arial" panose="020B0604020202020204" pitchFamily="34" charset="0"/>
              </a:defRPr>
            </a:lvl2pPr>
            <a:lvl3pPr marL="200025">
              <a:defRPr>
                <a:solidFill>
                  <a:schemeClr val="tx1"/>
                </a:solidFill>
                <a:latin typeface="Arial" panose="020B0604020202020204" pitchFamily="34" charset="0"/>
              </a:defRPr>
            </a:lvl3pPr>
            <a:lvl4pPr marL="300038">
              <a:defRPr>
                <a:solidFill>
                  <a:schemeClr val="tx1"/>
                </a:solidFill>
                <a:latin typeface="Arial" panose="020B0604020202020204" pitchFamily="34" charset="0"/>
              </a:defRPr>
            </a:lvl4pPr>
            <a:lvl5pPr marL="400050">
              <a:defRPr>
                <a:solidFill>
                  <a:schemeClr val="tx1"/>
                </a:solidFill>
                <a:latin typeface="Arial" panose="020B0604020202020204" pitchFamily="34" charset="0"/>
              </a:defRPr>
            </a:lvl5pPr>
            <a:lvl6pPr marL="857250" fontAlgn="base">
              <a:spcBef>
                <a:spcPct val="0"/>
              </a:spcBef>
              <a:spcAft>
                <a:spcPct val="0"/>
              </a:spcAft>
              <a:defRPr>
                <a:solidFill>
                  <a:schemeClr val="tx1"/>
                </a:solidFill>
                <a:latin typeface="Arial" panose="020B0604020202020204" pitchFamily="34" charset="0"/>
              </a:defRPr>
            </a:lvl6pPr>
            <a:lvl7pPr marL="1314450" fontAlgn="base">
              <a:spcBef>
                <a:spcPct val="0"/>
              </a:spcBef>
              <a:spcAft>
                <a:spcPct val="0"/>
              </a:spcAft>
              <a:defRPr>
                <a:solidFill>
                  <a:schemeClr val="tx1"/>
                </a:solidFill>
                <a:latin typeface="Arial" panose="020B0604020202020204" pitchFamily="34" charset="0"/>
              </a:defRPr>
            </a:lvl7pPr>
            <a:lvl8pPr marL="1771650" fontAlgn="base">
              <a:spcBef>
                <a:spcPct val="0"/>
              </a:spcBef>
              <a:spcAft>
                <a:spcPct val="0"/>
              </a:spcAft>
              <a:defRPr>
                <a:solidFill>
                  <a:schemeClr val="tx1"/>
                </a:solidFill>
                <a:latin typeface="Arial" panose="020B0604020202020204" pitchFamily="34" charset="0"/>
              </a:defRPr>
            </a:lvl8pPr>
            <a:lvl9pPr marL="222885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ar-EG" sz="3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DIFFERENCE BETWEEN TRUSSES AND FRAMES</a:t>
            </a:r>
          </a:p>
        </p:txBody>
      </p:sp>
      <p:sp>
        <p:nvSpPr>
          <p:cNvPr id="114710" name="Text Box 22">
            <a:extLst>
              <a:ext uri="{FF2B5EF4-FFF2-40B4-BE49-F238E27FC236}">
                <a16:creationId xmlns:a16="http://schemas.microsoft.com/office/drawing/2014/main" id="{D5E5E727-7835-4530-8DE5-103AB25DCF6A}"/>
              </a:ext>
            </a:extLst>
          </p:cNvPr>
          <p:cNvSpPr txBox="1">
            <a:spLocks noChangeArrowheads="1"/>
          </p:cNvSpPr>
          <p:nvPr/>
        </p:nvSpPr>
        <p:spPr bwMode="auto">
          <a:xfrm>
            <a:off x="8532813" y="6400800"/>
            <a:ext cx="555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36000" bIns="360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DAD9C9-2761-4247-A170-F64A7C7FA035}" type="slidenum">
              <a:rPr kumimoji="0" lang="ru-RU" altLang="ar-EG" sz="2400" b="1" i="0" u="none" strike="noStrike" kern="1200" cap="none" spc="0" normalizeH="0" baseline="0" noProof="0" smtClean="0">
                <a:ln>
                  <a:noFill/>
                </a:ln>
                <a:solidFill>
                  <a:srgbClr val="FF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altLang="ar-EG" sz="24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114713" name="Text Box 25">
            <a:extLst>
              <a:ext uri="{FF2B5EF4-FFF2-40B4-BE49-F238E27FC236}">
                <a16:creationId xmlns:a16="http://schemas.microsoft.com/office/drawing/2014/main" id="{3B2F952B-9259-4FF9-AA04-97EF0FAF2BFC}"/>
              </a:ext>
            </a:extLst>
          </p:cNvPr>
          <p:cNvSpPr txBox="1">
            <a:spLocks noChangeArrowheads="1"/>
          </p:cNvSpPr>
          <p:nvPr/>
        </p:nvSpPr>
        <p:spPr bwMode="auto">
          <a:xfrm>
            <a:off x="4787900" y="5516563"/>
            <a:ext cx="4356100" cy="946150"/>
          </a:xfrm>
          <a:prstGeom prst="rect">
            <a:avLst/>
          </a:prstGeom>
          <a:solidFill>
            <a:schemeClr val="bg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ar-EG"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Connection by riveting,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ar-EG"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moment-resistant</a:t>
            </a:r>
          </a:p>
        </p:txBody>
      </p:sp>
      <p:pic>
        <p:nvPicPr>
          <p:cNvPr id="6" name="Picture 2">
            <a:extLst>
              <a:ext uri="{FF2B5EF4-FFF2-40B4-BE49-F238E27FC236}">
                <a16:creationId xmlns:a16="http://schemas.microsoft.com/office/drawing/2014/main" id="{443793E7-C5E6-4362-8CBB-1E091E890BC5}"/>
              </a:ext>
            </a:extLst>
          </p:cNvPr>
          <p:cNvPicPr>
            <a:picLocks noChangeArrowheads="1"/>
          </p:cNvPicPr>
          <p:nvPr/>
        </p:nvPicPr>
        <p:blipFill>
          <a:blip r:embed="rId3">
            <a:extLst>
              <a:ext uri="{28A0092B-C50C-407E-A947-70E740481C1C}">
                <a14:useLocalDpi xmlns:a14="http://schemas.microsoft.com/office/drawing/2010/main" val="0"/>
              </a:ext>
            </a:extLst>
          </a:blip>
          <a:srcRect l="16667" r="15150"/>
          <a:stretch>
            <a:fillRect/>
          </a:stretch>
        </p:blipFill>
        <p:spPr bwMode="auto">
          <a:xfrm>
            <a:off x="218768" y="3826797"/>
            <a:ext cx="3429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849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altLang="zh-CN">
                <a:ea typeface="宋体" pitchFamily="2" charset="-122"/>
              </a:rPr>
              <a:t>Solution</a:t>
            </a:r>
          </a:p>
        </p:txBody>
      </p:sp>
      <p:sp>
        <p:nvSpPr>
          <p:cNvPr id="452611" name="Rectangle 3"/>
          <p:cNvSpPr>
            <a:spLocks noGrp="1" noChangeArrowheads="1"/>
          </p:cNvSpPr>
          <p:nvPr>
            <p:ph type="body" idx="1"/>
          </p:nvPr>
        </p:nvSpPr>
        <p:spPr>
          <a:xfrm>
            <a:off x="838200" y="1676400"/>
            <a:ext cx="8001000" cy="4800600"/>
          </a:xfrm>
        </p:spPr>
        <p:txBody>
          <a:bodyPr/>
          <a:lstStyle/>
          <a:p>
            <a:pPr marL="347663" indent="-347663">
              <a:tabLst>
                <a:tab pos="347663" algn="l"/>
              </a:tabLst>
            </a:pPr>
            <a:r>
              <a:rPr lang="en-US" altLang="zh-CN">
                <a:ea typeface="宋体" pitchFamily="2" charset="-122"/>
              </a:rPr>
              <a:t>Choose section a-a since it cuts through the three members</a:t>
            </a:r>
          </a:p>
          <a:p>
            <a:pPr marL="347663" indent="-347663">
              <a:tabLst>
                <a:tab pos="347663" algn="l"/>
              </a:tabLst>
            </a:pPr>
            <a:r>
              <a:rPr lang="en-US" altLang="zh-CN">
                <a:ea typeface="宋体" pitchFamily="2" charset="-122"/>
              </a:rPr>
              <a:t>Draw FBD of the entire truss</a:t>
            </a:r>
          </a:p>
        </p:txBody>
      </p:sp>
      <p:pic>
        <p:nvPicPr>
          <p:cNvPr id="452613" name="Picture 5"/>
          <p:cNvPicPr>
            <a:picLocks noChangeAspect="1" noChangeArrowheads="1"/>
          </p:cNvPicPr>
          <p:nvPr/>
        </p:nvPicPr>
        <p:blipFill>
          <a:blip r:embed="rId4" cstate="print"/>
          <a:srcRect/>
          <a:stretch>
            <a:fillRect/>
          </a:stretch>
        </p:blipFill>
        <p:spPr bwMode="auto">
          <a:xfrm>
            <a:off x="2819400" y="4267200"/>
            <a:ext cx="3581400" cy="2071688"/>
          </a:xfrm>
          <a:prstGeom prst="rect">
            <a:avLst/>
          </a:prstGeom>
          <a:noFill/>
          <a:ln w="9525" algn="ctr">
            <a:noFill/>
            <a:miter lim="800000"/>
            <a:headEnd/>
            <a:tailEnd/>
          </a:ln>
          <a:effectLst/>
        </p:spPr>
      </p:pic>
      <p:graphicFrame>
        <p:nvGraphicFramePr>
          <p:cNvPr id="452614" name="Object 6"/>
          <p:cNvGraphicFramePr>
            <a:graphicFrameLocks noChangeAspect="1"/>
          </p:cNvGraphicFramePr>
          <p:nvPr/>
        </p:nvGraphicFramePr>
        <p:xfrm>
          <a:off x="1295400" y="2971800"/>
          <a:ext cx="7239000" cy="1223963"/>
        </p:xfrm>
        <a:graphic>
          <a:graphicData uri="http://schemas.openxmlformats.org/presentationml/2006/ole">
            <mc:AlternateContent xmlns:mc="http://schemas.openxmlformats.org/markup-compatibility/2006">
              <mc:Choice xmlns:v="urn:schemas-microsoft-com:vml" Requires="v">
                <p:oleObj spid="_x0000_s27653" name="Equation" r:id="rId5" imgW="4356000" imgH="736560" progId="Equation.3">
                  <p:embed/>
                </p:oleObj>
              </mc:Choice>
              <mc:Fallback>
                <p:oleObj name="Equation" r:id="rId5" imgW="4356000" imgH="736560" progId="Equation.3">
                  <p:embed/>
                  <p:pic>
                    <p:nvPicPr>
                      <p:cNvPr id="45261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971800"/>
                        <a:ext cx="7239000"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ltLang="zh-CN">
                <a:ea typeface="宋体" pitchFamily="2" charset="-122"/>
              </a:rPr>
              <a:t>Solution</a:t>
            </a:r>
          </a:p>
        </p:txBody>
      </p:sp>
      <p:sp>
        <p:nvSpPr>
          <p:cNvPr id="454659" name="Rectangle 3"/>
          <p:cNvSpPr>
            <a:spLocks noGrp="1" noChangeArrowheads="1"/>
          </p:cNvSpPr>
          <p:nvPr>
            <p:ph type="body" idx="1"/>
          </p:nvPr>
        </p:nvSpPr>
        <p:spPr>
          <a:xfrm>
            <a:off x="838200" y="1676400"/>
            <a:ext cx="8001000" cy="4800600"/>
          </a:xfrm>
        </p:spPr>
        <p:txBody>
          <a:bodyPr/>
          <a:lstStyle/>
          <a:p>
            <a:pPr marL="347663" indent="-347663">
              <a:tabLst>
                <a:tab pos="347663" algn="l"/>
              </a:tabLst>
            </a:pPr>
            <a:r>
              <a:rPr lang="en-US" altLang="zh-CN">
                <a:ea typeface="宋体" pitchFamily="2" charset="-122"/>
              </a:rPr>
              <a:t>Draw FBD for the section portion</a:t>
            </a:r>
          </a:p>
        </p:txBody>
      </p:sp>
      <p:graphicFrame>
        <p:nvGraphicFramePr>
          <p:cNvPr id="454662" name="Object 6"/>
          <p:cNvGraphicFramePr>
            <a:graphicFrameLocks noChangeAspect="1"/>
          </p:cNvGraphicFramePr>
          <p:nvPr/>
        </p:nvGraphicFramePr>
        <p:xfrm>
          <a:off x="1143000" y="2286000"/>
          <a:ext cx="7772400" cy="1509713"/>
        </p:xfrm>
        <a:graphic>
          <a:graphicData uri="http://schemas.openxmlformats.org/presentationml/2006/ole">
            <mc:AlternateContent xmlns:mc="http://schemas.openxmlformats.org/markup-compatibility/2006">
              <mc:Choice xmlns:v="urn:schemas-microsoft-com:vml" Requires="v">
                <p:oleObj spid="_x0000_s28677" name="Equation" r:id="rId4" imgW="4444920" imgH="863280" progId="Equation.3">
                  <p:embed/>
                </p:oleObj>
              </mc:Choice>
              <mc:Fallback>
                <p:oleObj name="Equation" r:id="rId4" imgW="4444920" imgH="863280" progId="Equation.3">
                  <p:embed/>
                  <p:pic>
                    <p:nvPicPr>
                      <p:cNvPr id="4546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286000"/>
                        <a:ext cx="7772400" cy="150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4664" name="Picture 8"/>
          <p:cNvPicPr>
            <a:picLocks noChangeAspect="1" noChangeArrowheads="1"/>
          </p:cNvPicPr>
          <p:nvPr/>
        </p:nvPicPr>
        <p:blipFill>
          <a:blip r:embed="rId6" cstate="print"/>
          <a:srcRect/>
          <a:stretch>
            <a:fillRect/>
          </a:stretch>
        </p:blipFill>
        <p:spPr bwMode="auto">
          <a:xfrm>
            <a:off x="3276600" y="3810000"/>
            <a:ext cx="2971800" cy="2368550"/>
          </a:xfrm>
          <a:prstGeom prst="rect">
            <a:avLst/>
          </a:prstGeom>
          <a:noFill/>
          <a:ln w="9525" algn="ctr">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FF596A60-D219-44BA-B881-39B343B03305}"/>
              </a:ext>
            </a:extLst>
          </p:cNvPr>
          <p:cNvSpPr txBox="1">
            <a:spLocks noChangeArrowheads="1"/>
          </p:cNvSpPr>
          <p:nvPr/>
        </p:nvSpPr>
        <p:spPr bwMode="auto">
          <a:xfrm>
            <a:off x="395288" y="620713"/>
            <a:ext cx="234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Sample problems 6.3</a:t>
            </a:r>
          </a:p>
        </p:txBody>
      </p:sp>
      <p:pic>
        <p:nvPicPr>
          <p:cNvPr id="9221" name="Picture 5">
            <a:extLst>
              <a:ext uri="{FF2B5EF4-FFF2-40B4-BE49-F238E27FC236}">
                <a16:creationId xmlns:a16="http://schemas.microsoft.com/office/drawing/2014/main" id="{D818867A-7E1B-4DC2-AC47-A6D25178A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2875"/>
            <a:ext cx="4824413"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6">
            <a:extLst>
              <a:ext uri="{FF2B5EF4-FFF2-40B4-BE49-F238E27FC236}">
                <a16:creationId xmlns:a16="http://schemas.microsoft.com/office/drawing/2014/main" id="{C376F986-E233-4FF4-85CA-9C4D9AA59DA6}"/>
              </a:ext>
            </a:extLst>
          </p:cNvPr>
          <p:cNvSpPr txBox="1">
            <a:spLocks noChangeArrowheads="1"/>
          </p:cNvSpPr>
          <p:nvPr/>
        </p:nvSpPr>
        <p:spPr bwMode="auto">
          <a:xfrm>
            <a:off x="971550" y="5300663"/>
            <a:ext cx="747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Determine the force in members FH, GH, and GI of the roof truss shown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916E8CEC-AA8B-4FB7-9793-3B80FB618386}"/>
              </a:ext>
            </a:extLst>
          </p:cNvPr>
          <p:cNvSpPr txBox="1">
            <a:spLocks noChangeArrowheads="1"/>
          </p:cNvSpPr>
          <p:nvPr/>
        </p:nvSpPr>
        <p:spPr bwMode="auto">
          <a:xfrm>
            <a:off x="4284663" y="981075"/>
            <a:ext cx="4678362"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a:defRPr kumimoji="1">
                <a:solidFill>
                  <a:schemeClr val="tx1"/>
                </a:solidFill>
                <a:latin typeface="Arial" panose="020B0604020202020204" pitchFamily="34" charset="0"/>
                <a:ea typeface="ＭＳ Ｐゴシック" panose="020B0600070205080204" pitchFamily="34" charset="-128"/>
              </a:defRPr>
            </a:lvl1pPr>
            <a:lvl2pPr>
              <a:defRPr kumimoji="1">
                <a:solidFill>
                  <a:schemeClr val="tx1"/>
                </a:solidFill>
                <a:latin typeface="Arial" panose="020B0604020202020204" pitchFamily="34" charset="0"/>
                <a:ea typeface="ＭＳ Ｐゴシック" panose="020B0600070205080204" pitchFamily="34" charset="-128"/>
              </a:defRPr>
            </a:lvl2pPr>
            <a:lvl3pPr>
              <a:defRPr kumimoji="1">
                <a:solidFill>
                  <a:schemeClr val="tx1"/>
                </a:solidFill>
                <a:latin typeface="Arial" panose="020B0604020202020204" pitchFamily="34" charset="0"/>
                <a:ea typeface="ＭＳ Ｐゴシック" panose="020B0600070205080204" pitchFamily="34" charset="-128"/>
              </a:defRPr>
            </a:lvl3pPr>
            <a:lvl4pPr>
              <a:defRPr kumimoji="1">
                <a:solidFill>
                  <a:schemeClr val="tx1"/>
                </a:solidFill>
                <a:latin typeface="Arial" panose="020B0604020202020204" pitchFamily="34" charset="0"/>
                <a:ea typeface="ＭＳ Ｐゴシック" panose="020B0600070205080204" pitchFamily="34" charset="-128"/>
              </a:defRPr>
            </a:lvl4pPr>
            <a:lvl5pPr>
              <a:defRPr kumimoji="1">
                <a:solidFill>
                  <a:schemeClr val="tx1"/>
                </a:solidFill>
                <a:latin typeface="Arial" panose="020B0604020202020204" pitchFamily="34" charset="0"/>
                <a:ea typeface="ＭＳ Ｐゴシック" panose="020B0600070205080204" pitchFamily="34"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227013" marR="0" lvl="0" indent="-227013" algn="l" defTabSz="914400" rtl="0" eaLnBrk="1" fontAlgn="base" latinLnBrk="0" hangingPunct="1">
              <a:lnSpc>
                <a:spcPct val="100000"/>
              </a:lnSpc>
              <a:spcBef>
                <a:spcPct val="50000"/>
              </a:spcBef>
              <a:spcAft>
                <a:spcPct val="0"/>
              </a:spcAft>
              <a:buClrTx/>
              <a:buSzTx/>
              <a:buFontTx/>
              <a:buNone/>
              <a:tabLst/>
              <a:defRPr/>
            </a:pPr>
            <a:r>
              <a:rPr kumimoji="0" lang="en-US" altLang="ja-JP" sz="2000" b="0" i="0" u="sng"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SOLUTION</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Take the entire truss as a free body.  Apply the conditions for static equilib-rium to solve for the reactions at </a:t>
            </a:r>
            <a:r>
              <a:rPr kumimoji="0"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and </a:t>
            </a:r>
            <a:r>
              <a:rPr kumimoji="0"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L</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p>
        </p:txBody>
      </p:sp>
      <p:pic>
        <p:nvPicPr>
          <p:cNvPr id="10245" name="Picture 5">
            <a:extLst>
              <a:ext uri="{FF2B5EF4-FFF2-40B4-BE49-F238E27FC236}">
                <a16:creationId xmlns:a16="http://schemas.microsoft.com/office/drawing/2014/main" id="{5732ECEA-1239-4022-9947-76809F2B3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386873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246" name="Object 6">
            <a:extLst>
              <a:ext uri="{FF2B5EF4-FFF2-40B4-BE49-F238E27FC236}">
                <a16:creationId xmlns:a16="http://schemas.microsoft.com/office/drawing/2014/main" id="{AF026736-8476-476C-8E3B-077B181C6C22}"/>
              </a:ext>
            </a:extLst>
          </p:cNvPr>
          <p:cNvGraphicFramePr>
            <a:graphicFrameLocks noChangeAspect="1"/>
          </p:cNvGraphicFramePr>
          <p:nvPr/>
        </p:nvGraphicFramePr>
        <p:xfrm>
          <a:off x="1660525" y="3257550"/>
          <a:ext cx="5689600" cy="1905000"/>
        </p:xfrm>
        <a:graphic>
          <a:graphicData uri="http://schemas.openxmlformats.org/presentationml/2006/ole">
            <mc:AlternateContent xmlns:mc="http://schemas.openxmlformats.org/markup-compatibility/2006">
              <mc:Choice xmlns:v="urn:schemas-microsoft-com:vml" Requires="v">
                <p:oleObj spid="_x0000_s31749" name="Equation" r:id="rId4" imgW="5689440" imgH="1904760" progId="Equation.3">
                  <p:embed/>
                </p:oleObj>
              </mc:Choice>
              <mc:Fallback>
                <p:oleObj name="Equation" r:id="rId4" imgW="5689440" imgH="1904760" progId="Equation.3">
                  <p:embed/>
                  <p:pic>
                    <p:nvPicPr>
                      <p:cNvPr id="10246" name="Object 6">
                        <a:extLst>
                          <a:ext uri="{FF2B5EF4-FFF2-40B4-BE49-F238E27FC236}">
                            <a16:creationId xmlns:a16="http://schemas.microsoft.com/office/drawing/2014/main" id="{AF026736-8476-476C-8E3B-077B181C6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525" y="3257550"/>
                        <a:ext cx="56896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8" name="Group 18">
            <a:extLst>
              <a:ext uri="{FF2B5EF4-FFF2-40B4-BE49-F238E27FC236}">
                <a16:creationId xmlns:a16="http://schemas.microsoft.com/office/drawing/2014/main" id="{5A9266D5-651D-437B-A523-55EC16EEF5FB}"/>
              </a:ext>
            </a:extLst>
          </p:cNvPr>
          <p:cNvGrpSpPr>
            <a:grpSpLocks/>
          </p:cNvGrpSpPr>
          <p:nvPr/>
        </p:nvGrpSpPr>
        <p:grpSpPr bwMode="auto">
          <a:xfrm>
            <a:off x="1582738" y="5746750"/>
            <a:ext cx="5564187" cy="804863"/>
            <a:chOff x="781" y="3566"/>
            <a:chExt cx="3505" cy="507"/>
          </a:xfrm>
        </p:grpSpPr>
        <p:sp>
          <p:nvSpPr>
            <p:cNvPr id="10247" name="Text Box 7">
              <a:extLst>
                <a:ext uri="{FF2B5EF4-FFF2-40B4-BE49-F238E27FC236}">
                  <a16:creationId xmlns:a16="http://schemas.microsoft.com/office/drawing/2014/main" id="{D481877D-886B-48EE-99E2-19E77FAE15E7}"/>
                </a:ext>
              </a:extLst>
            </p:cNvPr>
            <p:cNvSpPr txBox="1">
              <a:spLocks noChangeArrowheads="1"/>
            </p:cNvSpPr>
            <p:nvPr/>
          </p:nvSpPr>
          <p:spPr bwMode="auto">
            <a:xfrm>
              <a:off x="781" y="3669"/>
              <a:ext cx="6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tan </a:t>
              </a:r>
              <a:r>
                <a:rPr kumimoji="1" lang="el-GR"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α</a:t>
              </a:r>
              <a:r>
                <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a:t>
              </a:r>
              <a:r>
                <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ＭＳ Ｐゴシック" panose="020B0600070205080204" pitchFamily="34" charset="-128"/>
                  <a:ea typeface="ＭＳ Ｐゴシック" panose="020B0600070205080204" pitchFamily="34" charset="-128"/>
                  <a:cs typeface="+mn-cs"/>
                </a:rPr>
                <a:t>            </a:t>
              </a:r>
              <a:endParaRPr kumimoji="1" lang="el-GR" altLang="ja-JP" sz="1800" b="0" i="0" u="none" strike="noStrike" kern="1200" cap="none" spc="0" normalizeH="0" baseline="0" noProof="0">
                <a:ln>
                  <a:noFill/>
                </a:ln>
                <a:solidFill>
                  <a:srgbClr val="000000"/>
                </a:solidFill>
                <a:effectLst/>
                <a:uLnTx/>
                <a:uFillTx/>
                <a:latin typeface="ＭＳ Ｐゴシック" panose="020B0600070205080204" pitchFamily="34" charset="-128"/>
                <a:ea typeface="ＭＳ Ｐゴシック" panose="020B0600070205080204" pitchFamily="34" charset="-128"/>
                <a:cs typeface="+mn-cs"/>
              </a:endParaRPr>
            </a:p>
          </p:txBody>
        </p:sp>
        <p:sp>
          <p:nvSpPr>
            <p:cNvPr id="10248" name="Text Box 8">
              <a:extLst>
                <a:ext uri="{FF2B5EF4-FFF2-40B4-BE49-F238E27FC236}">
                  <a16:creationId xmlns:a16="http://schemas.microsoft.com/office/drawing/2014/main" id="{2710C881-88A0-4D1D-B9B7-438F15DC3CE6}"/>
                </a:ext>
              </a:extLst>
            </p:cNvPr>
            <p:cNvSpPr txBox="1">
              <a:spLocks noChangeArrowheads="1"/>
            </p:cNvSpPr>
            <p:nvPr/>
          </p:nvSpPr>
          <p:spPr bwMode="auto">
            <a:xfrm>
              <a:off x="1386" y="3806"/>
              <a:ext cx="3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GL</a:t>
              </a:r>
            </a:p>
          </p:txBody>
        </p:sp>
        <p:sp>
          <p:nvSpPr>
            <p:cNvPr id="10249" name="Text Box 9">
              <a:extLst>
                <a:ext uri="{FF2B5EF4-FFF2-40B4-BE49-F238E27FC236}">
                  <a16:creationId xmlns:a16="http://schemas.microsoft.com/office/drawing/2014/main" id="{288DD286-C676-4CF4-814B-93A4DE83A77E}"/>
                </a:ext>
              </a:extLst>
            </p:cNvPr>
            <p:cNvSpPr txBox="1">
              <a:spLocks noChangeArrowheads="1"/>
            </p:cNvSpPr>
            <p:nvPr/>
          </p:nvSpPr>
          <p:spPr bwMode="auto">
            <a:xfrm>
              <a:off x="1843" y="3776"/>
              <a:ext cx="4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15 m</a:t>
              </a:r>
            </a:p>
          </p:txBody>
        </p:sp>
        <p:sp>
          <p:nvSpPr>
            <p:cNvPr id="10250" name="Text Box 10">
              <a:extLst>
                <a:ext uri="{FF2B5EF4-FFF2-40B4-BE49-F238E27FC236}">
                  <a16:creationId xmlns:a16="http://schemas.microsoft.com/office/drawing/2014/main" id="{65EEB196-5FCF-4B24-B253-DCCA37555EBD}"/>
                </a:ext>
              </a:extLst>
            </p:cNvPr>
            <p:cNvSpPr txBox="1">
              <a:spLocks noChangeArrowheads="1"/>
            </p:cNvSpPr>
            <p:nvPr/>
          </p:nvSpPr>
          <p:spPr bwMode="auto">
            <a:xfrm>
              <a:off x="1909" y="3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8 m</a:t>
              </a:r>
            </a:p>
          </p:txBody>
        </p:sp>
        <p:sp>
          <p:nvSpPr>
            <p:cNvPr id="10251" name="Line 11">
              <a:extLst>
                <a:ext uri="{FF2B5EF4-FFF2-40B4-BE49-F238E27FC236}">
                  <a16:creationId xmlns:a16="http://schemas.microsoft.com/office/drawing/2014/main" id="{16A61FFB-9818-400A-B8A3-2C6092A94410}"/>
                </a:ext>
              </a:extLst>
            </p:cNvPr>
            <p:cNvSpPr>
              <a:spLocks noChangeShapeType="1"/>
            </p:cNvSpPr>
            <p:nvPr/>
          </p:nvSpPr>
          <p:spPr bwMode="auto">
            <a:xfrm>
              <a:off x="1927" y="3794"/>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ar-EG"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52" name="Text Box 12">
              <a:extLst>
                <a:ext uri="{FF2B5EF4-FFF2-40B4-BE49-F238E27FC236}">
                  <a16:creationId xmlns:a16="http://schemas.microsoft.com/office/drawing/2014/main" id="{9A5534E9-20DC-4DA3-9869-0DFD01151728}"/>
                </a:ext>
              </a:extLst>
            </p:cNvPr>
            <p:cNvSpPr txBox="1">
              <a:spLocks noChangeArrowheads="1"/>
            </p:cNvSpPr>
            <p:nvPr/>
          </p:nvSpPr>
          <p:spPr bwMode="auto">
            <a:xfrm>
              <a:off x="1383" y="3566"/>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FG</a:t>
              </a:r>
            </a:p>
          </p:txBody>
        </p:sp>
        <p:sp>
          <p:nvSpPr>
            <p:cNvPr id="10253" name="Line 13">
              <a:extLst>
                <a:ext uri="{FF2B5EF4-FFF2-40B4-BE49-F238E27FC236}">
                  <a16:creationId xmlns:a16="http://schemas.microsoft.com/office/drawing/2014/main" id="{0B5D8A8B-5A82-4D0A-9831-7B2A215B14B7}"/>
                </a:ext>
              </a:extLst>
            </p:cNvPr>
            <p:cNvSpPr>
              <a:spLocks noChangeShapeType="1"/>
            </p:cNvSpPr>
            <p:nvPr/>
          </p:nvSpPr>
          <p:spPr bwMode="auto">
            <a:xfrm>
              <a:off x="1425" y="3793"/>
              <a:ext cx="2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ar-EG"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54" name="Text Box 14">
              <a:extLst>
                <a:ext uri="{FF2B5EF4-FFF2-40B4-BE49-F238E27FC236}">
                  <a16:creationId xmlns:a16="http://schemas.microsoft.com/office/drawing/2014/main" id="{ABBDE314-81AA-4F07-BEB3-A4B41CAEADAD}"/>
                </a:ext>
              </a:extLst>
            </p:cNvPr>
            <p:cNvSpPr txBox="1">
              <a:spLocks noChangeArrowheads="1"/>
            </p:cNvSpPr>
            <p:nvPr/>
          </p:nvSpPr>
          <p:spPr bwMode="auto">
            <a:xfrm>
              <a:off x="1701" y="3669"/>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a:t>
              </a:r>
            </a:p>
          </p:txBody>
        </p:sp>
        <p:sp>
          <p:nvSpPr>
            <p:cNvPr id="10255" name="Text Box 15">
              <a:extLst>
                <a:ext uri="{FF2B5EF4-FFF2-40B4-BE49-F238E27FC236}">
                  <a16:creationId xmlns:a16="http://schemas.microsoft.com/office/drawing/2014/main" id="{58EC23DE-4A0C-4E03-8857-30D185945F5D}"/>
                </a:ext>
              </a:extLst>
            </p:cNvPr>
            <p:cNvSpPr txBox="1">
              <a:spLocks noChangeArrowheads="1"/>
            </p:cNvSpPr>
            <p:nvPr/>
          </p:nvSpPr>
          <p:spPr bwMode="auto">
            <a:xfrm>
              <a:off x="2246" y="3666"/>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10256" name="Text Box 16">
              <a:extLst>
                <a:ext uri="{FF2B5EF4-FFF2-40B4-BE49-F238E27FC236}">
                  <a16:creationId xmlns:a16="http://schemas.microsoft.com/office/drawing/2014/main" id="{D3808F15-80AE-4E03-892B-63F5FD3BE6D5}"/>
                </a:ext>
              </a:extLst>
            </p:cNvPr>
            <p:cNvSpPr txBox="1">
              <a:spLocks noChangeArrowheads="1"/>
            </p:cNvSpPr>
            <p:nvPr/>
          </p:nvSpPr>
          <p:spPr bwMode="auto">
            <a:xfrm>
              <a:off x="2426" y="3657"/>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0.5333</a:t>
              </a:r>
            </a:p>
          </p:txBody>
        </p:sp>
        <p:sp>
          <p:nvSpPr>
            <p:cNvPr id="10257" name="Text Box 17">
              <a:extLst>
                <a:ext uri="{FF2B5EF4-FFF2-40B4-BE49-F238E27FC236}">
                  <a16:creationId xmlns:a16="http://schemas.microsoft.com/office/drawing/2014/main" id="{A11F7264-DFFA-44A1-8834-5C502D8833C6}"/>
                </a:ext>
              </a:extLst>
            </p:cNvPr>
            <p:cNvSpPr txBox="1">
              <a:spLocks noChangeArrowheads="1"/>
            </p:cNvSpPr>
            <p:nvPr/>
          </p:nvSpPr>
          <p:spPr bwMode="auto">
            <a:xfrm>
              <a:off x="3152" y="3648"/>
              <a:ext cx="113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 </a:t>
              </a:r>
              <a:r>
                <a:rPr kumimoji="1" lang="el-GR"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α</a:t>
              </a: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 = 28.07</a:t>
              </a: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Arial" panose="020B0604020202020204" pitchFamily="34" charset="0"/>
                </a:rPr>
                <a:t>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ＭＳ Ｐゴシック" panose="020B0600070205080204" pitchFamily="34" charset="-128"/>
                  <a:ea typeface="ＭＳ Ｐゴシック" panose="020B0600070205080204" pitchFamily="34" charset="-128"/>
                  <a:cs typeface="+mn-cs"/>
                </a:rPr>
                <a:t>            </a:t>
              </a:r>
              <a:endParaRPr kumimoji="1" lang="el-GR" altLang="ja-JP" sz="1800" b="0" i="0" u="none" strike="noStrike" kern="1200" cap="none" spc="0" normalizeH="0" baseline="0" noProof="0">
                <a:ln>
                  <a:noFill/>
                </a:ln>
                <a:solidFill>
                  <a:srgbClr val="000000"/>
                </a:solidFill>
                <a:effectLst/>
                <a:uLnTx/>
                <a:uFillTx/>
                <a:latin typeface="ＭＳ Ｐゴシック" panose="020B0600070205080204" pitchFamily="34" charset="-128"/>
                <a:ea typeface="ＭＳ Ｐゴシック" panose="020B0600070205080204" pitchFamily="34" charset="-128"/>
                <a:cs typeface="+mn-cs"/>
              </a:endParaRPr>
            </a:p>
          </p:txBody>
        </p:sp>
      </p:grpSp>
      <p:sp>
        <p:nvSpPr>
          <p:cNvPr id="10259" name="Rectangle 19">
            <a:extLst>
              <a:ext uri="{FF2B5EF4-FFF2-40B4-BE49-F238E27FC236}">
                <a16:creationId xmlns:a16="http://schemas.microsoft.com/office/drawing/2014/main" id="{4366564E-EE25-4527-BB71-8030FD02835E}"/>
              </a:ext>
            </a:extLst>
          </p:cNvPr>
          <p:cNvSpPr>
            <a:spLocks noChangeArrowheads="1"/>
          </p:cNvSpPr>
          <p:nvPr/>
        </p:nvSpPr>
        <p:spPr bwMode="auto">
          <a:xfrm>
            <a:off x="6507163" y="3644900"/>
            <a:ext cx="441325" cy="3587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ar-EG"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60" name="Text Box 20">
            <a:extLst>
              <a:ext uri="{FF2B5EF4-FFF2-40B4-BE49-F238E27FC236}">
                <a16:creationId xmlns:a16="http://schemas.microsoft.com/office/drawing/2014/main" id="{2D3BCC1F-CF84-4286-9AD1-BE76C68B8759}"/>
              </a:ext>
            </a:extLst>
          </p:cNvPr>
          <p:cNvSpPr txBox="1">
            <a:spLocks noChangeArrowheads="1"/>
          </p:cNvSpPr>
          <p:nvPr/>
        </p:nvSpPr>
        <p:spPr bwMode="auto">
          <a:xfrm>
            <a:off x="6443663" y="3617913"/>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mn-cs"/>
              </a:rPr>
              <a:t>30 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a:extLst>
              <a:ext uri="{FF2B5EF4-FFF2-40B4-BE49-F238E27FC236}">
                <a16:creationId xmlns:a16="http://schemas.microsoft.com/office/drawing/2014/main" id="{FFE0F246-C111-4901-A0B3-444319AA1396}"/>
              </a:ext>
            </a:extLst>
          </p:cNvPr>
          <p:cNvGrpSpPr>
            <a:grpSpLocks/>
          </p:cNvGrpSpPr>
          <p:nvPr/>
        </p:nvGrpSpPr>
        <p:grpSpPr bwMode="auto">
          <a:xfrm>
            <a:off x="330200" y="987425"/>
            <a:ext cx="8813800" cy="1827213"/>
            <a:chOff x="208" y="622"/>
            <a:chExt cx="5552" cy="1151"/>
          </a:xfrm>
        </p:grpSpPr>
        <p:pic>
          <p:nvPicPr>
            <p:cNvPr id="11269" name="Picture 5">
              <a:extLst>
                <a:ext uri="{FF2B5EF4-FFF2-40B4-BE49-F238E27FC236}">
                  <a16:creationId xmlns:a16="http://schemas.microsoft.com/office/drawing/2014/main" id="{9BABB87F-DC1D-4E23-BCF2-FE66633D2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 y="622"/>
              <a:ext cx="1987" cy="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a:extLst>
                <a:ext uri="{FF2B5EF4-FFF2-40B4-BE49-F238E27FC236}">
                  <a16:creationId xmlns:a16="http://schemas.microsoft.com/office/drawing/2014/main" id="{0E3D77FF-B218-49CF-85ED-BEA76494C181}"/>
                </a:ext>
              </a:extLst>
            </p:cNvPr>
            <p:cNvSpPr txBox="1">
              <a:spLocks noChangeArrowheads="1"/>
            </p:cNvSpPr>
            <p:nvPr/>
          </p:nvSpPr>
          <p:spPr bwMode="auto">
            <a:xfrm>
              <a:off x="2290" y="741"/>
              <a:ext cx="347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a:defRPr kumimoji="1">
                  <a:solidFill>
                    <a:schemeClr val="tx1"/>
                  </a:solidFill>
                  <a:latin typeface="Arial" panose="020B0604020202020204" pitchFamily="34" charset="0"/>
                  <a:ea typeface="ＭＳ Ｐゴシック" panose="020B0600070205080204" pitchFamily="34" charset="-128"/>
                </a:defRPr>
              </a:lvl1pPr>
              <a:lvl2pPr>
                <a:defRPr kumimoji="1">
                  <a:solidFill>
                    <a:schemeClr val="tx1"/>
                  </a:solidFill>
                  <a:latin typeface="Arial" panose="020B0604020202020204" pitchFamily="34" charset="0"/>
                  <a:ea typeface="ＭＳ Ｐゴシック" panose="020B0600070205080204" pitchFamily="34" charset="-128"/>
                </a:defRPr>
              </a:lvl2pPr>
              <a:lvl3pPr>
                <a:defRPr kumimoji="1">
                  <a:solidFill>
                    <a:schemeClr val="tx1"/>
                  </a:solidFill>
                  <a:latin typeface="Arial" panose="020B0604020202020204" pitchFamily="34" charset="0"/>
                  <a:ea typeface="ＭＳ Ｐゴシック" panose="020B0600070205080204" pitchFamily="34" charset="-128"/>
                </a:defRPr>
              </a:lvl3pPr>
              <a:lvl4pPr>
                <a:defRPr kumimoji="1">
                  <a:solidFill>
                    <a:schemeClr val="tx1"/>
                  </a:solidFill>
                  <a:latin typeface="Arial" panose="020B0604020202020204" pitchFamily="34" charset="0"/>
                  <a:ea typeface="ＭＳ Ｐゴシック" panose="020B0600070205080204" pitchFamily="34" charset="-128"/>
                </a:defRPr>
              </a:lvl4pPr>
              <a:lvl5pPr>
                <a:defRPr kumimoji="1">
                  <a:solidFill>
                    <a:schemeClr val="tx1"/>
                  </a:solidFill>
                  <a:latin typeface="Arial" panose="020B0604020202020204" pitchFamily="34" charset="0"/>
                  <a:ea typeface="ＭＳ Ｐゴシック" panose="020B0600070205080204" pitchFamily="34"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Pass a section through members </a:t>
              </a:r>
              <a:r>
                <a:rPr kumimoji="0"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FH</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GH</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and </a:t>
              </a:r>
              <a:r>
                <a:rPr kumimoji="0" lang="en-US" altLang="ja-JP" sz="2000" b="0" i="1"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GI</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and take the right-hand section as a free body.</a:t>
              </a:r>
            </a:p>
          </p:txBody>
        </p:sp>
      </p:grpSp>
      <p:grpSp>
        <p:nvGrpSpPr>
          <p:cNvPr id="11271" name="Group 7">
            <a:extLst>
              <a:ext uri="{FF2B5EF4-FFF2-40B4-BE49-F238E27FC236}">
                <a16:creationId xmlns:a16="http://schemas.microsoft.com/office/drawing/2014/main" id="{15265A8C-F435-4BD8-9F41-1948E1265F9F}"/>
              </a:ext>
            </a:extLst>
          </p:cNvPr>
          <p:cNvGrpSpPr>
            <a:grpSpLocks/>
          </p:cNvGrpSpPr>
          <p:nvPr/>
        </p:nvGrpSpPr>
        <p:grpSpPr bwMode="auto">
          <a:xfrm>
            <a:off x="388938" y="3097213"/>
            <a:ext cx="8755062" cy="2278062"/>
            <a:chOff x="245" y="1951"/>
            <a:chExt cx="5515" cy="1435"/>
          </a:xfrm>
        </p:grpSpPr>
        <p:pic>
          <p:nvPicPr>
            <p:cNvPr id="11272" name="Picture 8">
              <a:extLst>
                <a:ext uri="{FF2B5EF4-FFF2-40B4-BE49-F238E27FC236}">
                  <a16:creationId xmlns:a16="http://schemas.microsoft.com/office/drawing/2014/main" id="{5222EFBC-6D27-47A5-A5EE-B9D445F3C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 y="2038"/>
              <a:ext cx="1928" cy="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73" name="Group 9">
              <a:extLst>
                <a:ext uri="{FF2B5EF4-FFF2-40B4-BE49-F238E27FC236}">
                  <a16:creationId xmlns:a16="http://schemas.microsoft.com/office/drawing/2014/main" id="{308E8D2F-4EEB-4D7F-B837-F06443B6A090}"/>
                </a:ext>
              </a:extLst>
            </p:cNvPr>
            <p:cNvGrpSpPr>
              <a:grpSpLocks/>
            </p:cNvGrpSpPr>
            <p:nvPr/>
          </p:nvGrpSpPr>
          <p:grpSpPr bwMode="auto">
            <a:xfrm>
              <a:off x="2304" y="1951"/>
              <a:ext cx="3456" cy="1435"/>
              <a:chOff x="2290" y="1570"/>
              <a:chExt cx="3456" cy="1435"/>
            </a:xfrm>
          </p:grpSpPr>
          <p:graphicFrame>
            <p:nvGraphicFramePr>
              <p:cNvPr id="11274" name="Object 10">
                <a:extLst>
                  <a:ext uri="{FF2B5EF4-FFF2-40B4-BE49-F238E27FC236}">
                    <a16:creationId xmlns:a16="http://schemas.microsoft.com/office/drawing/2014/main" id="{0630FECE-972D-4984-AD5C-32288071663E}"/>
                  </a:ext>
                </a:extLst>
              </p:cNvPr>
              <p:cNvGraphicFramePr>
                <a:graphicFrameLocks noChangeAspect="1"/>
              </p:cNvGraphicFramePr>
              <p:nvPr/>
            </p:nvGraphicFramePr>
            <p:xfrm>
              <a:off x="2524" y="2071"/>
              <a:ext cx="3056" cy="688"/>
            </p:xfrm>
            <a:graphic>
              <a:graphicData uri="http://schemas.openxmlformats.org/presentationml/2006/ole">
                <mc:AlternateContent xmlns:mc="http://schemas.openxmlformats.org/markup-compatibility/2006">
                  <mc:Choice xmlns:v="urn:schemas-microsoft-com:vml" Requires="v">
                    <p:oleObj spid="_x0000_s32776" name="Equation" r:id="rId5" imgW="4851360" imgH="1091880" progId="Equation.3">
                      <p:embed/>
                    </p:oleObj>
                  </mc:Choice>
                  <mc:Fallback>
                    <p:oleObj name="Equation" r:id="rId5" imgW="4851360" imgH="1091880" progId="Equation.3">
                      <p:embed/>
                      <p:pic>
                        <p:nvPicPr>
                          <p:cNvPr id="11274" name="Object 10">
                            <a:extLst>
                              <a:ext uri="{FF2B5EF4-FFF2-40B4-BE49-F238E27FC236}">
                                <a16:creationId xmlns:a16="http://schemas.microsoft.com/office/drawing/2014/main" id="{0630FECE-972D-4984-AD5C-322880716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 y="2071"/>
                            <a:ext cx="3056" cy="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5" name="Text Box 11">
                <a:extLst>
                  <a:ext uri="{FF2B5EF4-FFF2-40B4-BE49-F238E27FC236}">
                    <a16:creationId xmlns:a16="http://schemas.microsoft.com/office/drawing/2014/main" id="{B3D47E25-C34B-4D3D-B14F-5092776730A7}"/>
                  </a:ext>
                </a:extLst>
              </p:cNvPr>
              <p:cNvSpPr txBox="1">
                <a:spLocks noChangeArrowheads="1"/>
              </p:cNvSpPr>
              <p:nvPr/>
            </p:nvSpPr>
            <p:spPr bwMode="auto">
              <a:xfrm>
                <a:off x="2290" y="1570"/>
                <a:ext cx="345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7013" indent="-227013">
                  <a:defRPr kumimoji="1">
                    <a:solidFill>
                      <a:schemeClr val="tx1"/>
                    </a:solidFill>
                    <a:latin typeface="Arial" panose="020B0604020202020204" pitchFamily="34" charset="0"/>
                    <a:ea typeface="ＭＳ Ｐゴシック" panose="020B0600070205080204" pitchFamily="34" charset="-128"/>
                  </a:defRPr>
                </a:lvl1pPr>
                <a:lvl2pPr>
                  <a:defRPr kumimoji="1">
                    <a:solidFill>
                      <a:schemeClr val="tx1"/>
                    </a:solidFill>
                    <a:latin typeface="Arial" panose="020B0604020202020204" pitchFamily="34" charset="0"/>
                    <a:ea typeface="ＭＳ Ｐゴシック" panose="020B0600070205080204" pitchFamily="34" charset="-128"/>
                  </a:defRPr>
                </a:lvl2pPr>
                <a:lvl3pPr>
                  <a:defRPr kumimoji="1">
                    <a:solidFill>
                      <a:schemeClr val="tx1"/>
                    </a:solidFill>
                    <a:latin typeface="Arial" panose="020B0604020202020204" pitchFamily="34" charset="0"/>
                    <a:ea typeface="ＭＳ Ｐゴシック" panose="020B0600070205080204" pitchFamily="34" charset="-128"/>
                  </a:defRPr>
                </a:lvl3pPr>
                <a:lvl4pPr>
                  <a:defRPr kumimoji="1">
                    <a:solidFill>
                      <a:schemeClr val="tx1"/>
                    </a:solidFill>
                    <a:latin typeface="Arial" panose="020B0604020202020204" pitchFamily="34" charset="0"/>
                    <a:ea typeface="ＭＳ Ｐゴシック" panose="020B0600070205080204" pitchFamily="34" charset="-128"/>
                  </a:defRPr>
                </a:lvl4pPr>
                <a:lvl5pPr>
                  <a:defRPr kumimoji="1">
                    <a:solidFill>
                      <a:schemeClr val="tx1"/>
                    </a:solidFill>
                    <a:latin typeface="Arial" panose="020B0604020202020204" pitchFamily="34" charset="0"/>
                    <a:ea typeface="ＭＳ Ｐゴシック" panose="020B0600070205080204" pitchFamily="34"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Apply the conditions for static equilibrium to determine the desired member forces.</a:t>
                </a:r>
              </a:p>
            </p:txBody>
          </p:sp>
          <p:graphicFrame>
            <p:nvGraphicFramePr>
              <p:cNvPr id="11276" name="Object 12">
                <a:extLst>
                  <a:ext uri="{FF2B5EF4-FFF2-40B4-BE49-F238E27FC236}">
                    <a16:creationId xmlns:a16="http://schemas.microsoft.com/office/drawing/2014/main" id="{84909465-5EB4-47DE-98D1-5F197D27C060}"/>
                  </a:ext>
                </a:extLst>
              </p:cNvPr>
              <p:cNvGraphicFramePr>
                <a:graphicFrameLocks noChangeAspect="1"/>
              </p:cNvGraphicFramePr>
              <p:nvPr/>
            </p:nvGraphicFramePr>
            <p:xfrm>
              <a:off x="4386" y="2797"/>
              <a:ext cx="1192" cy="208"/>
            </p:xfrm>
            <a:graphic>
              <a:graphicData uri="http://schemas.openxmlformats.org/presentationml/2006/ole">
                <mc:AlternateContent xmlns:mc="http://schemas.openxmlformats.org/markup-compatibility/2006">
                  <mc:Choice xmlns:v="urn:schemas-microsoft-com:vml" Requires="v">
                    <p:oleObj spid="_x0000_s32777" name="Equation" r:id="rId7" imgW="1892160" imgH="330120" progId="Equation.3">
                      <p:embed/>
                    </p:oleObj>
                  </mc:Choice>
                  <mc:Fallback>
                    <p:oleObj name="Equation" r:id="rId7" imgW="1892160" imgH="330120" progId="Equation.3">
                      <p:embed/>
                      <p:pic>
                        <p:nvPicPr>
                          <p:cNvPr id="11276" name="Object 12">
                            <a:extLst>
                              <a:ext uri="{FF2B5EF4-FFF2-40B4-BE49-F238E27FC236}">
                                <a16:creationId xmlns:a16="http://schemas.microsoft.com/office/drawing/2014/main" id="{84909465-5EB4-47DE-98D1-5F197D27C0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6" y="2797"/>
                            <a:ext cx="1192" cy="20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1277" name="Text Box 13">
            <a:extLst>
              <a:ext uri="{FF2B5EF4-FFF2-40B4-BE49-F238E27FC236}">
                <a16:creationId xmlns:a16="http://schemas.microsoft.com/office/drawing/2014/main" id="{878C6B47-EC97-42E4-9148-A70CF9DAEE6A}"/>
              </a:ext>
            </a:extLst>
          </p:cNvPr>
          <p:cNvSpPr txBox="1">
            <a:spLocks noChangeArrowheads="1"/>
          </p:cNvSpPr>
          <p:nvPr/>
        </p:nvSpPr>
        <p:spPr bwMode="auto">
          <a:xfrm>
            <a:off x="3779838" y="333375"/>
            <a:ext cx="221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Force in member GI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2" name="Group 4">
            <a:extLst>
              <a:ext uri="{FF2B5EF4-FFF2-40B4-BE49-F238E27FC236}">
                <a16:creationId xmlns:a16="http://schemas.microsoft.com/office/drawing/2014/main" id="{929E6DF8-55F5-4C27-B63D-6831980B2CAF}"/>
              </a:ext>
            </a:extLst>
          </p:cNvPr>
          <p:cNvGrpSpPr>
            <a:grpSpLocks/>
          </p:cNvGrpSpPr>
          <p:nvPr/>
        </p:nvGrpSpPr>
        <p:grpSpPr bwMode="auto">
          <a:xfrm>
            <a:off x="381000" y="992188"/>
            <a:ext cx="8550275" cy="2428875"/>
            <a:chOff x="240" y="655"/>
            <a:chExt cx="5386" cy="1530"/>
          </a:xfrm>
        </p:grpSpPr>
        <p:pic>
          <p:nvPicPr>
            <p:cNvPr id="12293" name="Picture 5">
              <a:extLst>
                <a:ext uri="{FF2B5EF4-FFF2-40B4-BE49-F238E27FC236}">
                  <a16:creationId xmlns:a16="http://schemas.microsoft.com/office/drawing/2014/main" id="{62C4A0F1-2781-4068-94B4-6C777D717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655"/>
              <a:ext cx="1921" cy="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294" name="Object 6">
              <a:extLst>
                <a:ext uri="{FF2B5EF4-FFF2-40B4-BE49-F238E27FC236}">
                  <a16:creationId xmlns:a16="http://schemas.microsoft.com/office/drawing/2014/main" id="{4BAFB779-8974-4E98-9B11-4AF569AA730E}"/>
                </a:ext>
              </a:extLst>
            </p:cNvPr>
            <p:cNvGraphicFramePr>
              <a:graphicFrameLocks noChangeAspect="1"/>
            </p:cNvGraphicFramePr>
            <p:nvPr/>
          </p:nvGraphicFramePr>
          <p:xfrm>
            <a:off x="2313" y="657"/>
            <a:ext cx="2848" cy="1360"/>
          </p:xfrm>
          <a:graphic>
            <a:graphicData uri="http://schemas.openxmlformats.org/presentationml/2006/ole">
              <mc:AlternateContent xmlns:mc="http://schemas.openxmlformats.org/markup-compatibility/2006">
                <mc:Choice xmlns:v="urn:schemas-microsoft-com:vml" Requires="v">
                  <p:oleObj spid="_x0000_s33806" name="Equation" r:id="rId4" imgW="4520880" imgH="2158920" progId="Equation.3">
                    <p:embed/>
                  </p:oleObj>
                </mc:Choice>
                <mc:Fallback>
                  <p:oleObj name="Equation" r:id="rId4" imgW="4520880" imgH="2158920" progId="Equation.3">
                    <p:embed/>
                    <p:pic>
                      <p:nvPicPr>
                        <p:cNvPr id="12294" name="Object 6">
                          <a:extLst>
                            <a:ext uri="{FF2B5EF4-FFF2-40B4-BE49-F238E27FC236}">
                              <a16:creationId xmlns:a16="http://schemas.microsoft.com/office/drawing/2014/main" id="{4BAFB779-8974-4E98-9B11-4AF569AA73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 y="657"/>
                          <a:ext cx="2848" cy="1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5" name="Object 7">
              <a:extLst>
                <a:ext uri="{FF2B5EF4-FFF2-40B4-BE49-F238E27FC236}">
                  <a16:creationId xmlns:a16="http://schemas.microsoft.com/office/drawing/2014/main" id="{F748D21C-A54B-434C-97C3-ADA1BCD61EDE}"/>
                </a:ext>
              </a:extLst>
            </p:cNvPr>
            <p:cNvGraphicFramePr>
              <a:graphicFrameLocks noChangeAspect="1"/>
            </p:cNvGraphicFramePr>
            <p:nvPr/>
          </p:nvGraphicFramePr>
          <p:xfrm>
            <a:off x="4370" y="1985"/>
            <a:ext cx="1256" cy="200"/>
          </p:xfrm>
          <a:graphic>
            <a:graphicData uri="http://schemas.openxmlformats.org/presentationml/2006/ole">
              <mc:AlternateContent xmlns:mc="http://schemas.openxmlformats.org/markup-compatibility/2006">
                <mc:Choice xmlns:v="urn:schemas-microsoft-com:vml" Requires="v">
                  <p:oleObj spid="_x0000_s33807" name="Equation" r:id="rId6" imgW="1993680" imgH="317160" progId="Equation.3">
                    <p:embed/>
                  </p:oleObj>
                </mc:Choice>
                <mc:Fallback>
                  <p:oleObj name="Equation" r:id="rId6" imgW="1993680" imgH="317160" progId="Equation.3">
                    <p:embed/>
                    <p:pic>
                      <p:nvPicPr>
                        <p:cNvPr id="12295" name="Object 7">
                          <a:extLst>
                            <a:ext uri="{FF2B5EF4-FFF2-40B4-BE49-F238E27FC236}">
                              <a16:creationId xmlns:a16="http://schemas.microsoft.com/office/drawing/2014/main" id="{F748D21C-A54B-434C-97C3-ADA1BCD61E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 y="1985"/>
                          <a:ext cx="1256" cy="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296" name="Group 8">
            <a:extLst>
              <a:ext uri="{FF2B5EF4-FFF2-40B4-BE49-F238E27FC236}">
                <a16:creationId xmlns:a16="http://schemas.microsoft.com/office/drawing/2014/main" id="{108D96EC-E44A-4E9E-ADF8-D09A8E870633}"/>
              </a:ext>
            </a:extLst>
          </p:cNvPr>
          <p:cNvGrpSpPr>
            <a:grpSpLocks/>
          </p:cNvGrpSpPr>
          <p:nvPr/>
        </p:nvGrpSpPr>
        <p:grpSpPr bwMode="auto">
          <a:xfrm>
            <a:off x="406400" y="4170363"/>
            <a:ext cx="8564563" cy="2179637"/>
            <a:chOff x="256" y="2627"/>
            <a:chExt cx="5395" cy="1373"/>
          </a:xfrm>
        </p:grpSpPr>
        <p:grpSp>
          <p:nvGrpSpPr>
            <p:cNvPr id="12297" name="Group 9">
              <a:extLst>
                <a:ext uri="{FF2B5EF4-FFF2-40B4-BE49-F238E27FC236}">
                  <a16:creationId xmlns:a16="http://schemas.microsoft.com/office/drawing/2014/main" id="{7BFA9293-5C92-4C21-9980-71DC8B17F0E6}"/>
                </a:ext>
              </a:extLst>
            </p:cNvPr>
            <p:cNvGrpSpPr>
              <a:grpSpLocks/>
            </p:cNvGrpSpPr>
            <p:nvPr/>
          </p:nvGrpSpPr>
          <p:grpSpPr bwMode="auto">
            <a:xfrm>
              <a:off x="256" y="2627"/>
              <a:ext cx="5296" cy="1204"/>
              <a:chOff x="256" y="2627"/>
              <a:chExt cx="5296" cy="1204"/>
            </a:xfrm>
          </p:grpSpPr>
          <p:pic>
            <p:nvPicPr>
              <p:cNvPr id="12298" name="Picture 10">
                <a:extLst>
                  <a:ext uri="{FF2B5EF4-FFF2-40B4-BE49-F238E27FC236}">
                    <a16:creationId xmlns:a16="http://schemas.microsoft.com/office/drawing/2014/main" id="{712B221B-FD08-4142-8731-BA402DBB4B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 y="2627"/>
                <a:ext cx="1921" cy="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299" name="Object 11">
                <a:extLst>
                  <a:ext uri="{FF2B5EF4-FFF2-40B4-BE49-F238E27FC236}">
                    <a16:creationId xmlns:a16="http://schemas.microsoft.com/office/drawing/2014/main" id="{8C943090-E841-4706-9B2B-3F80FF59B815}"/>
                  </a:ext>
                </a:extLst>
              </p:cNvPr>
              <p:cNvGraphicFramePr>
                <a:graphicFrameLocks noChangeAspect="1"/>
              </p:cNvGraphicFramePr>
              <p:nvPr/>
            </p:nvGraphicFramePr>
            <p:xfrm>
              <a:off x="2320" y="2631"/>
              <a:ext cx="3232" cy="1200"/>
            </p:xfrm>
            <a:graphic>
              <a:graphicData uri="http://schemas.openxmlformats.org/presentationml/2006/ole">
                <mc:AlternateContent xmlns:mc="http://schemas.openxmlformats.org/markup-compatibility/2006">
                  <mc:Choice xmlns:v="urn:schemas-microsoft-com:vml" Requires="v">
                    <p:oleObj spid="_x0000_s33808" name="Equation" r:id="rId9" imgW="5130720" imgH="1904760" progId="Equation.3">
                      <p:embed/>
                    </p:oleObj>
                  </mc:Choice>
                  <mc:Fallback>
                    <p:oleObj name="Equation" r:id="rId9" imgW="5130720" imgH="1904760" progId="Equation.3">
                      <p:embed/>
                      <p:pic>
                        <p:nvPicPr>
                          <p:cNvPr id="12299" name="Object 11">
                            <a:extLst>
                              <a:ext uri="{FF2B5EF4-FFF2-40B4-BE49-F238E27FC236}">
                                <a16:creationId xmlns:a16="http://schemas.microsoft.com/office/drawing/2014/main" id="{8C943090-E841-4706-9B2B-3F80FF59B8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0" y="2631"/>
                            <a:ext cx="3232" cy="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2300" name="Object 12">
              <a:extLst>
                <a:ext uri="{FF2B5EF4-FFF2-40B4-BE49-F238E27FC236}">
                  <a16:creationId xmlns:a16="http://schemas.microsoft.com/office/drawing/2014/main" id="{28394235-5F50-4209-A9F2-EFC16FC6850C}"/>
                </a:ext>
              </a:extLst>
            </p:cNvPr>
            <p:cNvGraphicFramePr>
              <a:graphicFrameLocks noChangeAspect="1"/>
            </p:cNvGraphicFramePr>
            <p:nvPr/>
          </p:nvGraphicFramePr>
          <p:xfrm>
            <a:off x="4403" y="3792"/>
            <a:ext cx="1248" cy="208"/>
          </p:xfrm>
          <a:graphic>
            <a:graphicData uri="http://schemas.openxmlformats.org/presentationml/2006/ole">
              <mc:AlternateContent xmlns:mc="http://schemas.openxmlformats.org/markup-compatibility/2006">
                <mc:Choice xmlns:v="urn:schemas-microsoft-com:vml" Requires="v">
                  <p:oleObj spid="_x0000_s33809" name="Equation" r:id="rId11" imgW="1981080" imgH="330120" progId="Equation.3">
                    <p:embed/>
                  </p:oleObj>
                </mc:Choice>
                <mc:Fallback>
                  <p:oleObj name="Equation" r:id="rId11" imgW="1981080" imgH="330120" progId="Equation.3">
                    <p:embed/>
                    <p:pic>
                      <p:nvPicPr>
                        <p:cNvPr id="12300" name="Object 12">
                          <a:extLst>
                            <a:ext uri="{FF2B5EF4-FFF2-40B4-BE49-F238E27FC236}">
                              <a16:creationId xmlns:a16="http://schemas.microsoft.com/office/drawing/2014/main" id="{28394235-5F50-4209-A9F2-EFC16FC685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3" y="3792"/>
                          <a:ext cx="1248" cy="20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301" name="Text Box 13">
            <a:extLst>
              <a:ext uri="{FF2B5EF4-FFF2-40B4-BE49-F238E27FC236}">
                <a16:creationId xmlns:a16="http://schemas.microsoft.com/office/drawing/2014/main" id="{FC7BF8A7-9172-49D6-B091-0EA319C6C567}"/>
              </a:ext>
            </a:extLst>
          </p:cNvPr>
          <p:cNvSpPr txBox="1">
            <a:spLocks noChangeArrowheads="1"/>
          </p:cNvSpPr>
          <p:nvPr/>
        </p:nvSpPr>
        <p:spPr bwMode="auto">
          <a:xfrm>
            <a:off x="3627438" y="333375"/>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Force in member FH</a:t>
            </a:r>
          </a:p>
        </p:txBody>
      </p:sp>
      <p:sp>
        <p:nvSpPr>
          <p:cNvPr id="12302" name="Text Box 14">
            <a:extLst>
              <a:ext uri="{FF2B5EF4-FFF2-40B4-BE49-F238E27FC236}">
                <a16:creationId xmlns:a16="http://schemas.microsoft.com/office/drawing/2014/main" id="{424985C2-72F0-43C7-BE20-C523F36224BE}"/>
              </a:ext>
            </a:extLst>
          </p:cNvPr>
          <p:cNvSpPr txBox="1">
            <a:spLocks noChangeArrowheads="1"/>
          </p:cNvSpPr>
          <p:nvPr/>
        </p:nvSpPr>
        <p:spPr bwMode="auto">
          <a:xfrm>
            <a:off x="3708400" y="3644900"/>
            <a:ext cx="231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33CC"/>
                </a:solidFill>
                <a:effectLst/>
                <a:uLnTx/>
                <a:uFillTx/>
                <a:latin typeface="Arial" panose="020B0604020202020204" pitchFamily="34" charset="0"/>
                <a:ea typeface="ＭＳ Ｐゴシック" panose="020B0600070205080204" pitchFamily="34" charset="-128"/>
                <a:cs typeface="+mn-cs"/>
              </a:rPr>
              <a:t>Force in member GH</a:t>
            </a:r>
          </a:p>
        </p:txBody>
      </p:sp>
      <p:sp>
        <p:nvSpPr>
          <p:cNvPr id="12303" name="Rectangle 15">
            <a:extLst>
              <a:ext uri="{FF2B5EF4-FFF2-40B4-BE49-F238E27FC236}">
                <a16:creationId xmlns:a16="http://schemas.microsoft.com/office/drawing/2014/main" id="{0019EC74-3247-4878-8399-3F4E26E35DFE}"/>
              </a:ext>
            </a:extLst>
          </p:cNvPr>
          <p:cNvSpPr>
            <a:spLocks noChangeArrowheads="1"/>
          </p:cNvSpPr>
          <p:nvPr/>
        </p:nvSpPr>
        <p:spPr bwMode="auto">
          <a:xfrm>
            <a:off x="7847013" y="5373688"/>
            <a:ext cx="265112" cy="2667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ar-EG"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304" name="Text Box 16">
            <a:extLst>
              <a:ext uri="{FF2B5EF4-FFF2-40B4-BE49-F238E27FC236}">
                <a16:creationId xmlns:a16="http://schemas.microsoft.com/office/drawing/2014/main" id="{5C5AECA8-45F7-4339-9FB5-B38DC3A49896}"/>
              </a:ext>
            </a:extLst>
          </p:cNvPr>
          <p:cNvSpPr txBox="1">
            <a:spLocks noChangeArrowheads="1"/>
          </p:cNvSpPr>
          <p:nvPr/>
        </p:nvSpPr>
        <p:spPr bwMode="auto">
          <a:xfrm>
            <a:off x="7767638" y="5357813"/>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pPr>
              <a:defRPr/>
            </a:pPr>
            <a:r>
              <a:rPr lang="en-US">
                <a:effectLst>
                  <a:outerShdw blurRad="38100" dist="38100" dir="2700000" algn="tl">
                    <a:srgbClr val="C0C0C0"/>
                  </a:outerShdw>
                </a:effectLst>
              </a:rPr>
              <a:t>Space Trusses</a:t>
            </a:r>
          </a:p>
        </p:txBody>
      </p:sp>
      <p:pic>
        <p:nvPicPr>
          <p:cNvPr id="1004547" name="Picture 3" descr="msotw9_tem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17600"/>
            <a:ext cx="2667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4548" name="Picture 4"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05200"/>
            <a:ext cx="32004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4549" name="Text Box 5"/>
          <p:cNvSpPr txBox="1">
            <a:spLocks noChangeArrowheads="1"/>
          </p:cNvSpPr>
          <p:nvPr/>
        </p:nvSpPr>
        <p:spPr bwMode="auto">
          <a:xfrm>
            <a:off x="3427413" y="990600"/>
            <a:ext cx="57165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400" u="sng">
                <a:solidFill>
                  <a:srgbClr val="063DE8"/>
                </a:solidFill>
                <a:latin typeface="Times New Roman" pitchFamily="18" charset="0"/>
              </a:defRPr>
            </a:lvl1pPr>
            <a:lvl2pPr marL="742950" indent="-285750">
              <a:defRPr sz="2400" u="sng">
                <a:solidFill>
                  <a:srgbClr val="063DE8"/>
                </a:solidFill>
                <a:latin typeface="Times New Roman" pitchFamily="18" charset="0"/>
              </a:defRPr>
            </a:lvl2pPr>
            <a:lvl3pPr marL="1143000" indent="-228600">
              <a:defRPr sz="2400" u="sng">
                <a:solidFill>
                  <a:srgbClr val="063DE8"/>
                </a:solidFill>
                <a:latin typeface="Times New Roman" pitchFamily="18" charset="0"/>
              </a:defRPr>
            </a:lvl3pPr>
            <a:lvl4pPr marL="1600200" indent="-228600">
              <a:defRPr sz="2400" u="sng">
                <a:solidFill>
                  <a:srgbClr val="063DE8"/>
                </a:solidFill>
                <a:latin typeface="Times New Roman" pitchFamily="18" charset="0"/>
              </a:defRPr>
            </a:lvl4pPr>
            <a:lvl5pPr marL="2057400" indent="-228600">
              <a:defRPr sz="2400" u="sng">
                <a:solidFill>
                  <a:srgbClr val="063DE8"/>
                </a:solidFill>
                <a:latin typeface="Times New Roman" pitchFamily="18" charset="0"/>
              </a:defRPr>
            </a:lvl5pPr>
            <a:lvl6pPr marL="2514600" indent="-228600" algn="ctr" eaLnBrk="0" fontAlgn="base" hangingPunct="0">
              <a:spcBef>
                <a:spcPct val="0"/>
              </a:spcBef>
              <a:spcAft>
                <a:spcPct val="0"/>
              </a:spcAft>
              <a:defRPr sz="2400" u="sng">
                <a:solidFill>
                  <a:srgbClr val="063DE8"/>
                </a:solidFill>
                <a:latin typeface="Times New Roman" pitchFamily="18" charset="0"/>
              </a:defRPr>
            </a:lvl6pPr>
            <a:lvl7pPr marL="2971800" indent="-228600" algn="ctr" eaLnBrk="0" fontAlgn="base" hangingPunct="0">
              <a:spcBef>
                <a:spcPct val="0"/>
              </a:spcBef>
              <a:spcAft>
                <a:spcPct val="0"/>
              </a:spcAft>
              <a:defRPr sz="2400" u="sng">
                <a:solidFill>
                  <a:srgbClr val="063DE8"/>
                </a:solidFill>
                <a:latin typeface="Times New Roman" pitchFamily="18" charset="0"/>
              </a:defRPr>
            </a:lvl7pPr>
            <a:lvl8pPr marL="3429000" indent="-228600" algn="ctr" eaLnBrk="0" fontAlgn="base" hangingPunct="0">
              <a:spcBef>
                <a:spcPct val="0"/>
              </a:spcBef>
              <a:spcAft>
                <a:spcPct val="0"/>
              </a:spcAft>
              <a:defRPr sz="2400" u="sng">
                <a:solidFill>
                  <a:srgbClr val="063DE8"/>
                </a:solidFill>
                <a:latin typeface="Times New Roman" pitchFamily="18" charset="0"/>
              </a:defRPr>
            </a:lvl8pPr>
            <a:lvl9pPr marL="3886200" indent="-228600" algn="ctr" eaLnBrk="0" fontAlgn="base" hangingPunct="0">
              <a:spcBef>
                <a:spcPct val="0"/>
              </a:spcBef>
              <a:spcAft>
                <a:spcPct val="0"/>
              </a:spcAft>
              <a:defRPr sz="2400" u="sng">
                <a:solidFill>
                  <a:srgbClr val="063DE8"/>
                </a:solidFill>
                <a:latin typeface="Times New Roman" pitchFamily="18"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sz="2000" b="0" i="0" u="none" strike="noStrike" kern="1200" cap="none" spc="0" normalizeH="0" baseline="0" noProof="0">
                <a:ln>
                  <a:noFill/>
                </a:ln>
                <a:solidFill>
                  <a:srgbClr val="00279F"/>
                </a:solidFill>
                <a:effectLst/>
                <a:uLnTx/>
                <a:uFillTx/>
                <a:latin typeface="Arial" charset="0"/>
                <a:ea typeface="+mn-ea"/>
                <a:cs typeface="+mn-cs"/>
              </a:rPr>
              <a:t>An </a:t>
            </a:r>
            <a:r>
              <a:rPr kumimoji="0" lang="en-US" sz="2000" b="0" i="1" u="none" strike="noStrike" kern="1200" cap="none" spc="0" normalizeH="0" baseline="0" noProof="0">
                <a:ln>
                  <a:noFill/>
                </a:ln>
                <a:solidFill>
                  <a:srgbClr val="00279F"/>
                </a:solidFill>
                <a:effectLst/>
                <a:uLnTx/>
                <a:uFillTx/>
                <a:latin typeface="Arial" charset="0"/>
                <a:ea typeface="+mn-ea"/>
                <a:cs typeface="+mn-cs"/>
              </a:rPr>
              <a:t>elementary space truss</a:t>
            </a:r>
            <a:r>
              <a:rPr kumimoji="0" lang="en-US" sz="2000" b="0" i="0" u="none" strike="noStrike" kern="1200" cap="none" spc="0" normalizeH="0" baseline="0" noProof="0">
                <a:ln>
                  <a:noFill/>
                </a:ln>
                <a:solidFill>
                  <a:srgbClr val="00279F"/>
                </a:solidFill>
                <a:effectLst/>
                <a:uLnTx/>
                <a:uFillTx/>
                <a:latin typeface="Arial" charset="0"/>
                <a:ea typeface="+mn-ea"/>
                <a:cs typeface="+mn-cs"/>
              </a:rPr>
              <a:t> consists of 6 members connected at 4 joints to form a </a:t>
            </a:r>
            <a:r>
              <a:rPr kumimoji="0" lang="en-US" sz="2000" b="1" i="0" u="none" strike="noStrike" kern="1200" cap="none" spc="0" normalizeH="0" baseline="0" noProof="0">
                <a:ln>
                  <a:noFill/>
                </a:ln>
                <a:solidFill>
                  <a:srgbClr val="00279F"/>
                </a:solidFill>
                <a:effectLst/>
                <a:uLnTx/>
                <a:uFillTx/>
                <a:latin typeface="Arial" charset="0"/>
                <a:ea typeface="+mn-ea"/>
                <a:cs typeface="+mn-cs"/>
              </a:rPr>
              <a:t>tetrahedron</a:t>
            </a:r>
            <a:r>
              <a:rPr kumimoji="0" lang="en-US" sz="2000" b="0" i="0" u="none" strike="noStrike" kern="1200" cap="none" spc="0" normalizeH="0" baseline="0" noProof="0">
                <a:ln>
                  <a:noFill/>
                </a:ln>
                <a:solidFill>
                  <a:srgbClr val="00279F"/>
                </a:solidFill>
                <a:effectLst/>
                <a:uLnTx/>
                <a:uFillTx/>
                <a:latin typeface="Arial" charset="0"/>
                <a:ea typeface="+mn-ea"/>
                <a:cs typeface="+mn-cs"/>
              </a:rPr>
              <a:t>.</a:t>
            </a:r>
          </a:p>
        </p:txBody>
      </p:sp>
      <p:sp>
        <p:nvSpPr>
          <p:cNvPr id="1004550" name="Text Box 6"/>
          <p:cNvSpPr txBox="1">
            <a:spLocks noChangeArrowheads="1"/>
          </p:cNvSpPr>
          <p:nvPr/>
        </p:nvSpPr>
        <p:spPr bwMode="auto">
          <a:xfrm>
            <a:off x="3427413" y="1924050"/>
            <a:ext cx="57165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400" u="sng">
                <a:solidFill>
                  <a:srgbClr val="063DE8"/>
                </a:solidFill>
                <a:latin typeface="Times New Roman" pitchFamily="18" charset="0"/>
              </a:defRPr>
            </a:lvl1pPr>
            <a:lvl2pPr marL="742950" indent="-285750">
              <a:defRPr sz="2400" u="sng">
                <a:solidFill>
                  <a:srgbClr val="063DE8"/>
                </a:solidFill>
                <a:latin typeface="Times New Roman" pitchFamily="18" charset="0"/>
              </a:defRPr>
            </a:lvl2pPr>
            <a:lvl3pPr marL="1143000" indent="-228600">
              <a:defRPr sz="2400" u="sng">
                <a:solidFill>
                  <a:srgbClr val="063DE8"/>
                </a:solidFill>
                <a:latin typeface="Times New Roman" pitchFamily="18" charset="0"/>
              </a:defRPr>
            </a:lvl3pPr>
            <a:lvl4pPr marL="1600200" indent="-228600">
              <a:defRPr sz="2400" u="sng">
                <a:solidFill>
                  <a:srgbClr val="063DE8"/>
                </a:solidFill>
                <a:latin typeface="Times New Roman" pitchFamily="18" charset="0"/>
              </a:defRPr>
            </a:lvl4pPr>
            <a:lvl5pPr marL="2057400" indent="-228600">
              <a:defRPr sz="2400" u="sng">
                <a:solidFill>
                  <a:srgbClr val="063DE8"/>
                </a:solidFill>
                <a:latin typeface="Times New Roman" pitchFamily="18" charset="0"/>
              </a:defRPr>
            </a:lvl5pPr>
            <a:lvl6pPr marL="2514600" indent="-228600" algn="ctr" eaLnBrk="0" fontAlgn="base" hangingPunct="0">
              <a:spcBef>
                <a:spcPct val="0"/>
              </a:spcBef>
              <a:spcAft>
                <a:spcPct val="0"/>
              </a:spcAft>
              <a:defRPr sz="2400" u="sng">
                <a:solidFill>
                  <a:srgbClr val="063DE8"/>
                </a:solidFill>
                <a:latin typeface="Times New Roman" pitchFamily="18" charset="0"/>
              </a:defRPr>
            </a:lvl6pPr>
            <a:lvl7pPr marL="2971800" indent="-228600" algn="ctr" eaLnBrk="0" fontAlgn="base" hangingPunct="0">
              <a:spcBef>
                <a:spcPct val="0"/>
              </a:spcBef>
              <a:spcAft>
                <a:spcPct val="0"/>
              </a:spcAft>
              <a:defRPr sz="2400" u="sng">
                <a:solidFill>
                  <a:srgbClr val="063DE8"/>
                </a:solidFill>
                <a:latin typeface="Times New Roman" pitchFamily="18" charset="0"/>
              </a:defRPr>
            </a:lvl7pPr>
            <a:lvl8pPr marL="3429000" indent="-228600" algn="ctr" eaLnBrk="0" fontAlgn="base" hangingPunct="0">
              <a:spcBef>
                <a:spcPct val="0"/>
              </a:spcBef>
              <a:spcAft>
                <a:spcPct val="0"/>
              </a:spcAft>
              <a:defRPr sz="2400" u="sng">
                <a:solidFill>
                  <a:srgbClr val="063DE8"/>
                </a:solidFill>
                <a:latin typeface="Times New Roman" pitchFamily="18" charset="0"/>
              </a:defRPr>
            </a:lvl8pPr>
            <a:lvl9pPr marL="3886200" indent="-228600" algn="ctr" eaLnBrk="0" fontAlgn="base" hangingPunct="0">
              <a:spcBef>
                <a:spcPct val="0"/>
              </a:spcBef>
              <a:spcAft>
                <a:spcPct val="0"/>
              </a:spcAft>
              <a:defRPr sz="2400" u="sng">
                <a:solidFill>
                  <a:srgbClr val="063DE8"/>
                </a:solidFill>
                <a:latin typeface="Times New Roman" pitchFamily="18"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sz="2000" b="0" i="0" u="none" strike="noStrike" kern="1200" cap="none" spc="0" normalizeH="0" baseline="0" noProof="0">
                <a:ln>
                  <a:noFill/>
                </a:ln>
                <a:solidFill>
                  <a:srgbClr val="00279F"/>
                </a:solidFill>
                <a:effectLst/>
                <a:uLnTx/>
                <a:uFillTx/>
                <a:latin typeface="Arial" charset="0"/>
                <a:ea typeface="+mn-ea"/>
                <a:cs typeface="+mn-cs"/>
              </a:rPr>
              <a:t>A </a:t>
            </a:r>
            <a:r>
              <a:rPr kumimoji="0" lang="en-US" sz="2000" b="1" i="0" u="none" strike="noStrike" kern="1200" cap="none" spc="0" normalizeH="0" baseline="0" noProof="0">
                <a:ln>
                  <a:noFill/>
                </a:ln>
                <a:solidFill>
                  <a:srgbClr val="00279F"/>
                </a:solidFill>
                <a:effectLst/>
                <a:uLnTx/>
                <a:uFillTx/>
                <a:latin typeface="Arial" charset="0"/>
                <a:ea typeface="+mn-ea"/>
                <a:cs typeface="+mn-cs"/>
              </a:rPr>
              <a:t>simple space truss</a:t>
            </a:r>
            <a:r>
              <a:rPr kumimoji="0" lang="en-US" sz="2000" b="0" i="0" u="none" strike="noStrike" kern="1200" cap="none" spc="0" normalizeH="0" baseline="0" noProof="0">
                <a:ln>
                  <a:noFill/>
                </a:ln>
                <a:solidFill>
                  <a:srgbClr val="00279F"/>
                </a:solidFill>
                <a:effectLst/>
                <a:uLnTx/>
                <a:uFillTx/>
                <a:latin typeface="Arial" charset="0"/>
                <a:ea typeface="+mn-ea"/>
                <a:cs typeface="+mn-cs"/>
              </a:rPr>
              <a:t> is formed and can be extended when 3 new members and 1 joint are added at the same time. </a:t>
            </a:r>
          </a:p>
        </p:txBody>
      </p:sp>
      <p:sp>
        <p:nvSpPr>
          <p:cNvPr id="1004551" name="Text Box 7"/>
          <p:cNvSpPr txBox="1">
            <a:spLocks noChangeArrowheads="1"/>
          </p:cNvSpPr>
          <p:nvPr/>
        </p:nvSpPr>
        <p:spPr bwMode="auto">
          <a:xfrm>
            <a:off x="3427413" y="5410200"/>
            <a:ext cx="57165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400" u="sng">
                <a:solidFill>
                  <a:srgbClr val="063DE8"/>
                </a:solidFill>
                <a:latin typeface="Times New Roman" pitchFamily="18" charset="0"/>
              </a:defRPr>
            </a:lvl1pPr>
            <a:lvl2pPr marL="742950" indent="-285750">
              <a:defRPr sz="2400" u="sng">
                <a:solidFill>
                  <a:srgbClr val="063DE8"/>
                </a:solidFill>
                <a:latin typeface="Times New Roman" pitchFamily="18" charset="0"/>
              </a:defRPr>
            </a:lvl2pPr>
            <a:lvl3pPr marL="1143000" indent="-228600">
              <a:defRPr sz="2400" u="sng">
                <a:solidFill>
                  <a:srgbClr val="063DE8"/>
                </a:solidFill>
                <a:latin typeface="Times New Roman" pitchFamily="18" charset="0"/>
              </a:defRPr>
            </a:lvl3pPr>
            <a:lvl4pPr marL="1600200" indent="-228600">
              <a:defRPr sz="2400" u="sng">
                <a:solidFill>
                  <a:srgbClr val="063DE8"/>
                </a:solidFill>
                <a:latin typeface="Times New Roman" pitchFamily="18" charset="0"/>
              </a:defRPr>
            </a:lvl4pPr>
            <a:lvl5pPr marL="2057400" indent="-228600">
              <a:defRPr sz="2400" u="sng">
                <a:solidFill>
                  <a:srgbClr val="063DE8"/>
                </a:solidFill>
                <a:latin typeface="Times New Roman" pitchFamily="18" charset="0"/>
              </a:defRPr>
            </a:lvl5pPr>
            <a:lvl6pPr marL="2514600" indent="-228600" algn="ctr" eaLnBrk="0" fontAlgn="base" hangingPunct="0">
              <a:spcBef>
                <a:spcPct val="0"/>
              </a:spcBef>
              <a:spcAft>
                <a:spcPct val="0"/>
              </a:spcAft>
              <a:defRPr sz="2400" u="sng">
                <a:solidFill>
                  <a:srgbClr val="063DE8"/>
                </a:solidFill>
                <a:latin typeface="Times New Roman" pitchFamily="18" charset="0"/>
              </a:defRPr>
            </a:lvl6pPr>
            <a:lvl7pPr marL="2971800" indent="-228600" algn="ctr" eaLnBrk="0" fontAlgn="base" hangingPunct="0">
              <a:spcBef>
                <a:spcPct val="0"/>
              </a:spcBef>
              <a:spcAft>
                <a:spcPct val="0"/>
              </a:spcAft>
              <a:defRPr sz="2400" u="sng">
                <a:solidFill>
                  <a:srgbClr val="063DE8"/>
                </a:solidFill>
                <a:latin typeface="Times New Roman" pitchFamily="18" charset="0"/>
              </a:defRPr>
            </a:lvl7pPr>
            <a:lvl8pPr marL="3429000" indent="-228600" algn="ctr" eaLnBrk="0" fontAlgn="base" hangingPunct="0">
              <a:spcBef>
                <a:spcPct val="0"/>
              </a:spcBef>
              <a:spcAft>
                <a:spcPct val="0"/>
              </a:spcAft>
              <a:defRPr sz="2400" u="sng">
                <a:solidFill>
                  <a:srgbClr val="063DE8"/>
                </a:solidFill>
                <a:latin typeface="Times New Roman" pitchFamily="18" charset="0"/>
              </a:defRPr>
            </a:lvl8pPr>
            <a:lvl9pPr marL="3886200" indent="-228600" algn="ctr" eaLnBrk="0" fontAlgn="base" hangingPunct="0">
              <a:spcBef>
                <a:spcPct val="0"/>
              </a:spcBef>
              <a:spcAft>
                <a:spcPct val="0"/>
              </a:spcAft>
              <a:defRPr sz="2400" u="sng">
                <a:solidFill>
                  <a:srgbClr val="063DE8"/>
                </a:solidFill>
                <a:latin typeface="Times New Roman" pitchFamily="18"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sz="2000" b="0" i="0" u="none" strike="noStrike" kern="1200" cap="none" spc="0" normalizeH="0" baseline="0" noProof="0">
                <a:ln>
                  <a:noFill/>
                </a:ln>
                <a:solidFill>
                  <a:srgbClr val="00279F"/>
                </a:solidFill>
                <a:effectLst/>
                <a:uLnTx/>
                <a:uFillTx/>
                <a:latin typeface="Arial" charset="0"/>
                <a:ea typeface="+mn-ea"/>
                <a:cs typeface="+mn-cs"/>
              </a:rPr>
              <a:t>Equilibrium for the entire truss provides 6 additional equations which are not independent of the joint equations.</a:t>
            </a:r>
          </a:p>
        </p:txBody>
      </p:sp>
      <p:sp>
        <p:nvSpPr>
          <p:cNvPr id="1004552" name="Text Box 8"/>
          <p:cNvSpPr txBox="1">
            <a:spLocks noChangeArrowheads="1"/>
          </p:cNvSpPr>
          <p:nvPr/>
        </p:nvSpPr>
        <p:spPr bwMode="auto">
          <a:xfrm>
            <a:off x="3429000" y="2879725"/>
            <a:ext cx="563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400" u="sng">
                <a:solidFill>
                  <a:srgbClr val="063DE8"/>
                </a:solidFill>
                <a:latin typeface="Times New Roman" pitchFamily="18" charset="0"/>
              </a:defRPr>
            </a:lvl1pPr>
            <a:lvl2pPr marL="742950" indent="-285750">
              <a:defRPr sz="2400" u="sng">
                <a:solidFill>
                  <a:srgbClr val="063DE8"/>
                </a:solidFill>
                <a:latin typeface="Times New Roman" pitchFamily="18" charset="0"/>
              </a:defRPr>
            </a:lvl2pPr>
            <a:lvl3pPr marL="1143000" indent="-228600">
              <a:defRPr sz="2400" u="sng">
                <a:solidFill>
                  <a:srgbClr val="063DE8"/>
                </a:solidFill>
                <a:latin typeface="Times New Roman" pitchFamily="18" charset="0"/>
              </a:defRPr>
            </a:lvl3pPr>
            <a:lvl4pPr marL="1600200" indent="-228600">
              <a:defRPr sz="2400" u="sng">
                <a:solidFill>
                  <a:srgbClr val="063DE8"/>
                </a:solidFill>
                <a:latin typeface="Times New Roman" pitchFamily="18" charset="0"/>
              </a:defRPr>
            </a:lvl4pPr>
            <a:lvl5pPr marL="2057400" indent="-228600">
              <a:defRPr sz="2400" u="sng">
                <a:solidFill>
                  <a:srgbClr val="063DE8"/>
                </a:solidFill>
                <a:latin typeface="Times New Roman" pitchFamily="18" charset="0"/>
              </a:defRPr>
            </a:lvl5pPr>
            <a:lvl6pPr marL="2514600" indent="-228600" algn="ctr" eaLnBrk="0" fontAlgn="base" hangingPunct="0">
              <a:spcBef>
                <a:spcPct val="0"/>
              </a:spcBef>
              <a:spcAft>
                <a:spcPct val="0"/>
              </a:spcAft>
              <a:defRPr sz="2400" u="sng">
                <a:solidFill>
                  <a:srgbClr val="063DE8"/>
                </a:solidFill>
                <a:latin typeface="Times New Roman" pitchFamily="18" charset="0"/>
              </a:defRPr>
            </a:lvl6pPr>
            <a:lvl7pPr marL="2971800" indent="-228600" algn="ctr" eaLnBrk="0" fontAlgn="base" hangingPunct="0">
              <a:spcBef>
                <a:spcPct val="0"/>
              </a:spcBef>
              <a:spcAft>
                <a:spcPct val="0"/>
              </a:spcAft>
              <a:defRPr sz="2400" u="sng">
                <a:solidFill>
                  <a:srgbClr val="063DE8"/>
                </a:solidFill>
                <a:latin typeface="Times New Roman" pitchFamily="18" charset="0"/>
              </a:defRPr>
            </a:lvl7pPr>
            <a:lvl8pPr marL="3429000" indent="-228600" algn="ctr" eaLnBrk="0" fontAlgn="base" hangingPunct="0">
              <a:spcBef>
                <a:spcPct val="0"/>
              </a:spcBef>
              <a:spcAft>
                <a:spcPct val="0"/>
              </a:spcAft>
              <a:defRPr sz="2400" u="sng">
                <a:solidFill>
                  <a:srgbClr val="063DE8"/>
                </a:solidFill>
                <a:latin typeface="Times New Roman" pitchFamily="18" charset="0"/>
              </a:defRPr>
            </a:lvl8pPr>
            <a:lvl9pPr marL="3886200" indent="-228600" algn="ctr" eaLnBrk="0" fontAlgn="base" hangingPunct="0">
              <a:spcBef>
                <a:spcPct val="0"/>
              </a:spcBef>
              <a:spcAft>
                <a:spcPct val="0"/>
              </a:spcAft>
              <a:defRPr sz="2400" u="sng">
                <a:solidFill>
                  <a:srgbClr val="063DE8"/>
                </a:solidFill>
                <a:latin typeface="Times New Roman" pitchFamily="18"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sz="2000" b="0" i="0" u="none" strike="noStrike" kern="1200" cap="none" spc="0" normalizeH="0" baseline="0" noProof="0">
                <a:ln>
                  <a:noFill/>
                </a:ln>
                <a:solidFill>
                  <a:srgbClr val="00279F"/>
                </a:solidFill>
                <a:effectLst/>
                <a:uLnTx/>
                <a:uFillTx/>
                <a:latin typeface="Arial" charset="0"/>
                <a:ea typeface="+mn-ea"/>
                <a:cs typeface="+mn-cs"/>
              </a:rPr>
              <a:t>In a simple space truss, </a:t>
            </a:r>
            <a:r>
              <a:rPr kumimoji="0" lang="en-US" sz="2000" b="0" i="1" u="none" strike="noStrike" kern="1200" cap="none" spc="0" normalizeH="0" baseline="0" noProof="0">
                <a:ln>
                  <a:noFill/>
                </a:ln>
                <a:solidFill>
                  <a:srgbClr val="00279F"/>
                </a:solidFill>
                <a:effectLst/>
                <a:uLnTx/>
                <a:uFillTx/>
                <a:latin typeface="Arial" charset="0"/>
                <a:ea typeface="+mn-ea"/>
                <a:cs typeface="+mn-cs"/>
              </a:rPr>
              <a:t>m</a:t>
            </a:r>
            <a:r>
              <a:rPr kumimoji="0" lang="en-US" sz="2000" b="0" i="0" u="none" strike="noStrike" kern="1200" cap="none" spc="0" normalizeH="0" baseline="0" noProof="0">
                <a:ln>
                  <a:noFill/>
                </a:ln>
                <a:solidFill>
                  <a:srgbClr val="00279F"/>
                </a:solidFill>
                <a:effectLst/>
                <a:uLnTx/>
                <a:uFillTx/>
                <a:latin typeface="Arial" charset="0"/>
                <a:ea typeface="+mn-ea"/>
                <a:cs typeface="+mn-cs"/>
              </a:rPr>
              <a:t> = 3</a:t>
            </a:r>
            <a:r>
              <a:rPr kumimoji="0" lang="en-US" sz="2000" b="0" i="1" u="none" strike="noStrike" kern="1200" cap="none" spc="0" normalizeH="0" baseline="0" noProof="0">
                <a:ln>
                  <a:noFill/>
                </a:ln>
                <a:solidFill>
                  <a:srgbClr val="00279F"/>
                </a:solidFill>
                <a:effectLst/>
                <a:uLnTx/>
                <a:uFillTx/>
                <a:latin typeface="Arial" charset="0"/>
                <a:ea typeface="+mn-ea"/>
                <a:cs typeface="+mn-cs"/>
              </a:rPr>
              <a:t>n</a:t>
            </a:r>
            <a:r>
              <a:rPr kumimoji="0" lang="en-US" sz="2000" b="0" i="0" u="none" strike="noStrike" kern="1200" cap="none" spc="0" normalizeH="0" baseline="0" noProof="0">
                <a:ln>
                  <a:noFill/>
                </a:ln>
                <a:solidFill>
                  <a:srgbClr val="00279F"/>
                </a:solidFill>
                <a:effectLst/>
                <a:uLnTx/>
                <a:uFillTx/>
                <a:latin typeface="Arial" charset="0"/>
                <a:ea typeface="+mn-ea"/>
                <a:cs typeface="+mn-cs"/>
              </a:rPr>
              <a:t> </a:t>
            </a:r>
            <a:r>
              <a:rPr kumimoji="0" lang="en-US" sz="2000" b="0" i="0" u="none" strike="noStrike" kern="1200" cap="none" spc="0" normalizeH="0" baseline="0" noProof="0">
                <a:ln>
                  <a:noFill/>
                </a:ln>
                <a:solidFill>
                  <a:srgbClr val="00279F"/>
                </a:solidFill>
                <a:effectLst/>
                <a:uLnTx/>
                <a:uFillTx/>
                <a:latin typeface="Arial" charset="0"/>
                <a:ea typeface="+mn-ea"/>
                <a:cs typeface="Arial" charset="0"/>
              </a:rPr>
              <a:t>−</a:t>
            </a:r>
            <a:r>
              <a:rPr kumimoji="0" lang="en-US" sz="2000" b="0" i="0" u="none" strike="noStrike" kern="1200" cap="none" spc="0" normalizeH="0" baseline="0" noProof="0">
                <a:ln>
                  <a:noFill/>
                </a:ln>
                <a:solidFill>
                  <a:srgbClr val="00279F"/>
                </a:solidFill>
                <a:effectLst/>
                <a:uLnTx/>
                <a:uFillTx/>
                <a:latin typeface="Arial" charset="0"/>
                <a:ea typeface="+mn-ea"/>
                <a:cs typeface="+mn-cs"/>
              </a:rPr>
              <a:t> 6 where </a:t>
            </a:r>
            <a:r>
              <a:rPr kumimoji="0" lang="en-US" sz="2000" b="0" i="1" u="none" strike="noStrike" kern="1200" cap="none" spc="0" normalizeH="0" baseline="0" noProof="0">
                <a:ln>
                  <a:noFill/>
                </a:ln>
                <a:solidFill>
                  <a:srgbClr val="00279F"/>
                </a:solidFill>
                <a:effectLst/>
                <a:uLnTx/>
                <a:uFillTx/>
                <a:latin typeface="Arial" charset="0"/>
                <a:ea typeface="+mn-ea"/>
                <a:cs typeface="+mn-cs"/>
              </a:rPr>
              <a:t>m</a:t>
            </a:r>
            <a:r>
              <a:rPr kumimoji="0" lang="en-US" sz="2000" b="0" i="0" u="none" strike="noStrike" kern="1200" cap="none" spc="0" normalizeH="0" baseline="0" noProof="0">
                <a:ln>
                  <a:noFill/>
                </a:ln>
                <a:solidFill>
                  <a:srgbClr val="00279F"/>
                </a:solidFill>
                <a:effectLst/>
                <a:uLnTx/>
                <a:uFillTx/>
                <a:latin typeface="Arial" charset="0"/>
                <a:ea typeface="+mn-ea"/>
                <a:cs typeface="+mn-cs"/>
              </a:rPr>
              <a:t> is the number of members and </a:t>
            </a:r>
            <a:r>
              <a:rPr kumimoji="0" lang="en-US" sz="2000" b="0" i="1" u="none" strike="noStrike" kern="1200" cap="none" spc="0" normalizeH="0" baseline="0" noProof="0">
                <a:ln>
                  <a:noFill/>
                </a:ln>
                <a:solidFill>
                  <a:srgbClr val="00279F"/>
                </a:solidFill>
                <a:effectLst/>
                <a:uLnTx/>
                <a:uFillTx/>
                <a:latin typeface="Arial" charset="0"/>
                <a:ea typeface="+mn-ea"/>
                <a:cs typeface="+mn-cs"/>
              </a:rPr>
              <a:t>n</a:t>
            </a:r>
            <a:r>
              <a:rPr kumimoji="0" lang="en-US" sz="2000" b="0" i="0" u="none" strike="noStrike" kern="1200" cap="none" spc="0" normalizeH="0" baseline="0" noProof="0">
                <a:ln>
                  <a:noFill/>
                </a:ln>
                <a:solidFill>
                  <a:srgbClr val="00279F"/>
                </a:solidFill>
                <a:effectLst/>
                <a:uLnTx/>
                <a:uFillTx/>
                <a:latin typeface="Arial" charset="0"/>
                <a:ea typeface="+mn-ea"/>
                <a:cs typeface="+mn-cs"/>
              </a:rPr>
              <a:t> is the number of joints.</a:t>
            </a:r>
          </a:p>
        </p:txBody>
      </p:sp>
      <p:sp>
        <p:nvSpPr>
          <p:cNvPr id="1004553" name="Text Box 9"/>
          <p:cNvSpPr txBox="1">
            <a:spLocks noChangeArrowheads="1"/>
          </p:cNvSpPr>
          <p:nvPr/>
        </p:nvSpPr>
        <p:spPr bwMode="auto">
          <a:xfrm>
            <a:off x="3427413" y="3810000"/>
            <a:ext cx="57165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a:defRPr sz="2400" u="sng">
                <a:solidFill>
                  <a:srgbClr val="063DE8"/>
                </a:solidFill>
                <a:latin typeface="Times New Roman" pitchFamily="18" charset="0"/>
              </a:defRPr>
            </a:lvl1pPr>
            <a:lvl2pPr marL="742950" indent="-285750">
              <a:defRPr sz="2400" u="sng">
                <a:solidFill>
                  <a:srgbClr val="063DE8"/>
                </a:solidFill>
                <a:latin typeface="Times New Roman" pitchFamily="18" charset="0"/>
              </a:defRPr>
            </a:lvl2pPr>
            <a:lvl3pPr marL="1143000" indent="-228600">
              <a:defRPr sz="2400" u="sng">
                <a:solidFill>
                  <a:srgbClr val="063DE8"/>
                </a:solidFill>
                <a:latin typeface="Times New Roman" pitchFamily="18" charset="0"/>
              </a:defRPr>
            </a:lvl3pPr>
            <a:lvl4pPr marL="1600200" indent="-228600">
              <a:defRPr sz="2400" u="sng">
                <a:solidFill>
                  <a:srgbClr val="063DE8"/>
                </a:solidFill>
                <a:latin typeface="Times New Roman" pitchFamily="18" charset="0"/>
              </a:defRPr>
            </a:lvl4pPr>
            <a:lvl5pPr marL="2057400" indent="-228600">
              <a:defRPr sz="2400" u="sng">
                <a:solidFill>
                  <a:srgbClr val="063DE8"/>
                </a:solidFill>
                <a:latin typeface="Times New Roman" pitchFamily="18" charset="0"/>
              </a:defRPr>
            </a:lvl5pPr>
            <a:lvl6pPr marL="2514600" indent="-228600" algn="ctr" eaLnBrk="0" fontAlgn="base" hangingPunct="0">
              <a:spcBef>
                <a:spcPct val="0"/>
              </a:spcBef>
              <a:spcAft>
                <a:spcPct val="0"/>
              </a:spcAft>
              <a:defRPr sz="2400" u="sng">
                <a:solidFill>
                  <a:srgbClr val="063DE8"/>
                </a:solidFill>
                <a:latin typeface="Times New Roman" pitchFamily="18" charset="0"/>
              </a:defRPr>
            </a:lvl6pPr>
            <a:lvl7pPr marL="2971800" indent="-228600" algn="ctr" eaLnBrk="0" fontAlgn="base" hangingPunct="0">
              <a:spcBef>
                <a:spcPct val="0"/>
              </a:spcBef>
              <a:spcAft>
                <a:spcPct val="0"/>
              </a:spcAft>
              <a:defRPr sz="2400" u="sng">
                <a:solidFill>
                  <a:srgbClr val="063DE8"/>
                </a:solidFill>
                <a:latin typeface="Times New Roman" pitchFamily="18" charset="0"/>
              </a:defRPr>
            </a:lvl7pPr>
            <a:lvl8pPr marL="3429000" indent="-228600" algn="ctr" eaLnBrk="0" fontAlgn="base" hangingPunct="0">
              <a:spcBef>
                <a:spcPct val="0"/>
              </a:spcBef>
              <a:spcAft>
                <a:spcPct val="0"/>
              </a:spcAft>
              <a:defRPr sz="2400" u="sng">
                <a:solidFill>
                  <a:srgbClr val="063DE8"/>
                </a:solidFill>
                <a:latin typeface="Times New Roman" pitchFamily="18" charset="0"/>
              </a:defRPr>
            </a:lvl8pPr>
            <a:lvl9pPr marL="3886200" indent="-228600" algn="ctr" eaLnBrk="0" fontAlgn="base" hangingPunct="0">
              <a:spcBef>
                <a:spcPct val="0"/>
              </a:spcBef>
              <a:spcAft>
                <a:spcPct val="0"/>
              </a:spcAft>
              <a:defRPr sz="2400" u="sng">
                <a:solidFill>
                  <a:srgbClr val="063DE8"/>
                </a:solidFill>
                <a:latin typeface="Times New Roman" pitchFamily="18" charset="0"/>
              </a:defRPr>
            </a:lvl9pPr>
          </a:lstStyle>
          <a:p>
            <a:pPr marL="227013" marR="0" lvl="0" indent="-227013" algn="l" defTabSz="914400" rtl="0" eaLnBrk="1" fontAlgn="base" latinLnBrk="0" hangingPunct="1">
              <a:lnSpc>
                <a:spcPct val="100000"/>
              </a:lnSpc>
              <a:spcBef>
                <a:spcPct val="50000"/>
              </a:spcBef>
              <a:spcAft>
                <a:spcPct val="0"/>
              </a:spcAft>
              <a:buClrTx/>
              <a:buSzTx/>
              <a:buFontTx/>
              <a:buChar char="•"/>
              <a:tabLst/>
              <a:defRPr/>
            </a:pPr>
            <a:r>
              <a:rPr kumimoji="0" lang="en-US" sz="2000" b="0" i="0" u="none" strike="noStrike" kern="1200" cap="none" spc="0" normalizeH="0" baseline="0" noProof="0">
                <a:ln>
                  <a:noFill/>
                </a:ln>
                <a:solidFill>
                  <a:srgbClr val="00279F"/>
                </a:solidFill>
                <a:effectLst/>
                <a:uLnTx/>
                <a:uFillTx/>
                <a:latin typeface="Arial" charset="0"/>
                <a:ea typeface="+mn-ea"/>
                <a:cs typeface="+mn-cs"/>
              </a:rPr>
              <a:t>Conditions of equilibrium for the </a:t>
            </a:r>
            <a:r>
              <a:rPr kumimoji="0" lang="en-US" sz="2000" b="1" i="0" u="none" strike="noStrike" kern="1200" cap="none" spc="0" normalizeH="0" baseline="0" noProof="0">
                <a:ln>
                  <a:noFill/>
                </a:ln>
                <a:solidFill>
                  <a:srgbClr val="00279F"/>
                </a:solidFill>
                <a:effectLst/>
                <a:uLnTx/>
                <a:uFillTx/>
                <a:latin typeface="Arial" charset="0"/>
                <a:ea typeface="+mn-ea"/>
                <a:cs typeface="+mn-cs"/>
              </a:rPr>
              <a:t>Ball-and-Socket</a:t>
            </a:r>
            <a:r>
              <a:rPr kumimoji="0" lang="en-US" sz="2000" b="0" i="0" u="none" strike="noStrike" kern="1200" cap="none" spc="0" normalizeH="0" baseline="0" noProof="0">
                <a:ln>
                  <a:noFill/>
                </a:ln>
                <a:solidFill>
                  <a:srgbClr val="00279F"/>
                </a:solidFill>
                <a:effectLst/>
                <a:uLnTx/>
                <a:uFillTx/>
                <a:latin typeface="Arial" charset="0"/>
                <a:ea typeface="+mn-ea"/>
                <a:cs typeface="+mn-cs"/>
              </a:rPr>
              <a:t> joints provide 3</a:t>
            </a:r>
            <a:r>
              <a:rPr kumimoji="0" lang="en-US" sz="2000" b="0" i="1" u="none" strike="noStrike" kern="1200" cap="none" spc="0" normalizeH="0" baseline="0" noProof="0">
                <a:ln>
                  <a:noFill/>
                </a:ln>
                <a:solidFill>
                  <a:srgbClr val="00279F"/>
                </a:solidFill>
                <a:effectLst/>
                <a:uLnTx/>
                <a:uFillTx/>
                <a:latin typeface="Arial" charset="0"/>
                <a:ea typeface="+mn-ea"/>
                <a:cs typeface="+mn-cs"/>
              </a:rPr>
              <a:t>n</a:t>
            </a:r>
            <a:r>
              <a:rPr kumimoji="0" lang="en-US" sz="2000" b="0" i="0" u="none" strike="noStrike" kern="1200" cap="none" spc="0" normalizeH="0" baseline="0" noProof="0">
                <a:ln>
                  <a:noFill/>
                </a:ln>
                <a:solidFill>
                  <a:srgbClr val="00279F"/>
                </a:solidFill>
                <a:effectLst/>
                <a:uLnTx/>
                <a:uFillTx/>
                <a:latin typeface="Arial" charset="0"/>
                <a:ea typeface="+mn-ea"/>
                <a:cs typeface="+mn-cs"/>
              </a:rPr>
              <a:t> equations (no moments).  For a simple truss, 3</a:t>
            </a:r>
            <a:r>
              <a:rPr kumimoji="0" lang="en-US" sz="2000" b="0" i="1" u="none" strike="noStrike" kern="1200" cap="none" spc="0" normalizeH="0" baseline="0" noProof="0">
                <a:ln>
                  <a:noFill/>
                </a:ln>
                <a:solidFill>
                  <a:srgbClr val="00279F"/>
                </a:solidFill>
                <a:effectLst/>
                <a:uLnTx/>
                <a:uFillTx/>
                <a:latin typeface="Arial" charset="0"/>
                <a:ea typeface="+mn-ea"/>
                <a:cs typeface="+mn-cs"/>
              </a:rPr>
              <a:t>n</a:t>
            </a:r>
            <a:r>
              <a:rPr kumimoji="0" lang="en-US" sz="2000" b="0" i="0" u="none" strike="noStrike" kern="1200" cap="none" spc="0" normalizeH="0" baseline="0" noProof="0">
                <a:ln>
                  <a:noFill/>
                </a:ln>
                <a:solidFill>
                  <a:srgbClr val="00279F"/>
                </a:solidFill>
                <a:effectLst/>
                <a:uLnTx/>
                <a:uFillTx/>
                <a:latin typeface="Arial" charset="0"/>
                <a:ea typeface="+mn-ea"/>
                <a:cs typeface="+mn-cs"/>
              </a:rPr>
              <a:t> = </a:t>
            </a:r>
            <a:r>
              <a:rPr kumimoji="0" lang="en-US" sz="2000" b="0" i="1" u="none" strike="noStrike" kern="1200" cap="none" spc="0" normalizeH="0" baseline="0" noProof="0">
                <a:ln>
                  <a:noFill/>
                </a:ln>
                <a:solidFill>
                  <a:srgbClr val="00279F"/>
                </a:solidFill>
                <a:effectLst/>
                <a:uLnTx/>
                <a:uFillTx/>
                <a:latin typeface="Arial" charset="0"/>
                <a:ea typeface="+mn-ea"/>
                <a:cs typeface="+mn-cs"/>
              </a:rPr>
              <a:t>m</a:t>
            </a:r>
            <a:r>
              <a:rPr kumimoji="0" lang="en-US" sz="2000" b="0" i="0" u="none" strike="noStrike" kern="1200" cap="none" spc="0" normalizeH="0" baseline="0" noProof="0">
                <a:ln>
                  <a:noFill/>
                </a:ln>
                <a:solidFill>
                  <a:srgbClr val="00279F"/>
                </a:solidFill>
                <a:effectLst/>
                <a:uLnTx/>
                <a:uFillTx/>
                <a:latin typeface="Arial" charset="0"/>
                <a:ea typeface="+mn-ea"/>
                <a:cs typeface="+mn-cs"/>
              </a:rPr>
              <a:t> + 6 and the equations can be solved for </a:t>
            </a:r>
            <a:r>
              <a:rPr kumimoji="0" lang="en-US" sz="2000" b="0" i="1" u="none" strike="noStrike" kern="1200" cap="none" spc="0" normalizeH="0" baseline="0" noProof="0">
                <a:ln>
                  <a:noFill/>
                </a:ln>
                <a:solidFill>
                  <a:srgbClr val="00279F"/>
                </a:solidFill>
                <a:effectLst/>
                <a:uLnTx/>
                <a:uFillTx/>
                <a:latin typeface="Arial" charset="0"/>
                <a:ea typeface="+mn-ea"/>
                <a:cs typeface="+mn-cs"/>
              </a:rPr>
              <a:t>m</a:t>
            </a:r>
            <a:r>
              <a:rPr kumimoji="0" lang="en-US" sz="2000" b="0" i="0" u="none" strike="noStrike" kern="1200" cap="none" spc="0" normalizeH="0" baseline="0" noProof="0">
                <a:ln>
                  <a:noFill/>
                </a:ln>
                <a:solidFill>
                  <a:srgbClr val="00279F"/>
                </a:solidFill>
                <a:effectLst/>
                <a:uLnTx/>
                <a:uFillTx/>
                <a:latin typeface="Arial" charset="0"/>
                <a:ea typeface="+mn-ea"/>
                <a:cs typeface="+mn-cs"/>
              </a:rPr>
              <a:t> </a:t>
            </a:r>
            <a:r>
              <a:rPr kumimoji="0" lang="en-US" sz="2000" b="1" i="0" u="none" strike="noStrike" kern="1200" cap="none" spc="0" normalizeH="0" baseline="0" noProof="0">
                <a:ln>
                  <a:noFill/>
                </a:ln>
                <a:solidFill>
                  <a:srgbClr val="00279F"/>
                </a:solidFill>
                <a:effectLst/>
                <a:uLnTx/>
                <a:uFillTx/>
                <a:latin typeface="Arial" charset="0"/>
                <a:ea typeface="+mn-ea"/>
                <a:cs typeface="+mn-cs"/>
              </a:rPr>
              <a:t>member forces</a:t>
            </a:r>
            <a:r>
              <a:rPr kumimoji="0" lang="en-US" sz="2000" b="0" i="0" u="none" strike="noStrike" kern="1200" cap="none" spc="0" normalizeH="0" baseline="0" noProof="0">
                <a:ln>
                  <a:noFill/>
                </a:ln>
                <a:solidFill>
                  <a:srgbClr val="00279F"/>
                </a:solidFill>
                <a:effectLst/>
                <a:uLnTx/>
                <a:uFillTx/>
                <a:latin typeface="Arial" charset="0"/>
                <a:ea typeface="+mn-ea"/>
                <a:cs typeface="+mn-cs"/>
              </a:rPr>
              <a:t> and 6 </a:t>
            </a:r>
            <a:r>
              <a:rPr kumimoji="0" lang="en-US" sz="2000" b="1" i="0" u="none" strike="noStrike" kern="1200" cap="none" spc="0" normalizeH="0" baseline="0" noProof="0">
                <a:ln>
                  <a:noFill/>
                </a:ln>
                <a:solidFill>
                  <a:srgbClr val="00279F"/>
                </a:solidFill>
                <a:effectLst/>
                <a:uLnTx/>
                <a:uFillTx/>
                <a:latin typeface="Arial" charset="0"/>
                <a:ea typeface="+mn-ea"/>
                <a:cs typeface="+mn-cs"/>
              </a:rPr>
              <a:t>support reactions</a:t>
            </a:r>
            <a:r>
              <a:rPr kumimoji="0" lang="en-US" sz="2000" b="0" i="0" u="none" strike="noStrike" kern="1200" cap="none" spc="0" normalizeH="0" baseline="0" noProof="0">
                <a:ln>
                  <a:noFill/>
                </a:ln>
                <a:solidFill>
                  <a:srgbClr val="00279F"/>
                </a:solidFill>
                <a:effectLst/>
                <a:uLnTx/>
                <a:uFillTx/>
                <a:latin typeface="Arial" charset="0"/>
                <a:ea typeface="+mn-ea"/>
                <a:cs typeface="+mn-cs"/>
              </a:rPr>
              <a:t>.</a:t>
            </a:r>
          </a:p>
        </p:txBody>
      </p:sp>
    </p:spTree>
    <p:extLst>
      <p:ext uri="{BB962C8B-B14F-4D97-AF65-F5344CB8AC3E}">
        <p14:creationId xmlns:p14="http://schemas.microsoft.com/office/powerpoint/2010/main" val="29837900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004547"/>
                                        </p:tgtEl>
                                        <p:attrNameLst>
                                          <p:attrName>style.visibility</p:attrName>
                                        </p:attrNameLst>
                                      </p:cBhvr>
                                      <p:to>
                                        <p:strVal val="visible"/>
                                      </p:to>
                                    </p:set>
                                    <p:anim to="" calcmode="lin" valueType="num">
                                      <p:cBhvr>
                                        <p:cTn id="7" dur="1" fill="hold"/>
                                        <p:tgtEl>
                                          <p:spTgt spid="100454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454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0455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1004548"/>
                                        </p:tgtEl>
                                        <p:attrNameLst>
                                          <p:attrName>style.visibility</p:attrName>
                                        </p:attrNameLst>
                                      </p:cBhvr>
                                      <p:to>
                                        <p:strVal val="visible"/>
                                      </p:to>
                                    </p:set>
                                    <p:anim to="" calcmode="lin" valueType="num">
                                      <p:cBhvr>
                                        <p:cTn id="20" dur="1" fill="hold"/>
                                        <p:tgtEl>
                                          <p:spTgt spid="1004548"/>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045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0455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004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9" grpId="0"/>
      <p:bldP spid="1004550" grpId="0" autoUpdateAnimBg="0"/>
      <p:bldP spid="1004551" grpId="0" autoUpdateAnimBg="0"/>
      <p:bldP spid="1004552" grpId="0" autoUpdateAnimBg="0"/>
      <p:bldP spid="100455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56706" name="Rectangle 2"/>
          <p:cNvSpPr>
            <a:spLocks noGrp="1" noChangeArrowheads="1"/>
          </p:cNvSpPr>
          <p:nvPr>
            <p:ph type="title"/>
          </p:nvPr>
        </p:nvSpPr>
        <p:spPr/>
        <p:txBody>
          <a:bodyPr/>
          <a:lstStyle/>
          <a:p>
            <a:r>
              <a:rPr lang="en-US" altLang="zh-CN">
                <a:ea typeface="宋体" pitchFamily="2" charset="-122"/>
              </a:rPr>
              <a:t>6.5 Space Trusses</a:t>
            </a:r>
          </a:p>
        </p:txBody>
      </p:sp>
      <p:sp>
        <p:nvSpPr>
          <p:cNvPr id="456707" name="Rectangle 3"/>
          <p:cNvSpPr>
            <a:spLocks noGrp="1" noChangeArrowheads="1"/>
          </p:cNvSpPr>
          <p:nvPr>
            <p:ph type="body" idx="1"/>
          </p:nvPr>
        </p:nvSpPr>
        <p:spPr>
          <a:xfrm>
            <a:off x="838200" y="1676400"/>
            <a:ext cx="8001000" cy="4800600"/>
          </a:xfrm>
        </p:spPr>
        <p:txBody>
          <a:bodyPr/>
          <a:lstStyle/>
          <a:p>
            <a:pPr marL="457200" indent="-457200"/>
            <a:r>
              <a:rPr lang="en-US" altLang="zh-CN">
                <a:ea typeface="宋体" pitchFamily="2" charset="-122"/>
              </a:rPr>
              <a:t>Consists of members joined together at their ends to form 3D structure</a:t>
            </a:r>
          </a:p>
          <a:p>
            <a:pPr marL="457200" indent="-457200"/>
            <a:r>
              <a:rPr lang="en-US" altLang="zh-CN">
                <a:ea typeface="宋体" pitchFamily="2" charset="-122"/>
              </a:rPr>
              <a:t>The simplest space truss is a tetrahedron</a:t>
            </a:r>
          </a:p>
          <a:p>
            <a:pPr marL="457200" indent="-457200"/>
            <a:r>
              <a:rPr lang="en-US" altLang="zh-CN">
                <a:ea typeface="宋体" pitchFamily="2" charset="-122"/>
              </a:rPr>
              <a:t>Additional members would be redundant in supporting force </a:t>
            </a:r>
            <a:r>
              <a:rPr lang="en-US" altLang="zh-CN" b="1">
                <a:ea typeface="宋体" pitchFamily="2" charset="-122"/>
              </a:rPr>
              <a:t>P</a:t>
            </a:r>
          </a:p>
        </p:txBody>
      </p:sp>
      <p:pic>
        <p:nvPicPr>
          <p:cNvPr id="456710" name="Picture 6"/>
          <p:cNvPicPr>
            <a:picLocks noChangeAspect="1" noChangeArrowheads="1"/>
          </p:cNvPicPr>
          <p:nvPr/>
        </p:nvPicPr>
        <p:blipFill>
          <a:blip r:embed="rId3" cstate="print"/>
          <a:srcRect/>
          <a:stretch>
            <a:fillRect/>
          </a:stretch>
        </p:blipFill>
        <p:spPr bwMode="auto">
          <a:xfrm>
            <a:off x="3505200" y="3657600"/>
            <a:ext cx="2390775" cy="2457450"/>
          </a:xfrm>
          <a:prstGeom prst="rect">
            <a:avLst/>
          </a:prstGeom>
          <a:noFill/>
          <a:ln w="9525" algn="ctr">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58754" name="Rectangle 2"/>
          <p:cNvSpPr>
            <a:spLocks noGrp="1" noChangeArrowheads="1"/>
          </p:cNvSpPr>
          <p:nvPr>
            <p:ph type="title"/>
          </p:nvPr>
        </p:nvSpPr>
        <p:spPr/>
        <p:txBody>
          <a:bodyPr/>
          <a:lstStyle/>
          <a:p>
            <a:r>
              <a:rPr lang="en-US" altLang="zh-CN">
                <a:ea typeface="宋体" pitchFamily="2" charset="-122"/>
              </a:rPr>
              <a:t>6.5 Space Trusses</a:t>
            </a:r>
          </a:p>
        </p:txBody>
      </p:sp>
      <p:sp>
        <p:nvSpPr>
          <p:cNvPr id="458755" name="Rectangle 3"/>
          <p:cNvSpPr>
            <a:spLocks noGrp="1" noChangeArrowheads="1"/>
          </p:cNvSpPr>
          <p:nvPr>
            <p:ph type="body" idx="1"/>
          </p:nvPr>
        </p:nvSpPr>
        <p:spPr>
          <a:xfrm>
            <a:off x="838200" y="1676400"/>
            <a:ext cx="8001000" cy="4800600"/>
          </a:xfrm>
        </p:spPr>
        <p:txBody>
          <a:bodyPr/>
          <a:lstStyle/>
          <a:p>
            <a:pPr marL="457200" indent="-457200">
              <a:buFontTx/>
              <a:buNone/>
            </a:pPr>
            <a:r>
              <a:rPr lang="en-US" altLang="zh-CN" sz="2800">
                <a:ea typeface="宋体" pitchFamily="2" charset="-122"/>
              </a:rPr>
              <a:t>Assumptions for Design</a:t>
            </a:r>
          </a:p>
          <a:p>
            <a:pPr marL="457200" indent="-457200"/>
            <a:r>
              <a:rPr lang="en-US" altLang="zh-CN">
                <a:ea typeface="宋体" pitchFamily="2" charset="-122"/>
              </a:rPr>
              <a:t>Members of a space truss is treated as 2 force members provided the external loading is at the joints</a:t>
            </a:r>
          </a:p>
          <a:p>
            <a:pPr marL="457200" indent="-457200"/>
            <a:r>
              <a:rPr lang="en-US" altLang="zh-CN">
                <a:ea typeface="宋体" pitchFamily="2" charset="-122"/>
              </a:rPr>
              <a:t>When weight of the member is considered, apply it as a vertical force, half of its magnitude applied at each end of the member</a:t>
            </a:r>
          </a:p>
          <a:p>
            <a:pPr marL="457200" indent="-457200">
              <a:buFontTx/>
              <a:buNone/>
            </a:pPr>
            <a:endParaRPr lang="en-US" altLang="zh-CN" sz="2800">
              <a:ea typeface="宋体" pitchFamily="2" charset="-122"/>
            </a:endParaRPr>
          </a:p>
          <a:p>
            <a:pPr marL="457200" indent="-457200">
              <a:buFontTx/>
              <a:buNone/>
            </a:pPr>
            <a:r>
              <a:rPr lang="en-US" altLang="zh-CN" sz="2800">
                <a:ea typeface="宋体" pitchFamily="2" charset="-122"/>
              </a:rPr>
              <a:t>Method of Joints</a:t>
            </a:r>
          </a:p>
          <a:p>
            <a:pPr marL="457200" indent="-457200"/>
            <a:r>
              <a:rPr lang="en-US" altLang="zh-CN">
                <a:ea typeface="宋体" pitchFamily="2" charset="-122"/>
              </a:rPr>
              <a:t>Solve </a:t>
            </a:r>
            <a:r>
              <a:rPr lang="en-US" altLang="zh-CN">
                <a:ea typeface="宋体" pitchFamily="2" charset="-122"/>
                <a:cs typeface="Arial" charset="0"/>
              </a:rPr>
              <a:t>∑F</a:t>
            </a:r>
            <a:r>
              <a:rPr lang="en-US" altLang="zh-CN" baseline="-25000">
                <a:ea typeface="宋体" pitchFamily="2" charset="-122"/>
                <a:cs typeface="Arial" charset="0"/>
              </a:rPr>
              <a:t>x</a:t>
            </a:r>
            <a:r>
              <a:rPr lang="en-US" altLang="zh-CN">
                <a:ea typeface="宋体" pitchFamily="2" charset="-122"/>
                <a:cs typeface="Arial" charset="0"/>
              </a:rPr>
              <a:t> = 0, ∑F</a:t>
            </a:r>
            <a:r>
              <a:rPr lang="en-US" altLang="zh-CN" baseline="-25000">
                <a:ea typeface="宋体" pitchFamily="2" charset="-122"/>
                <a:cs typeface="Arial" charset="0"/>
              </a:rPr>
              <a:t>y</a:t>
            </a:r>
            <a:r>
              <a:rPr lang="en-US" altLang="zh-CN">
                <a:ea typeface="宋体" pitchFamily="2" charset="-122"/>
                <a:cs typeface="Arial" charset="0"/>
              </a:rPr>
              <a:t> = 0, ∑F</a:t>
            </a:r>
            <a:r>
              <a:rPr lang="en-US" altLang="zh-CN" baseline="-25000">
                <a:ea typeface="宋体" pitchFamily="2" charset="-122"/>
                <a:cs typeface="Arial" charset="0"/>
              </a:rPr>
              <a:t>z</a:t>
            </a:r>
            <a:r>
              <a:rPr lang="en-US" altLang="zh-CN">
                <a:ea typeface="宋体" pitchFamily="2" charset="-122"/>
                <a:cs typeface="Arial" charset="0"/>
              </a:rPr>
              <a:t> = 0</a:t>
            </a:r>
            <a:r>
              <a:rPr lang="en-US" altLang="zh-CN">
                <a:ea typeface="宋体" pitchFamily="2" charset="-122"/>
              </a:rPr>
              <a:t> at each joint</a:t>
            </a:r>
          </a:p>
          <a:p>
            <a:pPr marL="457200" indent="-457200"/>
            <a:r>
              <a:rPr lang="en-US" altLang="zh-CN">
                <a:ea typeface="宋体" pitchFamily="2" charset="-122"/>
              </a:rPr>
              <a:t>Force analysis has at least 1 unknown force and 3 unknown forces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60802" name="Rectangle 2"/>
          <p:cNvSpPr>
            <a:spLocks noGrp="1" noChangeArrowheads="1"/>
          </p:cNvSpPr>
          <p:nvPr>
            <p:ph type="title"/>
          </p:nvPr>
        </p:nvSpPr>
        <p:spPr/>
        <p:txBody>
          <a:bodyPr/>
          <a:lstStyle/>
          <a:p>
            <a:r>
              <a:rPr lang="en-US" altLang="zh-CN">
                <a:ea typeface="宋体" pitchFamily="2" charset="-122"/>
              </a:rPr>
              <a:t>6.5 Space Trusses</a:t>
            </a:r>
          </a:p>
        </p:txBody>
      </p:sp>
      <p:sp>
        <p:nvSpPr>
          <p:cNvPr id="460803" name="Rectangle 3"/>
          <p:cNvSpPr>
            <a:spLocks noGrp="1" noChangeArrowheads="1"/>
          </p:cNvSpPr>
          <p:nvPr>
            <p:ph type="body" idx="1"/>
          </p:nvPr>
        </p:nvSpPr>
        <p:spPr>
          <a:xfrm>
            <a:off x="838200" y="1676400"/>
            <a:ext cx="8001000" cy="4800600"/>
          </a:xfrm>
        </p:spPr>
        <p:txBody>
          <a:bodyPr/>
          <a:lstStyle/>
          <a:p>
            <a:pPr marL="457200" indent="-457200">
              <a:buFontTx/>
              <a:buNone/>
            </a:pPr>
            <a:r>
              <a:rPr lang="en-US" altLang="zh-CN" sz="2800">
                <a:ea typeface="宋体" pitchFamily="2" charset="-122"/>
              </a:rPr>
              <a:t>Method of Sections</a:t>
            </a:r>
          </a:p>
          <a:p>
            <a:pPr marL="457200" indent="-457200"/>
            <a:r>
              <a:rPr lang="en-US" altLang="zh-CN">
                <a:ea typeface="宋体" pitchFamily="2" charset="-122"/>
              </a:rPr>
              <a:t>When imaginary section is passes through a truss it must satisfied</a:t>
            </a:r>
          </a:p>
          <a:p>
            <a:pPr marL="457200" indent="-457200">
              <a:buFontTx/>
              <a:buNone/>
            </a:pPr>
            <a:r>
              <a:rPr lang="en-US" altLang="zh-CN">
                <a:ea typeface="宋体" pitchFamily="2" charset="-122"/>
                <a:cs typeface="Arial" charset="0"/>
              </a:rPr>
              <a:t>		∑F</a:t>
            </a:r>
            <a:r>
              <a:rPr lang="en-US" altLang="zh-CN" baseline="-25000">
                <a:ea typeface="宋体" pitchFamily="2" charset="-122"/>
                <a:cs typeface="Arial" charset="0"/>
              </a:rPr>
              <a:t>x</a:t>
            </a:r>
            <a:r>
              <a:rPr lang="en-US" altLang="zh-CN">
                <a:ea typeface="宋体" pitchFamily="2" charset="-122"/>
                <a:cs typeface="Arial" charset="0"/>
              </a:rPr>
              <a:t> = 0, ∑F</a:t>
            </a:r>
            <a:r>
              <a:rPr lang="en-US" altLang="zh-CN" baseline="-25000">
                <a:ea typeface="宋体" pitchFamily="2" charset="-122"/>
                <a:cs typeface="Arial" charset="0"/>
              </a:rPr>
              <a:t>y</a:t>
            </a:r>
            <a:r>
              <a:rPr lang="en-US" altLang="zh-CN">
                <a:ea typeface="宋体" pitchFamily="2" charset="-122"/>
                <a:cs typeface="Arial" charset="0"/>
              </a:rPr>
              <a:t> = 0, ∑F</a:t>
            </a:r>
            <a:r>
              <a:rPr lang="en-US" altLang="zh-CN" baseline="-25000">
                <a:ea typeface="宋体" pitchFamily="2" charset="-122"/>
                <a:cs typeface="Arial" charset="0"/>
              </a:rPr>
              <a:t>z</a:t>
            </a:r>
            <a:r>
              <a:rPr lang="en-US" altLang="zh-CN">
                <a:ea typeface="宋体" pitchFamily="2" charset="-122"/>
                <a:cs typeface="Arial" charset="0"/>
              </a:rPr>
              <a:t> = 0</a:t>
            </a:r>
          </a:p>
          <a:p>
            <a:pPr marL="457200" indent="-457200">
              <a:buFontTx/>
              <a:buNone/>
            </a:pPr>
            <a:r>
              <a:rPr lang="en-US" altLang="zh-CN">
                <a:ea typeface="宋体" pitchFamily="2" charset="-122"/>
                <a:cs typeface="Arial" charset="0"/>
              </a:rPr>
              <a:t>		∑M</a:t>
            </a:r>
            <a:r>
              <a:rPr lang="en-US" altLang="zh-CN" baseline="-25000">
                <a:ea typeface="宋体" pitchFamily="2" charset="-122"/>
                <a:cs typeface="Arial" charset="0"/>
              </a:rPr>
              <a:t>x</a:t>
            </a:r>
            <a:r>
              <a:rPr lang="en-US" altLang="zh-CN">
                <a:ea typeface="宋体" pitchFamily="2" charset="-122"/>
                <a:cs typeface="Arial" charset="0"/>
              </a:rPr>
              <a:t> = 0, ∑M</a:t>
            </a:r>
            <a:r>
              <a:rPr lang="en-US" altLang="zh-CN" baseline="-25000">
                <a:ea typeface="宋体" pitchFamily="2" charset="-122"/>
                <a:cs typeface="Arial" charset="0"/>
              </a:rPr>
              <a:t>y</a:t>
            </a:r>
            <a:r>
              <a:rPr lang="en-US" altLang="zh-CN">
                <a:ea typeface="宋体" pitchFamily="2" charset="-122"/>
                <a:cs typeface="Arial" charset="0"/>
              </a:rPr>
              <a:t> = 0, ∑M</a:t>
            </a:r>
            <a:r>
              <a:rPr lang="en-US" altLang="zh-CN" baseline="-25000">
                <a:ea typeface="宋体" pitchFamily="2" charset="-122"/>
                <a:cs typeface="Arial" charset="0"/>
              </a:rPr>
              <a:t>z</a:t>
            </a:r>
            <a:r>
              <a:rPr lang="en-US" altLang="zh-CN">
                <a:ea typeface="宋体" pitchFamily="2" charset="-122"/>
                <a:cs typeface="Arial" charset="0"/>
              </a:rPr>
              <a:t> = 0</a:t>
            </a:r>
            <a:r>
              <a:rPr lang="en-US" altLang="zh-CN">
                <a:ea typeface="宋体" pitchFamily="2" charset="-122"/>
              </a:rPr>
              <a:t> </a:t>
            </a:r>
          </a:p>
          <a:p>
            <a:pPr marL="457200" indent="-457200"/>
            <a:endParaRPr lang="en-US" altLang="zh-CN">
              <a:ea typeface="宋体" pitchFamily="2" charset="-122"/>
            </a:endParaRPr>
          </a:p>
          <a:p>
            <a:pPr marL="457200" indent="-457200"/>
            <a:r>
              <a:rPr lang="en-US" altLang="zh-CN">
                <a:ea typeface="宋体" pitchFamily="2" charset="-122"/>
              </a:rPr>
              <a:t>By proper selection, the unknown forces can be determined using a single equilibrium equation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62EFB516-F33A-4FEA-A6F1-303CFD1959BE}"/>
              </a:ext>
            </a:extLst>
          </p:cNvPr>
          <p:cNvSpPr txBox="1">
            <a:spLocks noChangeArrowheads="1"/>
          </p:cNvSpPr>
          <p:nvPr/>
        </p:nvSpPr>
        <p:spPr bwMode="auto">
          <a:xfrm>
            <a:off x="0" y="188913"/>
            <a:ext cx="9144000" cy="50323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002" rIns="720000" bIns="10002" anchor="ctr"/>
          <a:lstStyle>
            <a:lvl1pPr>
              <a:defRPr>
                <a:solidFill>
                  <a:schemeClr val="tx1"/>
                </a:solidFill>
                <a:latin typeface="Arial" panose="020B0604020202020204" pitchFamily="34" charset="0"/>
              </a:defRPr>
            </a:lvl1pPr>
            <a:lvl2pPr marL="100013">
              <a:defRPr>
                <a:solidFill>
                  <a:schemeClr val="tx1"/>
                </a:solidFill>
                <a:latin typeface="Arial" panose="020B0604020202020204" pitchFamily="34" charset="0"/>
              </a:defRPr>
            </a:lvl2pPr>
            <a:lvl3pPr marL="200025">
              <a:defRPr>
                <a:solidFill>
                  <a:schemeClr val="tx1"/>
                </a:solidFill>
                <a:latin typeface="Arial" panose="020B0604020202020204" pitchFamily="34" charset="0"/>
              </a:defRPr>
            </a:lvl3pPr>
            <a:lvl4pPr marL="300038">
              <a:defRPr>
                <a:solidFill>
                  <a:schemeClr val="tx1"/>
                </a:solidFill>
                <a:latin typeface="Arial" panose="020B0604020202020204" pitchFamily="34" charset="0"/>
              </a:defRPr>
            </a:lvl4pPr>
            <a:lvl5pPr marL="400050">
              <a:defRPr>
                <a:solidFill>
                  <a:schemeClr val="tx1"/>
                </a:solidFill>
                <a:latin typeface="Arial" panose="020B0604020202020204" pitchFamily="34" charset="0"/>
              </a:defRPr>
            </a:lvl5pPr>
            <a:lvl6pPr marL="857250" fontAlgn="base">
              <a:spcBef>
                <a:spcPct val="0"/>
              </a:spcBef>
              <a:spcAft>
                <a:spcPct val="0"/>
              </a:spcAft>
              <a:defRPr>
                <a:solidFill>
                  <a:schemeClr val="tx1"/>
                </a:solidFill>
                <a:latin typeface="Arial" panose="020B0604020202020204" pitchFamily="34" charset="0"/>
              </a:defRPr>
            </a:lvl6pPr>
            <a:lvl7pPr marL="1314450" fontAlgn="base">
              <a:spcBef>
                <a:spcPct val="0"/>
              </a:spcBef>
              <a:spcAft>
                <a:spcPct val="0"/>
              </a:spcAft>
              <a:defRPr>
                <a:solidFill>
                  <a:schemeClr val="tx1"/>
                </a:solidFill>
                <a:latin typeface="Arial" panose="020B0604020202020204" pitchFamily="34" charset="0"/>
              </a:defRPr>
            </a:lvl7pPr>
            <a:lvl8pPr marL="1771650" fontAlgn="base">
              <a:spcBef>
                <a:spcPct val="0"/>
              </a:spcBef>
              <a:spcAft>
                <a:spcPct val="0"/>
              </a:spcAft>
              <a:defRPr>
                <a:solidFill>
                  <a:schemeClr val="tx1"/>
                </a:solidFill>
                <a:latin typeface="Arial" panose="020B0604020202020204" pitchFamily="34" charset="0"/>
              </a:defRPr>
            </a:lvl8pPr>
            <a:lvl9pPr marL="222885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ar-EG" sz="3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DIFFERENCE BETWEEN TRUSSES AND FRAMES</a:t>
            </a:r>
          </a:p>
        </p:txBody>
      </p:sp>
      <p:graphicFrame>
        <p:nvGraphicFramePr>
          <p:cNvPr id="113687" name="Group 23">
            <a:extLst>
              <a:ext uri="{FF2B5EF4-FFF2-40B4-BE49-F238E27FC236}">
                <a16:creationId xmlns:a16="http://schemas.microsoft.com/office/drawing/2014/main" id="{3E6CF1D1-E94B-44B6-9F90-3C8F7BFA36D0}"/>
              </a:ext>
            </a:extLst>
          </p:cNvPr>
          <p:cNvGraphicFramePr>
            <a:graphicFrameLocks noGrp="1"/>
          </p:cNvGraphicFramePr>
          <p:nvPr/>
        </p:nvGraphicFramePr>
        <p:xfrm>
          <a:off x="323850" y="1116013"/>
          <a:ext cx="8569325" cy="5276850"/>
        </p:xfrm>
        <a:graphic>
          <a:graphicData uri="http://schemas.openxmlformats.org/drawingml/2006/table">
            <a:tbl>
              <a:tblPr/>
              <a:tblGrid>
                <a:gridCol w="4283075">
                  <a:extLst>
                    <a:ext uri="{9D8B030D-6E8A-4147-A177-3AD203B41FA5}">
                      <a16:colId xmlns:a16="http://schemas.microsoft.com/office/drawing/2014/main" val="563039652"/>
                    </a:ext>
                  </a:extLst>
                </a:gridCol>
                <a:gridCol w="4286250">
                  <a:extLst>
                    <a:ext uri="{9D8B030D-6E8A-4147-A177-3AD203B41FA5}">
                      <a16:colId xmlns:a16="http://schemas.microsoft.com/office/drawing/2014/main" val="3857821398"/>
                    </a:ext>
                  </a:extLst>
                </a:gridCol>
              </a:tblGrid>
              <a:tr h="542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EG" sz="2800" b="1" i="0" u="none" strike="noStrike" cap="none" normalizeH="0" baseline="0">
                          <a:ln>
                            <a:noFill/>
                          </a:ln>
                          <a:solidFill>
                            <a:schemeClr val="tx1"/>
                          </a:solidFill>
                          <a:effectLst/>
                          <a:latin typeface="Arial" panose="020B0604020202020204" pitchFamily="34" charset="0"/>
                        </a:rPr>
                        <a:t>Trusses</a:t>
                      </a:r>
                      <a:endParaRPr kumimoji="0" lang="ru-RU" altLang="ar-EG" sz="2800" b="1"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cap="flat">
                      <a:noFill/>
                    </a:lnL>
                    <a:lnR w="76200" cap="flat" cmpd="sng" algn="ctr">
                      <a:solidFill>
                        <a:srgbClr val="0066FF"/>
                      </a:solidFill>
                      <a:prstDash val="solid"/>
                      <a:round/>
                      <a:headEnd type="none" w="med" len="med"/>
                      <a:tailEnd type="none" w="med" len="med"/>
                    </a:lnR>
                    <a:lnT cap="flat">
                      <a:noFill/>
                    </a:lnT>
                    <a:lnB w="762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EG" sz="2800" b="1" i="0" u="none" strike="noStrike" cap="none" normalizeH="0" baseline="0">
                          <a:ln>
                            <a:noFill/>
                          </a:ln>
                          <a:solidFill>
                            <a:schemeClr val="tx1"/>
                          </a:solidFill>
                          <a:effectLst/>
                          <a:latin typeface="Arial" panose="020B0604020202020204" pitchFamily="34" charset="0"/>
                        </a:rPr>
                        <a:t>Frames</a:t>
                      </a:r>
                      <a:endParaRPr kumimoji="0" lang="ru-RU" altLang="ar-EG" sz="2800" b="1"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w="76200" cap="flat" cmpd="sng" algn="ctr">
                      <a:solidFill>
                        <a:srgbClr val="0066FF"/>
                      </a:solidFill>
                      <a:prstDash val="solid"/>
                      <a:round/>
                      <a:headEnd type="none" w="med" len="med"/>
                      <a:tailEnd type="none" w="med" len="med"/>
                    </a:lnL>
                    <a:lnR cap="flat">
                      <a:noFill/>
                    </a:lnR>
                    <a:lnT cap="flat">
                      <a:noFill/>
                    </a:lnT>
                    <a:lnB w="76200" cap="flat" cmpd="sng" algn="ctr">
                      <a:solidFill>
                        <a:srgbClr val="0066FF"/>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401520233"/>
                  </a:ext>
                </a:extLst>
              </a:tr>
              <a:tr h="2006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EG" sz="2800" b="0" i="0" u="none" strike="noStrike" cap="none" normalizeH="0" baseline="0">
                          <a:ln>
                            <a:noFill/>
                          </a:ln>
                          <a:solidFill>
                            <a:schemeClr val="tx1"/>
                          </a:solidFill>
                          <a:effectLst/>
                          <a:latin typeface="Arial" panose="020B0604020202020204" pitchFamily="34" charset="0"/>
                        </a:rPr>
                        <a:t>Members are subjected to tension/compression only</a:t>
                      </a:r>
                      <a:endParaRPr kumimoji="0" lang="ru-RU" altLang="ar-EG" sz="2800" b="0"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cap="flat">
                      <a:noFill/>
                    </a:lnL>
                    <a:lnR w="76200" cap="flat" cmpd="sng" algn="ctr">
                      <a:solidFill>
                        <a:srgbClr val="0066FF"/>
                      </a:solidFill>
                      <a:prstDash val="solid"/>
                      <a:round/>
                      <a:headEnd type="none" w="med" len="med"/>
                      <a:tailEnd type="none" w="med" len="med"/>
                    </a:lnR>
                    <a:lnT w="76200" cap="flat" cmpd="sng" algn="ctr">
                      <a:solidFill>
                        <a:srgbClr val="0066FF"/>
                      </a:solidFill>
                      <a:prstDash val="solid"/>
                      <a:round/>
                      <a:headEnd type="none" w="med" len="med"/>
                      <a:tailEnd type="none" w="med" len="med"/>
                    </a:lnT>
                    <a:lnB w="762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EG" sz="2800" b="0" i="0" u="none" strike="noStrike" cap="none" normalizeH="0" baseline="0">
                          <a:ln>
                            <a:noFill/>
                          </a:ln>
                          <a:solidFill>
                            <a:schemeClr val="tx1"/>
                          </a:solidFill>
                          <a:effectLst/>
                          <a:latin typeface="Arial" panose="020B0604020202020204" pitchFamily="34" charset="0"/>
                        </a:rPr>
                        <a:t>At least one member is subjected to bending, shear or torsion</a:t>
                      </a:r>
                      <a:endParaRPr kumimoji="0" lang="ru-RU" altLang="ar-EG" sz="2800" b="0"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w="76200" cap="flat" cmpd="sng" algn="ctr">
                      <a:solidFill>
                        <a:srgbClr val="0066FF"/>
                      </a:solidFill>
                      <a:prstDash val="solid"/>
                      <a:round/>
                      <a:headEnd type="none" w="med" len="med"/>
                      <a:tailEnd type="none" w="med" len="med"/>
                    </a:lnL>
                    <a:lnR cap="flat">
                      <a:noFill/>
                    </a:lnR>
                    <a:lnT w="76200" cap="flat" cmpd="sng" algn="ctr">
                      <a:solidFill>
                        <a:srgbClr val="0066FF"/>
                      </a:solidFill>
                      <a:prstDash val="solid"/>
                      <a:round/>
                      <a:headEnd type="none" w="med" len="med"/>
                      <a:tailEnd type="none" w="med" len="med"/>
                    </a:lnT>
                    <a:lnB w="762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26516849"/>
                  </a:ext>
                </a:extLst>
              </a:tr>
              <a:tr h="1203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EG" sz="2800" b="0" i="0" u="none" strike="noStrike" cap="none" normalizeH="0" baseline="0">
                          <a:ln>
                            <a:noFill/>
                          </a:ln>
                          <a:solidFill>
                            <a:schemeClr val="tx1"/>
                          </a:solidFill>
                          <a:effectLst/>
                          <a:latin typeface="Arial" panose="020B0604020202020204" pitchFamily="34" charset="0"/>
                        </a:rPr>
                        <a:t>Composed of rods </a:t>
                      </a:r>
                      <a:endParaRPr kumimoji="0" lang="ru-RU" altLang="ar-EG" sz="2800" b="0"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cap="flat">
                      <a:noFill/>
                    </a:lnL>
                    <a:lnR w="76200" cap="flat" cmpd="sng" algn="ctr">
                      <a:solidFill>
                        <a:srgbClr val="0066FF"/>
                      </a:solidFill>
                      <a:prstDash val="solid"/>
                      <a:round/>
                      <a:headEnd type="none" w="med" len="med"/>
                      <a:tailEnd type="none" w="med" len="med"/>
                    </a:lnR>
                    <a:lnT w="76200" cap="flat" cmpd="sng" algn="ctr">
                      <a:solidFill>
                        <a:srgbClr val="0066FF"/>
                      </a:solidFill>
                      <a:prstDash val="solid"/>
                      <a:round/>
                      <a:headEnd type="none" w="med" len="med"/>
                      <a:tailEnd type="none" w="med" len="med"/>
                    </a:lnT>
                    <a:lnB w="762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EG" sz="2800" b="0" i="0" u="none" strike="noStrike" cap="none" normalizeH="0" baseline="0">
                          <a:ln>
                            <a:noFill/>
                          </a:ln>
                          <a:solidFill>
                            <a:schemeClr val="tx1"/>
                          </a:solidFill>
                          <a:effectLst/>
                          <a:latin typeface="Arial" panose="020B0604020202020204" pitchFamily="34" charset="0"/>
                        </a:rPr>
                        <a:t>Composed of bars</a:t>
                      </a:r>
                      <a:endParaRPr kumimoji="0" lang="ru-RU" altLang="ar-EG" sz="2800" b="0"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w="76200" cap="flat" cmpd="sng" algn="ctr">
                      <a:solidFill>
                        <a:srgbClr val="0066FF"/>
                      </a:solidFill>
                      <a:prstDash val="solid"/>
                      <a:round/>
                      <a:headEnd type="none" w="med" len="med"/>
                      <a:tailEnd type="none" w="med" len="med"/>
                    </a:lnL>
                    <a:lnR cap="flat">
                      <a:noFill/>
                    </a:lnR>
                    <a:lnT w="76200" cap="flat" cmpd="sng" algn="ctr">
                      <a:solidFill>
                        <a:srgbClr val="0066FF"/>
                      </a:solidFill>
                      <a:prstDash val="solid"/>
                      <a:round/>
                      <a:headEnd type="none" w="med" len="med"/>
                      <a:tailEnd type="none" w="med" len="med"/>
                    </a:lnT>
                    <a:lnB w="762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8476860"/>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EG" sz="2800" b="0" i="0" u="none" strike="noStrike" cap="none" normalizeH="0" baseline="0">
                          <a:ln>
                            <a:noFill/>
                          </a:ln>
                          <a:solidFill>
                            <a:schemeClr val="tx1"/>
                          </a:solidFill>
                          <a:effectLst/>
                          <a:latin typeface="Arial" panose="020B0604020202020204" pitchFamily="34" charset="0"/>
                        </a:rPr>
                        <a:t>Usually more simple to calculate, more weight effective</a:t>
                      </a:r>
                      <a:endParaRPr kumimoji="0" lang="ru-RU" altLang="ar-EG" sz="2800" b="0"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cap="flat">
                      <a:noFill/>
                    </a:lnL>
                    <a:lnR w="76200" cap="flat" cmpd="sng" algn="ctr">
                      <a:solidFill>
                        <a:srgbClr val="0066FF"/>
                      </a:solidFill>
                      <a:prstDash val="solid"/>
                      <a:round/>
                      <a:headEnd type="none" w="med" len="med"/>
                      <a:tailEnd type="none" w="med" len="med"/>
                    </a:lnR>
                    <a:lnT w="76200" cap="flat" cmpd="sng" algn="ctr">
                      <a:solidFill>
                        <a:srgbClr val="0066FF"/>
                      </a:solidFill>
                      <a:prstDash val="solid"/>
                      <a:round/>
                      <a:headEnd type="none" w="med" len="med"/>
                      <a:tailEnd type="none" w="med" len="med"/>
                    </a:lnT>
                    <a:lnB cap="flat">
                      <a:noFill/>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EG" sz="2800" b="0" i="0" u="none" strike="noStrike" cap="none" normalizeH="0" baseline="0">
                          <a:ln>
                            <a:noFill/>
                          </a:ln>
                          <a:solidFill>
                            <a:schemeClr val="tx1"/>
                          </a:solidFill>
                          <a:effectLst/>
                          <a:latin typeface="Arial" panose="020B0604020202020204" pitchFamily="34" charset="0"/>
                        </a:rPr>
                        <a:t>Usually more simple to manufacture, and to place in tight layout</a:t>
                      </a:r>
                      <a:endParaRPr kumimoji="0" lang="ru-RU" altLang="ar-EG" sz="2800" b="0" i="0" u="none" strike="noStrike" cap="none" normalizeH="0" baseline="0">
                        <a:ln>
                          <a:noFill/>
                        </a:ln>
                        <a:solidFill>
                          <a:schemeClr val="tx1"/>
                        </a:solidFill>
                        <a:effectLst/>
                        <a:latin typeface="Arial" panose="020B0604020202020204" pitchFamily="34" charset="0"/>
                      </a:endParaRPr>
                    </a:p>
                  </a:txBody>
                  <a:tcPr marL="90000" marR="90000" marT="46800" marB="46800" anchor="ctr" anchorCtr="1" horzOverflow="overflow">
                    <a:lnL w="76200" cap="flat" cmpd="sng" algn="ctr">
                      <a:solidFill>
                        <a:srgbClr val="0066FF"/>
                      </a:solidFill>
                      <a:prstDash val="solid"/>
                      <a:round/>
                      <a:headEnd type="none" w="med" len="med"/>
                      <a:tailEnd type="none" w="med" len="med"/>
                    </a:lnL>
                    <a:lnR cap="flat">
                      <a:noFill/>
                    </a:lnR>
                    <a:lnT w="76200" cap="flat" cmpd="sng" algn="ctr">
                      <a:solidFill>
                        <a:srgbClr val="0066FF"/>
                      </a:solidFill>
                      <a:prstDash val="solid"/>
                      <a:round/>
                      <a:headEnd type="none" w="med" len="med"/>
                      <a:tailEnd type="none" w="med" len="med"/>
                    </a:lnT>
                    <a:lnB cap="flat">
                      <a:noFill/>
                    </a:lnB>
                    <a:lnTlToBr>
                      <a:noFill/>
                    </a:lnTlToBr>
                    <a:lnBlToTr>
                      <a:noFill/>
                    </a:lnBlToTr>
                    <a:solidFill>
                      <a:schemeClr val="bg1"/>
                    </a:solidFill>
                  </a:tcPr>
                </a:tc>
                <a:extLst>
                  <a:ext uri="{0D108BD9-81ED-4DB2-BD59-A6C34878D82A}">
                    <a16:rowId xmlns:a16="http://schemas.microsoft.com/office/drawing/2014/main" val="3861832854"/>
                  </a:ext>
                </a:extLst>
              </a:tr>
            </a:tbl>
          </a:graphicData>
        </a:graphic>
      </p:graphicFrame>
      <p:sp>
        <p:nvSpPr>
          <p:cNvPr id="113686" name="Text Box 22">
            <a:extLst>
              <a:ext uri="{FF2B5EF4-FFF2-40B4-BE49-F238E27FC236}">
                <a16:creationId xmlns:a16="http://schemas.microsoft.com/office/drawing/2014/main" id="{E9E32C30-3D80-43B6-BE97-16668417BAD1}"/>
              </a:ext>
            </a:extLst>
          </p:cNvPr>
          <p:cNvSpPr txBox="1">
            <a:spLocks noChangeArrowheads="1"/>
          </p:cNvSpPr>
          <p:nvPr/>
        </p:nvSpPr>
        <p:spPr bwMode="auto">
          <a:xfrm>
            <a:off x="8532813" y="6400800"/>
            <a:ext cx="5556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36000" bIns="3600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6176BB-9265-4CDC-BB13-65463552489B}" type="slidenum">
              <a:rPr kumimoji="0" lang="ru-RU" altLang="ar-EG" sz="2400" b="1" i="0" u="none" strike="noStrike" kern="1200" cap="none" spc="0" normalizeH="0" baseline="0" noProof="0" smtClean="0">
                <a:ln>
                  <a:noFill/>
                </a:ln>
                <a:solidFill>
                  <a:srgbClr val="FF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ru-RU" altLang="ar-EG" sz="24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07063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62850" name="Rectangle 2"/>
          <p:cNvSpPr>
            <a:spLocks noGrp="1" noChangeArrowheads="1"/>
          </p:cNvSpPr>
          <p:nvPr>
            <p:ph type="title"/>
          </p:nvPr>
        </p:nvSpPr>
        <p:spPr/>
        <p:txBody>
          <a:bodyPr/>
          <a:lstStyle/>
          <a:p>
            <a:r>
              <a:rPr lang="en-US" altLang="zh-CN">
                <a:ea typeface="宋体" pitchFamily="2" charset="-122"/>
              </a:rPr>
              <a:t>Example 6.8</a:t>
            </a:r>
          </a:p>
        </p:txBody>
      </p:sp>
      <p:sp>
        <p:nvSpPr>
          <p:cNvPr id="462851" name="Rectangle 3"/>
          <p:cNvSpPr>
            <a:spLocks noGrp="1" noChangeArrowheads="1"/>
          </p:cNvSpPr>
          <p:nvPr>
            <p:ph type="body" idx="1"/>
          </p:nvPr>
        </p:nvSpPr>
        <p:spPr>
          <a:xfrm>
            <a:off x="838200" y="1676400"/>
            <a:ext cx="8001000" cy="4800600"/>
          </a:xfrm>
        </p:spPr>
        <p:txBody>
          <a:bodyPr/>
          <a:lstStyle/>
          <a:p>
            <a:pPr marL="0" indent="0">
              <a:buFontTx/>
              <a:buNone/>
            </a:pPr>
            <a:r>
              <a:rPr lang="en-US" altLang="zh-CN">
                <a:ea typeface="宋体" pitchFamily="2" charset="-122"/>
              </a:rPr>
              <a:t>Determine the forces acting in the members of the space truss. Indicate whether the members are in tension or compression.</a:t>
            </a:r>
          </a:p>
        </p:txBody>
      </p:sp>
      <p:pic>
        <p:nvPicPr>
          <p:cNvPr id="462852" name="Picture 4"/>
          <p:cNvPicPr>
            <a:picLocks noChangeAspect="1" noChangeArrowheads="1"/>
          </p:cNvPicPr>
          <p:nvPr/>
        </p:nvPicPr>
        <p:blipFill>
          <a:blip r:embed="rId3" cstate="print"/>
          <a:srcRect/>
          <a:stretch>
            <a:fillRect/>
          </a:stretch>
        </p:blipFill>
        <p:spPr bwMode="auto">
          <a:xfrm>
            <a:off x="2971800" y="2819400"/>
            <a:ext cx="3000375" cy="3057525"/>
          </a:xfrm>
          <a:prstGeom prst="rect">
            <a:avLst/>
          </a:prstGeom>
          <a:noFill/>
          <a:ln w="9525" algn="ctr">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64898" name="Rectangle 2"/>
          <p:cNvSpPr>
            <a:spLocks noGrp="1" noChangeArrowheads="1"/>
          </p:cNvSpPr>
          <p:nvPr>
            <p:ph type="title"/>
          </p:nvPr>
        </p:nvSpPr>
        <p:spPr/>
        <p:txBody>
          <a:bodyPr/>
          <a:lstStyle/>
          <a:p>
            <a:r>
              <a:rPr lang="en-US" altLang="zh-CN">
                <a:ea typeface="宋体" pitchFamily="2" charset="-122"/>
              </a:rPr>
              <a:t>Solution</a:t>
            </a:r>
          </a:p>
        </p:txBody>
      </p:sp>
      <p:sp>
        <p:nvSpPr>
          <p:cNvPr id="464899" name="Rectangle 3"/>
          <p:cNvSpPr>
            <a:spLocks noGrp="1" noChangeArrowheads="1"/>
          </p:cNvSpPr>
          <p:nvPr>
            <p:ph type="body" idx="1"/>
          </p:nvPr>
        </p:nvSpPr>
        <p:spPr>
          <a:xfrm>
            <a:off x="838200" y="1676400"/>
            <a:ext cx="8001000" cy="4800600"/>
          </a:xfrm>
        </p:spPr>
        <p:txBody>
          <a:bodyPr/>
          <a:lstStyle/>
          <a:p>
            <a:pPr marL="0" indent="0">
              <a:buFontTx/>
              <a:buNone/>
            </a:pPr>
            <a:r>
              <a:rPr lang="en-US" altLang="zh-CN">
                <a:ea typeface="宋体" pitchFamily="2" charset="-122"/>
              </a:rPr>
              <a:t>For Joint A,</a:t>
            </a:r>
          </a:p>
        </p:txBody>
      </p:sp>
      <p:graphicFrame>
        <p:nvGraphicFramePr>
          <p:cNvPr id="464901" name="Object 5"/>
          <p:cNvGraphicFramePr>
            <a:graphicFrameLocks noChangeAspect="1"/>
          </p:cNvGraphicFramePr>
          <p:nvPr/>
        </p:nvGraphicFramePr>
        <p:xfrm>
          <a:off x="838200" y="2438400"/>
          <a:ext cx="7127875" cy="3424238"/>
        </p:xfrm>
        <a:graphic>
          <a:graphicData uri="http://schemas.openxmlformats.org/presentationml/2006/ole">
            <mc:AlternateContent xmlns:mc="http://schemas.openxmlformats.org/markup-compatibility/2006">
              <mc:Choice xmlns:v="urn:schemas-microsoft-com:vml" Requires="v">
                <p:oleObj spid="_x0000_s29701" name="Equation" r:id="rId4" imgW="9232560" imgH="4431960" progId="Equation.3">
                  <p:embed/>
                </p:oleObj>
              </mc:Choice>
              <mc:Fallback>
                <p:oleObj name="Equation" r:id="rId4" imgW="9232560" imgH="4431960" progId="Equation.3">
                  <p:embed/>
                  <p:pic>
                    <p:nvPicPr>
                      <p:cNvPr id="46490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438400"/>
                        <a:ext cx="7127875" cy="342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4903" name="Picture 7"/>
          <p:cNvPicPr>
            <a:picLocks noChangeAspect="1" noChangeArrowheads="1"/>
          </p:cNvPicPr>
          <p:nvPr/>
        </p:nvPicPr>
        <p:blipFill>
          <a:blip r:embed="rId6" cstate="print"/>
          <a:srcRect/>
          <a:stretch>
            <a:fillRect/>
          </a:stretch>
        </p:blipFill>
        <p:spPr bwMode="auto">
          <a:xfrm>
            <a:off x="5943600" y="2819400"/>
            <a:ext cx="2667000" cy="2290763"/>
          </a:xfrm>
          <a:prstGeom prst="rect">
            <a:avLst/>
          </a:prstGeom>
          <a:noFill/>
          <a:ln w="9525" algn="ctr">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t>Copyright © 2010 Pearson Education South Asia Pte Ltd</a:t>
            </a:r>
          </a:p>
        </p:txBody>
      </p:sp>
      <p:sp>
        <p:nvSpPr>
          <p:cNvPr id="466946" name="Rectangle 2"/>
          <p:cNvSpPr>
            <a:spLocks noGrp="1" noChangeArrowheads="1"/>
          </p:cNvSpPr>
          <p:nvPr>
            <p:ph type="title"/>
          </p:nvPr>
        </p:nvSpPr>
        <p:spPr/>
        <p:txBody>
          <a:bodyPr/>
          <a:lstStyle/>
          <a:p>
            <a:r>
              <a:rPr lang="en-US" altLang="zh-CN">
                <a:ea typeface="宋体" pitchFamily="2" charset="-122"/>
              </a:rPr>
              <a:t>Solution</a:t>
            </a:r>
          </a:p>
        </p:txBody>
      </p:sp>
      <p:sp>
        <p:nvSpPr>
          <p:cNvPr id="466947" name="Rectangle 3"/>
          <p:cNvSpPr>
            <a:spLocks noGrp="1" noChangeArrowheads="1"/>
          </p:cNvSpPr>
          <p:nvPr>
            <p:ph type="body" idx="1"/>
          </p:nvPr>
        </p:nvSpPr>
        <p:spPr>
          <a:xfrm>
            <a:off x="838200" y="1676400"/>
            <a:ext cx="8001000" cy="4800600"/>
          </a:xfrm>
        </p:spPr>
        <p:txBody>
          <a:bodyPr/>
          <a:lstStyle/>
          <a:p>
            <a:pPr marL="0" indent="0">
              <a:buFontTx/>
              <a:buNone/>
            </a:pPr>
            <a:r>
              <a:rPr lang="en-US" altLang="zh-CN">
                <a:ea typeface="宋体" pitchFamily="2" charset="-122"/>
              </a:rPr>
              <a:t>For Joint B,</a:t>
            </a:r>
          </a:p>
          <a:p>
            <a:pPr marL="0" indent="0">
              <a:buFontTx/>
              <a:buNone/>
            </a:pPr>
            <a:endParaRPr lang="en-US" altLang="zh-CN">
              <a:ea typeface="宋体" pitchFamily="2" charset="-122"/>
            </a:endParaRPr>
          </a:p>
          <a:p>
            <a:pPr marL="0" indent="0">
              <a:buFontTx/>
              <a:buNone/>
            </a:pPr>
            <a:endParaRPr lang="en-US" altLang="zh-CN">
              <a:ea typeface="宋体" pitchFamily="2" charset="-122"/>
            </a:endParaRPr>
          </a:p>
          <a:p>
            <a:pPr marL="0" indent="0">
              <a:buFontTx/>
              <a:buNone/>
            </a:pPr>
            <a:endParaRPr lang="en-US" altLang="zh-CN">
              <a:ea typeface="宋体" pitchFamily="2" charset="-122"/>
            </a:endParaRPr>
          </a:p>
          <a:p>
            <a:pPr marL="0" indent="0">
              <a:buFontTx/>
              <a:buNone/>
            </a:pPr>
            <a:endParaRPr lang="en-US" altLang="zh-CN">
              <a:ea typeface="宋体" pitchFamily="2" charset="-122"/>
            </a:endParaRPr>
          </a:p>
          <a:p>
            <a:pPr marL="0" indent="0">
              <a:buFontTx/>
              <a:buNone/>
            </a:pPr>
            <a:endParaRPr lang="en-US" altLang="zh-CN">
              <a:ea typeface="宋体" pitchFamily="2" charset="-122"/>
            </a:endParaRPr>
          </a:p>
          <a:p>
            <a:pPr marL="0" indent="0">
              <a:buFontTx/>
              <a:buNone/>
            </a:pPr>
            <a:endParaRPr lang="en-US" altLang="zh-CN">
              <a:ea typeface="宋体" pitchFamily="2" charset="-122"/>
            </a:endParaRPr>
          </a:p>
          <a:p>
            <a:pPr marL="0" indent="0">
              <a:buFontTx/>
              <a:buNone/>
            </a:pPr>
            <a:endParaRPr lang="en-US" altLang="zh-CN">
              <a:ea typeface="宋体" pitchFamily="2" charset="-122"/>
            </a:endParaRPr>
          </a:p>
          <a:p>
            <a:pPr marL="0" indent="0">
              <a:buFontTx/>
              <a:buNone/>
            </a:pPr>
            <a:r>
              <a:rPr lang="en-US" altLang="zh-CN">
                <a:ea typeface="宋体" pitchFamily="2" charset="-122"/>
              </a:rPr>
              <a:t>To show,</a:t>
            </a:r>
          </a:p>
        </p:txBody>
      </p:sp>
      <p:graphicFrame>
        <p:nvGraphicFramePr>
          <p:cNvPr id="466950" name="Object 6"/>
          <p:cNvGraphicFramePr>
            <a:graphicFrameLocks noChangeAspect="1"/>
          </p:cNvGraphicFramePr>
          <p:nvPr/>
        </p:nvGraphicFramePr>
        <p:xfrm>
          <a:off x="914400" y="2209800"/>
          <a:ext cx="4535488" cy="3836988"/>
        </p:xfrm>
        <a:graphic>
          <a:graphicData uri="http://schemas.openxmlformats.org/presentationml/2006/ole">
            <mc:AlternateContent xmlns:mc="http://schemas.openxmlformats.org/markup-compatibility/2006">
              <mc:Choice xmlns:v="urn:schemas-microsoft-com:vml" Requires="v">
                <p:oleObj spid="_x0000_s30725" name="Equation" r:id="rId4" imgW="5283000" imgH="4470120" progId="Equation.3">
                  <p:embed/>
                </p:oleObj>
              </mc:Choice>
              <mc:Fallback>
                <p:oleObj name="Equation" r:id="rId4" imgW="5283000" imgH="4470120" progId="Equation.3">
                  <p:embed/>
                  <p:pic>
                    <p:nvPicPr>
                      <p:cNvPr id="46695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4535488" cy="3836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66952" name="Picture 8"/>
          <p:cNvPicPr>
            <a:picLocks noChangeAspect="1" noChangeArrowheads="1"/>
          </p:cNvPicPr>
          <p:nvPr/>
        </p:nvPicPr>
        <p:blipFill>
          <a:blip r:embed="rId6" cstate="print"/>
          <a:srcRect/>
          <a:stretch>
            <a:fillRect/>
          </a:stretch>
        </p:blipFill>
        <p:spPr bwMode="auto">
          <a:xfrm>
            <a:off x="5486400" y="2743200"/>
            <a:ext cx="3095625" cy="3124200"/>
          </a:xfrm>
          <a:prstGeom prst="rect">
            <a:avLst/>
          </a:prstGeom>
          <a:noFill/>
          <a:ln w="9525" algn="ctr">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E8EC4CF-B2C7-4537-A030-6908B6697FD5}"/>
              </a:ext>
            </a:extLst>
          </p:cNvPr>
          <p:cNvSpPr>
            <a:spLocks noGrp="1" noChangeArrowheads="1"/>
          </p:cNvSpPr>
          <p:nvPr>
            <p:ph type="title"/>
          </p:nvPr>
        </p:nvSpPr>
        <p:spPr/>
        <p:txBody>
          <a:bodyPr/>
          <a:lstStyle/>
          <a:p>
            <a:endParaRPr lang="ar-EG" altLang="ar-EG"/>
          </a:p>
        </p:txBody>
      </p:sp>
      <p:sp>
        <p:nvSpPr>
          <p:cNvPr id="79875" name="Rectangle 3">
            <a:extLst>
              <a:ext uri="{FF2B5EF4-FFF2-40B4-BE49-F238E27FC236}">
                <a16:creationId xmlns:a16="http://schemas.microsoft.com/office/drawing/2014/main" id="{044E23E6-88B4-4DBB-9352-9ADFF066FB3B}"/>
              </a:ext>
            </a:extLst>
          </p:cNvPr>
          <p:cNvSpPr>
            <a:spLocks noGrp="1" noChangeArrowheads="1"/>
          </p:cNvSpPr>
          <p:nvPr>
            <p:ph type="body" idx="1"/>
          </p:nvPr>
        </p:nvSpPr>
        <p:spPr/>
        <p:txBody>
          <a:bodyPr/>
          <a:lstStyle/>
          <a:p>
            <a:endParaRPr lang="ar-EG" altLang="ar-EG"/>
          </a:p>
        </p:txBody>
      </p:sp>
      <p:pic>
        <p:nvPicPr>
          <p:cNvPr id="79876" name="Picture 4">
            <a:extLst>
              <a:ext uri="{FF2B5EF4-FFF2-40B4-BE49-F238E27FC236}">
                <a16:creationId xmlns:a16="http://schemas.microsoft.com/office/drawing/2014/main" id="{80EDC6A6-4FB1-4161-8CE8-2D8CF1EB1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90600"/>
            <a:ext cx="33147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6">
            <a:extLst>
              <a:ext uri="{FF2B5EF4-FFF2-40B4-BE49-F238E27FC236}">
                <a16:creationId xmlns:a16="http://schemas.microsoft.com/office/drawing/2014/main" id="{1DB6BC7A-6FB7-43D7-95E4-241DA81DE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438400"/>
            <a:ext cx="3733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9879" name="Rectangle 7">
            <a:extLst>
              <a:ext uri="{FF2B5EF4-FFF2-40B4-BE49-F238E27FC236}">
                <a16:creationId xmlns:a16="http://schemas.microsoft.com/office/drawing/2014/main" id="{BB8701ED-CE16-49A7-926F-17B3BFC0F211}"/>
              </a:ext>
            </a:extLst>
          </p:cNvPr>
          <p:cNvSpPr>
            <a:spLocks noChangeArrowheads="1"/>
          </p:cNvSpPr>
          <p:nvPr/>
        </p:nvSpPr>
        <p:spPr bwMode="auto">
          <a:xfrm>
            <a:off x="2438400" y="4749800"/>
            <a:ext cx="1752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ar-EG" sz="2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Plane truss</a:t>
            </a:r>
          </a:p>
        </p:txBody>
      </p:sp>
      <p:sp>
        <p:nvSpPr>
          <p:cNvPr id="79880" name="Rectangle 8">
            <a:extLst>
              <a:ext uri="{FF2B5EF4-FFF2-40B4-BE49-F238E27FC236}">
                <a16:creationId xmlns:a16="http://schemas.microsoft.com/office/drawing/2014/main" id="{ADBC2AB5-49B9-4AC2-91EB-FCD9B3A30619}"/>
              </a:ext>
            </a:extLst>
          </p:cNvPr>
          <p:cNvSpPr>
            <a:spLocks noChangeArrowheads="1"/>
          </p:cNvSpPr>
          <p:nvPr/>
        </p:nvSpPr>
        <p:spPr bwMode="auto">
          <a:xfrm>
            <a:off x="6019800" y="5562600"/>
            <a:ext cx="18049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ar-EG" sz="2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Space truss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12B37-AF1D-4AD2-A3A4-B4091261C4F6}"/>
              </a:ext>
            </a:extLst>
          </p:cNvPr>
          <p:cNvSpPr>
            <a:spLocks noGrp="1"/>
          </p:cNvSpPr>
          <p:nvPr>
            <p:ph type="sldNum" sz="quarter" idx="10"/>
          </p:nvPr>
        </p:nvSpPr>
        <p:spPr/>
        <p:txBody>
          <a:bodyPr/>
          <a:lstStyle/>
          <a:p>
            <a:pPr defTabSz="822960" eaLnBrk="1" hangingPunct="1"/>
            <a:fld id="{243A3338-86C1-466C-899B-B96B89F2719C}" type="slidenum">
              <a:rPr lang="en-US" altLang="ar-EG" u="none">
                <a:solidFill>
                  <a:srgbClr val="000000"/>
                </a:solidFill>
                <a:latin typeface="Eurostile" charset="0"/>
                <a:sym typeface="Eurostile" charset="0"/>
              </a:rPr>
              <a:pPr defTabSz="822960" eaLnBrk="1" hangingPunct="1"/>
              <a:t>8</a:t>
            </a:fld>
            <a:endParaRPr lang="en-US" altLang="ar-EG" u="none">
              <a:solidFill>
                <a:srgbClr val="000000"/>
              </a:solidFill>
              <a:latin typeface="Eurostile" charset="0"/>
              <a:sym typeface="Eurostile" charset="0"/>
            </a:endParaRPr>
          </a:p>
        </p:txBody>
      </p:sp>
      <p:sp>
        <p:nvSpPr>
          <p:cNvPr id="26625" name="Rectangle 1">
            <a:extLst>
              <a:ext uri="{FF2B5EF4-FFF2-40B4-BE49-F238E27FC236}">
                <a16:creationId xmlns:a16="http://schemas.microsoft.com/office/drawing/2014/main" id="{2A590B60-30C0-4D2A-A2F6-F5EE69AED2D2}"/>
              </a:ext>
            </a:extLst>
          </p:cNvPr>
          <p:cNvSpPr>
            <a:spLocks noGrp="1" noChangeArrowheads="1"/>
          </p:cNvSpPr>
          <p:nvPr>
            <p:ph type="title"/>
          </p:nvPr>
        </p:nvSpPr>
        <p:spPr>
          <a:ln/>
        </p:spPr>
        <p:txBody>
          <a:bodyPr/>
          <a:lstStyle/>
          <a:p>
            <a:r>
              <a:rPr lang="en-US" altLang="ar-EG"/>
              <a:t>Frames</a:t>
            </a:r>
          </a:p>
        </p:txBody>
      </p:sp>
      <p:sp>
        <p:nvSpPr>
          <p:cNvPr id="26626" name="Rectangle 2">
            <a:extLst>
              <a:ext uri="{FF2B5EF4-FFF2-40B4-BE49-F238E27FC236}">
                <a16:creationId xmlns:a16="http://schemas.microsoft.com/office/drawing/2014/main" id="{D648A97C-BF19-47C8-9611-C9482E396D1C}"/>
              </a:ext>
            </a:extLst>
          </p:cNvPr>
          <p:cNvSpPr>
            <a:spLocks noGrp="1" noChangeArrowheads="1"/>
          </p:cNvSpPr>
          <p:nvPr>
            <p:ph type="body" idx="1"/>
          </p:nvPr>
        </p:nvSpPr>
        <p:spPr>
          <a:ln/>
        </p:spPr>
        <p:txBody>
          <a:bodyPr/>
          <a:lstStyle/>
          <a:p>
            <a:pPr marL="544354"/>
            <a:r>
              <a:rPr lang="en-US" altLang="ar-EG"/>
              <a:t>A frame </a:t>
            </a:r>
          </a:p>
          <a:p>
            <a:pPr marL="852964" lvl="1"/>
            <a:r>
              <a:rPr lang="en-US" altLang="ar-EG"/>
              <a:t>has at least one </a:t>
            </a:r>
            <a:r>
              <a:rPr lang="en-US" altLang="ar-EG" b="1"/>
              <a:t>multiforce member</a:t>
            </a:r>
            <a:r>
              <a:rPr lang="en-US" altLang="ar-EG"/>
              <a:t>,</a:t>
            </a:r>
          </a:p>
          <a:p>
            <a:pPr marL="852964" lvl="1"/>
            <a:r>
              <a:rPr lang="en-US" altLang="ar-EG"/>
              <a:t>is </a:t>
            </a:r>
            <a:r>
              <a:rPr lang="en-US" altLang="ar-EG" b="1"/>
              <a:t>stationary,</a:t>
            </a:r>
            <a:endParaRPr lang="en-US" altLang="ar-EG"/>
          </a:p>
          <a:p>
            <a:pPr marL="852964" lvl="1"/>
            <a:r>
              <a:rPr lang="en-US" altLang="ar-EG"/>
              <a:t>and is designed to </a:t>
            </a:r>
            <a:r>
              <a:rPr lang="en-US" altLang="ar-EG" b="1"/>
              <a:t>support/resist</a:t>
            </a:r>
            <a:r>
              <a:rPr lang="en-US" altLang="ar-EG"/>
              <a:t> loads.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3E1480-0D8F-4548-97F5-007C2550AAC4}"/>
              </a:ext>
            </a:extLst>
          </p:cNvPr>
          <p:cNvSpPr>
            <a:spLocks noGrp="1"/>
          </p:cNvSpPr>
          <p:nvPr>
            <p:ph type="sldNum" sz="quarter" idx="10"/>
          </p:nvPr>
        </p:nvSpPr>
        <p:spPr/>
        <p:txBody>
          <a:bodyPr/>
          <a:lstStyle/>
          <a:p>
            <a:pPr defTabSz="822960" eaLnBrk="1" hangingPunct="1"/>
            <a:fld id="{BC7EBD63-BA74-470B-B84F-CB33F6A852A3}" type="slidenum">
              <a:rPr lang="en-US" altLang="ar-EG" u="none">
                <a:solidFill>
                  <a:srgbClr val="000000"/>
                </a:solidFill>
                <a:latin typeface="Eurostile" charset="0"/>
                <a:sym typeface="Eurostile" charset="0"/>
              </a:rPr>
              <a:pPr defTabSz="822960" eaLnBrk="1" hangingPunct="1"/>
              <a:t>9</a:t>
            </a:fld>
            <a:endParaRPr lang="en-US" altLang="ar-EG" u="none">
              <a:solidFill>
                <a:srgbClr val="000000"/>
              </a:solidFill>
              <a:latin typeface="Eurostile" charset="0"/>
              <a:sym typeface="Eurostile" charset="0"/>
            </a:endParaRPr>
          </a:p>
        </p:txBody>
      </p:sp>
      <p:sp>
        <p:nvSpPr>
          <p:cNvPr id="27649" name="Rectangle 1">
            <a:extLst>
              <a:ext uri="{FF2B5EF4-FFF2-40B4-BE49-F238E27FC236}">
                <a16:creationId xmlns:a16="http://schemas.microsoft.com/office/drawing/2014/main" id="{6556F44A-08AC-4BE5-B221-48D8E2355B08}"/>
              </a:ext>
            </a:extLst>
          </p:cNvPr>
          <p:cNvSpPr>
            <a:spLocks noGrp="1" noChangeArrowheads="1"/>
          </p:cNvSpPr>
          <p:nvPr>
            <p:ph type="title"/>
          </p:nvPr>
        </p:nvSpPr>
        <p:spPr>
          <a:ln/>
        </p:spPr>
        <p:txBody>
          <a:bodyPr/>
          <a:lstStyle/>
          <a:p>
            <a:r>
              <a:rPr lang="en-US" altLang="ar-EG"/>
              <a:t>Machines</a:t>
            </a:r>
          </a:p>
        </p:txBody>
      </p:sp>
      <p:sp>
        <p:nvSpPr>
          <p:cNvPr id="27650" name="Rectangle 2">
            <a:extLst>
              <a:ext uri="{FF2B5EF4-FFF2-40B4-BE49-F238E27FC236}">
                <a16:creationId xmlns:a16="http://schemas.microsoft.com/office/drawing/2014/main" id="{D0660F35-BEEE-423C-B904-135074F0AD8E}"/>
              </a:ext>
            </a:extLst>
          </p:cNvPr>
          <p:cNvSpPr>
            <a:spLocks noGrp="1" noChangeArrowheads="1"/>
          </p:cNvSpPr>
          <p:nvPr>
            <p:ph type="body" idx="1"/>
          </p:nvPr>
        </p:nvSpPr>
        <p:spPr>
          <a:ln/>
        </p:spPr>
        <p:txBody>
          <a:bodyPr/>
          <a:lstStyle/>
          <a:p>
            <a:pPr marL="544354"/>
            <a:r>
              <a:rPr lang="en-US" altLang="ar-EG"/>
              <a:t>A machine </a:t>
            </a:r>
          </a:p>
          <a:p>
            <a:pPr marL="852964" lvl="1"/>
            <a:r>
              <a:rPr lang="en-US" altLang="ar-EG"/>
              <a:t>has at least one </a:t>
            </a:r>
            <a:r>
              <a:rPr lang="en-US" altLang="ar-EG" b="1"/>
              <a:t>multiforce member</a:t>
            </a:r>
            <a:r>
              <a:rPr lang="en-US" altLang="ar-EG"/>
              <a:t>,</a:t>
            </a:r>
          </a:p>
          <a:p>
            <a:pPr marL="852964" lvl="1"/>
            <a:r>
              <a:rPr lang="en-US" altLang="ar-EG"/>
              <a:t>is </a:t>
            </a:r>
            <a:r>
              <a:rPr lang="en-US" altLang="ar-EG" b="1"/>
              <a:t>not stationary,</a:t>
            </a:r>
            <a:endParaRPr lang="en-US" altLang="ar-EG"/>
          </a:p>
          <a:p>
            <a:pPr marL="852964" lvl="1"/>
            <a:r>
              <a:rPr lang="en-US" altLang="ar-EG"/>
              <a:t>and is designed to </a:t>
            </a:r>
            <a:r>
              <a:rPr lang="en-US" altLang="ar-EG" b="1"/>
              <a:t>transmit loads</a:t>
            </a:r>
            <a:r>
              <a:rPr lang="en-US" altLang="ar-EG"/>
              <a:t> from one thing to another.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bldLvl="5" autoUpdateAnimBg="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vg_BMayer">
  <a:themeElements>
    <a:clrScheme name="">
      <a:dk1>
        <a:srgbClr val="000000"/>
      </a:dk1>
      <a:lt1>
        <a:srgbClr val="FFFFFF"/>
      </a:lt1>
      <a:dk2>
        <a:srgbClr val="000000"/>
      </a:dk2>
      <a:lt2>
        <a:srgbClr val="4D4D4D"/>
      </a:lt2>
      <a:accent1>
        <a:srgbClr val="FFFFFF"/>
      </a:accent1>
      <a:accent2>
        <a:srgbClr val="5F5F5F"/>
      </a:accent2>
      <a:accent3>
        <a:srgbClr val="FFFFFF"/>
      </a:accent3>
      <a:accent4>
        <a:srgbClr val="000000"/>
      </a:accent4>
      <a:accent5>
        <a:srgbClr val="FFFFFF"/>
      </a:accent5>
      <a:accent6>
        <a:srgbClr val="555555"/>
      </a:accent6>
      <a:hlink>
        <a:srgbClr val="676767"/>
      </a:hlink>
      <a:folHlink>
        <a:srgbClr val="5F5F5F"/>
      </a:folHlink>
    </a:clrScheme>
    <a:fontScheme name="svg_BMayer.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rgbClr val="063DE8"/>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sng" strike="noStrike" cap="none" normalizeH="0" baseline="0" smtClean="0">
            <a:ln>
              <a:noFill/>
            </a:ln>
            <a:solidFill>
              <a:srgbClr val="063DE8"/>
            </a:solidFill>
            <a:effectLst/>
            <a:latin typeface="Times New Roman" pitchFamily="18" charset="0"/>
          </a:defRPr>
        </a:defPPr>
      </a:lstStyle>
    </a:lnDef>
  </a:objectDefaults>
  <a:extraClrSchemeLst>
    <a:extraClrScheme>
      <a:clrScheme name="svg_BMayer.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vg_BMayer.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vg_BMayer.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vg_BMayer.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vg_BMayer.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vg_BMayer.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vg_BMayer.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ar-EG"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ar-EG"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7EF8"/>
      </a:accent1>
      <a:accent2>
        <a:srgbClr val="333399"/>
      </a:accent2>
      <a:accent3>
        <a:srgbClr val="FFFFFF"/>
      </a:accent3>
      <a:accent4>
        <a:srgbClr val="000000"/>
      </a:accent4>
      <a:accent5>
        <a:srgbClr val="AAC0FB"/>
      </a:accent5>
      <a:accent6>
        <a:srgbClr val="2D2D8A"/>
      </a:accent6>
      <a:hlink>
        <a:srgbClr val="009999"/>
      </a:hlink>
      <a:folHlink>
        <a:srgbClr val="99CC00"/>
      </a:folHlink>
    </a:clrScheme>
    <a:fontScheme name="Title &amp; Bullets">
      <a:majorFont>
        <a:latin typeface="Eurostile"/>
        <a:ea typeface=""/>
        <a:cs typeface="ヒラギノ角ゴ Pro W3"/>
      </a:majorFont>
      <a:minorFont>
        <a:latin typeface="Eurostile"/>
        <a:ea typeface=""/>
        <a:cs typeface="ヒラギノ角ゴ Pro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7EF8">
            <a:alpha val="61960"/>
          </a:srgbClr>
        </a:solidFill>
        <a:ln w="25400" cap="flat" cmpd="sng" algn="ctr">
          <a:solidFill>
            <a:srgbClr val="5CA1D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3400" b="0" i="0" u="none" strike="noStrike" cap="none" normalizeH="0" baseline="0" smtClean="0">
            <a:ln>
              <a:noFill/>
            </a:ln>
            <a:solidFill>
              <a:srgbClr val="000000"/>
            </a:solidFill>
            <a:effectLst/>
            <a:latin typeface="Eurostile" charset="0"/>
            <a:cs typeface="ヒラギノ角ゴ Pro W3" charset="0"/>
            <a:sym typeface="Eurostile" charset="0"/>
          </a:defRPr>
        </a:defPPr>
      </a:lstStyle>
    </a:spDef>
    <a:lnDef>
      <a:spPr bwMode="auto">
        <a:xfrm>
          <a:off x="0" y="0"/>
          <a:ext cx="1" cy="1"/>
        </a:xfrm>
        <a:custGeom>
          <a:avLst/>
          <a:gdLst/>
          <a:ahLst/>
          <a:cxnLst/>
          <a:rect l="0" t="0" r="0" b="0"/>
          <a:pathLst/>
        </a:custGeom>
        <a:solidFill>
          <a:srgbClr val="007EF8">
            <a:alpha val="61960"/>
          </a:srgbClr>
        </a:solidFill>
        <a:ln w="25400" cap="flat" cmpd="sng" algn="ctr">
          <a:solidFill>
            <a:srgbClr val="5CA1D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ar-EG" sz="3400" b="0" i="0" u="none" strike="noStrike" cap="none" normalizeH="0" baseline="0" smtClean="0">
            <a:ln>
              <a:noFill/>
            </a:ln>
            <a:solidFill>
              <a:srgbClr val="000000"/>
            </a:solidFill>
            <a:effectLst/>
            <a:latin typeface="Eurostile" charset="0"/>
            <a:cs typeface="ヒラギノ角ゴ Pro W3" charset="0"/>
            <a:sym typeface="Eurostil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on Frame">
  <a:themeElements>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Neon Fra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 Fram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 Fram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 Fram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 Frame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 Frame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rns">
  <a:themeElements>
    <a:clrScheme name="Bu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n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D:\millenn.dir\PresPrcs.dir\svg_BMayer.pot</Template>
  <TotalTime>2102026644</TotalTime>
  <Pages>11</Pages>
  <Words>3071</Words>
  <Application>Microsoft Office PowerPoint</Application>
  <PresentationFormat>On-screen Show (4:3)</PresentationFormat>
  <Paragraphs>378</Paragraphs>
  <Slides>62</Slides>
  <Notes>37</Notes>
  <HiddenSlides>0</HiddenSlides>
  <MMClips>0</MMClips>
  <ScaleCrop>false</ScaleCrop>
  <HeadingPairs>
    <vt:vector size="8" baseType="variant">
      <vt:variant>
        <vt:lpstr>Fonts Used</vt:lpstr>
      </vt:variant>
      <vt:variant>
        <vt:i4>15</vt:i4>
      </vt:variant>
      <vt:variant>
        <vt:lpstr>Theme</vt:lpstr>
      </vt:variant>
      <vt:variant>
        <vt:i4>10</vt:i4>
      </vt:variant>
      <vt:variant>
        <vt:lpstr>Embedded OLE Servers</vt:lpstr>
      </vt:variant>
      <vt:variant>
        <vt:i4>1</vt:i4>
      </vt:variant>
      <vt:variant>
        <vt:lpstr>Slide Titles</vt:lpstr>
      </vt:variant>
      <vt:variant>
        <vt:i4>62</vt:i4>
      </vt:variant>
    </vt:vector>
  </HeadingPairs>
  <TitlesOfParts>
    <vt:vector size="88" baseType="lpstr">
      <vt:lpstr>ＭＳ Ｐゴシック</vt:lpstr>
      <vt:lpstr>Arial</vt:lpstr>
      <vt:lpstr>Calibri</vt:lpstr>
      <vt:lpstr>Comic Sans MS</vt:lpstr>
      <vt:lpstr>Consolas</vt:lpstr>
      <vt:lpstr>Corbel</vt:lpstr>
      <vt:lpstr>Eurostile</vt:lpstr>
      <vt:lpstr>Marker Felt</vt:lpstr>
      <vt:lpstr>Symbol</vt:lpstr>
      <vt:lpstr>Tahoma</vt:lpstr>
      <vt:lpstr>Times New Roman</vt:lpstr>
      <vt:lpstr>Trebuchet MS</vt:lpstr>
      <vt:lpstr>Wingdings</vt:lpstr>
      <vt:lpstr>Wingdings 2</vt:lpstr>
      <vt:lpstr>Wingdings 3</vt:lpstr>
      <vt:lpstr>svg_BMayer</vt:lpstr>
      <vt:lpstr>Blends</vt:lpstr>
      <vt:lpstr>Оформление по умолчанию</vt:lpstr>
      <vt:lpstr>Metro</vt:lpstr>
      <vt:lpstr>Title &amp; Bullets</vt:lpstr>
      <vt:lpstr>Neon Frame</vt:lpstr>
      <vt:lpstr>Burns</vt:lpstr>
      <vt:lpstr>Default Design</vt:lpstr>
      <vt:lpstr>1_Default Design</vt:lpstr>
      <vt:lpstr>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Frames</vt:lpstr>
      <vt:lpstr>Machines</vt:lpstr>
      <vt:lpstr>Definition of a Truss</vt:lpstr>
      <vt:lpstr>Types of Trusses</vt:lpstr>
      <vt:lpstr>Yet More Trusses http://www.caltruss.com/products.htm</vt:lpstr>
      <vt:lpstr>PowerPoint Presentation</vt:lpstr>
      <vt:lpstr>PowerPoint Presentation</vt:lpstr>
      <vt:lpstr>PowerPoint Presentation</vt:lpstr>
      <vt:lpstr>PowerPoint Presentation</vt:lpstr>
      <vt:lpstr>PowerPoint Presentation</vt:lpstr>
      <vt:lpstr>Method of Joints Example</vt:lpstr>
      <vt:lpstr>Method of Joints Example</vt:lpstr>
      <vt:lpstr>Zero Force Members (ZFMs)</vt:lpstr>
      <vt:lpstr>Zero Force Members (ZFMs)</vt:lpstr>
      <vt:lpstr>Zero Force Members (ZFMs)</vt:lpstr>
      <vt:lpstr>Zero Force Members (ZFMs)</vt:lpstr>
      <vt:lpstr>PowerPoint Presentation</vt:lpstr>
      <vt:lpstr>PowerPoint Presentation</vt:lpstr>
      <vt:lpstr>PowerPoint Presentation</vt:lpstr>
      <vt:lpstr>PowerPoint Presentation</vt:lpstr>
      <vt:lpstr>Example 6.1</vt:lpstr>
      <vt:lpstr>Solution</vt:lpstr>
      <vt:lpstr>Solution</vt:lpstr>
      <vt:lpstr>Solution</vt:lpstr>
      <vt:lpstr>Solution</vt:lpstr>
      <vt:lpstr>PowerPoint Presentation</vt:lpstr>
      <vt:lpstr>PowerPoint Presentation</vt:lpstr>
      <vt:lpstr>PowerPoint Presentation</vt:lpstr>
      <vt:lpstr>PowerPoint Presentation</vt:lpstr>
      <vt:lpstr>PowerPoint Presentation</vt:lpstr>
      <vt:lpstr>PowerPoint Presentation</vt:lpstr>
      <vt:lpstr>Example  2D Truss</vt:lpstr>
      <vt:lpstr>Example  2D Truss</vt:lpstr>
      <vt:lpstr>Example  2D Truss</vt:lpstr>
      <vt:lpstr>Example  2D Truss</vt:lpstr>
      <vt:lpstr>Example   2D Truss</vt:lpstr>
      <vt:lpstr>A Real Truss Joint Idealized</vt:lpstr>
      <vt:lpstr>6.4 The Method of Sections</vt:lpstr>
      <vt:lpstr>6.4 The Method of Sections</vt:lpstr>
      <vt:lpstr>6.4 The Method of Sections</vt:lpstr>
      <vt:lpstr>6.4 The Method of Sections</vt:lpstr>
      <vt:lpstr>Example 6.5</vt:lpstr>
      <vt:lpstr>Solution</vt:lpstr>
      <vt:lpstr>Solution</vt:lpstr>
      <vt:lpstr>PowerPoint Presentation</vt:lpstr>
      <vt:lpstr>PowerPoint Presentation</vt:lpstr>
      <vt:lpstr>PowerPoint Presentation</vt:lpstr>
      <vt:lpstr>PowerPoint Presentation</vt:lpstr>
      <vt:lpstr>Space Trusses</vt:lpstr>
      <vt:lpstr>6.5 Space Trusses</vt:lpstr>
      <vt:lpstr>6.5 Space Trusses</vt:lpstr>
      <vt:lpstr>6.5 Space Trusses</vt:lpstr>
      <vt:lpstr>Example 6.8</vt:lpstr>
      <vt:lpstr>Solution</vt:lpstr>
      <vt:lpstr>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 A T K I N S - J O H N S O N   C O M P A N Y Semiconductor Equipment Group</dc:title>
  <dc:subject>TM wafer thruput timing study from PM1 - 14Oct98</dc:subject>
  <dc:creator>WATKINS-JOHNSON CO.</dc:creator>
  <cp:lastModifiedBy>GB</cp:lastModifiedBy>
  <cp:revision>1528</cp:revision>
  <cp:lastPrinted>1999-11-01T16:34:26Z</cp:lastPrinted>
  <dcterms:created xsi:type="dcterms:W3CDTF">1998-10-14T21:45:32Z</dcterms:created>
  <dcterms:modified xsi:type="dcterms:W3CDTF">2019-12-11T00:11:34Z</dcterms:modified>
</cp:coreProperties>
</file>