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83" r:id="rId2"/>
    <p:sldId id="275" r:id="rId3"/>
    <p:sldId id="304" r:id="rId4"/>
    <p:sldId id="315" r:id="rId5"/>
    <p:sldId id="316" r:id="rId6"/>
    <p:sldId id="322" r:id="rId7"/>
    <p:sldId id="281" r:id="rId8"/>
    <p:sldId id="257" r:id="rId9"/>
    <p:sldId id="278" r:id="rId10"/>
    <p:sldId id="300" r:id="rId11"/>
    <p:sldId id="297" r:id="rId12"/>
    <p:sldId id="318" r:id="rId13"/>
    <p:sldId id="308" r:id="rId14"/>
    <p:sldId id="258" r:id="rId15"/>
    <p:sldId id="321" r:id="rId16"/>
    <p:sldId id="332" r:id="rId17"/>
    <p:sldId id="260" r:id="rId18"/>
    <p:sldId id="265" r:id="rId19"/>
    <p:sldId id="309" r:id="rId20"/>
    <p:sldId id="268" r:id="rId21"/>
    <p:sldId id="323" r:id="rId22"/>
    <p:sldId id="261" r:id="rId23"/>
    <p:sldId id="310" r:id="rId24"/>
    <p:sldId id="327" r:id="rId25"/>
    <p:sldId id="285" r:id="rId26"/>
    <p:sldId id="286" r:id="rId27"/>
    <p:sldId id="311" r:id="rId28"/>
    <p:sldId id="299" r:id="rId29"/>
    <p:sldId id="287" r:id="rId30"/>
    <p:sldId id="319" r:id="rId31"/>
    <p:sldId id="288" r:id="rId32"/>
    <p:sldId id="317" r:id="rId33"/>
    <p:sldId id="267" r:id="rId34"/>
    <p:sldId id="294" r:id="rId35"/>
    <p:sldId id="292" r:id="rId36"/>
    <p:sldId id="320" r:id="rId37"/>
    <p:sldId id="301" r:id="rId38"/>
    <p:sldId id="331" r:id="rId39"/>
    <p:sldId id="305" r:id="rId40"/>
    <p:sldId id="324" r:id="rId41"/>
    <p:sldId id="325" r:id="rId42"/>
    <p:sldId id="326" r:id="rId43"/>
    <p:sldId id="306" r:id="rId44"/>
    <p:sldId id="307" r:id="rId45"/>
    <p:sldId id="329" r:id="rId46"/>
    <p:sldId id="33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FF"/>
    <a:srgbClr val="7FEBBA"/>
    <a:srgbClr val="CCFF66"/>
    <a:srgbClr val="FEF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4" autoAdjust="0"/>
    <p:restoredTop sz="72824" autoAdjust="0"/>
  </p:normalViewPr>
  <p:slideViewPr>
    <p:cSldViewPr snapToGrid="0">
      <p:cViewPr varScale="1">
        <p:scale>
          <a:sx n="86" d="100"/>
          <a:sy n="86" d="100"/>
        </p:scale>
        <p:origin x="-360" y="-84"/>
      </p:cViewPr>
      <p:guideLst>
        <p:guide orient="horz" pos="2160"/>
        <p:guide pos="3840"/>
      </p:guideLst>
    </p:cSldViewPr>
  </p:slideViewPr>
  <p:outlineViewPr>
    <p:cViewPr>
      <p:scale>
        <a:sx n="33" d="100"/>
        <a:sy n="33" d="100"/>
      </p:scale>
      <p:origin x="0" y="1212"/>
    </p:cViewPr>
  </p:outlin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C7CEC-595F-442D-A18E-B5055990E6AB}" type="doc">
      <dgm:prSet loTypeId="urn:microsoft.com/office/officeart/2008/layout/RadialCluster" loCatId="cycle" qsTypeId="urn:microsoft.com/office/officeart/2005/8/quickstyle/simple1" qsCatId="simple" csTypeId="urn:microsoft.com/office/officeart/2005/8/colors/colorful1#2" csCatId="colorful" phldr="1"/>
      <dgm:spPr/>
      <dgm:t>
        <a:bodyPr/>
        <a:lstStyle/>
        <a:p>
          <a:pPr rtl="1"/>
          <a:endParaRPr lang="ar-EG"/>
        </a:p>
      </dgm:t>
    </dgm:pt>
    <dgm:pt modelId="{4562161F-F7EE-40C8-B79B-E22DA02442C1}">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20000"/>
            <a:lumOff val="80000"/>
          </a:schemeClr>
        </a:solidFill>
      </dgm:spPr>
      <dgm:t>
        <a:bodyPr/>
        <a:lstStyle/>
        <a:p>
          <a:pPr rtl="1"/>
          <a:r>
            <a:rPr lang="en-US" sz="3600" b="1" dirty="0">
              <a:ln>
                <a:solidFill>
                  <a:srgbClr val="FF0000"/>
                </a:solidFill>
              </a:ln>
              <a:solidFill>
                <a:schemeClr val="tx1">
                  <a:lumMod val="95000"/>
                  <a:lumOff val="5000"/>
                </a:schemeClr>
              </a:solidFill>
            </a:rPr>
            <a:t>Bio-Techonolgy</a:t>
          </a:r>
          <a:endParaRPr lang="ar-EG" sz="3600" b="1" dirty="0">
            <a:ln>
              <a:solidFill>
                <a:srgbClr val="FF0000"/>
              </a:solidFill>
            </a:ln>
            <a:solidFill>
              <a:schemeClr val="tx1">
                <a:lumMod val="95000"/>
                <a:lumOff val="5000"/>
              </a:schemeClr>
            </a:solidFill>
          </a:endParaRPr>
        </a:p>
        <a:p>
          <a:pPr rtl="1"/>
          <a:r>
            <a:rPr lang="ar-EG" sz="3600" b="1" dirty="0">
              <a:ln>
                <a:solidFill>
                  <a:srgbClr val="FF0000"/>
                </a:solidFill>
              </a:ln>
              <a:solidFill>
                <a:schemeClr val="tx1">
                  <a:lumMod val="95000"/>
                  <a:lumOff val="5000"/>
                </a:schemeClr>
              </a:solidFill>
            </a:rPr>
            <a:t>يهدف الى انتاج منتج ذا جودة عالية من أجل تحقيق أقصى استفادة </a:t>
          </a:r>
        </a:p>
        <a:p>
          <a:pPr rtl="1"/>
          <a:r>
            <a:rPr lang="ar-EG" sz="3600" b="1" dirty="0">
              <a:ln>
                <a:solidFill>
                  <a:srgbClr val="FF0000"/>
                </a:solidFill>
              </a:ln>
              <a:solidFill>
                <a:schemeClr val="tx1">
                  <a:lumMod val="95000"/>
                  <a:lumOff val="5000"/>
                </a:schemeClr>
              </a:solidFill>
            </a:rPr>
            <a:t>( انتاجيا و اقتصاديا) </a:t>
          </a:r>
        </a:p>
      </dgm:t>
    </dgm:pt>
    <dgm:pt modelId="{D82030BF-1596-4178-BB15-C20D82EEDBCC}" type="parTrans" cxnId="{DF4D9A17-A13D-48FD-8AAD-0B982DF1CB3A}">
      <dgm:prSet/>
      <dgm:spPr/>
      <dgm:t>
        <a:bodyPr/>
        <a:lstStyle/>
        <a:p>
          <a:pPr rtl="1"/>
          <a:endParaRPr lang="ar-EG" b="1">
            <a:solidFill>
              <a:schemeClr val="tx1">
                <a:lumMod val="95000"/>
                <a:lumOff val="5000"/>
              </a:schemeClr>
            </a:solidFill>
          </a:endParaRPr>
        </a:p>
      </dgm:t>
    </dgm:pt>
    <dgm:pt modelId="{E7F65E0C-C4A2-44A9-A4AD-FCE591D1FD3A}" type="sibTrans" cxnId="{DF4D9A17-A13D-48FD-8AAD-0B982DF1CB3A}">
      <dgm:prSet/>
      <dgm:spPr/>
      <dgm:t>
        <a:bodyPr/>
        <a:lstStyle/>
        <a:p>
          <a:pPr rtl="1"/>
          <a:endParaRPr lang="ar-EG"/>
        </a:p>
      </dgm:t>
    </dgm:pt>
    <dgm:pt modelId="{1009980D-6383-42BD-BD5E-34F0C9F04062}">
      <dgm:prSet phldrT="[Text]" custT="1"/>
      <dgm:spPr>
        <a:solidFill>
          <a:schemeClr val="accent1">
            <a:lumMod val="20000"/>
            <a:lumOff val="80000"/>
          </a:schemeClr>
        </a:solidFill>
      </dgm:spPr>
      <dgm:t>
        <a:bodyPr/>
        <a:lstStyle/>
        <a:p>
          <a:pPr rtl="1"/>
          <a:r>
            <a:rPr lang="ar-EG" sz="3600" b="1" cap="none" spc="0" dirty="0">
              <a:ln w="0">
                <a:solidFill>
                  <a:srgbClr val="FF0000"/>
                </a:solidFill>
              </a:ln>
              <a:solidFill>
                <a:schemeClr val="tx1"/>
              </a:solidFill>
              <a:effectLst>
                <a:outerShdw blurRad="38100" dist="19050" dir="2700000" algn="tl" rotWithShape="0">
                  <a:schemeClr val="dk1">
                    <a:alpha val="40000"/>
                  </a:schemeClr>
                </a:outerShdw>
              </a:effectLst>
            </a:rPr>
            <a:t>و المحافظة على السلالات ذات التراكيب الوراثية الممتازة </a:t>
          </a:r>
        </a:p>
        <a:p>
          <a:pPr rtl="1"/>
          <a:r>
            <a:rPr lang="ar-EG" sz="3600" b="1" cap="none" spc="0" dirty="0">
              <a:ln w="0">
                <a:solidFill>
                  <a:srgbClr val="FF0000"/>
                </a:solidFill>
              </a:ln>
              <a:solidFill>
                <a:schemeClr val="tx1"/>
              </a:solidFill>
              <a:effectLst>
                <a:outerShdw blurRad="38100" dist="19050" dir="2700000" algn="tl" rotWithShape="0">
                  <a:schemeClr val="dk1">
                    <a:alpha val="40000"/>
                  </a:schemeClr>
                </a:outerShdw>
              </a:effectLst>
            </a:rPr>
            <a:t>وزيادة انتاجية القطيع </a:t>
          </a:r>
        </a:p>
      </dgm:t>
    </dgm:pt>
    <dgm:pt modelId="{E4D59672-0704-4731-A537-8EAAD2C10326}" type="sibTrans" cxnId="{01E17077-DFF3-45CF-8AE0-41C85168AA4A}">
      <dgm:prSet/>
      <dgm:spPr/>
      <dgm:t>
        <a:bodyPr/>
        <a:lstStyle/>
        <a:p>
          <a:pPr rtl="1"/>
          <a:endParaRPr lang="ar-EG"/>
        </a:p>
      </dgm:t>
    </dgm:pt>
    <dgm:pt modelId="{5A05552A-3B57-43C6-A6B3-6AED7199E82C}" type="parTrans" cxnId="{01E17077-DFF3-45CF-8AE0-41C85168AA4A}">
      <dgm:prSet/>
      <dgm:spPr/>
      <dgm:t>
        <a:bodyPr/>
        <a:lstStyle/>
        <a:p>
          <a:pPr rtl="1"/>
          <a:endParaRPr lang="ar-EG"/>
        </a:p>
      </dgm:t>
    </dgm:pt>
    <dgm:pt modelId="{EF6448ED-E4A2-4B32-ABA8-703CF39B69F4}" type="pres">
      <dgm:prSet presAssocID="{F24C7CEC-595F-442D-A18E-B5055990E6AB}" presName="Name0" presStyleCnt="0">
        <dgm:presLayoutVars>
          <dgm:chMax val="1"/>
          <dgm:chPref val="1"/>
          <dgm:dir/>
          <dgm:animOne val="branch"/>
          <dgm:animLvl val="lvl"/>
        </dgm:presLayoutVars>
      </dgm:prSet>
      <dgm:spPr/>
    </dgm:pt>
    <dgm:pt modelId="{3AE50BAC-6E1E-4F16-A000-6E0A82855E74}" type="pres">
      <dgm:prSet presAssocID="{1009980D-6383-42BD-BD5E-34F0C9F04062}" presName="singleCycle" presStyleCnt="0"/>
      <dgm:spPr/>
    </dgm:pt>
    <dgm:pt modelId="{66A34859-C68D-43C5-86B6-834EE8BF6FC0}" type="pres">
      <dgm:prSet presAssocID="{1009980D-6383-42BD-BD5E-34F0C9F04062}" presName="singleCenter" presStyleLbl="node1" presStyleIdx="0" presStyleCnt="2" custScaleX="338774" custScaleY="99044" custLinFactNeighborX="21541" custLinFactNeighborY="37672">
        <dgm:presLayoutVars>
          <dgm:chMax val="7"/>
          <dgm:chPref val="7"/>
        </dgm:presLayoutVars>
      </dgm:prSet>
      <dgm:spPr/>
    </dgm:pt>
    <dgm:pt modelId="{9AB4AACF-7B4B-49F6-A015-03E781F498C2}" type="pres">
      <dgm:prSet presAssocID="{D82030BF-1596-4178-BB15-C20D82EEDBCC}" presName="Name56" presStyleLbl="parChTrans1D2" presStyleIdx="0" presStyleCnt="1" custSzX="631767"/>
      <dgm:spPr/>
    </dgm:pt>
    <dgm:pt modelId="{9548E7F8-C030-4811-B3C0-4D5B9C083B36}" type="pres">
      <dgm:prSet presAssocID="{4562161F-F7EE-40C8-B79B-E22DA02442C1}" presName="text0" presStyleLbl="node1" presStyleIdx="1" presStyleCnt="2" custScaleX="498167" custScaleY="116714" custRadScaleRad="66084" custRadScaleInc="-24244">
        <dgm:presLayoutVars>
          <dgm:bulletEnabled val="1"/>
        </dgm:presLayoutVars>
      </dgm:prSet>
      <dgm:spPr/>
    </dgm:pt>
  </dgm:ptLst>
  <dgm:cxnLst>
    <dgm:cxn modelId="{F4299C0C-4124-4872-B820-0E64C60CFD88}" type="presOf" srcId="{1009980D-6383-42BD-BD5E-34F0C9F04062}" destId="{66A34859-C68D-43C5-86B6-834EE8BF6FC0}" srcOrd="0" destOrd="0" presId="urn:microsoft.com/office/officeart/2008/layout/RadialCluster"/>
    <dgm:cxn modelId="{DF4D9A17-A13D-48FD-8AAD-0B982DF1CB3A}" srcId="{1009980D-6383-42BD-BD5E-34F0C9F04062}" destId="{4562161F-F7EE-40C8-B79B-E22DA02442C1}" srcOrd="0" destOrd="0" parTransId="{D82030BF-1596-4178-BB15-C20D82EEDBCC}" sibTransId="{E7F65E0C-C4A2-44A9-A4AD-FCE591D1FD3A}"/>
    <dgm:cxn modelId="{4C824527-62DF-4FD7-A7B4-407CFCA6F039}" type="presOf" srcId="{D82030BF-1596-4178-BB15-C20D82EEDBCC}" destId="{9AB4AACF-7B4B-49F6-A015-03E781F498C2}" srcOrd="0" destOrd="0" presId="urn:microsoft.com/office/officeart/2008/layout/RadialCluster"/>
    <dgm:cxn modelId="{01E17077-DFF3-45CF-8AE0-41C85168AA4A}" srcId="{F24C7CEC-595F-442D-A18E-B5055990E6AB}" destId="{1009980D-6383-42BD-BD5E-34F0C9F04062}" srcOrd="0" destOrd="0" parTransId="{5A05552A-3B57-43C6-A6B3-6AED7199E82C}" sibTransId="{E4D59672-0704-4731-A537-8EAAD2C10326}"/>
    <dgm:cxn modelId="{3AAEBA87-602C-4CBB-BE95-B4EB62F8CD06}" type="presOf" srcId="{F24C7CEC-595F-442D-A18E-B5055990E6AB}" destId="{EF6448ED-E4A2-4B32-ABA8-703CF39B69F4}" srcOrd="0" destOrd="0" presId="urn:microsoft.com/office/officeart/2008/layout/RadialCluster"/>
    <dgm:cxn modelId="{0D6B4B90-0E9B-46D7-B6A4-FC237C2AF335}" type="presOf" srcId="{4562161F-F7EE-40C8-B79B-E22DA02442C1}" destId="{9548E7F8-C030-4811-B3C0-4D5B9C083B36}" srcOrd="0" destOrd="0" presId="urn:microsoft.com/office/officeart/2008/layout/RadialCluster"/>
    <dgm:cxn modelId="{AC99469C-E24D-4582-9AD1-1AA8954784E5}" type="presParOf" srcId="{EF6448ED-E4A2-4B32-ABA8-703CF39B69F4}" destId="{3AE50BAC-6E1E-4F16-A000-6E0A82855E74}" srcOrd="0" destOrd="0" presId="urn:microsoft.com/office/officeart/2008/layout/RadialCluster"/>
    <dgm:cxn modelId="{4B6EC730-0E4A-4322-A55D-C3F6183DEB1B}" type="presParOf" srcId="{3AE50BAC-6E1E-4F16-A000-6E0A82855E74}" destId="{66A34859-C68D-43C5-86B6-834EE8BF6FC0}" srcOrd="0" destOrd="0" presId="urn:microsoft.com/office/officeart/2008/layout/RadialCluster"/>
    <dgm:cxn modelId="{DB5E4EEB-D776-4FB7-9F0F-467293B9C716}" type="presParOf" srcId="{3AE50BAC-6E1E-4F16-A000-6E0A82855E74}" destId="{9AB4AACF-7B4B-49F6-A015-03E781F498C2}" srcOrd="1" destOrd="0" presId="urn:microsoft.com/office/officeart/2008/layout/RadialCluster"/>
    <dgm:cxn modelId="{59C0DC4A-C0BF-4594-8221-0BFF3D42F0B7}" type="presParOf" srcId="{3AE50BAC-6E1E-4F16-A000-6E0A82855E74}" destId="{9548E7F8-C030-4811-B3C0-4D5B9C083B36}" srcOrd="2" destOrd="0" presId="urn:microsoft.com/office/officeart/2008/layout/RadialCluster"/>
  </dgm:cxnLst>
  <dgm:bg/>
  <dgm:whole>
    <a:ln>
      <a:solidFill>
        <a:srgbClr val="00B0F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F92370-D006-448A-B5B4-B1BEBC2A1C37}"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pPr rtl="1"/>
          <a:endParaRPr lang="ar-EG"/>
        </a:p>
      </dgm:t>
    </dgm:pt>
    <dgm:pt modelId="{9A4D9A70-FC69-4EFC-AED3-DF2D322E2EC4}">
      <dgm:prSet phldrT="[Text]" custT="1"/>
      <dgm:spPr>
        <a:solidFill>
          <a:schemeClr val="bg2">
            <a:lumMod val="90000"/>
          </a:schemeClr>
        </a:solidFill>
      </dgm:spPr>
      <dgm:t>
        <a:bodyPr/>
        <a:lstStyle/>
        <a:p>
          <a:pPr algn="r" rtl="1"/>
          <a:endParaRPr lang="ar-EG" sz="3200" b="1" u="sng" dirty="0">
            <a:ln>
              <a:solidFill>
                <a:srgbClr val="FF0000"/>
              </a:solidFill>
            </a:ln>
            <a:solidFill>
              <a:schemeClr val="tx1">
                <a:lumMod val="95000"/>
                <a:lumOff val="5000"/>
              </a:schemeClr>
            </a:solidFill>
          </a:endParaRPr>
        </a:p>
        <a:p>
          <a:pPr algn="r" rtl="1"/>
          <a:r>
            <a:rPr lang="ar-SA" sz="3200" b="1" u="sng" dirty="0">
              <a:ln>
                <a:solidFill>
                  <a:srgbClr val="FF0000"/>
                </a:solidFill>
              </a:ln>
              <a:solidFill>
                <a:schemeClr val="tx1">
                  <a:lumMod val="95000"/>
                  <a:lumOff val="5000"/>
                </a:schemeClr>
              </a:solidFill>
            </a:rPr>
            <a:t>أ- الوزن الجزئ لــ</a:t>
          </a:r>
          <a:r>
            <a:rPr lang="en-US" sz="3200" b="1" u="sng" dirty="0">
              <a:ln>
                <a:solidFill>
                  <a:srgbClr val="FF0000"/>
                </a:solidFill>
              </a:ln>
              <a:solidFill>
                <a:schemeClr val="tx1">
                  <a:lumMod val="95000"/>
                  <a:lumOff val="5000"/>
                </a:schemeClr>
              </a:solidFill>
            </a:rPr>
            <a:t> Gn- Rh </a:t>
          </a:r>
          <a:r>
            <a:rPr lang="ar-SA" sz="3200" b="1" u="sng" dirty="0">
              <a:ln>
                <a:solidFill>
                  <a:srgbClr val="FF0000"/>
                </a:solidFill>
              </a:ln>
              <a:solidFill>
                <a:schemeClr val="tx1">
                  <a:lumMod val="95000"/>
                  <a:lumOff val="5000"/>
                </a:schemeClr>
              </a:solidFill>
            </a:rPr>
            <a:t>فلا يسمح للجسم بتكوين أجسام مناعية تقلل أو تمنع من استجابة الجسم بالمعاملة الهرمونية فيما بعد</a:t>
          </a:r>
          <a:r>
            <a:rPr lang="en-US" sz="3200" b="1" u="sng" dirty="0">
              <a:ln>
                <a:solidFill>
                  <a:srgbClr val="FF0000"/>
                </a:solidFill>
              </a:ln>
              <a:solidFill>
                <a:schemeClr val="tx1">
                  <a:lumMod val="95000"/>
                  <a:lumOff val="5000"/>
                </a:schemeClr>
              </a:solidFill>
            </a:rPr>
            <a:t> .</a:t>
          </a:r>
          <a:br>
            <a:rPr lang="en-US" sz="3200" b="1" u="sng" dirty="0">
              <a:solidFill>
                <a:schemeClr val="tx1">
                  <a:lumMod val="95000"/>
                  <a:lumOff val="5000"/>
                </a:schemeClr>
              </a:solidFill>
            </a:rPr>
          </a:br>
          <a:endParaRPr lang="ar-EG" sz="3200" dirty="0">
            <a:solidFill>
              <a:schemeClr val="tx1">
                <a:lumMod val="95000"/>
                <a:lumOff val="5000"/>
              </a:schemeClr>
            </a:solidFill>
          </a:endParaRPr>
        </a:p>
      </dgm:t>
    </dgm:pt>
    <dgm:pt modelId="{D8400F7E-771D-4BA4-9705-294993AA6BC3}" type="parTrans" cxnId="{81527C3B-DF0B-44B3-BDA0-799AA6FD595C}">
      <dgm:prSet/>
      <dgm:spPr/>
      <dgm:t>
        <a:bodyPr/>
        <a:lstStyle/>
        <a:p>
          <a:pPr algn="r" rtl="1"/>
          <a:endParaRPr lang="ar-EG"/>
        </a:p>
      </dgm:t>
    </dgm:pt>
    <dgm:pt modelId="{E9FAA5BD-958C-4A08-A979-C24062647953}" type="sibTrans" cxnId="{81527C3B-DF0B-44B3-BDA0-799AA6FD595C}">
      <dgm:prSet/>
      <dgm:spPr/>
      <dgm:t>
        <a:bodyPr/>
        <a:lstStyle/>
        <a:p>
          <a:pPr algn="r" rtl="1"/>
          <a:endParaRPr lang="ar-EG" sz="2800">
            <a:solidFill>
              <a:schemeClr val="tx1">
                <a:lumMod val="95000"/>
                <a:lumOff val="5000"/>
              </a:schemeClr>
            </a:solidFill>
          </a:endParaRPr>
        </a:p>
      </dgm:t>
    </dgm:pt>
    <dgm:pt modelId="{01EFA6A2-9413-4BD9-AC25-DBABA9B2475D}">
      <dgm:prSet phldrT="[Text]" custT="1"/>
      <dgm:spPr>
        <a:solidFill>
          <a:schemeClr val="accent2">
            <a:lumMod val="20000"/>
            <a:lumOff val="80000"/>
          </a:schemeClr>
        </a:solidFill>
      </dgm:spPr>
      <dgm:t>
        <a:bodyPr/>
        <a:lstStyle/>
        <a:p>
          <a:pPr algn="r" rtl="1"/>
          <a:r>
            <a:rPr lang="ar-SA" sz="3200" b="1" u="sng" dirty="0">
              <a:ln>
                <a:solidFill>
                  <a:srgbClr val="FF0000"/>
                </a:solidFill>
              </a:ln>
              <a:solidFill>
                <a:schemeClr val="tx1">
                  <a:lumMod val="95000"/>
                  <a:lumOff val="5000"/>
                </a:schemeClr>
              </a:solidFill>
            </a:rPr>
            <a:t>ج – يؤثر علي الهيبوثالامس والذي يفرز بدوره المنبهات للغدة النخامية والتي تفرز الهرمونات المنبهة بعد ذلك للمبايض الغدد الجنسية أي أنه يؤثر في الدورة الهرمونية من بدايتها</a:t>
          </a:r>
          <a:r>
            <a:rPr lang="en-US" sz="3200" b="1" u="sng" dirty="0">
              <a:ln>
                <a:solidFill>
                  <a:srgbClr val="FF0000"/>
                </a:solidFill>
              </a:ln>
              <a:solidFill>
                <a:schemeClr val="tx1">
                  <a:lumMod val="95000"/>
                  <a:lumOff val="5000"/>
                </a:schemeClr>
              </a:solidFill>
            </a:rPr>
            <a:t> .</a:t>
          </a:r>
          <a:endParaRPr lang="ar-EG" sz="3200" dirty="0">
            <a:ln>
              <a:solidFill>
                <a:srgbClr val="FF0000"/>
              </a:solidFill>
            </a:ln>
            <a:solidFill>
              <a:schemeClr val="tx1">
                <a:lumMod val="95000"/>
                <a:lumOff val="5000"/>
              </a:schemeClr>
            </a:solidFill>
          </a:endParaRPr>
        </a:p>
      </dgm:t>
    </dgm:pt>
    <dgm:pt modelId="{96C4230F-F6F1-4289-9355-E536E30F0E63}" type="parTrans" cxnId="{83F09D26-536B-4A1F-B122-6D288DF876E7}">
      <dgm:prSet/>
      <dgm:spPr/>
      <dgm:t>
        <a:bodyPr/>
        <a:lstStyle/>
        <a:p>
          <a:pPr algn="r" rtl="1"/>
          <a:endParaRPr lang="ar-EG"/>
        </a:p>
      </dgm:t>
    </dgm:pt>
    <dgm:pt modelId="{348AEA19-5EB8-4C71-A7B9-2BD505065CDE}" type="sibTrans" cxnId="{83F09D26-536B-4A1F-B122-6D288DF876E7}">
      <dgm:prSet/>
      <dgm:spPr/>
      <dgm:t>
        <a:bodyPr/>
        <a:lstStyle/>
        <a:p>
          <a:pPr algn="r" rtl="1"/>
          <a:endParaRPr lang="ar-EG"/>
        </a:p>
      </dgm:t>
    </dgm:pt>
    <dgm:pt modelId="{86D69B9E-F714-44DD-A5B3-08C46F0C767D}">
      <dgm:prSet phldrT="[Text]" custT="1"/>
      <dgm:spPr>
        <a:solidFill>
          <a:schemeClr val="bg2">
            <a:lumMod val="75000"/>
          </a:schemeClr>
        </a:solidFill>
      </dgm:spPr>
      <dgm:t>
        <a:bodyPr/>
        <a:lstStyle/>
        <a:p>
          <a:pPr algn="r" rtl="1"/>
          <a:endParaRPr lang="ar-EG" sz="2800" b="1" u="sng" dirty="0">
            <a:solidFill>
              <a:schemeClr val="tx1">
                <a:lumMod val="95000"/>
                <a:lumOff val="5000"/>
              </a:schemeClr>
            </a:solidFill>
          </a:endParaRPr>
        </a:p>
        <a:p>
          <a:pPr algn="r" rtl="1"/>
          <a:r>
            <a:rPr lang="ar-SA" sz="3200" b="1" u="sng" dirty="0">
              <a:ln>
                <a:solidFill>
                  <a:srgbClr val="FF0000"/>
                </a:solidFill>
              </a:ln>
              <a:solidFill>
                <a:schemeClr val="tx1">
                  <a:lumMod val="95000"/>
                  <a:lumOff val="5000"/>
                </a:schemeClr>
              </a:solidFill>
            </a:rPr>
            <a:t>ب‌- يعتبر منبه هرموني</a:t>
          </a:r>
          <a:r>
            <a:rPr lang="en-US" sz="3200" b="1" u="sng" dirty="0">
              <a:ln>
                <a:solidFill>
                  <a:srgbClr val="FF0000"/>
                </a:solidFill>
              </a:ln>
              <a:solidFill>
                <a:schemeClr val="tx1">
                  <a:lumMod val="95000"/>
                  <a:lumOff val="5000"/>
                </a:schemeClr>
              </a:solidFill>
            </a:rPr>
            <a:t> ( Releasing – factor ) </a:t>
          </a:r>
          <a:r>
            <a:rPr lang="ar-SA" sz="3200" b="1" u="sng" dirty="0">
              <a:ln>
                <a:solidFill>
                  <a:srgbClr val="FF0000"/>
                </a:solidFill>
              </a:ln>
              <a:solidFill>
                <a:schemeClr val="tx1">
                  <a:lumMod val="95000"/>
                  <a:lumOff val="5000"/>
                </a:schemeClr>
              </a:solidFill>
            </a:rPr>
            <a:t>أو</a:t>
          </a:r>
          <a:r>
            <a:rPr lang="en-US" sz="3200" b="1" u="sng" dirty="0">
              <a:ln>
                <a:solidFill>
                  <a:srgbClr val="FF0000"/>
                </a:solidFill>
              </a:ln>
              <a:solidFill>
                <a:schemeClr val="tx1">
                  <a:lumMod val="95000"/>
                  <a:lumOff val="5000"/>
                </a:schemeClr>
              </a:solidFill>
            </a:rPr>
            <a:t> (Stimnitators Hormenes ) </a:t>
          </a:r>
          <a:r>
            <a:rPr lang="ar-SA" sz="3200" b="1" u="sng" dirty="0">
              <a:ln>
                <a:solidFill>
                  <a:srgbClr val="FF0000"/>
                </a:solidFill>
              </a:ln>
              <a:solidFill>
                <a:schemeClr val="tx1">
                  <a:lumMod val="95000"/>
                  <a:lumOff val="5000"/>
                </a:schemeClr>
              </a:solidFill>
            </a:rPr>
            <a:t>وليست هرمونات والتي أصبح </a:t>
          </a:r>
          <a:r>
            <a:rPr lang="ar-SA" sz="3200" b="1" u="sng" dirty="0" err="1">
              <a:ln>
                <a:solidFill>
                  <a:srgbClr val="FF0000"/>
                </a:solidFill>
              </a:ln>
              <a:solidFill>
                <a:schemeClr val="tx1">
                  <a:lumMod val="95000"/>
                  <a:lumOff val="5000"/>
                </a:schemeClr>
              </a:solidFill>
            </a:rPr>
            <a:t>الأتجاه</a:t>
          </a:r>
          <a:r>
            <a:rPr lang="ar-SA" sz="3200" b="1" u="sng" dirty="0">
              <a:ln>
                <a:solidFill>
                  <a:srgbClr val="FF0000"/>
                </a:solidFill>
              </a:ln>
              <a:solidFill>
                <a:schemeClr val="tx1">
                  <a:lumMod val="95000"/>
                  <a:lumOff val="5000"/>
                </a:schemeClr>
              </a:solidFill>
            </a:rPr>
            <a:t> العالمي الآن يحد من استخدامها</a:t>
          </a:r>
          <a:r>
            <a:rPr lang="en-US" sz="3200" b="1" u="sng" dirty="0">
              <a:ln>
                <a:solidFill>
                  <a:srgbClr val="FF0000"/>
                </a:solidFill>
              </a:ln>
              <a:solidFill>
                <a:schemeClr val="tx1">
                  <a:lumMod val="95000"/>
                  <a:lumOff val="5000"/>
                </a:schemeClr>
              </a:solidFill>
            </a:rPr>
            <a:t> .</a:t>
          </a:r>
          <a:br>
            <a:rPr lang="en-US" sz="3200" b="1" u="sng" dirty="0">
              <a:ln>
                <a:solidFill>
                  <a:srgbClr val="FF0000"/>
                </a:solidFill>
              </a:ln>
              <a:solidFill>
                <a:schemeClr val="tx1">
                  <a:lumMod val="95000"/>
                  <a:lumOff val="5000"/>
                </a:schemeClr>
              </a:solidFill>
            </a:rPr>
          </a:br>
          <a:endParaRPr lang="ar-EG" sz="3200" dirty="0">
            <a:ln>
              <a:solidFill>
                <a:srgbClr val="FF0000"/>
              </a:solidFill>
            </a:ln>
            <a:solidFill>
              <a:schemeClr val="tx1">
                <a:lumMod val="95000"/>
                <a:lumOff val="5000"/>
              </a:schemeClr>
            </a:solidFill>
          </a:endParaRPr>
        </a:p>
      </dgm:t>
    </dgm:pt>
    <dgm:pt modelId="{784AAB7F-9C83-4AB9-BEFE-F604D30396A3}" type="parTrans" cxnId="{3920188A-339C-4741-A75F-22A2CC8732EB}">
      <dgm:prSet/>
      <dgm:spPr/>
      <dgm:t>
        <a:bodyPr/>
        <a:lstStyle/>
        <a:p>
          <a:pPr algn="r" rtl="1"/>
          <a:endParaRPr lang="ar-EG"/>
        </a:p>
      </dgm:t>
    </dgm:pt>
    <dgm:pt modelId="{572B7D90-B14D-4B7A-8089-9EC60831B38C}" type="sibTrans" cxnId="{3920188A-339C-4741-A75F-22A2CC8732EB}">
      <dgm:prSet/>
      <dgm:spPr/>
      <dgm:t>
        <a:bodyPr/>
        <a:lstStyle/>
        <a:p>
          <a:pPr algn="r" rtl="1"/>
          <a:endParaRPr lang="ar-EG"/>
        </a:p>
      </dgm:t>
    </dgm:pt>
    <dgm:pt modelId="{F0BC478B-1329-49AD-8BB9-36F846B5717F}" type="pres">
      <dgm:prSet presAssocID="{65F92370-D006-448A-B5B4-B1BEBC2A1C37}" presName="Name0" presStyleCnt="0">
        <dgm:presLayoutVars>
          <dgm:chMax val="7"/>
          <dgm:chPref val="7"/>
          <dgm:dir/>
        </dgm:presLayoutVars>
      </dgm:prSet>
      <dgm:spPr/>
    </dgm:pt>
    <dgm:pt modelId="{E5257EC3-8698-4785-9C6E-942909C22B7E}" type="pres">
      <dgm:prSet presAssocID="{65F92370-D006-448A-B5B4-B1BEBC2A1C37}" presName="Name1" presStyleCnt="0"/>
      <dgm:spPr/>
    </dgm:pt>
    <dgm:pt modelId="{E75454F6-4294-4868-B4CD-CD4FC9857534}" type="pres">
      <dgm:prSet presAssocID="{65F92370-D006-448A-B5B4-B1BEBC2A1C37}" presName="cycle" presStyleCnt="0"/>
      <dgm:spPr/>
    </dgm:pt>
    <dgm:pt modelId="{13C72A72-D70E-4133-9B27-41265100A0E1}" type="pres">
      <dgm:prSet presAssocID="{65F92370-D006-448A-B5B4-B1BEBC2A1C37}" presName="srcNode" presStyleLbl="node1" presStyleIdx="0" presStyleCnt="3"/>
      <dgm:spPr/>
    </dgm:pt>
    <dgm:pt modelId="{0C98A3E1-DEC0-4E15-A753-AECB1CD7D41F}" type="pres">
      <dgm:prSet presAssocID="{65F92370-D006-448A-B5B4-B1BEBC2A1C37}" presName="conn" presStyleLbl="parChTrans1D2" presStyleIdx="0" presStyleCnt="1"/>
      <dgm:spPr/>
    </dgm:pt>
    <dgm:pt modelId="{FED38974-8AB4-4367-AC15-F57361C164CC}" type="pres">
      <dgm:prSet presAssocID="{65F92370-D006-448A-B5B4-B1BEBC2A1C37}" presName="extraNode" presStyleLbl="node1" presStyleIdx="0" presStyleCnt="3"/>
      <dgm:spPr/>
    </dgm:pt>
    <dgm:pt modelId="{546421E4-20F0-4B59-A392-62C3AEA765F2}" type="pres">
      <dgm:prSet presAssocID="{65F92370-D006-448A-B5B4-B1BEBC2A1C37}" presName="dstNode" presStyleLbl="node1" presStyleIdx="0" presStyleCnt="3"/>
      <dgm:spPr/>
    </dgm:pt>
    <dgm:pt modelId="{91125E00-6A2C-4C99-8A1E-8EC9B9C29E7E}" type="pres">
      <dgm:prSet presAssocID="{9A4D9A70-FC69-4EFC-AED3-DF2D322E2EC4}" presName="text_1" presStyleLbl="node1" presStyleIdx="0" presStyleCnt="3" custScaleX="93002" custScaleY="118909" custLinFactNeighborX="4180" custLinFactNeighborY="-9654">
        <dgm:presLayoutVars>
          <dgm:bulletEnabled val="1"/>
        </dgm:presLayoutVars>
      </dgm:prSet>
      <dgm:spPr/>
    </dgm:pt>
    <dgm:pt modelId="{7C65DEF4-4F90-4739-8852-E914EAFC2F43}" type="pres">
      <dgm:prSet presAssocID="{9A4D9A70-FC69-4EFC-AED3-DF2D322E2EC4}" presName="accent_1" presStyleCnt="0"/>
      <dgm:spPr/>
    </dgm:pt>
    <dgm:pt modelId="{6B83B6BF-728B-4690-9CB2-FA0A2C1AF25B}" type="pres">
      <dgm:prSet presAssocID="{9A4D9A70-FC69-4EFC-AED3-DF2D322E2EC4}" presName="accentRepeatNode" presStyleLbl="solidFgAcc1" presStyleIdx="0" presStyleCnt="3" custLinFactNeighborX="24266"/>
      <dgm:spPr/>
    </dgm:pt>
    <dgm:pt modelId="{2D34D706-9C44-4AC9-91E0-3CD40C253A2D}" type="pres">
      <dgm:prSet presAssocID="{86D69B9E-F714-44DD-A5B3-08C46F0C767D}" presName="text_2" presStyleLbl="node1" presStyleIdx="1" presStyleCnt="3" custScaleX="97675" custScaleY="130939" custLinFactNeighborX="1819" custLinFactNeighborY="-17698">
        <dgm:presLayoutVars>
          <dgm:bulletEnabled val="1"/>
        </dgm:presLayoutVars>
      </dgm:prSet>
      <dgm:spPr/>
    </dgm:pt>
    <dgm:pt modelId="{FED3DCE4-4694-49D2-AF30-E85AED36E31F}" type="pres">
      <dgm:prSet presAssocID="{86D69B9E-F714-44DD-A5B3-08C46F0C767D}" presName="accent_2" presStyleCnt="0"/>
      <dgm:spPr/>
    </dgm:pt>
    <dgm:pt modelId="{B66909AE-37E0-4CE1-8C7D-83432B7BBB99}" type="pres">
      <dgm:prSet presAssocID="{86D69B9E-F714-44DD-A5B3-08C46F0C767D}" presName="accentRepeatNode" presStyleLbl="solidFgAcc1" presStyleIdx="1" presStyleCnt="3"/>
      <dgm:spPr/>
    </dgm:pt>
    <dgm:pt modelId="{01F1BABE-6792-4B2D-83A8-A3F26D22897D}" type="pres">
      <dgm:prSet presAssocID="{01EFA6A2-9413-4BD9-AC25-DBABA9B2475D}" presName="text_3" presStyleLbl="node1" presStyleIdx="2" presStyleCnt="3" custScaleX="98252" custScaleY="160214" custLinFactNeighborX="1399" custLinFactNeighborY="-7591">
        <dgm:presLayoutVars>
          <dgm:bulletEnabled val="1"/>
        </dgm:presLayoutVars>
      </dgm:prSet>
      <dgm:spPr/>
    </dgm:pt>
    <dgm:pt modelId="{3977C9B7-B5AE-4010-90DF-DC1F790621CF}" type="pres">
      <dgm:prSet presAssocID="{01EFA6A2-9413-4BD9-AC25-DBABA9B2475D}" presName="accent_3" presStyleCnt="0"/>
      <dgm:spPr/>
    </dgm:pt>
    <dgm:pt modelId="{2728C250-52BD-459A-BA93-87F9C21ED21B}" type="pres">
      <dgm:prSet presAssocID="{01EFA6A2-9413-4BD9-AC25-DBABA9B2475D}" presName="accentRepeatNode" presStyleLbl="solidFgAcc1" presStyleIdx="2" presStyleCnt="3"/>
      <dgm:spPr/>
    </dgm:pt>
  </dgm:ptLst>
  <dgm:cxnLst>
    <dgm:cxn modelId="{4F4EBF01-8998-4678-BC9B-49F0B56CAEE4}" type="presOf" srcId="{9A4D9A70-FC69-4EFC-AED3-DF2D322E2EC4}" destId="{91125E00-6A2C-4C99-8A1E-8EC9B9C29E7E}" srcOrd="0" destOrd="0" presId="urn:microsoft.com/office/officeart/2008/layout/VerticalCurvedList"/>
    <dgm:cxn modelId="{83F09D26-536B-4A1F-B122-6D288DF876E7}" srcId="{65F92370-D006-448A-B5B4-B1BEBC2A1C37}" destId="{01EFA6A2-9413-4BD9-AC25-DBABA9B2475D}" srcOrd="2" destOrd="0" parTransId="{96C4230F-F6F1-4289-9355-E536E30F0E63}" sibTransId="{348AEA19-5EB8-4C71-A7B9-2BD505065CDE}"/>
    <dgm:cxn modelId="{B4091B2D-3282-4315-9CDE-8C29B0CD11C0}" type="presOf" srcId="{01EFA6A2-9413-4BD9-AC25-DBABA9B2475D}" destId="{01F1BABE-6792-4B2D-83A8-A3F26D22897D}" srcOrd="0" destOrd="0" presId="urn:microsoft.com/office/officeart/2008/layout/VerticalCurvedList"/>
    <dgm:cxn modelId="{81527C3B-DF0B-44B3-BDA0-799AA6FD595C}" srcId="{65F92370-D006-448A-B5B4-B1BEBC2A1C37}" destId="{9A4D9A70-FC69-4EFC-AED3-DF2D322E2EC4}" srcOrd="0" destOrd="0" parTransId="{D8400F7E-771D-4BA4-9705-294993AA6BC3}" sibTransId="{E9FAA5BD-958C-4A08-A979-C24062647953}"/>
    <dgm:cxn modelId="{9003DE3C-4CCC-40F4-8656-DE195114BFF2}" type="presOf" srcId="{65F92370-D006-448A-B5B4-B1BEBC2A1C37}" destId="{F0BC478B-1329-49AD-8BB9-36F846B5717F}" srcOrd="0" destOrd="0" presId="urn:microsoft.com/office/officeart/2008/layout/VerticalCurvedList"/>
    <dgm:cxn modelId="{D9886C6E-FE39-4DF1-AB40-40FD9B778B3E}" type="presOf" srcId="{E9FAA5BD-958C-4A08-A979-C24062647953}" destId="{0C98A3E1-DEC0-4E15-A753-AECB1CD7D41F}" srcOrd="0" destOrd="0" presId="urn:microsoft.com/office/officeart/2008/layout/VerticalCurvedList"/>
    <dgm:cxn modelId="{3920188A-339C-4741-A75F-22A2CC8732EB}" srcId="{65F92370-D006-448A-B5B4-B1BEBC2A1C37}" destId="{86D69B9E-F714-44DD-A5B3-08C46F0C767D}" srcOrd="1" destOrd="0" parTransId="{784AAB7F-9C83-4AB9-BEFE-F604D30396A3}" sibTransId="{572B7D90-B14D-4B7A-8089-9EC60831B38C}"/>
    <dgm:cxn modelId="{63C617F5-BBDC-4E68-A334-8A6415AFCC02}" type="presOf" srcId="{86D69B9E-F714-44DD-A5B3-08C46F0C767D}" destId="{2D34D706-9C44-4AC9-91E0-3CD40C253A2D}" srcOrd="0" destOrd="0" presId="urn:microsoft.com/office/officeart/2008/layout/VerticalCurvedList"/>
    <dgm:cxn modelId="{C601E65F-8B85-4FD6-8182-9B1DC0C62B7F}" type="presParOf" srcId="{F0BC478B-1329-49AD-8BB9-36F846B5717F}" destId="{E5257EC3-8698-4785-9C6E-942909C22B7E}" srcOrd="0" destOrd="0" presId="urn:microsoft.com/office/officeart/2008/layout/VerticalCurvedList"/>
    <dgm:cxn modelId="{E723A462-7A5D-4F87-BA24-3D59376ADBAD}" type="presParOf" srcId="{E5257EC3-8698-4785-9C6E-942909C22B7E}" destId="{E75454F6-4294-4868-B4CD-CD4FC9857534}" srcOrd="0" destOrd="0" presId="urn:microsoft.com/office/officeart/2008/layout/VerticalCurvedList"/>
    <dgm:cxn modelId="{505CE5D8-6D05-46FE-8153-A609DDA8488C}" type="presParOf" srcId="{E75454F6-4294-4868-B4CD-CD4FC9857534}" destId="{13C72A72-D70E-4133-9B27-41265100A0E1}" srcOrd="0" destOrd="0" presId="urn:microsoft.com/office/officeart/2008/layout/VerticalCurvedList"/>
    <dgm:cxn modelId="{40346CF3-2380-434B-9233-6F17E584F759}" type="presParOf" srcId="{E75454F6-4294-4868-B4CD-CD4FC9857534}" destId="{0C98A3E1-DEC0-4E15-A753-AECB1CD7D41F}" srcOrd="1" destOrd="0" presId="urn:microsoft.com/office/officeart/2008/layout/VerticalCurvedList"/>
    <dgm:cxn modelId="{FC8929EF-8F3B-4E60-8D06-2F373A17B384}" type="presParOf" srcId="{E75454F6-4294-4868-B4CD-CD4FC9857534}" destId="{FED38974-8AB4-4367-AC15-F57361C164CC}" srcOrd="2" destOrd="0" presId="urn:microsoft.com/office/officeart/2008/layout/VerticalCurvedList"/>
    <dgm:cxn modelId="{648CDAC2-76B5-4847-927D-9B12E67E9278}" type="presParOf" srcId="{E75454F6-4294-4868-B4CD-CD4FC9857534}" destId="{546421E4-20F0-4B59-A392-62C3AEA765F2}" srcOrd="3" destOrd="0" presId="urn:microsoft.com/office/officeart/2008/layout/VerticalCurvedList"/>
    <dgm:cxn modelId="{B8194E6D-432F-4FBC-B7F4-E7060DEC8467}" type="presParOf" srcId="{E5257EC3-8698-4785-9C6E-942909C22B7E}" destId="{91125E00-6A2C-4C99-8A1E-8EC9B9C29E7E}" srcOrd="1" destOrd="0" presId="urn:microsoft.com/office/officeart/2008/layout/VerticalCurvedList"/>
    <dgm:cxn modelId="{31FB07F3-DFB6-4E14-8330-8DAE517E7C90}" type="presParOf" srcId="{E5257EC3-8698-4785-9C6E-942909C22B7E}" destId="{7C65DEF4-4F90-4739-8852-E914EAFC2F43}" srcOrd="2" destOrd="0" presId="urn:microsoft.com/office/officeart/2008/layout/VerticalCurvedList"/>
    <dgm:cxn modelId="{E088C222-6B21-4704-9C03-C2FB1D6F9C55}" type="presParOf" srcId="{7C65DEF4-4F90-4739-8852-E914EAFC2F43}" destId="{6B83B6BF-728B-4690-9CB2-FA0A2C1AF25B}" srcOrd="0" destOrd="0" presId="urn:microsoft.com/office/officeart/2008/layout/VerticalCurvedList"/>
    <dgm:cxn modelId="{A1910237-8285-4BAD-9FEC-AF527A77E574}" type="presParOf" srcId="{E5257EC3-8698-4785-9C6E-942909C22B7E}" destId="{2D34D706-9C44-4AC9-91E0-3CD40C253A2D}" srcOrd="3" destOrd="0" presId="urn:microsoft.com/office/officeart/2008/layout/VerticalCurvedList"/>
    <dgm:cxn modelId="{A5B5AF78-A267-4186-98D7-A1722BDA826F}" type="presParOf" srcId="{E5257EC3-8698-4785-9C6E-942909C22B7E}" destId="{FED3DCE4-4694-49D2-AF30-E85AED36E31F}" srcOrd="4" destOrd="0" presId="urn:microsoft.com/office/officeart/2008/layout/VerticalCurvedList"/>
    <dgm:cxn modelId="{0CDB6A57-C257-41B0-857D-1982200C5063}" type="presParOf" srcId="{FED3DCE4-4694-49D2-AF30-E85AED36E31F}" destId="{B66909AE-37E0-4CE1-8C7D-83432B7BBB99}" srcOrd="0" destOrd="0" presId="urn:microsoft.com/office/officeart/2008/layout/VerticalCurvedList"/>
    <dgm:cxn modelId="{149F18A1-84CB-4A94-9009-5D2F19C3F95C}" type="presParOf" srcId="{E5257EC3-8698-4785-9C6E-942909C22B7E}" destId="{01F1BABE-6792-4B2D-83A8-A3F26D22897D}" srcOrd="5" destOrd="0" presId="urn:microsoft.com/office/officeart/2008/layout/VerticalCurvedList"/>
    <dgm:cxn modelId="{F9C94CEC-B976-4647-B022-EBB29DDE678E}" type="presParOf" srcId="{E5257EC3-8698-4785-9C6E-942909C22B7E}" destId="{3977C9B7-B5AE-4010-90DF-DC1F790621CF}" srcOrd="6" destOrd="0" presId="urn:microsoft.com/office/officeart/2008/layout/VerticalCurvedList"/>
    <dgm:cxn modelId="{C98F4C2F-D1E2-41FD-94E9-41A30A564FED}" type="presParOf" srcId="{3977C9B7-B5AE-4010-90DF-DC1F790621CF}" destId="{2728C250-52BD-459A-BA93-87F9C21ED2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31E0D5-0701-496B-AF9C-575FF800B95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EG"/>
        </a:p>
      </dgm:t>
    </dgm:pt>
    <dgm:pt modelId="{D48B5973-2A49-4D17-A950-00D53307C2EF}">
      <dgm:prSet phldrT="[نص]"/>
      <dgm:spPr>
        <a:solidFill>
          <a:schemeClr val="bg2">
            <a:lumMod val="75000"/>
          </a:schemeClr>
        </a:solidFill>
      </dgm:spPr>
      <dgm:t>
        <a:bodyPr/>
        <a:lstStyle/>
        <a:p>
          <a:pPr rtl="1"/>
          <a:r>
            <a:rPr lang="ar-SA" b="1" u="sng" dirty="0">
              <a:ln>
                <a:solidFill>
                  <a:srgbClr val="FF0000"/>
                </a:solidFill>
              </a:ln>
              <a:solidFill>
                <a:schemeClr val="tx1">
                  <a:lumMod val="95000"/>
                  <a:lumOff val="5000"/>
                </a:schemeClr>
              </a:solidFill>
            </a:rPr>
            <a:t>د- لا يحتوي علي منبه إفراز هرمون التبويض</a:t>
          </a:r>
          <a:r>
            <a:rPr lang="en-US" b="1" u="sng" dirty="0">
              <a:ln>
                <a:solidFill>
                  <a:srgbClr val="FF0000"/>
                </a:solidFill>
              </a:ln>
              <a:solidFill>
                <a:schemeClr val="tx1">
                  <a:lumMod val="95000"/>
                  <a:lumOff val="5000"/>
                </a:schemeClr>
              </a:solidFill>
            </a:rPr>
            <a:t> LH </a:t>
          </a:r>
          <a:r>
            <a:rPr lang="ar-SA" b="1" u="sng" dirty="0">
              <a:ln>
                <a:solidFill>
                  <a:srgbClr val="FF0000"/>
                </a:solidFill>
              </a:ln>
              <a:solidFill>
                <a:schemeClr val="tx1">
                  <a:lumMod val="95000"/>
                  <a:lumOff val="5000"/>
                </a:schemeClr>
              </a:solidFill>
            </a:rPr>
            <a:t>فقط وأنما به أيضا منبه هرمون الإنضاج الحويصلي وكذلك هرمون التبويض</a:t>
          </a:r>
          <a:r>
            <a:rPr lang="en-US" b="1" u="sng" dirty="0">
              <a:ln>
                <a:solidFill>
                  <a:srgbClr val="FF0000"/>
                </a:solidFill>
              </a:ln>
              <a:solidFill>
                <a:schemeClr val="tx1">
                  <a:lumMod val="95000"/>
                  <a:lumOff val="5000"/>
                </a:schemeClr>
              </a:solidFill>
            </a:rPr>
            <a:t> </a:t>
          </a:r>
          <a:endParaRPr lang="ar-EG" dirty="0"/>
        </a:p>
      </dgm:t>
    </dgm:pt>
    <dgm:pt modelId="{B78566A3-0E31-430D-8864-2B2D387DD77C}" type="parTrans" cxnId="{4F1D7EA0-6B1D-4958-A449-B3D7CEFC778E}">
      <dgm:prSet/>
      <dgm:spPr/>
      <dgm:t>
        <a:bodyPr/>
        <a:lstStyle/>
        <a:p>
          <a:pPr rtl="1"/>
          <a:endParaRPr lang="ar-EG"/>
        </a:p>
      </dgm:t>
    </dgm:pt>
    <dgm:pt modelId="{713B6E71-6179-4F1F-A887-2B7EAD92862B}" type="sibTrans" cxnId="{4F1D7EA0-6B1D-4958-A449-B3D7CEFC778E}">
      <dgm:prSet/>
      <dgm:spPr/>
      <dgm:t>
        <a:bodyPr/>
        <a:lstStyle/>
        <a:p>
          <a:pPr rtl="1"/>
          <a:endParaRPr lang="ar-EG"/>
        </a:p>
      </dgm:t>
    </dgm:pt>
    <dgm:pt modelId="{6F1E1CA9-758B-4E72-AFAD-8989831E1B8D}">
      <dgm:prSet/>
      <dgm:spPr>
        <a:solidFill>
          <a:srgbClr val="FF66FF"/>
        </a:solidFill>
      </dgm:spPr>
      <dgm:t>
        <a:bodyPr/>
        <a:lstStyle/>
        <a:p>
          <a:pPr rtl="1"/>
          <a:r>
            <a:rPr lang="ar-SA" b="1" u="sng">
              <a:ln>
                <a:solidFill>
                  <a:srgbClr val="FF0000"/>
                </a:solidFill>
              </a:ln>
              <a:solidFill>
                <a:schemeClr val="tx1">
                  <a:lumMod val="95000"/>
                  <a:lumOff val="5000"/>
                </a:schemeClr>
              </a:solidFill>
            </a:rPr>
            <a:t>هـ - لا يخشي علي الحيوان من تكرار إستخدامه ولا يؤثر سلباً علي خصوبة الحيوانات </a:t>
          </a:r>
          <a:endParaRPr lang="ar-EG" dirty="0">
            <a:ln>
              <a:solidFill>
                <a:srgbClr val="FF0000"/>
              </a:solidFill>
            </a:ln>
            <a:solidFill>
              <a:schemeClr val="tx1">
                <a:lumMod val="95000"/>
                <a:lumOff val="5000"/>
              </a:schemeClr>
            </a:solidFill>
          </a:endParaRPr>
        </a:p>
      </dgm:t>
    </dgm:pt>
    <dgm:pt modelId="{4B1D4BF0-814D-4C68-B6E0-64CB3E4F4BC6}" type="parTrans" cxnId="{B110CFFC-F180-473D-8A58-E2134BECA1D3}">
      <dgm:prSet/>
      <dgm:spPr/>
      <dgm:t>
        <a:bodyPr/>
        <a:lstStyle/>
        <a:p>
          <a:pPr rtl="1"/>
          <a:endParaRPr lang="ar-EG"/>
        </a:p>
      </dgm:t>
    </dgm:pt>
    <dgm:pt modelId="{F8077AED-7539-4E5B-B22B-99B7F9061169}" type="sibTrans" cxnId="{B110CFFC-F180-473D-8A58-E2134BECA1D3}">
      <dgm:prSet/>
      <dgm:spPr/>
      <dgm:t>
        <a:bodyPr/>
        <a:lstStyle/>
        <a:p>
          <a:pPr rtl="1"/>
          <a:endParaRPr lang="ar-EG"/>
        </a:p>
      </dgm:t>
    </dgm:pt>
    <dgm:pt modelId="{AE87F03A-B985-415B-8434-6220A6A5CE1A}" type="pres">
      <dgm:prSet presAssocID="{2C31E0D5-0701-496B-AF9C-575FF800B95B}" presName="Name0" presStyleCnt="0">
        <dgm:presLayoutVars>
          <dgm:chMax val="7"/>
          <dgm:chPref val="7"/>
          <dgm:dir/>
        </dgm:presLayoutVars>
      </dgm:prSet>
      <dgm:spPr/>
    </dgm:pt>
    <dgm:pt modelId="{8B2DF535-7B6C-459B-A7B8-1167A286A886}" type="pres">
      <dgm:prSet presAssocID="{2C31E0D5-0701-496B-AF9C-575FF800B95B}" presName="Name1" presStyleCnt="0"/>
      <dgm:spPr/>
    </dgm:pt>
    <dgm:pt modelId="{BEA0B322-D800-45C5-97E1-732BCC478973}" type="pres">
      <dgm:prSet presAssocID="{2C31E0D5-0701-496B-AF9C-575FF800B95B}" presName="cycle" presStyleCnt="0"/>
      <dgm:spPr/>
    </dgm:pt>
    <dgm:pt modelId="{A75A46E5-BE4C-45AF-8D5C-B8D02BD2DDD0}" type="pres">
      <dgm:prSet presAssocID="{2C31E0D5-0701-496B-AF9C-575FF800B95B}" presName="srcNode" presStyleLbl="node1" presStyleIdx="0" presStyleCnt="2"/>
      <dgm:spPr/>
    </dgm:pt>
    <dgm:pt modelId="{55BF5024-92FB-4A1D-9CFA-D377B730B806}" type="pres">
      <dgm:prSet presAssocID="{2C31E0D5-0701-496B-AF9C-575FF800B95B}" presName="conn" presStyleLbl="parChTrans1D2" presStyleIdx="0" presStyleCnt="1"/>
      <dgm:spPr/>
    </dgm:pt>
    <dgm:pt modelId="{6E390D31-9DE5-4283-B589-DB03E59F1569}" type="pres">
      <dgm:prSet presAssocID="{2C31E0D5-0701-496B-AF9C-575FF800B95B}" presName="extraNode" presStyleLbl="node1" presStyleIdx="0" presStyleCnt="2"/>
      <dgm:spPr/>
    </dgm:pt>
    <dgm:pt modelId="{521EEF7A-4323-42E7-A516-A907F0F71284}" type="pres">
      <dgm:prSet presAssocID="{2C31E0D5-0701-496B-AF9C-575FF800B95B}" presName="dstNode" presStyleLbl="node1" presStyleIdx="0" presStyleCnt="2"/>
      <dgm:spPr/>
    </dgm:pt>
    <dgm:pt modelId="{A9E960CF-079E-4967-B5EA-ADF62DBB2E32}" type="pres">
      <dgm:prSet presAssocID="{D48B5973-2A49-4D17-A950-00D53307C2EF}" presName="text_1" presStyleLbl="node1" presStyleIdx="0" presStyleCnt="2">
        <dgm:presLayoutVars>
          <dgm:bulletEnabled val="1"/>
        </dgm:presLayoutVars>
      </dgm:prSet>
      <dgm:spPr/>
    </dgm:pt>
    <dgm:pt modelId="{6D53F5BB-071B-4739-99CC-F53DBA2BA756}" type="pres">
      <dgm:prSet presAssocID="{D48B5973-2A49-4D17-A950-00D53307C2EF}" presName="accent_1" presStyleCnt="0"/>
      <dgm:spPr/>
    </dgm:pt>
    <dgm:pt modelId="{4479704A-E914-4BE6-A542-E287503238CD}" type="pres">
      <dgm:prSet presAssocID="{D48B5973-2A49-4D17-A950-00D53307C2EF}" presName="accentRepeatNode" presStyleLbl="solidFgAcc1" presStyleIdx="0" presStyleCnt="2"/>
      <dgm:spPr/>
    </dgm:pt>
    <dgm:pt modelId="{E0F24431-F45E-47E8-A5B8-892D8E3545B1}" type="pres">
      <dgm:prSet presAssocID="{6F1E1CA9-758B-4E72-AFAD-8989831E1B8D}" presName="text_2" presStyleLbl="node1" presStyleIdx="1" presStyleCnt="2">
        <dgm:presLayoutVars>
          <dgm:bulletEnabled val="1"/>
        </dgm:presLayoutVars>
      </dgm:prSet>
      <dgm:spPr/>
    </dgm:pt>
    <dgm:pt modelId="{6CAC03FB-DF3A-4CE8-A5F4-3443A828E5B9}" type="pres">
      <dgm:prSet presAssocID="{6F1E1CA9-758B-4E72-AFAD-8989831E1B8D}" presName="accent_2" presStyleCnt="0"/>
      <dgm:spPr/>
    </dgm:pt>
    <dgm:pt modelId="{1F2BFB6E-E5F4-47FC-9E6E-56F445297806}" type="pres">
      <dgm:prSet presAssocID="{6F1E1CA9-758B-4E72-AFAD-8989831E1B8D}" presName="accentRepeatNode" presStyleLbl="solidFgAcc1" presStyleIdx="1" presStyleCnt="2"/>
      <dgm:spPr/>
    </dgm:pt>
  </dgm:ptLst>
  <dgm:cxnLst>
    <dgm:cxn modelId="{3103E92F-A30B-4065-B2F2-8BE3BC306730}" type="presOf" srcId="{6F1E1CA9-758B-4E72-AFAD-8989831E1B8D}" destId="{E0F24431-F45E-47E8-A5B8-892D8E3545B1}" srcOrd="0" destOrd="0" presId="urn:microsoft.com/office/officeart/2008/layout/VerticalCurvedList"/>
    <dgm:cxn modelId="{19285B90-35D5-4AC9-91B1-4CE174BE2EB5}" type="presOf" srcId="{D48B5973-2A49-4D17-A950-00D53307C2EF}" destId="{A9E960CF-079E-4967-B5EA-ADF62DBB2E32}" srcOrd="0" destOrd="0" presId="urn:microsoft.com/office/officeart/2008/layout/VerticalCurvedList"/>
    <dgm:cxn modelId="{80D46C9C-CE91-41D8-B3C1-EBC0F3DA1BDD}" type="presOf" srcId="{2C31E0D5-0701-496B-AF9C-575FF800B95B}" destId="{AE87F03A-B985-415B-8434-6220A6A5CE1A}" srcOrd="0" destOrd="0" presId="urn:microsoft.com/office/officeart/2008/layout/VerticalCurvedList"/>
    <dgm:cxn modelId="{4F1D7EA0-6B1D-4958-A449-B3D7CEFC778E}" srcId="{2C31E0D5-0701-496B-AF9C-575FF800B95B}" destId="{D48B5973-2A49-4D17-A950-00D53307C2EF}" srcOrd="0" destOrd="0" parTransId="{B78566A3-0E31-430D-8864-2B2D387DD77C}" sibTransId="{713B6E71-6179-4F1F-A887-2B7EAD92862B}"/>
    <dgm:cxn modelId="{54CCA9E5-FB7F-4438-95D0-4F63F8F26E76}" type="presOf" srcId="{713B6E71-6179-4F1F-A887-2B7EAD92862B}" destId="{55BF5024-92FB-4A1D-9CFA-D377B730B806}" srcOrd="0" destOrd="0" presId="urn:microsoft.com/office/officeart/2008/layout/VerticalCurvedList"/>
    <dgm:cxn modelId="{B110CFFC-F180-473D-8A58-E2134BECA1D3}" srcId="{2C31E0D5-0701-496B-AF9C-575FF800B95B}" destId="{6F1E1CA9-758B-4E72-AFAD-8989831E1B8D}" srcOrd="1" destOrd="0" parTransId="{4B1D4BF0-814D-4C68-B6E0-64CB3E4F4BC6}" sibTransId="{F8077AED-7539-4E5B-B22B-99B7F9061169}"/>
    <dgm:cxn modelId="{94739479-F0FB-4244-B808-99B5354513C8}" type="presParOf" srcId="{AE87F03A-B985-415B-8434-6220A6A5CE1A}" destId="{8B2DF535-7B6C-459B-A7B8-1167A286A886}" srcOrd="0" destOrd="0" presId="urn:microsoft.com/office/officeart/2008/layout/VerticalCurvedList"/>
    <dgm:cxn modelId="{3C2F2EFC-AD92-4A8C-87A2-DF691EB23E37}" type="presParOf" srcId="{8B2DF535-7B6C-459B-A7B8-1167A286A886}" destId="{BEA0B322-D800-45C5-97E1-732BCC478973}" srcOrd="0" destOrd="0" presId="urn:microsoft.com/office/officeart/2008/layout/VerticalCurvedList"/>
    <dgm:cxn modelId="{EF46F0A5-F36C-4DBA-B886-25F5C664ABDE}" type="presParOf" srcId="{BEA0B322-D800-45C5-97E1-732BCC478973}" destId="{A75A46E5-BE4C-45AF-8D5C-B8D02BD2DDD0}" srcOrd="0" destOrd="0" presId="urn:microsoft.com/office/officeart/2008/layout/VerticalCurvedList"/>
    <dgm:cxn modelId="{3F2B6064-F8BE-4A21-9A71-053AA8900155}" type="presParOf" srcId="{BEA0B322-D800-45C5-97E1-732BCC478973}" destId="{55BF5024-92FB-4A1D-9CFA-D377B730B806}" srcOrd="1" destOrd="0" presId="urn:microsoft.com/office/officeart/2008/layout/VerticalCurvedList"/>
    <dgm:cxn modelId="{693B5595-9D36-43EC-8A34-1AA778546D84}" type="presParOf" srcId="{BEA0B322-D800-45C5-97E1-732BCC478973}" destId="{6E390D31-9DE5-4283-B589-DB03E59F1569}" srcOrd="2" destOrd="0" presId="urn:microsoft.com/office/officeart/2008/layout/VerticalCurvedList"/>
    <dgm:cxn modelId="{2B77E07C-1613-4F8C-A249-62B189CCED0F}" type="presParOf" srcId="{BEA0B322-D800-45C5-97E1-732BCC478973}" destId="{521EEF7A-4323-42E7-A516-A907F0F71284}" srcOrd="3" destOrd="0" presId="urn:microsoft.com/office/officeart/2008/layout/VerticalCurvedList"/>
    <dgm:cxn modelId="{6258691B-648F-40DA-B325-ADABF788C98D}" type="presParOf" srcId="{8B2DF535-7B6C-459B-A7B8-1167A286A886}" destId="{A9E960CF-079E-4967-B5EA-ADF62DBB2E32}" srcOrd="1" destOrd="0" presId="urn:microsoft.com/office/officeart/2008/layout/VerticalCurvedList"/>
    <dgm:cxn modelId="{27BA837C-6492-450B-810F-F182FD82E054}" type="presParOf" srcId="{8B2DF535-7B6C-459B-A7B8-1167A286A886}" destId="{6D53F5BB-071B-4739-99CC-F53DBA2BA756}" srcOrd="2" destOrd="0" presId="urn:microsoft.com/office/officeart/2008/layout/VerticalCurvedList"/>
    <dgm:cxn modelId="{A22F5058-3303-4673-A7B7-7E007CC59388}" type="presParOf" srcId="{6D53F5BB-071B-4739-99CC-F53DBA2BA756}" destId="{4479704A-E914-4BE6-A542-E287503238CD}" srcOrd="0" destOrd="0" presId="urn:microsoft.com/office/officeart/2008/layout/VerticalCurvedList"/>
    <dgm:cxn modelId="{EE97F5AF-BC51-4B60-90E2-7035ADBF9357}" type="presParOf" srcId="{8B2DF535-7B6C-459B-A7B8-1167A286A886}" destId="{E0F24431-F45E-47E8-A5B8-892D8E3545B1}" srcOrd="3" destOrd="0" presId="urn:microsoft.com/office/officeart/2008/layout/VerticalCurvedList"/>
    <dgm:cxn modelId="{26925497-9032-4592-BE5E-D185B148A4DA}" type="presParOf" srcId="{8B2DF535-7B6C-459B-A7B8-1167A286A886}" destId="{6CAC03FB-DF3A-4CE8-A5F4-3443A828E5B9}" srcOrd="4" destOrd="0" presId="urn:microsoft.com/office/officeart/2008/layout/VerticalCurvedList"/>
    <dgm:cxn modelId="{51AFE2EB-6272-4012-8DA5-7F9B3F7EB355}" type="presParOf" srcId="{6CAC03FB-DF3A-4CE8-A5F4-3443A828E5B9}" destId="{1F2BFB6E-E5F4-47FC-9E6E-56F4452978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87618-3CD6-4DBA-9FB0-F445AAC07337}" type="doc">
      <dgm:prSet loTypeId="urn:microsoft.com/office/officeart/2011/layout/HexagonRadial" loCatId="cycle" qsTypeId="urn:microsoft.com/office/officeart/2005/8/quickstyle/3d1" qsCatId="3D" csTypeId="urn:microsoft.com/office/officeart/2005/8/colors/colorful4" csCatId="colorful" phldr="1"/>
      <dgm:spPr/>
      <dgm:t>
        <a:bodyPr/>
        <a:lstStyle/>
        <a:p>
          <a:pPr rtl="1"/>
          <a:endParaRPr lang="ar-EG"/>
        </a:p>
      </dgm:t>
    </dgm:pt>
    <dgm:pt modelId="{6FA5EE4E-FEF2-48EC-B519-B701579EB0A9}">
      <dgm:prSet phldrT="[Text]" custT="1"/>
      <dgm:spPr>
        <a:solidFill>
          <a:schemeClr val="bg2">
            <a:lumMod val="90000"/>
          </a:schemeClr>
        </a:solidFill>
      </dgm:spPr>
      <dgm:t>
        <a:bodyPr/>
        <a:lstStyle/>
        <a:p>
          <a:pPr rtl="1"/>
          <a:r>
            <a:rPr lang="ar-EG" sz="4400" b="1" u="sng" dirty="0">
              <a:ln>
                <a:solidFill>
                  <a:srgbClr val="FF0000"/>
                </a:solidFill>
              </a:ln>
              <a:solidFill>
                <a:srgbClr val="FF0000"/>
              </a:solidFill>
            </a:rPr>
            <a:t>التلقيح الصناعى</a:t>
          </a:r>
        </a:p>
      </dgm:t>
    </dgm:pt>
    <dgm:pt modelId="{E4A16A2C-3E3B-48F1-8C38-F4FE18F89398}" type="parTrans" cxnId="{584253C2-A0C8-477B-A286-E254A61C101C}">
      <dgm:prSet/>
      <dgm:spPr/>
      <dgm:t>
        <a:bodyPr/>
        <a:lstStyle/>
        <a:p>
          <a:pPr rtl="1"/>
          <a:endParaRPr lang="ar-EG" sz="2000">
            <a:solidFill>
              <a:schemeClr val="tx1">
                <a:lumMod val="95000"/>
                <a:lumOff val="5000"/>
              </a:schemeClr>
            </a:solidFill>
          </a:endParaRPr>
        </a:p>
      </dgm:t>
    </dgm:pt>
    <dgm:pt modelId="{982DC734-0BD4-4B4E-8A22-7107C999690F}" type="sibTrans" cxnId="{584253C2-A0C8-477B-A286-E254A61C101C}">
      <dgm:prSet/>
      <dgm:spPr/>
      <dgm:t>
        <a:bodyPr/>
        <a:lstStyle/>
        <a:p>
          <a:pPr rtl="1"/>
          <a:endParaRPr lang="ar-EG" sz="2000">
            <a:solidFill>
              <a:schemeClr val="tx1">
                <a:lumMod val="95000"/>
                <a:lumOff val="5000"/>
              </a:schemeClr>
            </a:solidFill>
          </a:endParaRPr>
        </a:p>
      </dgm:t>
    </dgm:pt>
    <dgm:pt modelId="{5ABF2080-0F62-4D3B-BA79-D35B793FC4B2}">
      <dgm:prSet phldrT="[Text]" custT="1"/>
      <dgm:spPr>
        <a:solidFill>
          <a:schemeClr val="accent5">
            <a:lumMod val="60000"/>
            <a:lumOff val="40000"/>
          </a:schemeClr>
        </a:solidFill>
      </dgm:spPr>
      <dgm:t>
        <a:bodyPr/>
        <a:lstStyle/>
        <a:p>
          <a:pPr rtl="1"/>
          <a:r>
            <a:rPr lang="ar-EG" sz="4000" b="1" dirty="0">
              <a:ln>
                <a:solidFill>
                  <a:srgbClr val="FF0000"/>
                </a:solidFill>
              </a:ln>
              <a:solidFill>
                <a:schemeClr val="tx1">
                  <a:lumMod val="95000"/>
                  <a:lumOff val="5000"/>
                </a:schemeClr>
              </a:solidFill>
              <a:effectLst/>
            </a:rPr>
            <a:t>التعريف به</a:t>
          </a:r>
          <a:endParaRPr lang="ar-EG" sz="4000" b="1" dirty="0">
            <a:ln>
              <a:solidFill>
                <a:srgbClr val="FF0000"/>
              </a:solidFill>
            </a:ln>
            <a:solidFill>
              <a:schemeClr val="tx1">
                <a:lumMod val="95000"/>
                <a:lumOff val="5000"/>
              </a:schemeClr>
            </a:solidFill>
          </a:endParaRPr>
        </a:p>
      </dgm:t>
    </dgm:pt>
    <dgm:pt modelId="{C33B83DD-AAE6-489E-8595-CC6A0067B504}" type="parTrans" cxnId="{D974AEDC-99AA-4AFA-9AD9-5BFEA1F3BBF5}">
      <dgm:prSet/>
      <dgm:spPr/>
      <dgm:t>
        <a:bodyPr/>
        <a:lstStyle/>
        <a:p>
          <a:pPr rtl="1"/>
          <a:endParaRPr lang="ar-EG" sz="2000">
            <a:solidFill>
              <a:schemeClr val="tx1">
                <a:lumMod val="95000"/>
                <a:lumOff val="5000"/>
              </a:schemeClr>
            </a:solidFill>
          </a:endParaRPr>
        </a:p>
      </dgm:t>
    </dgm:pt>
    <dgm:pt modelId="{82D372B8-B633-4FFB-BC24-FC54FF9E5350}" type="sibTrans" cxnId="{D974AEDC-99AA-4AFA-9AD9-5BFEA1F3BBF5}">
      <dgm:prSet/>
      <dgm:spPr/>
      <dgm:t>
        <a:bodyPr/>
        <a:lstStyle/>
        <a:p>
          <a:pPr rtl="1"/>
          <a:endParaRPr lang="ar-EG" sz="2000">
            <a:solidFill>
              <a:schemeClr val="tx1">
                <a:lumMod val="95000"/>
                <a:lumOff val="5000"/>
              </a:schemeClr>
            </a:solidFill>
          </a:endParaRPr>
        </a:p>
      </dgm:t>
    </dgm:pt>
    <dgm:pt modelId="{EE89B66D-CCD8-4FFE-B97F-638156011008}">
      <dgm:prSet phldrT="[Text]" custT="1"/>
      <dgm:spPr>
        <a:solidFill>
          <a:schemeClr val="accent4">
            <a:lumMod val="40000"/>
            <a:lumOff val="60000"/>
          </a:schemeClr>
        </a:solidFill>
      </dgm:spPr>
      <dgm:t>
        <a:bodyPr/>
        <a:lstStyle/>
        <a:p>
          <a:pPr rtl="1"/>
          <a:r>
            <a:rPr lang="ar-EG" sz="4000" b="1" dirty="0">
              <a:ln>
                <a:solidFill>
                  <a:srgbClr val="FF0000"/>
                </a:solidFill>
              </a:ln>
              <a:solidFill>
                <a:schemeClr val="tx1">
                  <a:lumMod val="95000"/>
                  <a:lumOff val="5000"/>
                </a:schemeClr>
              </a:solidFill>
            </a:rPr>
            <a:t>مميزاته</a:t>
          </a:r>
        </a:p>
      </dgm:t>
    </dgm:pt>
    <dgm:pt modelId="{F9A70B67-7AC4-4F3D-8A07-7E34D207E64A}" type="parTrans" cxnId="{96CDEB75-7E76-46AC-B276-A70CC23CFBB2}">
      <dgm:prSet/>
      <dgm:spPr/>
      <dgm:t>
        <a:bodyPr/>
        <a:lstStyle/>
        <a:p>
          <a:pPr rtl="1"/>
          <a:endParaRPr lang="ar-EG" sz="2000">
            <a:solidFill>
              <a:schemeClr val="tx1">
                <a:lumMod val="95000"/>
                <a:lumOff val="5000"/>
              </a:schemeClr>
            </a:solidFill>
          </a:endParaRPr>
        </a:p>
      </dgm:t>
    </dgm:pt>
    <dgm:pt modelId="{28E79C11-C312-47EC-89AC-0F1C1E524379}" type="sibTrans" cxnId="{96CDEB75-7E76-46AC-B276-A70CC23CFBB2}">
      <dgm:prSet/>
      <dgm:spPr/>
      <dgm:t>
        <a:bodyPr/>
        <a:lstStyle/>
        <a:p>
          <a:pPr rtl="1"/>
          <a:endParaRPr lang="ar-EG" sz="2000">
            <a:solidFill>
              <a:schemeClr val="tx1">
                <a:lumMod val="95000"/>
                <a:lumOff val="5000"/>
              </a:schemeClr>
            </a:solidFill>
          </a:endParaRPr>
        </a:p>
      </dgm:t>
    </dgm:pt>
    <dgm:pt modelId="{528F2D6D-0963-41D0-B2B9-B9EAE7982BC1}">
      <dgm:prSet phldrT="[Text]" custT="1"/>
      <dgm:spPr>
        <a:solidFill>
          <a:schemeClr val="bg2">
            <a:lumMod val="75000"/>
          </a:schemeClr>
        </a:solidFill>
      </dgm:spPr>
      <dgm:t>
        <a:bodyPr/>
        <a:lstStyle/>
        <a:p>
          <a:pPr rtl="1"/>
          <a:r>
            <a:rPr lang="ar-EG" sz="4000" b="1" dirty="0">
              <a:ln>
                <a:solidFill>
                  <a:srgbClr val="FF0000"/>
                </a:solidFill>
              </a:ln>
              <a:solidFill>
                <a:schemeClr val="tx1">
                  <a:lumMod val="95000"/>
                  <a:lumOff val="5000"/>
                </a:schemeClr>
              </a:solidFill>
              <a:effectLst/>
            </a:rPr>
            <a:t>عيوبه</a:t>
          </a:r>
          <a:endParaRPr lang="ar-EG" sz="4000" b="1" dirty="0">
            <a:ln>
              <a:solidFill>
                <a:srgbClr val="FF0000"/>
              </a:solidFill>
            </a:ln>
            <a:solidFill>
              <a:schemeClr val="tx1">
                <a:lumMod val="95000"/>
                <a:lumOff val="5000"/>
              </a:schemeClr>
            </a:solidFill>
          </a:endParaRPr>
        </a:p>
      </dgm:t>
    </dgm:pt>
    <dgm:pt modelId="{E6F3C114-9C53-4437-8164-FE87875B1071}" type="parTrans" cxnId="{2B03756B-9D4A-4CEC-9726-A7A204A2495C}">
      <dgm:prSet/>
      <dgm:spPr/>
      <dgm:t>
        <a:bodyPr/>
        <a:lstStyle/>
        <a:p>
          <a:pPr rtl="1"/>
          <a:endParaRPr lang="ar-EG" sz="2000">
            <a:solidFill>
              <a:schemeClr val="tx1">
                <a:lumMod val="95000"/>
                <a:lumOff val="5000"/>
              </a:schemeClr>
            </a:solidFill>
          </a:endParaRPr>
        </a:p>
      </dgm:t>
    </dgm:pt>
    <dgm:pt modelId="{36BE2C82-3459-4EB4-A153-6C9ACC286008}" type="sibTrans" cxnId="{2B03756B-9D4A-4CEC-9726-A7A204A2495C}">
      <dgm:prSet/>
      <dgm:spPr/>
      <dgm:t>
        <a:bodyPr/>
        <a:lstStyle/>
        <a:p>
          <a:pPr rtl="1"/>
          <a:endParaRPr lang="ar-EG" sz="2000">
            <a:solidFill>
              <a:schemeClr val="tx1">
                <a:lumMod val="95000"/>
                <a:lumOff val="5000"/>
              </a:schemeClr>
            </a:solidFill>
          </a:endParaRPr>
        </a:p>
      </dgm:t>
    </dgm:pt>
    <dgm:pt modelId="{A363A762-CE9A-4E17-B05D-B205D04FEB1F}">
      <dgm:prSet phldrT="[Text]" custT="1"/>
      <dgm:spPr>
        <a:solidFill>
          <a:schemeClr val="accent1">
            <a:lumMod val="40000"/>
            <a:lumOff val="60000"/>
          </a:schemeClr>
        </a:solidFill>
      </dgm:spPr>
      <dgm:t>
        <a:bodyPr/>
        <a:lstStyle/>
        <a:p>
          <a:pPr rtl="1"/>
          <a:r>
            <a:rPr lang="ar-EG" sz="4000" b="1" dirty="0">
              <a:ln>
                <a:solidFill>
                  <a:srgbClr val="FF0000"/>
                </a:solidFill>
              </a:ln>
              <a:solidFill>
                <a:schemeClr val="tx1">
                  <a:lumMod val="95000"/>
                  <a:lumOff val="5000"/>
                </a:schemeClr>
              </a:solidFill>
            </a:rPr>
            <a:t>العوامل المؤثرة عليه</a:t>
          </a:r>
        </a:p>
      </dgm:t>
    </dgm:pt>
    <dgm:pt modelId="{1D905178-F57B-447B-938C-95D910575DBA}" type="sibTrans" cxnId="{5CA6F663-503F-4C07-A78C-EF5BE4A8AA96}">
      <dgm:prSet/>
      <dgm:spPr/>
      <dgm:t>
        <a:bodyPr/>
        <a:lstStyle/>
        <a:p>
          <a:pPr rtl="1"/>
          <a:endParaRPr lang="ar-EG" sz="2000">
            <a:solidFill>
              <a:schemeClr val="tx1">
                <a:lumMod val="95000"/>
                <a:lumOff val="5000"/>
              </a:schemeClr>
            </a:solidFill>
          </a:endParaRPr>
        </a:p>
      </dgm:t>
    </dgm:pt>
    <dgm:pt modelId="{A4EED1CD-CA54-4E45-916A-4F1A41E9A53E}" type="parTrans" cxnId="{5CA6F663-503F-4C07-A78C-EF5BE4A8AA96}">
      <dgm:prSet/>
      <dgm:spPr/>
      <dgm:t>
        <a:bodyPr/>
        <a:lstStyle/>
        <a:p>
          <a:pPr rtl="1"/>
          <a:endParaRPr lang="ar-EG" sz="2000">
            <a:solidFill>
              <a:schemeClr val="tx1">
                <a:lumMod val="95000"/>
                <a:lumOff val="5000"/>
              </a:schemeClr>
            </a:solidFill>
          </a:endParaRPr>
        </a:p>
      </dgm:t>
    </dgm:pt>
    <dgm:pt modelId="{8C86995F-3E55-43D7-AC80-AE3A934A2BE9}">
      <dgm:prSet/>
      <dgm:spPr/>
      <dgm:t>
        <a:bodyPr/>
        <a:lstStyle/>
        <a:p>
          <a:pPr rtl="1"/>
          <a:endParaRPr lang="ar-EG" sz="4000" b="1">
            <a:ln>
              <a:solidFill>
                <a:srgbClr val="FF0000"/>
              </a:solidFill>
            </a:ln>
            <a:solidFill>
              <a:schemeClr val="tx1">
                <a:lumMod val="95000"/>
                <a:lumOff val="5000"/>
              </a:schemeClr>
            </a:solidFill>
          </a:endParaRPr>
        </a:p>
      </dgm:t>
    </dgm:pt>
    <dgm:pt modelId="{45FAA84B-F291-4CF5-9DAC-FAB87A0B2BB3}" type="parTrans" cxnId="{134368B4-1150-4056-932C-FF6D90238469}">
      <dgm:prSet/>
      <dgm:spPr/>
      <dgm:t>
        <a:bodyPr/>
        <a:lstStyle/>
        <a:p>
          <a:pPr rtl="1"/>
          <a:endParaRPr lang="ar-EG" sz="2000">
            <a:solidFill>
              <a:schemeClr val="tx1">
                <a:lumMod val="95000"/>
                <a:lumOff val="5000"/>
              </a:schemeClr>
            </a:solidFill>
          </a:endParaRPr>
        </a:p>
      </dgm:t>
    </dgm:pt>
    <dgm:pt modelId="{F7AA85D3-BBD0-41AD-BB12-992B504F2608}" type="sibTrans" cxnId="{134368B4-1150-4056-932C-FF6D90238469}">
      <dgm:prSet/>
      <dgm:spPr/>
      <dgm:t>
        <a:bodyPr/>
        <a:lstStyle/>
        <a:p>
          <a:pPr rtl="1"/>
          <a:endParaRPr lang="ar-EG" sz="2000">
            <a:solidFill>
              <a:schemeClr val="tx1">
                <a:lumMod val="95000"/>
                <a:lumOff val="5000"/>
              </a:schemeClr>
            </a:solidFill>
          </a:endParaRPr>
        </a:p>
      </dgm:t>
    </dgm:pt>
    <dgm:pt modelId="{A36E49D8-46C5-4952-9327-E259B317BE63}">
      <dgm:prSet custScaleX="158771" custLinFactY="-20864" custLinFactNeighborX="-44711" custLinFactNeighborY="-100000"/>
      <dgm:spPr/>
      <dgm:t>
        <a:bodyPr/>
        <a:lstStyle/>
        <a:p>
          <a:pPr rtl="1"/>
          <a:endParaRPr lang="ar-EG"/>
        </a:p>
      </dgm:t>
    </dgm:pt>
    <dgm:pt modelId="{B10F6DAA-6E69-4605-A29F-B72439A9E3AA}" type="parTrans" cxnId="{3723B6B0-FB8D-47EA-86E5-A2A74C8350EE}">
      <dgm:prSet/>
      <dgm:spPr/>
      <dgm:t>
        <a:bodyPr/>
        <a:lstStyle/>
        <a:p>
          <a:pPr rtl="1"/>
          <a:endParaRPr lang="ar-EG"/>
        </a:p>
      </dgm:t>
    </dgm:pt>
    <dgm:pt modelId="{B0F244AF-5E00-47CA-B37A-DC1E01EC1895}" type="sibTrans" cxnId="{3723B6B0-FB8D-47EA-86E5-A2A74C8350EE}">
      <dgm:prSet/>
      <dgm:spPr/>
      <dgm:t>
        <a:bodyPr/>
        <a:lstStyle/>
        <a:p>
          <a:pPr rtl="1"/>
          <a:endParaRPr lang="ar-EG"/>
        </a:p>
      </dgm:t>
    </dgm:pt>
    <dgm:pt modelId="{5ECB5FC2-D5E3-4E14-B25B-CAAB01718C7B}">
      <dgm:prSet custScaleX="158771" custLinFactY="-20864" custLinFactNeighborX="-44711" custLinFactNeighborY="-100000"/>
      <dgm:spPr/>
      <dgm:t>
        <a:bodyPr/>
        <a:lstStyle/>
        <a:p>
          <a:pPr rtl="1"/>
          <a:endParaRPr lang="ar-EG"/>
        </a:p>
      </dgm:t>
    </dgm:pt>
    <dgm:pt modelId="{CE7E299D-56C9-4F86-8EAA-70D7B6964E5D}" type="parTrans" cxnId="{F03D86A9-6C21-404C-801D-3889AAAC2426}">
      <dgm:prSet/>
      <dgm:spPr/>
      <dgm:t>
        <a:bodyPr/>
        <a:lstStyle/>
        <a:p>
          <a:pPr rtl="1"/>
          <a:endParaRPr lang="ar-EG"/>
        </a:p>
      </dgm:t>
    </dgm:pt>
    <dgm:pt modelId="{E6F7F363-2992-45F2-8C2F-11E936C01B3E}" type="sibTrans" cxnId="{F03D86A9-6C21-404C-801D-3889AAAC2426}">
      <dgm:prSet/>
      <dgm:spPr/>
      <dgm:t>
        <a:bodyPr/>
        <a:lstStyle/>
        <a:p>
          <a:pPr rtl="1"/>
          <a:endParaRPr lang="ar-EG"/>
        </a:p>
      </dgm:t>
    </dgm:pt>
    <dgm:pt modelId="{B0F09016-E623-4204-AFD0-31C284DAA387}">
      <dgm:prSet phldrT="[Text]"/>
      <dgm:spPr>
        <a:solidFill>
          <a:schemeClr val="accent6">
            <a:lumMod val="60000"/>
            <a:lumOff val="40000"/>
          </a:schemeClr>
        </a:solidFill>
      </dgm:spPr>
      <dgm:t>
        <a:bodyPr/>
        <a:lstStyle/>
        <a:p>
          <a:pPr rtl="1"/>
          <a:r>
            <a:rPr lang="ar-EG" b="1" dirty="0">
              <a:ln>
                <a:solidFill>
                  <a:srgbClr val="FF0000"/>
                </a:solidFill>
              </a:ln>
              <a:solidFill>
                <a:schemeClr val="tx1">
                  <a:lumMod val="95000"/>
                  <a:lumOff val="5000"/>
                </a:schemeClr>
              </a:solidFill>
            </a:rPr>
            <a:t>طريقته</a:t>
          </a:r>
        </a:p>
      </dgm:t>
    </dgm:pt>
    <dgm:pt modelId="{110AC848-E647-42A6-96E9-B7E0707BDEED}" type="parTrans" cxnId="{B6A75854-A53D-43EA-9D3A-7F5F9C9397B8}">
      <dgm:prSet/>
      <dgm:spPr/>
      <dgm:t>
        <a:bodyPr/>
        <a:lstStyle/>
        <a:p>
          <a:pPr rtl="1"/>
          <a:endParaRPr lang="ar-EG"/>
        </a:p>
      </dgm:t>
    </dgm:pt>
    <dgm:pt modelId="{05857C4D-BD0C-4B27-95B1-08481BBE14F6}" type="sibTrans" cxnId="{B6A75854-A53D-43EA-9D3A-7F5F9C9397B8}">
      <dgm:prSet/>
      <dgm:spPr/>
      <dgm:t>
        <a:bodyPr/>
        <a:lstStyle/>
        <a:p>
          <a:pPr rtl="1"/>
          <a:endParaRPr lang="ar-EG"/>
        </a:p>
      </dgm:t>
    </dgm:pt>
    <dgm:pt modelId="{275AEA12-358E-48ED-8C89-46EA64377985}" type="pres">
      <dgm:prSet presAssocID="{B1887618-3CD6-4DBA-9FB0-F445AAC07337}" presName="Name0" presStyleCnt="0">
        <dgm:presLayoutVars>
          <dgm:chMax val="1"/>
          <dgm:chPref val="1"/>
          <dgm:dir/>
          <dgm:animOne val="branch"/>
          <dgm:animLvl val="lvl"/>
        </dgm:presLayoutVars>
      </dgm:prSet>
      <dgm:spPr/>
    </dgm:pt>
    <dgm:pt modelId="{5CD698AB-1CE8-4CA1-8F30-34D0FEFEDAAF}" type="pres">
      <dgm:prSet presAssocID="{6FA5EE4E-FEF2-48EC-B519-B701579EB0A9}" presName="Parent" presStyleLbl="node0" presStyleIdx="0" presStyleCnt="1" custScaleX="129215" custScaleY="77635" custLinFactNeighborX="-1463" custLinFactNeighborY="-14710">
        <dgm:presLayoutVars>
          <dgm:chMax val="6"/>
          <dgm:chPref val="6"/>
        </dgm:presLayoutVars>
      </dgm:prSet>
      <dgm:spPr/>
    </dgm:pt>
    <dgm:pt modelId="{1BADC7FB-AF01-46AF-B73E-B2D50EE1348F}" type="pres">
      <dgm:prSet presAssocID="{5ABF2080-0F62-4D3B-BA79-D35B793FC4B2}" presName="Accent1" presStyleCnt="0"/>
      <dgm:spPr/>
    </dgm:pt>
    <dgm:pt modelId="{77064B25-08FD-43DE-9263-A8C3D20AFC48}" type="pres">
      <dgm:prSet presAssocID="{5ABF2080-0F62-4D3B-BA79-D35B793FC4B2}" presName="Accent" presStyleLbl="bgShp" presStyleIdx="0" presStyleCnt="5"/>
      <dgm:spPr/>
    </dgm:pt>
    <dgm:pt modelId="{53A76B54-FD8F-4F73-B64D-1F8138F9ADF8}" type="pres">
      <dgm:prSet presAssocID="{5ABF2080-0F62-4D3B-BA79-D35B793FC4B2}" presName="Child1" presStyleLbl="node1" presStyleIdx="0" presStyleCnt="5" custScaleX="144422" custScaleY="90083" custLinFactNeighborX="-122" custLinFactNeighborY="-13081">
        <dgm:presLayoutVars>
          <dgm:chMax val="0"/>
          <dgm:chPref val="0"/>
          <dgm:bulletEnabled val="1"/>
        </dgm:presLayoutVars>
      </dgm:prSet>
      <dgm:spPr/>
    </dgm:pt>
    <dgm:pt modelId="{C32583D9-6B01-45E1-9CC2-03752FB38C02}" type="pres">
      <dgm:prSet presAssocID="{EE89B66D-CCD8-4FFE-B97F-638156011008}" presName="Accent2" presStyleCnt="0"/>
      <dgm:spPr/>
    </dgm:pt>
    <dgm:pt modelId="{D751C4A9-1802-41CE-BA32-F2E745E74E9C}" type="pres">
      <dgm:prSet presAssocID="{EE89B66D-CCD8-4FFE-B97F-638156011008}" presName="Accent" presStyleLbl="bgShp" presStyleIdx="1" presStyleCnt="5" custScaleX="144422" custLinFactNeighborX="-20866" custLinFactNeighborY="-11421"/>
      <dgm:spPr/>
    </dgm:pt>
    <dgm:pt modelId="{3A29851B-44B4-4D48-87AF-3008BB7309AB}" type="pres">
      <dgm:prSet presAssocID="{EE89B66D-CCD8-4FFE-B97F-638156011008}" presName="Child2" presStyleLbl="node1" presStyleIdx="1" presStyleCnt="5" custScaleX="148199" custScaleY="88658" custLinFactNeighborX="54034" custLinFactNeighborY="-23894">
        <dgm:presLayoutVars>
          <dgm:chMax val="0"/>
          <dgm:chPref val="0"/>
          <dgm:bulletEnabled val="1"/>
        </dgm:presLayoutVars>
      </dgm:prSet>
      <dgm:spPr/>
    </dgm:pt>
    <dgm:pt modelId="{F4435A80-6A11-4FFB-A497-0F32AF823762}" type="pres">
      <dgm:prSet presAssocID="{528F2D6D-0963-41D0-B2B9-B9EAE7982BC1}" presName="Accent3" presStyleCnt="0"/>
      <dgm:spPr/>
    </dgm:pt>
    <dgm:pt modelId="{0D60D8A2-AA01-4F13-B6DE-280005466E39}" type="pres">
      <dgm:prSet presAssocID="{528F2D6D-0963-41D0-B2B9-B9EAE7982BC1}" presName="Accent" presStyleLbl="bgShp" presStyleIdx="2" presStyleCnt="5" custScaleX="130471" custScaleY="111973" custLinFactX="83997" custLinFactY="-31151" custLinFactNeighborX="100000" custLinFactNeighborY="-100000"/>
      <dgm:spPr/>
    </dgm:pt>
    <dgm:pt modelId="{33B0A6C7-79AE-47A3-B770-D51F7785AC15}" type="pres">
      <dgm:prSet presAssocID="{528F2D6D-0963-41D0-B2B9-B9EAE7982BC1}" presName="Child3" presStyleLbl="node1" presStyleIdx="2" presStyleCnt="5" custScaleX="155885" custScaleY="84344" custLinFactNeighborX="57291" custLinFactNeighborY="-46081">
        <dgm:presLayoutVars>
          <dgm:chMax val="0"/>
          <dgm:chPref val="0"/>
          <dgm:bulletEnabled val="1"/>
        </dgm:presLayoutVars>
      </dgm:prSet>
      <dgm:spPr/>
    </dgm:pt>
    <dgm:pt modelId="{F2067BCF-FF10-4054-B5A8-0181D147233B}" type="pres">
      <dgm:prSet presAssocID="{A363A762-CE9A-4E17-B05D-B205D04FEB1F}" presName="Accent4" presStyleCnt="0"/>
      <dgm:spPr/>
    </dgm:pt>
    <dgm:pt modelId="{A2A145D2-DE87-4992-A465-B4681529423A}" type="pres">
      <dgm:prSet presAssocID="{A363A762-CE9A-4E17-B05D-B205D04FEB1F}" presName="Accent" presStyleLbl="bgShp" presStyleIdx="3" presStyleCnt="5" custScaleX="55957" custLinFactX="-200000" custLinFactY="-200000" custLinFactNeighborX="-243948" custLinFactNeighborY="-221185"/>
      <dgm:spPr/>
    </dgm:pt>
    <dgm:pt modelId="{56B2CC45-777E-48FA-9D46-9556F58E6BA2}" type="pres">
      <dgm:prSet presAssocID="{A363A762-CE9A-4E17-B05D-B205D04FEB1F}" presName="Child4" presStyleLbl="node1" presStyleIdx="3" presStyleCnt="5" custScaleX="158771" custScaleY="72930" custLinFactNeighborX="10787" custLinFactNeighborY="-42791">
        <dgm:presLayoutVars>
          <dgm:chMax val="0"/>
          <dgm:chPref val="0"/>
          <dgm:bulletEnabled val="1"/>
        </dgm:presLayoutVars>
      </dgm:prSet>
      <dgm:spPr/>
    </dgm:pt>
    <dgm:pt modelId="{41CBE8AE-1172-4AC5-8665-A65F5D97A667}" type="pres">
      <dgm:prSet presAssocID="{B0F09016-E623-4204-AFD0-31C284DAA387}" presName="Accent5" presStyleCnt="0"/>
      <dgm:spPr/>
    </dgm:pt>
    <dgm:pt modelId="{445C4DBB-CDF3-4DC5-A98A-E59DFFFA9C06}" type="pres">
      <dgm:prSet presAssocID="{B0F09016-E623-4204-AFD0-31C284DAA387}" presName="Accent" presStyleLbl="bgShp" presStyleIdx="4" presStyleCnt="5"/>
      <dgm:spPr/>
    </dgm:pt>
    <dgm:pt modelId="{6A97FDF8-5A38-48BA-A0F6-AE345B06450A}" type="pres">
      <dgm:prSet presAssocID="{B0F09016-E623-4204-AFD0-31C284DAA387}" presName="Child5" presStyleLbl="node1" presStyleIdx="4" presStyleCnt="5" custScaleX="138788" custLinFactNeighborX="-49590" custLinFactNeighborY="-41216">
        <dgm:presLayoutVars>
          <dgm:chMax val="0"/>
          <dgm:chPref val="0"/>
          <dgm:bulletEnabled val="1"/>
        </dgm:presLayoutVars>
      </dgm:prSet>
      <dgm:spPr/>
    </dgm:pt>
  </dgm:ptLst>
  <dgm:cxnLst>
    <dgm:cxn modelId="{91869D0B-9176-48B5-B990-9FAAACA525AB}" type="presOf" srcId="{A363A762-CE9A-4E17-B05D-B205D04FEB1F}" destId="{56B2CC45-777E-48FA-9D46-9556F58E6BA2}" srcOrd="0" destOrd="0" presId="urn:microsoft.com/office/officeart/2011/layout/HexagonRadial"/>
    <dgm:cxn modelId="{B942342E-C703-423B-8E7A-340A721D3412}" type="presOf" srcId="{EE89B66D-CCD8-4FFE-B97F-638156011008}" destId="{3A29851B-44B4-4D48-87AF-3008BB7309AB}" srcOrd="0" destOrd="0" presId="urn:microsoft.com/office/officeart/2011/layout/HexagonRadial"/>
    <dgm:cxn modelId="{5CA6F663-503F-4C07-A78C-EF5BE4A8AA96}" srcId="{6FA5EE4E-FEF2-48EC-B519-B701579EB0A9}" destId="{A363A762-CE9A-4E17-B05D-B205D04FEB1F}" srcOrd="3" destOrd="0" parTransId="{A4EED1CD-CA54-4E45-916A-4F1A41E9A53E}" sibTransId="{1D905178-F57B-447B-938C-95D910575DBA}"/>
    <dgm:cxn modelId="{D1F2B465-4EA5-4F2F-B0BE-30B88B9DA2D4}" type="presOf" srcId="{5ABF2080-0F62-4D3B-BA79-D35B793FC4B2}" destId="{53A76B54-FD8F-4F73-B64D-1F8138F9ADF8}" srcOrd="0" destOrd="0" presId="urn:microsoft.com/office/officeart/2011/layout/HexagonRadial"/>
    <dgm:cxn modelId="{2B03756B-9D4A-4CEC-9726-A7A204A2495C}" srcId="{6FA5EE4E-FEF2-48EC-B519-B701579EB0A9}" destId="{528F2D6D-0963-41D0-B2B9-B9EAE7982BC1}" srcOrd="2" destOrd="0" parTransId="{E6F3C114-9C53-4437-8164-FE87875B1071}" sibTransId="{36BE2C82-3459-4EB4-A153-6C9ACC286008}"/>
    <dgm:cxn modelId="{CDDF0271-16A6-4353-9C04-C3C0D8E72A09}" type="presOf" srcId="{528F2D6D-0963-41D0-B2B9-B9EAE7982BC1}" destId="{33B0A6C7-79AE-47A3-B770-D51F7785AC15}" srcOrd="0" destOrd="0" presId="urn:microsoft.com/office/officeart/2011/layout/HexagonRadial"/>
    <dgm:cxn modelId="{B6A75854-A53D-43EA-9D3A-7F5F9C9397B8}" srcId="{6FA5EE4E-FEF2-48EC-B519-B701579EB0A9}" destId="{B0F09016-E623-4204-AFD0-31C284DAA387}" srcOrd="4" destOrd="0" parTransId="{110AC848-E647-42A6-96E9-B7E0707BDEED}" sibTransId="{05857C4D-BD0C-4B27-95B1-08481BBE14F6}"/>
    <dgm:cxn modelId="{96CDEB75-7E76-46AC-B276-A70CC23CFBB2}" srcId="{6FA5EE4E-FEF2-48EC-B519-B701579EB0A9}" destId="{EE89B66D-CCD8-4FFE-B97F-638156011008}" srcOrd="1" destOrd="0" parTransId="{F9A70B67-7AC4-4F3D-8A07-7E34D207E64A}" sibTransId="{28E79C11-C312-47EC-89AC-0F1C1E524379}"/>
    <dgm:cxn modelId="{F03D86A9-6C21-404C-801D-3889AAAC2426}" srcId="{B1887618-3CD6-4DBA-9FB0-F445AAC07337}" destId="{5ECB5FC2-D5E3-4E14-B25B-CAAB01718C7B}" srcOrd="3" destOrd="0" parTransId="{CE7E299D-56C9-4F86-8EAA-70D7B6964E5D}" sibTransId="{E6F7F363-2992-45F2-8C2F-11E936C01B3E}"/>
    <dgm:cxn modelId="{FD22D7AF-6CB4-4B29-A94F-D5AEEB741BD2}" type="presOf" srcId="{B1887618-3CD6-4DBA-9FB0-F445AAC07337}" destId="{275AEA12-358E-48ED-8C89-46EA64377985}" srcOrd="0" destOrd="0" presId="urn:microsoft.com/office/officeart/2011/layout/HexagonRadial"/>
    <dgm:cxn modelId="{3723B6B0-FB8D-47EA-86E5-A2A74C8350EE}" srcId="{B1887618-3CD6-4DBA-9FB0-F445AAC07337}" destId="{A36E49D8-46C5-4952-9327-E259B317BE63}" srcOrd="2" destOrd="0" parTransId="{B10F6DAA-6E69-4605-A29F-B72439A9E3AA}" sibTransId="{B0F244AF-5E00-47CA-B37A-DC1E01EC1895}"/>
    <dgm:cxn modelId="{134368B4-1150-4056-932C-FF6D90238469}" srcId="{B1887618-3CD6-4DBA-9FB0-F445AAC07337}" destId="{8C86995F-3E55-43D7-AC80-AE3A934A2BE9}" srcOrd="1" destOrd="0" parTransId="{45FAA84B-F291-4CF5-9DAC-FAB87A0B2BB3}" sibTransId="{F7AA85D3-BBD0-41AD-BB12-992B504F2608}"/>
    <dgm:cxn modelId="{DCF055BE-AD4E-4302-A452-5A0B8CC18C20}" type="presOf" srcId="{6FA5EE4E-FEF2-48EC-B519-B701579EB0A9}" destId="{5CD698AB-1CE8-4CA1-8F30-34D0FEFEDAAF}" srcOrd="0" destOrd="0" presId="urn:microsoft.com/office/officeart/2011/layout/HexagonRadial"/>
    <dgm:cxn modelId="{584253C2-A0C8-477B-A286-E254A61C101C}" srcId="{B1887618-3CD6-4DBA-9FB0-F445AAC07337}" destId="{6FA5EE4E-FEF2-48EC-B519-B701579EB0A9}" srcOrd="0" destOrd="0" parTransId="{E4A16A2C-3E3B-48F1-8C38-F4FE18F89398}" sibTransId="{982DC734-0BD4-4B4E-8A22-7107C999690F}"/>
    <dgm:cxn modelId="{D974AEDC-99AA-4AFA-9AD9-5BFEA1F3BBF5}" srcId="{6FA5EE4E-FEF2-48EC-B519-B701579EB0A9}" destId="{5ABF2080-0F62-4D3B-BA79-D35B793FC4B2}" srcOrd="0" destOrd="0" parTransId="{C33B83DD-AAE6-489E-8595-CC6A0067B504}" sibTransId="{82D372B8-B633-4FFB-BC24-FC54FF9E5350}"/>
    <dgm:cxn modelId="{B33027E1-27E7-4483-A8B9-E512BE22D873}" type="presOf" srcId="{B0F09016-E623-4204-AFD0-31C284DAA387}" destId="{6A97FDF8-5A38-48BA-A0F6-AE345B06450A}" srcOrd="0" destOrd="0" presId="urn:microsoft.com/office/officeart/2011/layout/HexagonRadial"/>
    <dgm:cxn modelId="{DD450090-47D1-4946-83B1-8CA34C4F1E9A}" type="presParOf" srcId="{275AEA12-358E-48ED-8C89-46EA64377985}" destId="{5CD698AB-1CE8-4CA1-8F30-34D0FEFEDAAF}" srcOrd="0" destOrd="0" presId="urn:microsoft.com/office/officeart/2011/layout/HexagonRadial"/>
    <dgm:cxn modelId="{C0198267-ADD5-4B90-AB6C-E934AD921924}" type="presParOf" srcId="{275AEA12-358E-48ED-8C89-46EA64377985}" destId="{1BADC7FB-AF01-46AF-B73E-B2D50EE1348F}" srcOrd="1" destOrd="0" presId="urn:microsoft.com/office/officeart/2011/layout/HexagonRadial"/>
    <dgm:cxn modelId="{172F912B-AE53-4C11-8392-5F2000FEB76A}" type="presParOf" srcId="{1BADC7FB-AF01-46AF-B73E-B2D50EE1348F}" destId="{77064B25-08FD-43DE-9263-A8C3D20AFC48}" srcOrd="0" destOrd="0" presId="urn:microsoft.com/office/officeart/2011/layout/HexagonRadial"/>
    <dgm:cxn modelId="{9B9F1DAD-714E-4C05-89E2-E526E1A757AB}" type="presParOf" srcId="{275AEA12-358E-48ED-8C89-46EA64377985}" destId="{53A76B54-FD8F-4F73-B64D-1F8138F9ADF8}" srcOrd="2" destOrd="0" presId="urn:microsoft.com/office/officeart/2011/layout/HexagonRadial"/>
    <dgm:cxn modelId="{52EF9A01-CA30-4C0F-9087-FED5FF9869D6}" type="presParOf" srcId="{275AEA12-358E-48ED-8C89-46EA64377985}" destId="{C32583D9-6B01-45E1-9CC2-03752FB38C02}" srcOrd="3" destOrd="0" presId="urn:microsoft.com/office/officeart/2011/layout/HexagonRadial"/>
    <dgm:cxn modelId="{51AA4677-C8F8-4EA2-B3D5-34B405568995}" type="presParOf" srcId="{C32583D9-6B01-45E1-9CC2-03752FB38C02}" destId="{D751C4A9-1802-41CE-BA32-F2E745E74E9C}" srcOrd="0" destOrd="0" presId="urn:microsoft.com/office/officeart/2011/layout/HexagonRadial"/>
    <dgm:cxn modelId="{B2F5FF62-9790-4BB7-A24B-34DD9EC43CD8}" type="presParOf" srcId="{275AEA12-358E-48ED-8C89-46EA64377985}" destId="{3A29851B-44B4-4D48-87AF-3008BB7309AB}" srcOrd="4" destOrd="0" presId="urn:microsoft.com/office/officeart/2011/layout/HexagonRadial"/>
    <dgm:cxn modelId="{670F4232-AA69-4EB9-B2CB-46AE5EEB8627}" type="presParOf" srcId="{275AEA12-358E-48ED-8C89-46EA64377985}" destId="{F4435A80-6A11-4FFB-A497-0F32AF823762}" srcOrd="5" destOrd="0" presId="urn:microsoft.com/office/officeart/2011/layout/HexagonRadial"/>
    <dgm:cxn modelId="{B94E7614-6C86-4B67-ACCF-5EDC647E61FD}" type="presParOf" srcId="{F4435A80-6A11-4FFB-A497-0F32AF823762}" destId="{0D60D8A2-AA01-4F13-B6DE-280005466E39}" srcOrd="0" destOrd="0" presId="urn:microsoft.com/office/officeart/2011/layout/HexagonRadial"/>
    <dgm:cxn modelId="{51A343BF-9B4C-4983-ACC9-1F14EC50ED6E}" type="presParOf" srcId="{275AEA12-358E-48ED-8C89-46EA64377985}" destId="{33B0A6C7-79AE-47A3-B770-D51F7785AC15}" srcOrd="6" destOrd="0" presId="urn:microsoft.com/office/officeart/2011/layout/HexagonRadial"/>
    <dgm:cxn modelId="{E5BEA7BF-9C1E-48F5-A795-1B82BAC2EC39}" type="presParOf" srcId="{275AEA12-358E-48ED-8C89-46EA64377985}" destId="{F2067BCF-FF10-4054-B5A8-0181D147233B}" srcOrd="7" destOrd="0" presId="urn:microsoft.com/office/officeart/2011/layout/HexagonRadial"/>
    <dgm:cxn modelId="{DA422924-0484-4EBB-BC6C-D1ABC34A4FFA}" type="presParOf" srcId="{F2067BCF-FF10-4054-B5A8-0181D147233B}" destId="{A2A145D2-DE87-4992-A465-B4681529423A}" srcOrd="0" destOrd="0" presId="urn:microsoft.com/office/officeart/2011/layout/HexagonRadial"/>
    <dgm:cxn modelId="{FE58B27D-45DA-4CCF-867B-51313CAD8E7A}" type="presParOf" srcId="{275AEA12-358E-48ED-8C89-46EA64377985}" destId="{56B2CC45-777E-48FA-9D46-9556F58E6BA2}" srcOrd="8" destOrd="0" presId="urn:microsoft.com/office/officeart/2011/layout/HexagonRadial"/>
    <dgm:cxn modelId="{C8544EB4-DD9A-42B2-8A75-C03DC843D270}" type="presParOf" srcId="{275AEA12-358E-48ED-8C89-46EA64377985}" destId="{41CBE8AE-1172-4AC5-8665-A65F5D97A667}" srcOrd="9" destOrd="0" presId="urn:microsoft.com/office/officeart/2011/layout/HexagonRadial"/>
    <dgm:cxn modelId="{8C7CA122-4885-45E3-BFA7-9CEAB947401E}" type="presParOf" srcId="{41CBE8AE-1172-4AC5-8665-A65F5D97A667}" destId="{445C4DBB-CDF3-4DC5-A98A-E59DFFFA9C06}" srcOrd="0" destOrd="0" presId="urn:microsoft.com/office/officeart/2011/layout/HexagonRadial"/>
    <dgm:cxn modelId="{9F1C223A-8E37-4362-93B7-F486B21CD281}" type="presParOf" srcId="{275AEA12-358E-48ED-8C89-46EA64377985}" destId="{6A97FDF8-5A38-48BA-A0F6-AE345B06450A}"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87618-3CD6-4DBA-9FB0-F445AAC07337}" type="doc">
      <dgm:prSet loTypeId="urn:microsoft.com/office/officeart/2011/layout/HexagonRadial" loCatId="cycle" qsTypeId="urn:microsoft.com/office/officeart/2005/8/quickstyle/3d1" qsCatId="3D" csTypeId="urn:microsoft.com/office/officeart/2005/8/colors/colorful4" csCatId="colorful" phldr="1"/>
      <dgm:spPr/>
      <dgm:t>
        <a:bodyPr/>
        <a:lstStyle/>
        <a:p>
          <a:pPr rtl="1"/>
          <a:endParaRPr lang="ar-EG"/>
        </a:p>
      </dgm:t>
    </dgm:pt>
    <dgm:pt modelId="{6FA5EE4E-FEF2-48EC-B519-B701579EB0A9}">
      <dgm:prSet phldrT="[Text]" custT="1"/>
      <dgm:spPr/>
      <dgm:t>
        <a:bodyPr/>
        <a:lstStyle/>
        <a:p>
          <a:pPr rtl="1"/>
          <a:r>
            <a:rPr lang="ar-EG" sz="4400" b="1" u="sng">
              <a:ln/>
              <a:solidFill>
                <a:schemeClr val="tx1">
                  <a:lumMod val="95000"/>
                  <a:lumOff val="5000"/>
                </a:schemeClr>
              </a:solidFill>
            </a:rPr>
            <a:t>العوامل</a:t>
          </a:r>
          <a:r>
            <a:rPr lang="ar-EG" sz="4400" b="1" u="sng" baseline="0">
              <a:ln/>
              <a:solidFill>
                <a:schemeClr val="tx1">
                  <a:lumMod val="95000"/>
                  <a:lumOff val="5000"/>
                </a:schemeClr>
              </a:solidFill>
            </a:rPr>
            <a:t> المؤثرة عليه </a:t>
          </a:r>
          <a:endParaRPr lang="ar-EG" sz="4400" b="1" u="sng" dirty="0">
            <a:ln/>
            <a:solidFill>
              <a:schemeClr val="tx1">
                <a:lumMod val="95000"/>
                <a:lumOff val="5000"/>
              </a:schemeClr>
            </a:solidFill>
          </a:endParaRPr>
        </a:p>
      </dgm:t>
    </dgm:pt>
    <dgm:pt modelId="{E4A16A2C-3E3B-48F1-8C38-F4FE18F89398}" type="parTrans" cxnId="{584253C2-A0C8-477B-A286-E254A61C101C}">
      <dgm:prSet/>
      <dgm:spPr/>
      <dgm:t>
        <a:bodyPr/>
        <a:lstStyle/>
        <a:p>
          <a:pPr rtl="1"/>
          <a:endParaRPr lang="ar-EG" sz="2000">
            <a:solidFill>
              <a:schemeClr val="tx1">
                <a:lumMod val="95000"/>
                <a:lumOff val="5000"/>
              </a:schemeClr>
            </a:solidFill>
          </a:endParaRPr>
        </a:p>
      </dgm:t>
    </dgm:pt>
    <dgm:pt modelId="{982DC734-0BD4-4B4E-8A22-7107C999690F}" type="sibTrans" cxnId="{584253C2-A0C8-477B-A286-E254A61C101C}">
      <dgm:prSet/>
      <dgm:spPr/>
      <dgm:t>
        <a:bodyPr/>
        <a:lstStyle/>
        <a:p>
          <a:pPr rtl="1"/>
          <a:endParaRPr lang="ar-EG" sz="2000">
            <a:solidFill>
              <a:schemeClr val="tx1">
                <a:lumMod val="95000"/>
                <a:lumOff val="5000"/>
              </a:schemeClr>
            </a:solidFill>
          </a:endParaRPr>
        </a:p>
      </dgm:t>
    </dgm:pt>
    <dgm:pt modelId="{5ABF2080-0F62-4D3B-BA79-D35B793FC4B2}">
      <dgm:prSet phldrT="[Text]" custT="1"/>
      <dgm:spPr/>
      <dgm:t>
        <a:bodyPr/>
        <a:lstStyle/>
        <a:p>
          <a:pPr rtl="1"/>
          <a:r>
            <a:rPr lang="ar-EG" sz="4000" b="1" dirty="0">
              <a:ln/>
              <a:solidFill>
                <a:schemeClr val="bg2"/>
              </a:solidFill>
              <a:effectLst/>
            </a:rPr>
            <a:t>السلالة والعمر  </a:t>
          </a:r>
          <a:endParaRPr lang="ar-EG" sz="4000" b="1" dirty="0">
            <a:ln/>
            <a:solidFill>
              <a:schemeClr val="bg2"/>
            </a:solidFill>
          </a:endParaRPr>
        </a:p>
      </dgm:t>
    </dgm:pt>
    <dgm:pt modelId="{C33B83DD-AAE6-489E-8595-CC6A0067B504}" type="parTrans" cxnId="{D974AEDC-99AA-4AFA-9AD9-5BFEA1F3BBF5}">
      <dgm:prSet/>
      <dgm:spPr/>
      <dgm:t>
        <a:bodyPr/>
        <a:lstStyle/>
        <a:p>
          <a:pPr rtl="1"/>
          <a:endParaRPr lang="ar-EG" sz="2000">
            <a:solidFill>
              <a:schemeClr val="tx1">
                <a:lumMod val="95000"/>
                <a:lumOff val="5000"/>
              </a:schemeClr>
            </a:solidFill>
          </a:endParaRPr>
        </a:p>
      </dgm:t>
    </dgm:pt>
    <dgm:pt modelId="{82D372B8-B633-4FFB-BC24-FC54FF9E5350}" type="sibTrans" cxnId="{D974AEDC-99AA-4AFA-9AD9-5BFEA1F3BBF5}">
      <dgm:prSet/>
      <dgm:spPr/>
      <dgm:t>
        <a:bodyPr/>
        <a:lstStyle/>
        <a:p>
          <a:pPr rtl="1"/>
          <a:endParaRPr lang="ar-EG" sz="2000">
            <a:solidFill>
              <a:schemeClr val="tx1">
                <a:lumMod val="95000"/>
                <a:lumOff val="5000"/>
              </a:schemeClr>
            </a:solidFill>
          </a:endParaRPr>
        </a:p>
      </dgm:t>
    </dgm:pt>
    <dgm:pt modelId="{EE89B66D-CCD8-4FFE-B97F-638156011008}">
      <dgm:prSet phldrT="[Text]" custT="1"/>
      <dgm:spPr/>
      <dgm:t>
        <a:bodyPr/>
        <a:lstStyle/>
        <a:p>
          <a:pPr rtl="1"/>
          <a:r>
            <a:rPr lang="ar-EG" sz="4000" b="1" dirty="0">
              <a:ln/>
              <a:solidFill>
                <a:schemeClr val="bg2"/>
              </a:solidFill>
            </a:rPr>
            <a:t>استجابة الام (الرغبة الجنسية )</a:t>
          </a:r>
        </a:p>
      </dgm:t>
    </dgm:pt>
    <dgm:pt modelId="{F9A70B67-7AC4-4F3D-8A07-7E34D207E64A}" type="parTrans" cxnId="{96CDEB75-7E76-46AC-B276-A70CC23CFBB2}">
      <dgm:prSet/>
      <dgm:spPr/>
      <dgm:t>
        <a:bodyPr/>
        <a:lstStyle/>
        <a:p>
          <a:pPr rtl="1"/>
          <a:endParaRPr lang="ar-EG" sz="2000">
            <a:solidFill>
              <a:schemeClr val="tx1">
                <a:lumMod val="95000"/>
                <a:lumOff val="5000"/>
              </a:schemeClr>
            </a:solidFill>
          </a:endParaRPr>
        </a:p>
      </dgm:t>
    </dgm:pt>
    <dgm:pt modelId="{28E79C11-C312-47EC-89AC-0F1C1E524379}" type="sibTrans" cxnId="{96CDEB75-7E76-46AC-B276-A70CC23CFBB2}">
      <dgm:prSet/>
      <dgm:spPr/>
      <dgm:t>
        <a:bodyPr/>
        <a:lstStyle/>
        <a:p>
          <a:pPr rtl="1"/>
          <a:endParaRPr lang="ar-EG" sz="2000">
            <a:solidFill>
              <a:schemeClr val="tx1">
                <a:lumMod val="95000"/>
                <a:lumOff val="5000"/>
              </a:schemeClr>
            </a:solidFill>
          </a:endParaRPr>
        </a:p>
      </dgm:t>
    </dgm:pt>
    <dgm:pt modelId="{528F2D6D-0963-41D0-B2B9-B9EAE7982BC1}">
      <dgm:prSet phldrT="[Text]" custT="1"/>
      <dgm:spPr/>
      <dgm:t>
        <a:bodyPr/>
        <a:lstStyle/>
        <a:p>
          <a:pPr rtl="1"/>
          <a:r>
            <a:rPr lang="ar-EG" sz="4000" b="1" dirty="0">
              <a:ln/>
              <a:solidFill>
                <a:schemeClr val="bg2"/>
              </a:solidFill>
              <a:effectLst/>
            </a:rPr>
            <a:t>الحالة  الصحية </a:t>
          </a:r>
          <a:endParaRPr lang="ar-EG" sz="4000" b="1" dirty="0">
            <a:ln/>
            <a:solidFill>
              <a:schemeClr val="bg2"/>
            </a:solidFill>
          </a:endParaRPr>
        </a:p>
      </dgm:t>
    </dgm:pt>
    <dgm:pt modelId="{E6F3C114-9C53-4437-8164-FE87875B1071}" type="parTrans" cxnId="{2B03756B-9D4A-4CEC-9726-A7A204A2495C}">
      <dgm:prSet/>
      <dgm:spPr/>
      <dgm:t>
        <a:bodyPr/>
        <a:lstStyle/>
        <a:p>
          <a:pPr rtl="1"/>
          <a:endParaRPr lang="ar-EG" sz="2000">
            <a:solidFill>
              <a:schemeClr val="tx1">
                <a:lumMod val="95000"/>
                <a:lumOff val="5000"/>
              </a:schemeClr>
            </a:solidFill>
          </a:endParaRPr>
        </a:p>
      </dgm:t>
    </dgm:pt>
    <dgm:pt modelId="{36BE2C82-3459-4EB4-A153-6C9ACC286008}" type="sibTrans" cxnId="{2B03756B-9D4A-4CEC-9726-A7A204A2495C}">
      <dgm:prSet/>
      <dgm:spPr/>
      <dgm:t>
        <a:bodyPr/>
        <a:lstStyle/>
        <a:p>
          <a:pPr rtl="1"/>
          <a:endParaRPr lang="ar-EG" sz="2000">
            <a:solidFill>
              <a:schemeClr val="tx1">
                <a:lumMod val="95000"/>
                <a:lumOff val="5000"/>
              </a:schemeClr>
            </a:solidFill>
          </a:endParaRPr>
        </a:p>
      </dgm:t>
    </dgm:pt>
    <dgm:pt modelId="{A363A762-CE9A-4E17-B05D-B205D04FEB1F}">
      <dgm:prSet phldrT="[Text]" custT="1"/>
      <dgm:spPr/>
      <dgm:t>
        <a:bodyPr/>
        <a:lstStyle/>
        <a:p>
          <a:pPr rtl="1"/>
          <a:r>
            <a:rPr lang="ar-EG" sz="4000" b="1">
              <a:ln/>
              <a:solidFill>
                <a:schemeClr val="tx1">
                  <a:lumMod val="95000"/>
                  <a:lumOff val="5000"/>
                </a:schemeClr>
              </a:solidFill>
            </a:rPr>
            <a:t>التغذية </a:t>
          </a:r>
          <a:endParaRPr lang="ar-EG" sz="4000" b="1" dirty="0">
            <a:ln/>
            <a:solidFill>
              <a:schemeClr val="tx1">
                <a:lumMod val="95000"/>
                <a:lumOff val="5000"/>
              </a:schemeClr>
            </a:solidFill>
          </a:endParaRPr>
        </a:p>
      </dgm:t>
    </dgm:pt>
    <dgm:pt modelId="{1D905178-F57B-447B-938C-95D910575DBA}" type="sibTrans" cxnId="{5CA6F663-503F-4C07-A78C-EF5BE4A8AA96}">
      <dgm:prSet/>
      <dgm:spPr/>
      <dgm:t>
        <a:bodyPr/>
        <a:lstStyle/>
        <a:p>
          <a:pPr rtl="1"/>
          <a:endParaRPr lang="ar-EG" sz="2000">
            <a:solidFill>
              <a:schemeClr val="tx1">
                <a:lumMod val="95000"/>
                <a:lumOff val="5000"/>
              </a:schemeClr>
            </a:solidFill>
          </a:endParaRPr>
        </a:p>
      </dgm:t>
    </dgm:pt>
    <dgm:pt modelId="{A4EED1CD-CA54-4E45-916A-4F1A41E9A53E}" type="parTrans" cxnId="{5CA6F663-503F-4C07-A78C-EF5BE4A8AA96}">
      <dgm:prSet/>
      <dgm:spPr/>
      <dgm:t>
        <a:bodyPr/>
        <a:lstStyle/>
        <a:p>
          <a:pPr rtl="1"/>
          <a:endParaRPr lang="ar-EG" sz="2000">
            <a:solidFill>
              <a:schemeClr val="tx1">
                <a:lumMod val="95000"/>
                <a:lumOff val="5000"/>
              </a:schemeClr>
            </a:solidFill>
          </a:endParaRPr>
        </a:p>
      </dgm:t>
    </dgm:pt>
    <dgm:pt modelId="{8C86995F-3E55-43D7-AC80-AE3A934A2BE9}">
      <dgm:prSet/>
      <dgm:spPr/>
      <dgm:t>
        <a:bodyPr/>
        <a:lstStyle/>
        <a:p>
          <a:pPr rtl="1"/>
          <a:endParaRPr lang="ar-EG" sz="4000" b="1">
            <a:ln>
              <a:solidFill>
                <a:srgbClr val="FF0000"/>
              </a:solidFill>
            </a:ln>
            <a:solidFill>
              <a:schemeClr val="tx1">
                <a:lumMod val="95000"/>
                <a:lumOff val="5000"/>
              </a:schemeClr>
            </a:solidFill>
          </a:endParaRPr>
        </a:p>
      </dgm:t>
    </dgm:pt>
    <dgm:pt modelId="{45FAA84B-F291-4CF5-9DAC-FAB87A0B2BB3}" type="parTrans" cxnId="{134368B4-1150-4056-932C-FF6D90238469}">
      <dgm:prSet/>
      <dgm:spPr/>
      <dgm:t>
        <a:bodyPr/>
        <a:lstStyle/>
        <a:p>
          <a:pPr rtl="1"/>
          <a:endParaRPr lang="ar-EG" sz="2000">
            <a:solidFill>
              <a:schemeClr val="tx1">
                <a:lumMod val="95000"/>
                <a:lumOff val="5000"/>
              </a:schemeClr>
            </a:solidFill>
          </a:endParaRPr>
        </a:p>
      </dgm:t>
    </dgm:pt>
    <dgm:pt modelId="{F7AA85D3-BBD0-41AD-BB12-992B504F2608}" type="sibTrans" cxnId="{134368B4-1150-4056-932C-FF6D90238469}">
      <dgm:prSet/>
      <dgm:spPr/>
      <dgm:t>
        <a:bodyPr/>
        <a:lstStyle/>
        <a:p>
          <a:pPr rtl="1"/>
          <a:endParaRPr lang="ar-EG" sz="2000">
            <a:solidFill>
              <a:schemeClr val="tx1">
                <a:lumMod val="95000"/>
                <a:lumOff val="5000"/>
              </a:schemeClr>
            </a:solidFill>
          </a:endParaRPr>
        </a:p>
      </dgm:t>
    </dgm:pt>
    <dgm:pt modelId="{A36E49D8-46C5-4952-9327-E259B317BE63}">
      <dgm:prSet custScaleX="158771" custLinFactY="-20864" custLinFactNeighborX="-44711" custLinFactNeighborY="-100000"/>
      <dgm:spPr/>
      <dgm:t>
        <a:bodyPr/>
        <a:lstStyle/>
        <a:p>
          <a:pPr rtl="1"/>
          <a:endParaRPr lang="ar-EG" b="1">
            <a:solidFill>
              <a:schemeClr val="tx1">
                <a:lumMod val="95000"/>
                <a:lumOff val="5000"/>
              </a:schemeClr>
            </a:solidFill>
          </a:endParaRPr>
        </a:p>
      </dgm:t>
    </dgm:pt>
    <dgm:pt modelId="{B10F6DAA-6E69-4605-A29F-B72439A9E3AA}" type="parTrans" cxnId="{3723B6B0-FB8D-47EA-86E5-A2A74C8350EE}">
      <dgm:prSet/>
      <dgm:spPr/>
      <dgm:t>
        <a:bodyPr/>
        <a:lstStyle/>
        <a:p>
          <a:pPr rtl="1"/>
          <a:endParaRPr lang="ar-EG"/>
        </a:p>
      </dgm:t>
    </dgm:pt>
    <dgm:pt modelId="{B0F244AF-5E00-47CA-B37A-DC1E01EC1895}" type="sibTrans" cxnId="{3723B6B0-FB8D-47EA-86E5-A2A74C8350EE}">
      <dgm:prSet/>
      <dgm:spPr/>
      <dgm:t>
        <a:bodyPr/>
        <a:lstStyle/>
        <a:p>
          <a:pPr rtl="1"/>
          <a:endParaRPr lang="ar-EG"/>
        </a:p>
      </dgm:t>
    </dgm:pt>
    <dgm:pt modelId="{5ECB5FC2-D5E3-4E14-B25B-CAAB01718C7B}">
      <dgm:prSet custScaleX="158771" custLinFactY="-20864" custLinFactNeighborX="-44711" custLinFactNeighborY="-100000"/>
      <dgm:spPr/>
      <dgm:t>
        <a:bodyPr/>
        <a:lstStyle/>
        <a:p>
          <a:pPr rtl="1"/>
          <a:endParaRPr lang="ar-EG" b="1">
            <a:solidFill>
              <a:schemeClr val="tx1">
                <a:lumMod val="95000"/>
                <a:lumOff val="5000"/>
              </a:schemeClr>
            </a:solidFill>
          </a:endParaRPr>
        </a:p>
      </dgm:t>
    </dgm:pt>
    <dgm:pt modelId="{CE7E299D-56C9-4F86-8EAA-70D7B6964E5D}" type="parTrans" cxnId="{F03D86A9-6C21-404C-801D-3889AAAC2426}">
      <dgm:prSet/>
      <dgm:spPr/>
      <dgm:t>
        <a:bodyPr/>
        <a:lstStyle/>
        <a:p>
          <a:pPr rtl="1"/>
          <a:endParaRPr lang="ar-EG"/>
        </a:p>
      </dgm:t>
    </dgm:pt>
    <dgm:pt modelId="{E6F7F363-2992-45F2-8C2F-11E936C01B3E}" type="sibTrans" cxnId="{F03D86A9-6C21-404C-801D-3889AAAC2426}">
      <dgm:prSet/>
      <dgm:spPr/>
      <dgm:t>
        <a:bodyPr/>
        <a:lstStyle/>
        <a:p>
          <a:pPr rtl="1"/>
          <a:endParaRPr lang="ar-EG"/>
        </a:p>
      </dgm:t>
    </dgm:pt>
    <dgm:pt modelId="{B0F09016-E623-4204-AFD0-31C284DAA387}">
      <dgm:prSet phldrT="[Text]"/>
      <dgm:spPr/>
      <dgm:t>
        <a:bodyPr/>
        <a:lstStyle/>
        <a:p>
          <a:pPr rtl="1"/>
          <a:r>
            <a:rPr lang="ar-EG" b="1" dirty="0">
              <a:ln/>
              <a:solidFill>
                <a:schemeClr val="tx1">
                  <a:lumMod val="95000"/>
                  <a:lumOff val="5000"/>
                </a:schemeClr>
              </a:solidFill>
            </a:rPr>
            <a:t>الموسم </a:t>
          </a:r>
        </a:p>
        <a:p>
          <a:pPr rtl="1"/>
          <a:r>
            <a:rPr lang="ar-EG" b="1" dirty="0">
              <a:ln/>
              <a:solidFill>
                <a:schemeClr val="tx1">
                  <a:lumMod val="95000"/>
                  <a:lumOff val="5000"/>
                </a:schemeClr>
              </a:solidFill>
            </a:rPr>
            <a:t>(الضوء مع درجة الحرارة )</a:t>
          </a:r>
        </a:p>
      </dgm:t>
    </dgm:pt>
    <dgm:pt modelId="{110AC848-E647-42A6-96E9-B7E0707BDEED}" type="parTrans" cxnId="{B6A75854-A53D-43EA-9D3A-7F5F9C9397B8}">
      <dgm:prSet/>
      <dgm:spPr/>
      <dgm:t>
        <a:bodyPr/>
        <a:lstStyle/>
        <a:p>
          <a:pPr rtl="1"/>
          <a:endParaRPr lang="ar-EG"/>
        </a:p>
      </dgm:t>
    </dgm:pt>
    <dgm:pt modelId="{05857C4D-BD0C-4B27-95B1-08481BBE14F6}" type="sibTrans" cxnId="{B6A75854-A53D-43EA-9D3A-7F5F9C9397B8}">
      <dgm:prSet/>
      <dgm:spPr/>
      <dgm:t>
        <a:bodyPr/>
        <a:lstStyle/>
        <a:p>
          <a:pPr rtl="1"/>
          <a:endParaRPr lang="ar-EG"/>
        </a:p>
      </dgm:t>
    </dgm:pt>
    <dgm:pt modelId="{7D334100-CF9D-432A-9EDC-43420E42F753}">
      <dgm:prSet phldrT="[Text]" custT="1"/>
      <dgm:spPr/>
      <dgm:t>
        <a:bodyPr/>
        <a:lstStyle/>
        <a:p>
          <a:pPr rtl="1"/>
          <a:r>
            <a:rPr lang="ar-EG" sz="3200" b="1">
              <a:ln/>
              <a:solidFill>
                <a:schemeClr val="tx1">
                  <a:lumMod val="95000"/>
                  <a:lumOff val="5000"/>
                </a:schemeClr>
              </a:solidFill>
            </a:rPr>
            <a:t>طريقة التنبيه والتحفيز</a:t>
          </a:r>
          <a:endParaRPr lang="ar-EG" sz="3200" b="1" dirty="0">
            <a:ln/>
            <a:solidFill>
              <a:schemeClr val="tx1">
                <a:lumMod val="95000"/>
                <a:lumOff val="5000"/>
              </a:schemeClr>
            </a:solidFill>
          </a:endParaRPr>
        </a:p>
      </dgm:t>
    </dgm:pt>
    <dgm:pt modelId="{144464F8-4E4F-4451-BEBE-75C98F1C0D26}" type="parTrans" cxnId="{D876307C-9147-4F00-B4A9-350BE28B8AA5}">
      <dgm:prSet/>
      <dgm:spPr/>
      <dgm:t>
        <a:bodyPr/>
        <a:lstStyle/>
        <a:p>
          <a:pPr rtl="1"/>
          <a:endParaRPr lang="ar-EG"/>
        </a:p>
      </dgm:t>
    </dgm:pt>
    <dgm:pt modelId="{789FAB5D-AF7E-4ED3-B977-C7C578C5D416}" type="sibTrans" cxnId="{D876307C-9147-4F00-B4A9-350BE28B8AA5}">
      <dgm:prSet/>
      <dgm:spPr/>
      <dgm:t>
        <a:bodyPr/>
        <a:lstStyle/>
        <a:p>
          <a:pPr rtl="1"/>
          <a:endParaRPr lang="ar-EG"/>
        </a:p>
      </dgm:t>
    </dgm:pt>
    <dgm:pt modelId="{C407821C-F8EF-4B72-A967-30E5BE1510F6}">
      <dgm:prSet phldrT="[Text]" custScaleX="138788" custLinFactNeighborX="-51993" custLinFactNeighborY="-1221"/>
      <dgm:spPr/>
    </dgm:pt>
    <dgm:pt modelId="{2C0A7F5B-9EC9-4578-9447-1BEF6CCFED03}" type="parTrans" cxnId="{841D3EFE-EE2E-4BBF-A5F3-E28964AA4E35}">
      <dgm:prSet/>
      <dgm:spPr/>
      <dgm:t>
        <a:bodyPr/>
        <a:lstStyle/>
        <a:p>
          <a:pPr rtl="1"/>
          <a:endParaRPr lang="ar-EG"/>
        </a:p>
      </dgm:t>
    </dgm:pt>
    <dgm:pt modelId="{9F2CC0A2-E0EE-4DE7-AE36-06BB3BD64DE5}" type="sibTrans" cxnId="{841D3EFE-EE2E-4BBF-A5F3-E28964AA4E35}">
      <dgm:prSet/>
      <dgm:spPr/>
      <dgm:t>
        <a:bodyPr/>
        <a:lstStyle/>
        <a:p>
          <a:pPr rtl="1"/>
          <a:endParaRPr lang="ar-EG"/>
        </a:p>
      </dgm:t>
    </dgm:pt>
    <dgm:pt modelId="{7D26E445-EC20-4D65-B8D7-2C685BD6F237}">
      <dgm:prSet phldrT="[Text]" custScaleX="138788" custLinFactNeighborX="-51993" custLinFactNeighborY="-1221"/>
      <dgm:spPr/>
    </dgm:pt>
    <dgm:pt modelId="{F50B4510-F490-4D9E-A272-6316F881DC35}" type="parTrans" cxnId="{E329DCC4-E83B-4741-A487-1605B5AFA5F6}">
      <dgm:prSet/>
      <dgm:spPr/>
      <dgm:t>
        <a:bodyPr/>
        <a:lstStyle/>
        <a:p>
          <a:pPr rtl="1"/>
          <a:endParaRPr lang="ar-EG"/>
        </a:p>
      </dgm:t>
    </dgm:pt>
    <dgm:pt modelId="{22DF466F-F2BA-4B93-9A87-B47A1F2D82F6}" type="sibTrans" cxnId="{E329DCC4-E83B-4741-A487-1605B5AFA5F6}">
      <dgm:prSet/>
      <dgm:spPr/>
      <dgm:t>
        <a:bodyPr/>
        <a:lstStyle/>
        <a:p>
          <a:pPr rtl="1"/>
          <a:endParaRPr lang="ar-EG"/>
        </a:p>
      </dgm:t>
    </dgm:pt>
    <dgm:pt modelId="{8B606442-8A2D-4AB4-85CB-3705B805BEA8}">
      <dgm:prSet phldrT="[Text]" custScaleX="138788" custLinFactNeighborX="-51993" custLinFactNeighborY="36552"/>
      <dgm:spPr/>
    </dgm:pt>
    <dgm:pt modelId="{C99B7BA2-FD2F-4C76-BD33-286F518B420E}" type="parTrans" cxnId="{212E6AF8-BD82-4C4C-B411-1F3FCFB03A9B}">
      <dgm:prSet/>
      <dgm:spPr/>
      <dgm:t>
        <a:bodyPr/>
        <a:lstStyle/>
        <a:p>
          <a:pPr rtl="1"/>
          <a:endParaRPr lang="ar-EG"/>
        </a:p>
      </dgm:t>
    </dgm:pt>
    <dgm:pt modelId="{BC705189-D253-48D6-8437-AD02BCB9069D}" type="sibTrans" cxnId="{212E6AF8-BD82-4C4C-B411-1F3FCFB03A9B}">
      <dgm:prSet/>
      <dgm:spPr/>
      <dgm:t>
        <a:bodyPr/>
        <a:lstStyle/>
        <a:p>
          <a:pPr rtl="1"/>
          <a:endParaRPr lang="ar-EG"/>
        </a:p>
      </dgm:t>
    </dgm:pt>
    <dgm:pt modelId="{0377558B-2DE1-4FDA-B389-8224E6B0870A}">
      <dgm:prSet phldrT="[Text]" custScaleX="100551" custLinFactNeighborX="-94763" custLinFactNeighborY="37663"/>
      <dgm:spPr/>
    </dgm:pt>
    <dgm:pt modelId="{BC8EF038-7FDB-4903-9001-B93F4E7A0C9C}" type="parTrans" cxnId="{8E0B246C-FB80-4893-A362-78051533CE73}">
      <dgm:prSet/>
      <dgm:spPr/>
      <dgm:t>
        <a:bodyPr/>
        <a:lstStyle/>
        <a:p>
          <a:pPr rtl="1"/>
          <a:endParaRPr lang="ar-EG"/>
        </a:p>
      </dgm:t>
    </dgm:pt>
    <dgm:pt modelId="{E1224B20-CD61-48FC-A389-130F749DD07C}" type="sibTrans" cxnId="{8E0B246C-FB80-4893-A362-78051533CE73}">
      <dgm:prSet/>
      <dgm:spPr/>
      <dgm:t>
        <a:bodyPr/>
        <a:lstStyle/>
        <a:p>
          <a:pPr rtl="1"/>
          <a:endParaRPr lang="ar-EG"/>
        </a:p>
      </dgm:t>
    </dgm:pt>
    <dgm:pt modelId="{24978272-368E-4A5D-A8FC-AE97A2855D0A}">
      <dgm:prSet phldrT="[Text]" custScaleX="88185" custScaleY="72930" custLinFactX="171" custLinFactNeighborX="100000" custLinFactNeighborY="-48901"/>
      <dgm:spPr/>
    </dgm:pt>
    <dgm:pt modelId="{43B58752-D1BC-4D52-91D5-09D8721E2210}" type="parTrans" cxnId="{2AA29DB1-3611-4BAA-8084-CC3091C5AF0A}">
      <dgm:prSet/>
      <dgm:spPr/>
      <dgm:t>
        <a:bodyPr/>
        <a:lstStyle/>
        <a:p>
          <a:pPr rtl="1"/>
          <a:endParaRPr lang="ar-EG"/>
        </a:p>
      </dgm:t>
    </dgm:pt>
    <dgm:pt modelId="{D7D79CB6-9184-4DC0-8387-D3AE939ABF31}" type="sibTrans" cxnId="{2AA29DB1-3611-4BAA-8084-CC3091C5AF0A}">
      <dgm:prSet/>
      <dgm:spPr/>
      <dgm:t>
        <a:bodyPr/>
        <a:lstStyle/>
        <a:p>
          <a:pPr rtl="1"/>
          <a:endParaRPr lang="ar-EG"/>
        </a:p>
      </dgm:t>
    </dgm:pt>
    <dgm:pt modelId="{953AE8A1-4FCB-4D68-8DE0-6087522E9F5A}">
      <dgm:prSet phldrT="[Text]" custScaleX="88185" custScaleY="72930" custLinFactX="171" custLinFactNeighborX="100000" custLinFactNeighborY="-48901"/>
      <dgm:spPr/>
    </dgm:pt>
    <dgm:pt modelId="{BE2D38F7-48F5-43A1-8D5C-353C5C2DD0D8}" type="parTrans" cxnId="{90193922-96A6-4315-ADE6-8B23F5FAB194}">
      <dgm:prSet/>
      <dgm:spPr/>
      <dgm:t>
        <a:bodyPr/>
        <a:lstStyle/>
        <a:p>
          <a:pPr rtl="1"/>
          <a:endParaRPr lang="ar-EG"/>
        </a:p>
      </dgm:t>
    </dgm:pt>
    <dgm:pt modelId="{CF114585-8FD7-4D28-B6BB-A73C48F2D476}" type="sibTrans" cxnId="{90193922-96A6-4315-ADE6-8B23F5FAB194}">
      <dgm:prSet/>
      <dgm:spPr/>
      <dgm:t>
        <a:bodyPr/>
        <a:lstStyle/>
        <a:p>
          <a:pPr rtl="1"/>
          <a:endParaRPr lang="ar-EG"/>
        </a:p>
      </dgm:t>
    </dgm:pt>
    <dgm:pt modelId="{C86E44BF-8B18-45A8-B2AC-65CB6BB9A967}">
      <dgm:prSet phldrT="[Text]" custScaleX="88185" custScaleY="72930" custLinFactX="171" custLinFactNeighborX="100000" custLinFactNeighborY="-48901"/>
      <dgm:spPr/>
    </dgm:pt>
    <dgm:pt modelId="{3D5129D0-8816-4CA5-829B-23749B3B5D82}" type="parTrans" cxnId="{1C514230-F065-437F-9535-BA8CA936BE87}">
      <dgm:prSet/>
      <dgm:spPr/>
      <dgm:t>
        <a:bodyPr/>
        <a:lstStyle/>
        <a:p>
          <a:pPr rtl="1"/>
          <a:endParaRPr lang="ar-EG"/>
        </a:p>
      </dgm:t>
    </dgm:pt>
    <dgm:pt modelId="{4D244611-E5B6-4B00-8930-0AD12D8BEC4E}" type="sibTrans" cxnId="{1C514230-F065-437F-9535-BA8CA936BE87}">
      <dgm:prSet/>
      <dgm:spPr/>
      <dgm:t>
        <a:bodyPr/>
        <a:lstStyle/>
        <a:p>
          <a:pPr rtl="1"/>
          <a:endParaRPr lang="ar-EG"/>
        </a:p>
      </dgm:t>
    </dgm:pt>
    <dgm:pt modelId="{F30CC523-4E41-4B22-8F6E-9B6BEEA14373}">
      <dgm:prSet phldrT="[Text]" custScaleX="88185" custScaleY="72930" custLinFactX="171" custLinFactNeighborX="100000" custLinFactNeighborY="-48901"/>
      <dgm:spPr/>
    </dgm:pt>
    <dgm:pt modelId="{5FC6FDBB-45AF-45C1-BE29-094166771197}" type="parTrans" cxnId="{1B823487-F15D-42E0-9BA9-B74084D99BD1}">
      <dgm:prSet/>
      <dgm:spPr/>
      <dgm:t>
        <a:bodyPr/>
        <a:lstStyle/>
        <a:p>
          <a:pPr rtl="1"/>
          <a:endParaRPr lang="ar-EG"/>
        </a:p>
      </dgm:t>
    </dgm:pt>
    <dgm:pt modelId="{4965A65A-5D78-416A-9ACA-F813FA14E8C3}" type="sibTrans" cxnId="{1B823487-F15D-42E0-9BA9-B74084D99BD1}">
      <dgm:prSet/>
      <dgm:spPr/>
      <dgm:t>
        <a:bodyPr/>
        <a:lstStyle/>
        <a:p>
          <a:pPr rtl="1"/>
          <a:endParaRPr lang="ar-EG"/>
        </a:p>
      </dgm:t>
    </dgm:pt>
    <dgm:pt modelId="{AC521D3B-E79C-491A-9580-6DCB18102ED8}">
      <dgm:prSet phldrT="[Text]" custScaleX="88185" custScaleY="72930" custLinFactX="171" custLinFactNeighborX="100000" custLinFactNeighborY="-48901"/>
      <dgm:spPr/>
    </dgm:pt>
    <dgm:pt modelId="{EB531D28-7ED8-4308-BF1F-61E3487CF668}" type="parTrans" cxnId="{0BCEC413-1C8C-419B-A92F-649226EC39E9}">
      <dgm:prSet/>
      <dgm:spPr/>
      <dgm:t>
        <a:bodyPr/>
        <a:lstStyle/>
        <a:p>
          <a:pPr rtl="1"/>
          <a:endParaRPr lang="ar-EG"/>
        </a:p>
      </dgm:t>
    </dgm:pt>
    <dgm:pt modelId="{E64A8AE0-1F69-4141-97EF-0A3B74684573}" type="sibTrans" cxnId="{0BCEC413-1C8C-419B-A92F-649226EC39E9}">
      <dgm:prSet/>
      <dgm:spPr/>
      <dgm:t>
        <a:bodyPr/>
        <a:lstStyle/>
        <a:p>
          <a:pPr rtl="1"/>
          <a:endParaRPr lang="ar-EG"/>
        </a:p>
      </dgm:t>
    </dgm:pt>
    <dgm:pt modelId="{41689F2A-DE3D-4B27-8576-313691A87391}">
      <dgm:prSet phldrT="[Text]" custScaleX="88185" custScaleY="72930" custLinFactX="171" custLinFactNeighborX="100000" custLinFactNeighborY="-48901"/>
      <dgm:spPr/>
    </dgm:pt>
    <dgm:pt modelId="{37C3E5A9-FA4F-47D3-8F8A-A4F70AFFAFDD}" type="parTrans" cxnId="{4298893B-E03E-429F-A3DE-F16AE68D94F0}">
      <dgm:prSet/>
      <dgm:spPr/>
      <dgm:t>
        <a:bodyPr/>
        <a:lstStyle/>
        <a:p>
          <a:pPr rtl="1"/>
          <a:endParaRPr lang="ar-EG"/>
        </a:p>
      </dgm:t>
    </dgm:pt>
    <dgm:pt modelId="{B9FD9127-9AA3-4182-9D94-CDD247706700}" type="sibTrans" cxnId="{4298893B-E03E-429F-A3DE-F16AE68D94F0}">
      <dgm:prSet/>
      <dgm:spPr/>
      <dgm:t>
        <a:bodyPr/>
        <a:lstStyle/>
        <a:p>
          <a:pPr rtl="1"/>
          <a:endParaRPr lang="ar-EG"/>
        </a:p>
      </dgm:t>
    </dgm:pt>
    <dgm:pt modelId="{275AEA12-358E-48ED-8C89-46EA64377985}" type="pres">
      <dgm:prSet presAssocID="{B1887618-3CD6-4DBA-9FB0-F445AAC07337}" presName="Name0" presStyleCnt="0">
        <dgm:presLayoutVars>
          <dgm:chMax val="1"/>
          <dgm:chPref val="1"/>
          <dgm:dir/>
          <dgm:animOne val="branch"/>
          <dgm:animLvl val="lvl"/>
        </dgm:presLayoutVars>
      </dgm:prSet>
      <dgm:spPr/>
    </dgm:pt>
    <dgm:pt modelId="{5CD698AB-1CE8-4CA1-8F30-34D0FEFEDAAF}" type="pres">
      <dgm:prSet presAssocID="{6FA5EE4E-FEF2-48EC-B519-B701579EB0A9}" presName="Parent" presStyleLbl="node0" presStyleIdx="0" presStyleCnt="1" custScaleX="129215" custScaleY="90033" custLinFactNeighborX="-1463" custLinFactNeighborY="-14710">
        <dgm:presLayoutVars>
          <dgm:chMax val="6"/>
          <dgm:chPref val="6"/>
        </dgm:presLayoutVars>
      </dgm:prSet>
      <dgm:spPr/>
    </dgm:pt>
    <dgm:pt modelId="{1BADC7FB-AF01-46AF-B73E-B2D50EE1348F}" type="pres">
      <dgm:prSet presAssocID="{5ABF2080-0F62-4D3B-BA79-D35B793FC4B2}" presName="Accent1" presStyleCnt="0"/>
      <dgm:spPr/>
    </dgm:pt>
    <dgm:pt modelId="{77064B25-08FD-43DE-9263-A8C3D20AFC48}" type="pres">
      <dgm:prSet presAssocID="{5ABF2080-0F62-4D3B-BA79-D35B793FC4B2}" presName="Accent" presStyleLbl="bgShp" presStyleIdx="0" presStyleCnt="6"/>
      <dgm:spPr/>
    </dgm:pt>
    <dgm:pt modelId="{53A76B54-FD8F-4F73-B64D-1F8138F9ADF8}" type="pres">
      <dgm:prSet presAssocID="{5ABF2080-0F62-4D3B-BA79-D35B793FC4B2}" presName="Child1" presStyleLbl="node1" presStyleIdx="0" presStyleCnt="6" custScaleX="118847" custScaleY="71711" custLinFactNeighborX="-9253" custLinFactNeighborY="-10860">
        <dgm:presLayoutVars>
          <dgm:chMax val="0"/>
          <dgm:chPref val="0"/>
          <dgm:bulletEnabled val="1"/>
        </dgm:presLayoutVars>
      </dgm:prSet>
      <dgm:spPr/>
    </dgm:pt>
    <dgm:pt modelId="{C32583D9-6B01-45E1-9CC2-03752FB38C02}" type="pres">
      <dgm:prSet presAssocID="{EE89B66D-CCD8-4FFE-B97F-638156011008}" presName="Accent2" presStyleCnt="0"/>
      <dgm:spPr/>
    </dgm:pt>
    <dgm:pt modelId="{D751C4A9-1802-41CE-BA32-F2E745E74E9C}" type="pres">
      <dgm:prSet presAssocID="{EE89B66D-CCD8-4FFE-B97F-638156011008}" presName="Accent" presStyleLbl="bgShp" presStyleIdx="1" presStyleCnt="6" custScaleX="144422" custScaleY="109448" custLinFactNeighborX="-35479" custLinFactNeighborY="-48974"/>
      <dgm:spPr/>
    </dgm:pt>
    <dgm:pt modelId="{3A29851B-44B4-4D48-87AF-3008BB7309AB}" type="pres">
      <dgm:prSet presAssocID="{EE89B66D-CCD8-4FFE-B97F-638156011008}" presName="Child2" presStyleLbl="node1" presStyleIdx="1" presStyleCnt="6" custScaleX="111786" custScaleY="84600" custLinFactNeighborX="40098" custLinFactNeighborY="-55812">
        <dgm:presLayoutVars>
          <dgm:chMax val="0"/>
          <dgm:chPref val="0"/>
          <dgm:bulletEnabled val="1"/>
        </dgm:presLayoutVars>
      </dgm:prSet>
      <dgm:spPr/>
    </dgm:pt>
    <dgm:pt modelId="{F4435A80-6A11-4FFB-A497-0F32AF823762}" type="pres">
      <dgm:prSet presAssocID="{528F2D6D-0963-41D0-B2B9-B9EAE7982BC1}" presName="Accent3" presStyleCnt="0"/>
      <dgm:spPr/>
    </dgm:pt>
    <dgm:pt modelId="{0D60D8A2-AA01-4F13-B6DE-280005466E39}" type="pres">
      <dgm:prSet presAssocID="{528F2D6D-0963-41D0-B2B9-B9EAE7982BC1}" presName="Accent" presStyleLbl="bgShp" presStyleIdx="2" presStyleCnt="6" custScaleX="130471" custScaleY="111973" custLinFactX="31808" custLinFactY="-82029" custLinFactNeighborX="100000" custLinFactNeighborY="-100000"/>
      <dgm:spPr/>
    </dgm:pt>
    <dgm:pt modelId="{33B0A6C7-79AE-47A3-B770-D51F7785AC15}" type="pres">
      <dgm:prSet presAssocID="{528F2D6D-0963-41D0-B2B9-B9EAE7982BC1}" presName="Child3" presStyleLbl="node1" presStyleIdx="2" presStyleCnt="6" custScaleX="117134" custScaleY="84344" custLinFactNeighborX="57291" custLinFactNeighborY="-77743">
        <dgm:presLayoutVars>
          <dgm:chMax val="0"/>
          <dgm:chPref val="0"/>
          <dgm:bulletEnabled val="1"/>
        </dgm:presLayoutVars>
      </dgm:prSet>
      <dgm:spPr/>
    </dgm:pt>
    <dgm:pt modelId="{F2067BCF-FF10-4054-B5A8-0181D147233B}" type="pres">
      <dgm:prSet presAssocID="{A363A762-CE9A-4E17-B05D-B205D04FEB1F}" presName="Accent4" presStyleCnt="0"/>
      <dgm:spPr/>
    </dgm:pt>
    <dgm:pt modelId="{A2A145D2-DE87-4992-A465-B4681529423A}" type="pres">
      <dgm:prSet presAssocID="{A363A762-CE9A-4E17-B05D-B205D04FEB1F}" presName="Accent" presStyleLbl="bgShp" presStyleIdx="3" presStyleCnt="6" custScaleX="255088" custScaleY="187948" custLinFactX="-200000" custLinFactY="-200000" custLinFactNeighborX="-237685" custLinFactNeighborY="-248491"/>
      <dgm:spPr/>
    </dgm:pt>
    <dgm:pt modelId="{56B2CC45-777E-48FA-9D46-9556F58E6BA2}" type="pres">
      <dgm:prSet presAssocID="{A363A762-CE9A-4E17-B05D-B205D04FEB1F}" presName="Child4" presStyleLbl="node1" presStyleIdx="3" presStyleCnt="6" custScaleX="113304" custScaleY="72930" custLinFactX="171" custLinFactNeighborX="100000" custLinFactNeighborY="-48901">
        <dgm:presLayoutVars>
          <dgm:chMax val="0"/>
          <dgm:chPref val="0"/>
          <dgm:bulletEnabled val="1"/>
        </dgm:presLayoutVars>
      </dgm:prSet>
      <dgm:spPr/>
    </dgm:pt>
    <dgm:pt modelId="{41CBE8AE-1172-4AC5-8665-A65F5D97A667}" type="pres">
      <dgm:prSet presAssocID="{B0F09016-E623-4204-AFD0-31C284DAA387}" presName="Accent5" presStyleCnt="0"/>
      <dgm:spPr/>
    </dgm:pt>
    <dgm:pt modelId="{445C4DBB-CDF3-4DC5-A98A-E59DFFFA9C06}" type="pres">
      <dgm:prSet presAssocID="{B0F09016-E623-4204-AFD0-31C284DAA387}" presName="Accent" presStyleLbl="bgShp" presStyleIdx="4" presStyleCnt="6" custScaleX="86112" custLinFactX="171743" custLinFactNeighborX="200000" custLinFactNeighborY="-7107"/>
      <dgm:spPr/>
    </dgm:pt>
    <dgm:pt modelId="{6A97FDF8-5A38-48BA-A0F6-AE345B06450A}" type="pres">
      <dgm:prSet presAssocID="{B0F09016-E623-4204-AFD0-31C284DAA387}" presName="Child5" presStyleLbl="node1" presStyleIdx="4" presStyleCnt="6" custScaleX="130558" custScaleY="81670" custLinFactNeighborX="-41041" custLinFactNeighborY="16866">
        <dgm:presLayoutVars>
          <dgm:chMax val="0"/>
          <dgm:chPref val="0"/>
          <dgm:bulletEnabled val="1"/>
        </dgm:presLayoutVars>
      </dgm:prSet>
      <dgm:spPr/>
    </dgm:pt>
    <dgm:pt modelId="{B2060C4B-AC49-4508-943D-435D60C66056}" type="pres">
      <dgm:prSet presAssocID="{7D334100-CF9D-432A-9EDC-43420E42F753}" presName="Accent6" presStyleCnt="0"/>
      <dgm:spPr/>
    </dgm:pt>
    <dgm:pt modelId="{A5D9B05E-A437-4162-BBFD-543CBC768F5B}" type="pres">
      <dgm:prSet presAssocID="{7D334100-CF9D-432A-9EDC-43420E42F753}" presName="Accent" presStyleLbl="bgShp" presStyleIdx="5" presStyleCnt="6" custLinFactY="86956" custLinFactNeighborX="17652" custLinFactNeighborY="100000"/>
      <dgm:spPr/>
    </dgm:pt>
    <dgm:pt modelId="{5BA447C5-FCDA-484D-AEFB-446A6E363C16}" type="pres">
      <dgm:prSet presAssocID="{7D334100-CF9D-432A-9EDC-43420E42F753}" presName="Child6" presStyleLbl="node1" presStyleIdx="5" presStyleCnt="6" custScaleX="119463" custScaleY="96788" custLinFactNeighborX="-94763" custLinFactNeighborY="37663">
        <dgm:presLayoutVars>
          <dgm:chMax val="0"/>
          <dgm:chPref val="0"/>
          <dgm:bulletEnabled val="1"/>
        </dgm:presLayoutVars>
      </dgm:prSet>
      <dgm:spPr/>
    </dgm:pt>
  </dgm:ptLst>
  <dgm:cxnLst>
    <dgm:cxn modelId="{0BCEC413-1C8C-419B-A92F-649226EC39E9}" srcId="{B1887618-3CD6-4DBA-9FB0-F445AAC07337}" destId="{AC521D3B-E79C-491A-9580-6DCB18102ED8}" srcOrd="8" destOrd="0" parTransId="{EB531D28-7ED8-4308-BF1F-61E3487CF668}" sibTransId="{E64A8AE0-1F69-4141-97EF-0A3B74684573}"/>
    <dgm:cxn modelId="{90193922-96A6-4315-ADE6-8B23F5FAB194}" srcId="{B1887618-3CD6-4DBA-9FB0-F445AAC07337}" destId="{953AE8A1-4FCB-4D68-8DE0-6087522E9F5A}" srcOrd="5" destOrd="0" parTransId="{BE2D38F7-48F5-43A1-8D5C-353C5C2DD0D8}" sibTransId="{CF114585-8FD7-4D28-B6BB-A73C48F2D476}"/>
    <dgm:cxn modelId="{F79B452A-EF48-4023-A074-57D2C0373255}" type="presOf" srcId="{7D334100-CF9D-432A-9EDC-43420E42F753}" destId="{5BA447C5-FCDA-484D-AEFB-446A6E363C16}" srcOrd="0" destOrd="0" presId="urn:microsoft.com/office/officeart/2011/layout/HexagonRadial"/>
    <dgm:cxn modelId="{1C514230-F065-437F-9535-BA8CA936BE87}" srcId="{B1887618-3CD6-4DBA-9FB0-F445AAC07337}" destId="{C86E44BF-8B18-45A8-B2AC-65CB6BB9A967}" srcOrd="6" destOrd="0" parTransId="{3D5129D0-8816-4CA5-829B-23749B3B5D82}" sibTransId="{4D244611-E5B6-4B00-8930-0AD12D8BEC4E}"/>
    <dgm:cxn modelId="{F7E56B30-CBBB-49C9-B4CD-E9599B616B43}" type="presOf" srcId="{A363A762-CE9A-4E17-B05D-B205D04FEB1F}" destId="{56B2CC45-777E-48FA-9D46-9556F58E6BA2}" srcOrd="0" destOrd="0" presId="urn:microsoft.com/office/officeart/2011/layout/HexagonRadial"/>
    <dgm:cxn modelId="{4298893B-E03E-429F-A3DE-F16AE68D94F0}" srcId="{B1887618-3CD6-4DBA-9FB0-F445AAC07337}" destId="{41689F2A-DE3D-4B27-8576-313691A87391}" srcOrd="9" destOrd="0" parTransId="{37C3E5A9-FA4F-47D3-8F8A-A4F70AFFAFDD}" sibTransId="{B9FD9127-9AA3-4182-9D94-CDD247706700}"/>
    <dgm:cxn modelId="{5CA6F663-503F-4C07-A78C-EF5BE4A8AA96}" srcId="{6FA5EE4E-FEF2-48EC-B519-B701579EB0A9}" destId="{A363A762-CE9A-4E17-B05D-B205D04FEB1F}" srcOrd="3" destOrd="0" parTransId="{A4EED1CD-CA54-4E45-916A-4F1A41E9A53E}" sibTransId="{1D905178-F57B-447B-938C-95D910575DBA}"/>
    <dgm:cxn modelId="{2B03756B-9D4A-4CEC-9726-A7A204A2495C}" srcId="{6FA5EE4E-FEF2-48EC-B519-B701579EB0A9}" destId="{528F2D6D-0963-41D0-B2B9-B9EAE7982BC1}" srcOrd="2" destOrd="0" parTransId="{E6F3C114-9C53-4437-8164-FE87875B1071}" sibTransId="{36BE2C82-3459-4EB4-A153-6C9ACC286008}"/>
    <dgm:cxn modelId="{8E0B246C-FB80-4893-A362-78051533CE73}" srcId="{6FA5EE4E-FEF2-48EC-B519-B701579EB0A9}" destId="{0377558B-2DE1-4FDA-B389-8224E6B0870A}" srcOrd="6" destOrd="0" parTransId="{BC8EF038-7FDB-4903-9001-B93F4E7A0C9C}" sibTransId="{E1224B20-CD61-48FC-A389-130F749DD07C}"/>
    <dgm:cxn modelId="{FF76A270-C80B-412A-BCB1-E5BDDF9FADCE}" type="presOf" srcId="{6FA5EE4E-FEF2-48EC-B519-B701579EB0A9}" destId="{5CD698AB-1CE8-4CA1-8F30-34D0FEFEDAAF}" srcOrd="0" destOrd="0" presId="urn:microsoft.com/office/officeart/2011/layout/HexagonRadial"/>
    <dgm:cxn modelId="{B6A75854-A53D-43EA-9D3A-7F5F9C9397B8}" srcId="{6FA5EE4E-FEF2-48EC-B519-B701579EB0A9}" destId="{B0F09016-E623-4204-AFD0-31C284DAA387}" srcOrd="4" destOrd="0" parTransId="{110AC848-E647-42A6-96E9-B7E0707BDEED}" sibTransId="{05857C4D-BD0C-4B27-95B1-08481BBE14F6}"/>
    <dgm:cxn modelId="{96CDEB75-7E76-46AC-B276-A70CC23CFBB2}" srcId="{6FA5EE4E-FEF2-48EC-B519-B701579EB0A9}" destId="{EE89B66D-CCD8-4FFE-B97F-638156011008}" srcOrd="1" destOrd="0" parTransId="{F9A70B67-7AC4-4F3D-8A07-7E34D207E64A}" sibTransId="{28E79C11-C312-47EC-89AC-0F1C1E524379}"/>
    <dgm:cxn modelId="{D876307C-9147-4F00-B4A9-350BE28B8AA5}" srcId="{6FA5EE4E-FEF2-48EC-B519-B701579EB0A9}" destId="{7D334100-CF9D-432A-9EDC-43420E42F753}" srcOrd="5" destOrd="0" parTransId="{144464F8-4E4F-4451-BEBE-75C98F1C0D26}" sibTransId="{789FAB5D-AF7E-4ED3-B977-C7C578C5D416}"/>
    <dgm:cxn modelId="{1B823487-F15D-42E0-9BA9-B74084D99BD1}" srcId="{B1887618-3CD6-4DBA-9FB0-F445AAC07337}" destId="{F30CC523-4E41-4B22-8F6E-9B6BEEA14373}" srcOrd="7" destOrd="0" parTransId="{5FC6FDBB-45AF-45C1-BE29-094166771197}" sibTransId="{4965A65A-5D78-416A-9ACA-F813FA14E8C3}"/>
    <dgm:cxn modelId="{E0C49D96-5A6E-4D80-B53E-EAB81F819068}" type="presOf" srcId="{B1887618-3CD6-4DBA-9FB0-F445AAC07337}" destId="{275AEA12-358E-48ED-8C89-46EA64377985}" srcOrd="0" destOrd="0" presId="urn:microsoft.com/office/officeart/2011/layout/HexagonRadial"/>
    <dgm:cxn modelId="{246950A4-10F1-48E2-B484-868651A11517}" type="presOf" srcId="{5ABF2080-0F62-4D3B-BA79-D35B793FC4B2}" destId="{53A76B54-FD8F-4F73-B64D-1F8138F9ADF8}" srcOrd="0" destOrd="0" presId="urn:microsoft.com/office/officeart/2011/layout/HexagonRadial"/>
    <dgm:cxn modelId="{F03D86A9-6C21-404C-801D-3889AAAC2426}" srcId="{B1887618-3CD6-4DBA-9FB0-F445AAC07337}" destId="{5ECB5FC2-D5E3-4E14-B25B-CAAB01718C7B}" srcOrd="3" destOrd="0" parTransId="{CE7E299D-56C9-4F86-8EAA-70D7B6964E5D}" sibTransId="{E6F7F363-2992-45F2-8C2F-11E936C01B3E}"/>
    <dgm:cxn modelId="{3723B6B0-FB8D-47EA-86E5-A2A74C8350EE}" srcId="{B1887618-3CD6-4DBA-9FB0-F445AAC07337}" destId="{A36E49D8-46C5-4952-9327-E259B317BE63}" srcOrd="2" destOrd="0" parTransId="{B10F6DAA-6E69-4605-A29F-B72439A9E3AA}" sibTransId="{B0F244AF-5E00-47CA-B37A-DC1E01EC1895}"/>
    <dgm:cxn modelId="{2AA29DB1-3611-4BAA-8084-CC3091C5AF0A}" srcId="{B1887618-3CD6-4DBA-9FB0-F445AAC07337}" destId="{24978272-368E-4A5D-A8FC-AE97A2855D0A}" srcOrd="4" destOrd="0" parTransId="{43B58752-D1BC-4D52-91D5-09D8721E2210}" sibTransId="{D7D79CB6-9184-4DC0-8387-D3AE939ABF31}"/>
    <dgm:cxn modelId="{134368B4-1150-4056-932C-FF6D90238469}" srcId="{B1887618-3CD6-4DBA-9FB0-F445AAC07337}" destId="{8C86995F-3E55-43D7-AC80-AE3A934A2BE9}" srcOrd="1" destOrd="0" parTransId="{45FAA84B-F291-4CF5-9DAC-FAB87A0B2BB3}" sibTransId="{F7AA85D3-BBD0-41AD-BB12-992B504F2608}"/>
    <dgm:cxn modelId="{584253C2-A0C8-477B-A286-E254A61C101C}" srcId="{B1887618-3CD6-4DBA-9FB0-F445AAC07337}" destId="{6FA5EE4E-FEF2-48EC-B519-B701579EB0A9}" srcOrd="0" destOrd="0" parTransId="{E4A16A2C-3E3B-48F1-8C38-F4FE18F89398}" sibTransId="{982DC734-0BD4-4B4E-8A22-7107C999690F}"/>
    <dgm:cxn modelId="{E329DCC4-E83B-4741-A487-1605B5AFA5F6}" srcId="{6FA5EE4E-FEF2-48EC-B519-B701579EB0A9}" destId="{7D26E445-EC20-4D65-B8D7-2C685BD6F237}" srcOrd="8" destOrd="0" parTransId="{F50B4510-F490-4D9E-A272-6316F881DC35}" sibTransId="{22DF466F-F2BA-4B93-9A87-B47A1F2D82F6}"/>
    <dgm:cxn modelId="{73CD63D0-9378-4BE5-8A9E-DA169E4DB6B5}" type="presOf" srcId="{B0F09016-E623-4204-AFD0-31C284DAA387}" destId="{6A97FDF8-5A38-48BA-A0F6-AE345B06450A}" srcOrd="0" destOrd="0" presId="urn:microsoft.com/office/officeart/2011/layout/HexagonRadial"/>
    <dgm:cxn modelId="{086DCDD2-32EB-45DF-A27E-B2CCC4BC84C4}" type="presOf" srcId="{528F2D6D-0963-41D0-B2B9-B9EAE7982BC1}" destId="{33B0A6C7-79AE-47A3-B770-D51F7785AC15}" srcOrd="0" destOrd="0" presId="urn:microsoft.com/office/officeart/2011/layout/HexagonRadial"/>
    <dgm:cxn modelId="{D974AEDC-99AA-4AFA-9AD9-5BFEA1F3BBF5}" srcId="{6FA5EE4E-FEF2-48EC-B519-B701579EB0A9}" destId="{5ABF2080-0F62-4D3B-BA79-D35B793FC4B2}" srcOrd="0" destOrd="0" parTransId="{C33B83DD-AAE6-489E-8595-CC6A0067B504}" sibTransId="{82D372B8-B633-4FFB-BC24-FC54FF9E5350}"/>
    <dgm:cxn modelId="{2580B7EC-42FF-4ED9-BB78-C32763CDD667}" type="presOf" srcId="{EE89B66D-CCD8-4FFE-B97F-638156011008}" destId="{3A29851B-44B4-4D48-87AF-3008BB7309AB}" srcOrd="0" destOrd="0" presId="urn:microsoft.com/office/officeart/2011/layout/HexagonRadial"/>
    <dgm:cxn modelId="{212E6AF8-BD82-4C4C-B411-1F3FCFB03A9B}" srcId="{6FA5EE4E-FEF2-48EC-B519-B701579EB0A9}" destId="{8B606442-8A2D-4AB4-85CB-3705B805BEA8}" srcOrd="7" destOrd="0" parTransId="{C99B7BA2-FD2F-4C76-BD33-286F518B420E}" sibTransId="{BC705189-D253-48D6-8437-AD02BCB9069D}"/>
    <dgm:cxn modelId="{841D3EFE-EE2E-4BBF-A5F3-E28964AA4E35}" srcId="{6FA5EE4E-FEF2-48EC-B519-B701579EB0A9}" destId="{C407821C-F8EF-4B72-A967-30E5BE1510F6}" srcOrd="9" destOrd="0" parTransId="{2C0A7F5B-9EC9-4578-9447-1BEF6CCFED03}" sibTransId="{9F2CC0A2-E0EE-4DE7-AE36-06BB3BD64DE5}"/>
    <dgm:cxn modelId="{FCA5D6DF-2AB6-4423-8B94-1FF9AD75884A}" type="presParOf" srcId="{275AEA12-358E-48ED-8C89-46EA64377985}" destId="{5CD698AB-1CE8-4CA1-8F30-34D0FEFEDAAF}" srcOrd="0" destOrd="0" presId="urn:microsoft.com/office/officeart/2011/layout/HexagonRadial"/>
    <dgm:cxn modelId="{CC64AC92-3423-4F2C-AE0B-A1B8ED60CF59}" type="presParOf" srcId="{275AEA12-358E-48ED-8C89-46EA64377985}" destId="{1BADC7FB-AF01-46AF-B73E-B2D50EE1348F}" srcOrd="1" destOrd="0" presId="urn:microsoft.com/office/officeart/2011/layout/HexagonRadial"/>
    <dgm:cxn modelId="{277BF896-0E88-4679-B5AE-EC716E447D2B}" type="presParOf" srcId="{1BADC7FB-AF01-46AF-B73E-B2D50EE1348F}" destId="{77064B25-08FD-43DE-9263-A8C3D20AFC48}" srcOrd="0" destOrd="0" presId="urn:microsoft.com/office/officeart/2011/layout/HexagonRadial"/>
    <dgm:cxn modelId="{F0912AD8-B7CC-4448-AB9A-254529E59882}" type="presParOf" srcId="{275AEA12-358E-48ED-8C89-46EA64377985}" destId="{53A76B54-FD8F-4F73-B64D-1F8138F9ADF8}" srcOrd="2" destOrd="0" presId="urn:microsoft.com/office/officeart/2011/layout/HexagonRadial"/>
    <dgm:cxn modelId="{9F2398B8-23B8-46BB-80F8-E093B2A39FE5}" type="presParOf" srcId="{275AEA12-358E-48ED-8C89-46EA64377985}" destId="{C32583D9-6B01-45E1-9CC2-03752FB38C02}" srcOrd="3" destOrd="0" presId="urn:microsoft.com/office/officeart/2011/layout/HexagonRadial"/>
    <dgm:cxn modelId="{4E4920AD-0A77-449B-A6AE-062F7B24040D}" type="presParOf" srcId="{C32583D9-6B01-45E1-9CC2-03752FB38C02}" destId="{D751C4A9-1802-41CE-BA32-F2E745E74E9C}" srcOrd="0" destOrd="0" presId="urn:microsoft.com/office/officeart/2011/layout/HexagonRadial"/>
    <dgm:cxn modelId="{F97DC033-4A2B-49C0-8D62-9B85D51C8D9C}" type="presParOf" srcId="{275AEA12-358E-48ED-8C89-46EA64377985}" destId="{3A29851B-44B4-4D48-87AF-3008BB7309AB}" srcOrd="4" destOrd="0" presId="urn:microsoft.com/office/officeart/2011/layout/HexagonRadial"/>
    <dgm:cxn modelId="{9E3EFFAA-E6D3-436F-A9FF-7B84CAB2E79E}" type="presParOf" srcId="{275AEA12-358E-48ED-8C89-46EA64377985}" destId="{F4435A80-6A11-4FFB-A497-0F32AF823762}" srcOrd="5" destOrd="0" presId="urn:microsoft.com/office/officeart/2011/layout/HexagonRadial"/>
    <dgm:cxn modelId="{42B7DFAB-A9DB-4F0F-9B29-D0ACDB765D23}" type="presParOf" srcId="{F4435A80-6A11-4FFB-A497-0F32AF823762}" destId="{0D60D8A2-AA01-4F13-B6DE-280005466E39}" srcOrd="0" destOrd="0" presId="urn:microsoft.com/office/officeart/2011/layout/HexagonRadial"/>
    <dgm:cxn modelId="{44EAD786-787C-4946-B283-BE57F50635C1}" type="presParOf" srcId="{275AEA12-358E-48ED-8C89-46EA64377985}" destId="{33B0A6C7-79AE-47A3-B770-D51F7785AC15}" srcOrd="6" destOrd="0" presId="urn:microsoft.com/office/officeart/2011/layout/HexagonRadial"/>
    <dgm:cxn modelId="{A0CC114A-710A-49CD-AAB2-118AB76B21F8}" type="presParOf" srcId="{275AEA12-358E-48ED-8C89-46EA64377985}" destId="{F2067BCF-FF10-4054-B5A8-0181D147233B}" srcOrd="7" destOrd="0" presId="urn:microsoft.com/office/officeart/2011/layout/HexagonRadial"/>
    <dgm:cxn modelId="{7661B8E2-5022-46EA-8591-00480AEB4A12}" type="presParOf" srcId="{F2067BCF-FF10-4054-B5A8-0181D147233B}" destId="{A2A145D2-DE87-4992-A465-B4681529423A}" srcOrd="0" destOrd="0" presId="urn:microsoft.com/office/officeart/2011/layout/HexagonRadial"/>
    <dgm:cxn modelId="{6D151C1B-7673-4C31-AE3B-FA53F89883E5}" type="presParOf" srcId="{275AEA12-358E-48ED-8C89-46EA64377985}" destId="{56B2CC45-777E-48FA-9D46-9556F58E6BA2}" srcOrd="8" destOrd="0" presId="urn:microsoft.com/office/officeart/2011/layout/HexagonRadial"/>
    <dgm:cxn modelId="{F247484B-3874-4095-A5F3-E386491A9768}" type="presParOf" srcId="{275AEA12-358E-48ED-8C89-46EA64377985}" destId="{41CBE8AE-1172-4AC5-8665-A65F5D97A667}" srcOrd="9" destOrd="0" presId="urn:microsoft.com/office/officeart/2011/layout/HexagonRadial"/>
    <dgm:cxn modelId="{F9B92DF5-8F6F-4A7B-B40B-6EE28D9CE2C2}" type="presParOf" srcId="{41CBE8AE-1172-4AC5-8665-A65F5D97A667}" destId="{445C4DBB-CDF3-4DC5-A98A-E59DFFFA9C06}" srcOrd="0" destOrd="0" presId="urn:microsoft.com/office/officeart/2011/layout/HexagonRadial"/>
    <dgm:cxn modelId="{A7D211E0-B0F5-43D8-A07F-C4A819CD47B3}" type="presParOf" srcId="{275AEA12-358E-48ED-8C89-46EA64377985}" destId="{6A97FDF8-5A38-48BA-A0F6-AE345B06450A}" srcOrd="10" destOrd="0" presId="urn:microsoft.com/office/officeart/2011/layout/HexagonRadial"/>
    <dgm:cxn modelId="{C41E55C7-B7F4-4DF3-9796-7C24155D1D6A}" type="presParOf" srcId="{275AEA12-358E-48ED-8C89-46EA64377985}" destId="{B2060C4B-AC49-4508-943D-435D60C66056}" srcOrd="11" destOrd="0" presId="urn:microsoft.com/office/officeart/2011/layout/HexagonRadial"/>
    <dgm:cxn modelId="{A070BC52-B38A-42BF-9914-DAE0CF386BE0}" type="presParOf" srcId="{B2060C4B-AC49-4508-943D-435D60C66056}" destId="{A5D9B05E-A437-4162-BBFD-543CBC768F5B}" srcOrd="0" destOrd="0" presId="urn:microsoft.com/office/officeart/2011/layout/HexagonRadial"/>
    <dgm:cxn modelId="{C2C19869-12D7-4177-8FC9-73E90ED75A62}" type="presParOf" srcId="{275AEA12-358E-48ED-8C89-46EA64377985}" destId="{5BA447C5-FCDA-484D-AEFB-446A6E363C1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87618-3CD6-4DBA-9FB0-F445AAC07337}" type="doc">
      <dgm:prSet loTypeId="urn:microsoft.com/office/officeart/2011/layout/HexagonRadial" loCatId="cycle" qsTypeId="urn:microsoft.com/office/officeart/2005/8/quickstyle/3d1" qsCatId="3D" csTypeId="urn:microsoft.com/office/officeart/2005/8/colors/colorful4" csCatId="colorful" phldr="1"/>
      <dgm:spPr/>
      <dgm:t>
        <a:bodyPr/>
        <a:lstStyle/>
        <a:p>
          <a:pPr rtl="1"/>
          <a:endParaRPr lang="ar-EG"/>
        </a:p>
      </dgm:t>
    </dgm:pt>
    <dgm:pt modelId="{6FA5EE4E-FEF2-48EC-B519-B701579EB0A9}">
      <dgm:prSet phldrT="[Text]" custT="1"/>
      <dgm:spPr>
        <a:solidFill>
          <a:schemeClr val="bg2">
            <a:lumMod val="75000"/>
          </a:schemeClr>
        </a:solidFill>
      </dgm:spPr>
      <dgm:t>
        <a:bodyPr/>
        <a:lstStyle/>
        <a:p>
          <a:pPr rtl="1"/>
          <a:r>
            <a:rPr lang="ar-EG" sz="4000" b="1" u="sng" dirty="0">
              <a:ln>
                <a:solidFill>
                  <a:srgbClr val="FF0000"/>
                </a:solidFill>
              </a:ln>
              <a:solidFill>
                <a:schemeClr val="tx1">
                  <a:lumMod val="95000"/>
                  <a:lumOff val="5000"/>
                </a:schemeClr>
              </a:solidFill>
            </a:rPr>
            <a:t>طريقة</a:t>
          </a:r>
          <a:endParaRPr lang="en-US" sz="4000" b="1" u="sng" dirty="0">
            <a:ln>
              <a:solidFill>
                <a:srgbClr val="FF0000"/>
              </a:solidFill>
            </a:ln>
            <a:solidFill>
              <a:schemeClr val="tx1">
                <a:lumMod val="95000"/>
                <a:lumOff val="5000"/>
              </a:schemeClr>
            </a:solidFill>
          </a:endParaRPr>
        </a:p>
        <a:p>
          <a:pPr rtl="1"/>
          <a:r>
            <a:rPr lang="ar-SA" sz="4000" b="1" u="sng" dirty="0">
              <a:ln>
                <a:solidFill>
                  <a:srgbClr val="FF0000"/>
                </a:solidFill>
              </a:ln>
              <a:solidFill>
                <a:schemeClr val="tx1">
                  <a:lumMod val="95000"/>
                  <a:lumOff val="5000"/>
                </a:schemeClr>
              </a:solidFill>
            </a:rPr>
            <a:t>التلقيح</a:t>
          </a:r>
          <a:r>
            <a:rPr lang="en-US" sz="4000" b="1" u="sng" dirty="0">
              <a:ln>
                <a:solidFill>
                  <a:srgbClr val="FF0000"/>
                </a:solidFill>
              </a:ln>
              <a:solidFill>
                <a:schemeClr val="tx1">
                  <a:lumMod val="95000"/>
                  <a:lumOff val="5000"/>
                </a:schemeClr>
              </a:solidFill>
            </a:rPr>
            <a:t> </a:t>
          </a:r>
          <a:endParaRPr lang="ar-SA" sz="4000" b="1" u="sng" dirty="0">
            <a:ln>
              <a:solidFill>
                <a:srgbClr val="FF0000"/>
              </a:solidFill>
            </a:ln>
            <a:solidFill>
              <a:schemeClr val="tx1">
                <a:lumMod val="95000"/>
                <a:lumOff val="5000"/>
              </a:schemeClr>
            </a:solidFill>
          </a:endParaRPr>
        </a:p>
        <a:p>
          <a:pPr rtl="1"/>
          <a:r>
            <a:rPr lang="ar-SA" sz="4000" b="1" u="sng" dirty="0">
              <a:ln>
                <a:solidFill>
                  <a:srgbClr val="FF0000"/>
                </a:solidFill>
              </a:ln>
              <a:solidFill>
                <a:schemeClr val="tx1">
                  <a:lumMod val="95000"/>
                  <a:lumOff val="5000"/>
                </a:schemeClr>
              </a:solidFill>
            </a:rPr>
            <a:t>الصناعي</a:t>
          </a:r>
          <a:endParaRPr lang="ar-EG" sz="4000" b="1" u="sng" dirty="0">
            <a:ln>
              <a:solidFill>
                <a:srgbClr val="FF0000"/>
              </a:solidFill>
            </a:ln>
            <a:solidFill>
              <a:schemeClr val="tx1">
                <a:lumMod val="95000"/>
                <a:lumOff val="5000"/>
              </a:schemeClr>
            </a:solidFill>
          </a:endParaRPr>
        </a:p>
      </dgm:t>
    </dgm:pt>
    <dgm:pt modelId="{E4A16A2C-3E3B-48F1-8C38-F4FE18F89398}" type="parTrans" cxnId="{584253C2-A0C8-477B-A286-E254A61C101C}">
      <dgm:prSet/>
      <dgm:spPr/>
      <dgm:t>
        <a:bodyPr/>
        <a:lstStyle/>
        <a:p>
          <a:pPr rtl="1"/>
          <a:endParaRPr lang="ar-EG" sz="2000">
            <a:ln>
              <a:solidFill>
                <a:srgbClr val="FF0000"/>
              </a:solidFill>
            </a:ln>
            <a:solidFill>
              <a:schemeClr val="tx1">
                <a:lumMod val="95000"/>
                <a:lumOff val="5000"/>
              </a:schemeClr>
            </a:solidFill>
          </a:endParaRPr>
        </a:p>
      </dgm:t>
    </dgm:pt>
    <dgm:pt modelId="{982DC734-0BD4-4B4E-8A22-7107C999690F}" type="sibTrans" cxnId="{584253C2-A0C8-477B-A286-E254A61C101C}">
      <dgm:prSet/>
      <dgm:spPr/>
      <dgm:t>
        <a:bodyPr/>
        <a:lstStyle/>
        <a:p>
          <a:pPr rtl="1"/>
          <a:endParaRPr lang="ar-EG" sz="2000">
            <a:ln>
              <a:solidFill>
                <a:srgbClr val="FF0000"/>
              </a:solidFill>
            </a:ln>
            <a:solidFill>
              <a:schemeClr val="tx1">
                <a:lumMod val="95000"/>
                <a:lumOff val="5000"/>
              </a:schemeClr>
            </a:solidFill>
          </a:endParaRPr>
        </a:p>
      </dgm:t>
    </dgm:pt>
    <dgm:pt modelId="{5ABF2080-0F62-4D3B-BA79-D35B793FC4B2}">
      <dgm:prSet phldrT="[Text]" custT="1"/>
      <dgm:spPr>
        <a:solidFill>
          <a:schemeClr val="bg1">
            <a:lumMod val="95000"/>
          </a:schemeClr>
        </a:solidFill>
      </dgm:spPr>
      <dgm:t>
        <a:bodyPr/>
        <a:lstStyle/>
        <a:p>
          <a:pPr rtl="1"/>
          <a:r>
            <a:rPr lang="en-US" sz="4000" b="1" dirty="0">
              <a:ln>
                <a:solidFill>
                  <a:srgbClr val="FF0000"/>
                </a:solidFill>
              </a:ln>
              <a:solidFill>
                <a:schemeClr val="tx1"/>
              </a:solidFill>
            </a:rPr>
            <a:t>-1</a:t>
          </a:r>
          <a:r>
            <a:rPr lang="ar-SA" sz="4000" b="1" dirty="0">
              <a:ln>
                <a:solidFill>
                  <a:srgbClr val="FF0000"/>
                </a:solidFill>
              </a:ln>
              <a:solidFill>
                <a:schemeClr val="tx1"/>
              </a:solidFill>
            </a:rPr>
            <a:t>اختيار حيوانات التلقيح</a:t>
          </a:r>
          <a:endParaRPr lang="ar-EG" sz="4000" b="1" dirty="0">
            <a:ln>
              <a:solidFill>
                <a:srgbClr val="FF0000"/>
              </a:solidFill>
            </a:ln>
            <a:solidFill>
              <a:schemeClr val="tx1"/>
            </a:solidFill>
          </a:endParaRPr>
        </a:p>
      </dgm:t>
    </dgm:pt>
    <dgm:pt modelId="{C33B83DD-AAE6-489E-8595-CC6A0067B504}" type="parTrans" cxnId="{D974AEDC-99AA-4AFA-9AD9-5BFEA1F3BBF5}">
      <dgm:prSet/>
      <dgm:spPr/>
      <dgm:t>
        <a:bodyPr/>
        <a:lstStyle/>
        <a:p>
          <a:pPr rtl="1"/>
          <a:endParaRPr lang="ar-EG" sz="2000">
            <a:ln>
              <a:solidFill>
                <a:srgbClr val="FF0000"/>
              </a:solidFill>
            </a:ln>
            <a:solidFill>
              <a:schemeClr val="tx1">
                <a:lumMod val="95000"/>
                <a:lumOff val="5000"/>
              </a:schemeClr>
            </a:solidFill>
          </a:endParaRPr>
        </a:p>
      </dgm:t>
    </dgm:pt>
    <dgm:pt modelId="{82D372B8-B633-4FFB-BC24-FC54FF9E5350}" type="sibTrans" cxnId="{D974AEDC-99AA-4AFA-9AD9-5BFEA1F3BBF5}">
      <dgm:prSet/>
      <dgm:spPr/>
      <dgm:t>
        <a:bodyPr/>
        <a:lstStyle/>
        <a:p>
          <a:pPr rtl="1"/>
          <a:endParaRPr lang="ar-EG" sz="2000">
            <a:ln>
              <a:solidFill>
                <a:srgbClr val="FF0000"/>
              </a:solidFill>
            </a:ln>
            <a:solidFill>
              <a:schemeClr val="tx1">
                <a:lumMod val="95000"/>
                <a:lumOff val="5000"/>
              </a:schemeClr>
            </a:solidFill>
          </a:endParaRPr>
        </a:p>
      </dgm:t>
    </dgm:pt>
    <dgm:pt modelId="{EE89B66D-CCD8-4FFE-B97F-638156011008}">
      <dgm:prSet phldrT="[Text]" custT="1"/>
      <dgm:spPr>
        <a:solidFill>
          <a:schemeClr val="accent1">
            <a:lumMod val="40000"/>
            <a:lumOff val="60000"/>
          </a:schemeClr>
        </a:solidFill>
      </dgm:spPr>
      <dgm:t>
        <a:bodyPr/>
        <a:lstStyle/>
        <a:p>
          <a:pPr rtl="1"/>
          <a:r>
            <a:rPr lang="en-US" sz="4000" b="1" dirty="0">
              <a:ln>
                <a:solidFill>
                  <a:srgbClr val="FF0000"/>
                </a:solidFill>
              </a:ln>
              <a:solidFill>
                <a:schemeClr val="tx1"/>
              </a:solidFill>
            </a:rPr>
            <a:t>-2</a:t>
          </a:r>
          <a:r>
            <a:rPr lang="ar-SA" sz="4000" b="1" dirty="0">
              <a:ln>
                <a:solidFill>
                  <a:srgbClr val="FF0000"/>
                </a:solidFill>
              </a:ln>
              <a:solidFill>
                <a:schemeClr val="tx1"/>
              </a:solidFill>
            </a:rPr>
            <a:t>جمع السائل المنوي</a:t>
          </a:r>
          <a:r>
            <a:rPr lang="en-US" sz="4000" b="1" dirty="0">
              <a:ln>
                <a:solidFill>
                  <a:srgbClr val="FF0000"/>
                </a:solidFill>
              </a:ln>
              <a:solidFill>
                <a:schemeClr val="tx1"/>
              </a:solidFill>
            </a:rPr>
            <a:t> Semen collection</a:t>
          </a:r>
          <a:br>
            <a:rPr lang="en-US" sz="4000" b="1" dirty="0">
              <a:ln>
                <a:solidFill>
                  <a:srgbClr val="FF0000"/>
                </a:solidFill>
              </a:ln>
              <a:solidFill>
                <a:schemeClr val="tx1"/>
              </a:solidFill>
            </a:rPr>
          </a:br>
          <a:endParaRPr lang="ar-EG" sz="4000" b="1" dirty="0">
            <a:ln>
              <a:solidFill>
                <a:srgbClr val="FF0000"/>
              </a:solidFill>
            </a:ln>
            <a:solidFill>
              <a:schemeClr val="tx1"/>
            </a:solidFill>
          </a:endParaRPr>
        </a:p>
      </dgm:t>
    </dgm:pt>
    <dgm:pt modelId="{F9A70B67-7AC4-4F3D-8A07-7E34D207E64A}" type="parTrans" cxnId="{96CDEB75-7E76-46AC-B276-A70CC23CFBB2}">
      <dgm:prSet/>
      <dgm:spPr/>
      <dgm:t>
        <a:bodyPr/>
        <a:lstStyle/>
        <a:p>
          <a:pPr rtl="1"/>
          <a:endParaRPr lang="ar-EG" sz="2000">
            <a:ln>
              <a:solidFill>
                <a:srgbClr val="FF0000"/>
              </a:solidFill>
            </a:ln>
            <a:solidFill>
              <a:schemeClr val="tx1">
                <a:lumMod val="95000"/>
                <a:lumOff val="5000"/>
              </a:schemeClr>
            </a:solidFill>
          </a:endParaRPr>
        </a:p>
      </dgm:t>
    </dgm:pt>
    <dgm:pt modelId="{28E79C11-C312-47EC-89AC-0F1C1E524379}" type="sibTrans" cxnId="{96CDEB75-7E76-46AC-B276-A70CC23CFBB2}">
      <dgm:prSet/>
      <dgm:spPr/>
      <dgm:t>
        <a:bodyPr/>
        <a:lstStyle/>
        <a:p>
          <a:pPr rtl="1"/>
          <a:endParaRPr lang="ar-EG" sz="2000">
            <a:ln>
              <a:solidFill>
                <a:srgbClr val="FF0000"/>
              </a:solidFill>
            </a:ln>
            <a:solidFill>
              <a:schemeClr val="tx1">
                <a:lumMod val="95000"/>
                <a:lumOff val="5000"/>
              </a:schemeClr>
            </a:solidFill>
          </a:endParaRPr>
        </a:p>
      </dgm:t>
    </dgm:pt>
    <dgm:pt modelId="{528F2D6D-0963-41D0-B2B9-B9EAE7982BC1}">
      <dgm:prSet phldrT="[Text]" custT="1"/>
      <dgm:spPr>
        <a:solidFill>
          <a:schemeClr val="accent1">
            <a:lumMod val="20000"/>
            <a:lumOff val="80000"/>
          </a:schemeClr>
        </a:solidFill>
      </dgm:spPr>
      <dgm:t>
        <a:bodyPr/>
        <a:lstStyle/>
        <a:p>
          <a:pPr rtl="1"/>
          <a:r>
            <a:rPr lang="en-US" sz="4000" b="1" dirty="0">
              <a:ln>
                <a:solidFill>
                  <a:srgbClr val="FF0000"/>
                </a:solidFill>
              </a:ln>
              <a:solidFill>
                <a:schemeClr val="tx1"/>
              </a:solidFill>
            </a:rPr>
            <a:t>-3</a:t>
          </a:r>
          <a:r>
            <a:rPr lang="ar-SA" sz="4000" b="1" dirty="0">
              <a:ln>
                <a:solidFill>
                  <a:srgbClr val="FF0000"/>
                </a:solidFill>
              </a:ln>
              <a:solidFill>
                <a:schemeClr val="tx1"/>
              </a:solidFill>
            </a:rPr>
            <a:t>تقييم السائل المنوي</a:t>
          </a:r>
          <a:r>
            <a:rPr lang="en-US" sz="4000" b="1" dirty="0">
              <a:ln>
                <a:solidFill>
                  <a:srgbClr val="FF0000"/>
                </a:solidFill>
              </a:ln>
              <a:solidFill>
                <a:schemeClr val="tx1"/>
              </a:solidFill>
            </a:rPr>
            <a:t> Semen evaluation</a:t>
          </a:r>
          <a:endParaRPr lang="ar-EG" sz="4000" b="1" dirty="0">
            <a:ln>
              <a:solidFill>
                <a:srgbClr val="FF0000"/>
              </a:solidFill>
            </a:ln>
            <a:solidFill>
              <a:schemeClr val="tx1"/>
            </a:solidFill>
          </a:endParaRPr>
        </a:p>
      </dgm:t>
    </dgm:pt>
    <dgm:pt modelId="{E6F3C114-9C53-4437-8164-FE87875B1071}" type="parTrans" cxnId="{2B03756B-9D4A-4CEC-9726-A7A204A2495C}">
      <dgm:prSet/>
      <dgm:spPr/>
      <dgm:t>
        <a:bodyPr/>
        <a:lstStyle/>
        <a:p>
          <a:pPr rtl="1"/>
          <a:endParaRPr lang="ar-EG" sz="2000">
            <a:ln>
              <a:solidFill>
                <a:srgbClr val="FF0000"/>
              </a:solidFill>
            </a:ln>
            <a:solidFill>
              <a:schemeClr val="tx1">
                <a:lumMod val="95000"/>
                <a:lumOff val="5000"/>
              </a:schemeClr>
            </a:solidFill>
          </a:endParaRPr>
        </a:p>
      </dgm:t>
    </dgm:pt>
    <dgm:pt modelId="{36BE2C82-3459-4EB4-A153-6C9ACC286008}" type="sibTrans" cxnId="{2B03756B-9D4A-4CEC-9726-A7A204A2495C}">
      <dgm:prSet/>
      <dgm:spPr/>
      <dgm:t>
        <a:bodyPr/>
        <a:lstStyle/>
        <a:p>
          <a:pPr rtl="1"/>
          <a:endParaRPr lang="ar-EG" sz="2000">
            <a:ln>
              <a:solidFill>
                <a:srgbClr val="FF0000"/>
              </a:solidFill>
            </a:ln>
            <a:solidFill>
              <a:schemeClr val="tx1">
                <a:lumMod val="95000"/>
                <a:lumOff val="5000"/>
              </a:schemeClr>
            </a:solidFill>
          </a:endParaRPr>
        </a:p>
      </dgm:t>
    </dgm:pt>
    <dgm:pt modelId="{8D9EF35E-045E-4DDE-A241-843A207E2E7A}">
      <dgm:prSet phldrT="[Text]" custT="1"/>
      <dgm:spPr>
        <a:solidFill>
          <a:schemeClr val="accent5">
            <a:lumMod val="60000"/>
            <a:lumOff val="40000"/>
          </a:schemeClr>
        </a:solidFill>
      </dgm:spPr>
      <dgm:t>
        <a:bodyPr/>
        <a:lstStyle/>
        <a:p>
          <a:pPr rtl="1"/>
          <a:r>
            <a:rPr lang="en-US" sz="4000" b="1" u="sng" dirty="0">
              <a:ln>
                <a:solidFill>
                  <a:srgbClr val="FF0000"/>
                </a:solidFill>
              </a:ln>
              <a:solidFill>
                <a:schemeClr val="tx1"/>
              </a:solidFill>
            </a:rPr>
            <a:t> -5 </a:t>
          </a:r>
          <a:r>
            <a:rPr lang="ar-SA" sz="4000" b="1" u="sng" dirty="0">
              <a:ln>
                <a:solidFill>
                  <a:srgbClr val="FF0000"/>
                </a:solidFill>
              </a:ln>
              <a:solidFill>
                <a:schemeClr val="tx1"/>
              </a:solidFill>
            </a:rPr>
            <a:t>استحداث التبويض اصطناعيا</a:t>
          </a:r>
          <a:r>
            <a:rPr lang="en-US" sz="4000" b="1" u="sng" dirty="0">
              <a:ln>
                <a:solidFill>
                  <a:srgbClr val="FF0000"/>
                </a:solidFill>
              </a:ln>
              <a:solidFill>
                <a:schemeClr val="tx1"/>
              </a:solidFill>
            </a:rPr>
            <a:t>Induction of Artificial ovulation</a:t>
          </a:r>
          <a:endParaRPr lang="ar-EG" sz="4000" b="1" dirty="0">
            <a:ln>
              <a:solidFill>
                <a:srgbClr val="FF0000"/>
              </a:solidFill>
            </a:ln>
            <a:solidFill>
              <a:schemeClr val="tx1"/>
            </a:solidFill>
          </a:endParaRPr>
        </a:p>
      </dgm:t>
    </dgm:pt>
    <dgm:pt modelId="{01D99546-FF95-41F7-8981-98ADB0730695}" type="parTrans" cxnId="{2C5437BD-D846-43FF-A2FD-7E0CDFEB645F}">
      <dgm:prSet/>
      <dgm:spPr/>
      <dgm:t>
        <a:bodyPr/>
        <a:lstStyle/>
        <a:p>
          <a:pPr rtl="1"/>
          <a:endParaRPr lang="ar-EG" sz="2000">
            <a:ln>
              <a:solidFill>
                <a:srgbClr val="FF0000"/>
              </a:solidFill>
            </a:ln>
            <a:solidFill>
              <a:schemeClr val="tx1">
                <a:lumMod val="95000"/>
                <a:lumOff val="5000"/>
              </a:schemeClr>
            </a:solidFill>
          </a:endParaRPr>
        </a:p>
      </dgm:t>
    </dgm:pt>
    <dgm:pt modelId="{6370543F-CADC-4AD6-AC61-C1948F642C8C}" type="sibTrans" cxnId="{2C5437BD-D846-43FF-A2FD-7E0CDFEB645F}">
      <dgm:prSet/>
      <dgm:spPr/>
      <dgm:t>
        <a:bodyPr/>
        <a:lstStyle/>
        <a:p>
          <a:pPr rtl="1"/>
          <a:endParaRPr lang="ar-EG" sz="2000">
            <a:ln>
              <a:solidFill>
                <a:srgbClr val="FF0000"/>
              </a:solidFill>
            </a:ln>
            <a:solidFill>
              <a:schemeClr val="tx1">
                <a:lumMod val="95000"/>
                <a:lumOff val="5000"/>
              </a:schemeClr>
            </a:solidFill>
          </a:endParaRPr>
        </a:p>
      </dgm:t>
    </dgm:pt>
    <dgm:pt modelId="{A363A762-CE9A-4E17-B05D-B205D04FEB1F}">
      <dgm:prSet phldrT="[Text]" custT="1"/>
      <dgm:spPr>
        <a:solidFill>
          <a:schemeClr val="accent2">
            <a:lumMod val="40000"/>
            <a:lumOff val="60000"/>
          </a:schemeClr>
        </a:solidFill>
      </dgm:spPr>
      <dgm:t>
        <a:bodyPr/>
        <a:lstStyle/>
        <a:p>
          <a:pPr rtl="1"/>
          <a:r>
            <a:rPr lang="en-US" sz="4000" b="1" dirty="0">
              <a:ln>
                <a:solidFill>
                  <a:srgbClr val="FF0000"/>
                </a:solidFill>
              </a:ln>
              <a:solidFill>
                <a:schemeClr val="tx1"/>
              </a:solidFill>
            </a:rPr>
            <a:t> -4</a:t>
          </a:r>
          <a:r>
            <a:rPr lang="ar-SA" sz="4000" b="1" dirty="0">
              <a:ln>
                <a:solidFill>
                  <a:srgbClr val="FF0000"/>
                </a:solidFill>
              </a:ln>
              <a:solidFill>
                <a:schemeClr val="tx1"/>
              </a:solidFill>
            </a:rPr>
            <a:t>تخفيف وحفظ السائل المنوي</a:t>
          </a:r>
          <a:r>
            <a:rPr lang="en-US" sz="4000" b="1" dirty="0">
              <a:ln>
                <a:solidFill>
                  <a:srgbClr val="FF0000"/>
                </a:solidFill>
              </a:ln>
              <a:solidFill>
                <a:schemeClr val="tx1"/>
              </a:solidFill>
            </a:rPr>
            <a:t> Semen dilution and consecrations </a:t>
          </a:r>
          <a:endParaRPr lang="ar-EG" sz="4000" b="1" dirty="0">
            <a:ln>
              <a:solidFill>
                <a:srgbClr val="FF0000"/>
              </a:solidFill>
            </a:ln>
            <a:solidFill>
              <a:schemeClr val="tx1"/>
            </a:solidFill>
          </a:endParaRPr>
        </a:p>
      </dgm:t>
    </dgm:pt>
    <dgm:pt modelId="{1D905178-F57B-447B-938C-95D910575DBA}" type="sibTrans" cxnId="{5CA6F663-503F-4C07-A78C-EF5BE4A8AA96}">
      <dgm:prSet/>
      <dgm:spPr/>
      <dgm:t>
        <a:bodyPr/>
        <a:lstStyle/>
        <a:p>
          <a:pPr rtl="1"/>
          <a:endParaRPr lang="ar-EG" sz="2000">
            <a:ln>
              <a:solidFill>
                <a:srgbClr val="FF0000"/>
              </a:solidFill>
            </a:ln>
            <a:solidFill>
              <a:schemeClr val="tx1">
                <a:lumMod val="95000"/>
                <a:lumOff val="5000"/>
              </a:schemeClr>
            </a:solidFill>
          </a:endParaRPr>
        </a:p>
      </dgm:t>
    </dgm:pt>
    <dgm:pt modelId="{A4EED1CD-CA54-4E45-916A-4F1A41E9A53E}" type="parTrans" cxnId="{5CA6F663-503F-4C07-A78C-EF5BE4A8AA96}">
      <dgm:prSet/>
      <dgm:spPr/>
      <dgm:t>
        <a:bodyPr/>
        <a:lstStyle/>
        <a:p>
          <a:pPr rtl="1"/>
          <a:endParaRPr lang="ar-EG" sz="2000">
            <a:ln>
              <a:solidFill>
                <a:srgbClr val="FF0000"/>
              </a:solidFill>
            </a:ln>
            <a:solidFill>
              <a:schemeClr val="tx1">
                <a:lumMod val="95000"/>
                <a:lumOff val="5000"/>
              </a:schemeClr>
            </a:solidFill>
          </a:endParaRPr>
        </a:p>
      </dgm:t>
    </dgm:pt>
    <dgm:pt modelId="{8C86995F-3E55-43D7-AC80-AE3A934A2BE9}">
      <dgm:prSet/>
      <dgm:spPr/>
      <dgm:t>
        <a:bodyPr/>
        <a:lstStyle/>
        <a:p>
          <a:pPr rtl="1"/>
          <a:endParaRPr lang="ar-EG" sz="4000" b="1">
            <a:ln>
              <a:solidFill>
                <a:srgbClr val="FF0000"/>
              </a:solidFill>
            </a:ln>
            <a:solidFill>
              <a:schemeClr val="tx1"/>
            </a:solidFill>
          </a:endParaRPr>
        </a:p>
      </dgm:t>
    </dgm:pt>
    <dgm:pt modelId="{45FAA84B-F291-4CF5-9DAC-FAB87A0B2BB3}" type="parTrans" cxnId="{134368B4-1150-4056-932C-FF6D90238469}">
      <dgm:prSet/>
      <dgm:spPr/>
      <dgm:t>
        <a:bodyPr/>
        <a:lstStyle/>
        <a:p>
          <a:pPr rtl="1"/>
          <a:endParaRPr lang="ar-EG" sz="2000">
            <a:ln>
              <a:solidFill>
                <a:srgbClr val="FF0000"/>
              </a:solidFill>
            </a:ln>
            <a:solidFill>
              <a:schemeClr val="tx1">
                <a:lumMod val="95000"/>
                <a:lumOff val="5000"/>
              </a:schemeClr>
            </a:solidFill>
          </a:endParaRPr>
        </a:p>
      </dgm:t>
    </dgm:pt>
    <dgm:pt modelId="{F7AA85D3-BBD0-41AD-BB12-992B504F2608}" type="sibTrans" cxnId="{134368B4-1150-4056-932C-FF6D90238469}">
      <dgm:prSet/>
      <dgm:spPr/>
      <dgm:t>
        <a:bodyPr/>
        <a:lstStyle/>
        <a:p>
          <a:pPr rtl="1"/>
          <a:endParaRPr lang="ar-EG" sz="2000">
            <a:ln>
              <a:solidFill>
                <a:srgbClr val="FF0000"/>
              </a:solidFill>
            </a:ln>
            <a:solidFill>
              <a:schemeClr val="tx1">
                <a:lumMod val="95000"/>
                <a:lumOff val="5000"/>
              </a:schemeClr>
            </a:solidFill>
          </a:endParaRPr>
        </a:p>
      </dgm:t>
    </dgm:pt>
    <dgm:pt modelId="{275AEA12-358E-48ED-8C89-46EA64377985}" type="pres">
      <dgm:prSet presAssocID="{B1887618-3CD6-4DBA-9FB0-F445AAC07337}" presName="Name0" presStyleCnt="0">
        <dgm:presLayoutVars>
          <dgm:chMax val="1"/>
          <dgm:chPref val="1"/>
          <dgm:dir/>
          <dgm:animOne val="branch"/>
          <dgm:animLvl val="lvl"/>
        </dgm:presLayoutVars>
      </dgm:prSet>
      <dgm:spPr/>
    </dgm:pt>
    <dgm:pt modelId="{5CD698AB-1CE8-4CA1-8F30-34D0FEFEDAAF}" type="pres">
      <dgm:prSet presAssocID="{6FA5EE4E-FEF2-48EC-B519-B701579EB0A9}" presName="Parent" presStyleLbl="node0" presStyleIdx="0" presStyleCnt="1" custScaleX="142112" custScaleY="112812" custLinFactNeighborX="4268">
        <dgm:presLayoutVars>
          <dgm:chMax val="6"/>
          <dgm:chPref val="6"/>
        </dgm:presLayoutVars>
      </dgm:prSet>
      <dgm:spPr>
        <a:prstGeom prst="bevel">
          <a:avLst/>
        </a:prstGeom>
      </dgm:spPr>
    </dgm:pt>
    <dgm:pt modelId="{1BADC7FB-AF01-46AF-B73E-B2D50EE1348F}" type="pres">
      <dgm:prSet presAssocID="{5ABF2080-0F62-4D3B-BA79-D35B793FC4B2}" presName="Accent1" presStyleCnt="0"/>
      <dgm:spPr/>
    </dgm:pt>
    <dgm:pt modelId="{77064B25-08FD-43DE-9263-A8C3D20AFC48}" type="pres">
      <dgm:prSet presAssocID="{5ABF2080-0F62-4D3B-BA79-D35B793FC4B2}" presName="Accent" presStyleLbl="bgShp" presStyleIdx="0" presStyleCnt="5"/>
      <dgm:spPr/>
    </dgm:pt>
    <dgm:pt modelId="{53A76B54-FD8F-4F73-B64D-1F8138F9ADF8}" type="pres">
      <dgm:prSet presAssocID="{5ABF2080-0F62-4D3B-BA79-D35B793FC4B2}" presName="Child1" presStyleLbl="node1" presStyleIdx="0" presStyleCnt="5" custScaleX="224731" custScaleY="53729" custLinFactNeighborY="-12175">
        <dgm:presLayoutVars>
          <dgm:chMax val="0"/>
          <dgm:chPref val="0"/>
          <dgm:bulletEnabled val="1"/>
        </dgm:presLayoutVars>
      </dgm:prSet>
      <dgm:spPr>
        <a:prstGeom prst="round2DiagRect">
          <a:avLst/>
        </a:prstGeom>
      </dgm:spPr>
    </dgm:pt>
    <dgm:pt modelId="{C32583D9-6B01-45E1-9CC2-03752FB38C02}" type="pres">
      <dgm:prSet presAssocID="{EE89B66D-CCD8-4FFE-B97F-638156011008}" presName="Accent2" presStyleCnt="0"/>
      <dgm:spPr/>
    </dgm:pt>
    <dgm:pt modelId="{D751C4A9-1802-41CE-BA32-F2E745E74E9C}" type="pres">
      <dgm:prSet presAssocID="{EE89B66D-CCD8-4FFE-B97F-638156011008}" presName="Accent" presStyleLbl="bgShp" presStyleIdx="1" presStyleCnt="5" custScaleX="149803" custLinFactNeighborX="31640" custLinFactNeighborY="-61107"/>
      <dgm:spPr>
        <a:prstGeom prst="round2DiagRect">
          <a:avLst/>
        </a:prstGeom>
      </dgm:spPr>
    </dgm:pt>
    <dgm:pt modelId="{3A29851B-44B4-4D48-87AF-3008BB7309AB}" type="pres">
      <dgm:prSet presAssocID="{EE89B66D-CCD8-4FFE-B97F-638156011008}" presName="Child2" presStyleLbl="node1" presStyleIdx="1" presStyleCnt="5" custScaleX="149803" custLinFactNeighborX="48152" custLinFactNeighborY="1462">
        <dgm:presLayoutVars>
          <dgm:chMax val="0"/>
          <dgm:chPref val="0"/>
          <dgm:bulletEnabled val="1"/>
        </dgm:presLayoutVars>
      </dgm:prSet>
      <dgm:spPr>
        <a:prstGeom prst="round2DiagRect">
          <a:avLst/>
        </a:prstGeom>
      </dgm:spPr>
    </dgm:pt>
    <dgm:pt modelId="{F4435A80-6A11-4FFB-A497-0F32AF823762}" type="pres">
      <dgm:prSet presAssocID="{528F2D6D-0963-41D0-B2B9-B9EAE7982BC1}" presName="Accent3" presStyleCnt="0"/>
      <dgm:spPr/>
    </dgm:pt>
    <dgm:pt modelId="{0D60D8A2-AA01-4F13-B6DE-280005466E39}" type="pres">
      <dgm:prSet presAssocID="{528F2D6D-0963-41D0-B2B9-B9EAE7982BC1}" presName="Accent" presStyleLbl="bgShp" presStyleIdx="2" presStyleCnt="5" custScaleX="149803" custLinFactNeighborX="20992" custLinFactNeighborY="-24114"/>
      <dgm:spPr>
        <a:prstGeom prst="round2DiagRect">
          <a:avLst/>
        </a:prstGeom>
      </dgm:spPr>
    </dgm:pt>
    <dgm:pt modelId="{33B0A6C7-79AE-47A3-B770-D51F7785AC15}" type="pres">
      <dgm:prSet presAssocID="{528F2D6D-0963-41D0-B2B9-B9EAE7982BC1}" presName="Child3" presStyleLbl="node1" presStyleIdx="2" presStyleCnt="5" custScaleX="149803" custLinFactNeighborX="48151" custLinFactNeighborY="8177">
        <dgm:presLayoutVars>
          <dgm:chMax val="0"/>
          <dgm:chPref val="0"/>
          <dgm:bulletEnabled val="1"/>
        </dgm:presLayoutVars>
      </dgm:prSet>
      <dgm:spPr>
        <a:prstGeom prst="round2DiagRect">
          <a:avLst/>
        </a:prstGeom>
      </dgm:spPr>
    </dgm:pt>
    <dgm:pt modelId="{F2067BCF-FF10-4054-B5A8-0181D147233B}" type="pres">
      <dgm:prSet presAssocID="{A363A762-CE9A-4E17-B05D-B205D04FEB1F}" presName="Accent4" presStyleCnt="0"/>
      <dgm:spPr/>
    </dgm:pt>
    <dgm:pt modelId="{A2A145D2-DE87-4992-A465-B4681529423A}" type="pres">
      <dgm:prSet presAssocID="{A363A762-CE9A-4E17-B05D-B205D04FEB1F}" presName="Accent" presStyleLbl="bgShp" presStyleIdx="3" presStyleCnt="5" custScaleX="149803" custLinFactX="-229439" custLinFactNeighborX="-300000" custLinFactNeighborY="20558"/>
      <dgm:spPr>
        <a:prstGeom prst="round2DiagRect">
          <a:avLst/>
        </a:prstGeom>
      </dgm:spPr>
    </dgm:pt>
    <dgm:pt modelId="{56B2CC45-777E-48FA-9D46-9556F58E6BA2}" type="pres">
      <dgm:prSet presAssocID="{A363A762-CE9A-4E17-B05D-B205D04FEB1F}" presName="Child4" presStyleLbl="node1" presStyleIdx="3" presStyleCnt="5" custScaleX="180082" custLinFactX="-34392" custLinFactNeighborX="-100000" custLinFactNeighborY="-60135">
        <dgm:presLayoutVars>
          <dgm:chMax val="0"/>
          <dgm:chPref val="0"/>
          <dgm:bulletEnabled val="1"/>
        </dgm:presLayoutVars>
      </dgm:prSet>
      <dgm:spPr>
        <a:prstGeom prst="round2DiagRect">
          <a:avLst/>
        </a:prstGeom>
      </dgm:spPr>
    </dgm:pt>
    <dgm:pt modelId="{DEB0C5EE-D06A-4E80-9A04-5836E9F5C2A4}" type="pres">
      <dgm:prSet presAssocID="{8D9EF35E-045E-4DDE-A241-843A207E2E7A}" presName="Accent5" presStyleCnt="0"/>
      <dgm:spPr/>
    </dgm:pt>
    <dgm:pt modelId="{CCD529D6-FDEF-465C-BB6A-5F5E43305DE5}" type="pres">
      <dgm:prSet presAssocID="{8D9EF35E-045E-4DDE-A241-843A207E2E7A}" presName="Accent" presStyleLbl="bgShp" presStyleIdx="4" presStyleCnt="5" custScaleX="149803" custLinFactX="-124005" custLinFactY="-100000" custLinFactNeighborX="-200000" custLinFactNeighborY="-148976"/>
      <dgm:spPr>
        <a:prstGeom prst="round2DiagRect">
          <a:avLst/>
        </a:prstGeom>
      </dgm:spPr>
    </dgm:pt>
    <dgm:pt modelId="{C1DE55F7-E5AE-4945-876B-A659AA73B42A}" type="pres">
      <dgm:prSet presAssocID="{8D9EF35E-045E-4DDE-A241-843A207E2E7A}" presName="Child5" presStyleLbl="node1" presStyleIdx="4" presStyleCnt="5" custScaleX="167057" custScaleY="106820" custLinFactY="-15918" custLinFactNeighborX="-48057" custLinFactNeighborY="-100000">
        <dgm:presLayoutVars>
          <dgm:chMax val="0"/>
          <dgm:chPref val="0"/>
          <dgm:bulletEnabled val="1"/>
        </dgm:presLayoutVars>
      </dgm:prSet>
      <dgm:spPr>
        <a:prstGeom prst="round2DiagRect">
          <a:avLst/>
        </a:prstGeom>
      </dgm:spPr>
    </dgm:pt>
  </dgm:ptLst>
  <dgm:cxnLst>
    <dgm:cxn modelId="{91869D0B-9176-48B5-B990-9FAAACA525AB}" type="presOf" srcId="{A363A762-CE9A-4E17-B05D-B205D04FEB1F}" destId="{56B2CC45-777E-48FA-9D46-9556F58E6BA2}" srcOrd="0" destOrd="0" presId="urn:microsoft.com/office/officeart/2011/layout/HexagonRadial"/>
    <dgm:cxn modelId="{B942342E-C703-423B-8E7A-340A721D3412}" type="presOf" srcId="{EE89B66D-CCD8-4FFE-B97F-638156011008}" destId="{3A29851B-44B4-4D48-87AF-3008BB7309AB}" srcOrd="0" destOrd="0" presId="urn:microsoft.com/office/officeart/2011/layout/HexagonRadial"/>
    <dgm:cxn modelId="{3856563A-63B0-4BD4-9480-D310ACFC6F68}" type="presOf" srcId="{8D9EF35E-045E-4DDE-A241-843A207E2E7A}" destId="{C1DE55F7-E5AE-4945-876B-A659AA73B42A}" srcOrd="0" destOrd="0" presId="urn:microsoft.com/office/officeart/2011/layout/HexagonRadial"/>
    <dgm:cxn modelId="{5CA6F663-503F-4C07-A78C-EF5BE4A8AA96}" srcId="{6FA5EE4E-FEF2-48EC-B519-B701579EB0A9}" destId="{A363A762-CE9A-4E17-B05D-B205D04FEB1F}" srcOrd="3" destOrd="0" parTransId="{A4EED1CD-CA54-4E45-916A-4F1A41E9A53E}" sibTransId="{1D905178-F57B-447B-938C-95D910575DBA}"/>
    <dgm:cxn modelId="{D1F2B465-4EA5-4F2F-B0BE-30B88B9DA2D4}" type="presOf" srcId="{5ABF2080-0F62-4D3B-BA79-D35B793FC4B2}" destId="{53A76B54-FD8F-4F73-B64D-1F8138F9ADF8}" srcOrd="0" destOrd="0" presId="urn:microsoft.com/office/officeart/2011/layout/HexagonRadial"/>
    <dgm:cxn modelId="{2B03756B-9D4A-4CEC-9726-A7A204A2495C}" srcId="{6FA5EE4E-FEF2-48EC-B519-B701579EB0A9}" destId="{528F2D6D-0963-41D0-B2B9-B9EAE7982BC1}" srcOrd="2" destOrd="0" parTransId="{E6F3C114-9C53-4437-8164-FE87875B1071}" sibTransId="{36BE2C82-3459-4EB4-A153-6C9ACC286008}"/>
    <dgm:cxn modelId="{CDDF0271-16A6-4353-9C04-C3C0D8E72A09}" type="presOf" srcId="{528F2D6D-0963-41D0-B2B9-B9EAE7982BC1}" destId="{33B0A6C7-79AE-47A3-B770-D51F7785AC15}" srcOrd="0" destOrd="0" presId="urn:microsoft.com/office/officeart/2011/layout/HexagonRadial"/>
    <dgm:cxn modelId="{96CDEB75-7E76-46AC-B276-A70CC23CFBB2}" srcId="{6FA5EE4E-FEF2-48EC-B519-B701579EB0A9}" destId="{EE89B66D-CCD8-4FFE-B97F-638156011008}" srcOrd="1" destOrd="0" parTransId="{F9A70B67-7AC4-4F3D-8A07-7E34D207E64A}" sibTransId="{28E79C11-C312-47EC-89AC-0F1C1E524379}"/>
    <dgm:cxn modelId="{FD22D7AF-6CB4-4B29-A94F-D5AEEB741BD2}" type="presOf" srcId="{B1887618-3CD6-4DBA-9FB0-F445AAC07337}" destId="{275AEA12-358E-48ED-8C89-46EA64377985}" srcOrd="0" destOrd="0" presId="urn:microsoft.com/office/officeart/2011/layout/HexagonRadial"/>
    <dgm:cxn modelId="{134368B4-1150-4056-932C-FF6D90238469}" srcId="{B1887618-3CD6-4DBA-9FB0-F445AAC07337}" destId="{8C86995F-3E55-43D7-AC80-AE3A934A2BE9}" srcOrd="1" destOrd="0" parTransId="{45FAA84B-F291-4CF5-9DAC-FAB87A0B2BB3}" sibTransId="{F7AA85D3-BBD0-41AD-BB12-992B504F2608}"/>
    <dgm:cxn modelId="{2C5437BD-D846-43FF-A2FD-7E0CDFEB645F}" srcId="{6FA5EE4E-FEF2-48EC-B519-B701579EB0A9}" destId="{8D9EF35E-045E-4DDE-A241-843A207E2E7A}" srcOrd="4" destOrd="0" parTransId="{01D99546-FF95-41F7-8981-98ADB0730695}" sibTransId="{6370543F-CADC-4AD6-AC61-C1948F642C8C}"/>
    <dgm:cxn modelId="{DCF055BE-AD4E-4302-A452-5A0B8CC18C20}" type="presOf" srcId="{6FA5EE4E-FEF2-48EC-B519-B701579EB0A9}" destId="{5CD698AB-1CE8-4CA1-8F30-34D0FEFEDAAF}" srcOrd="0" destOrd="0" presId="urn:microsoft.com/office/officeart/2011/layout/HexagonRadial"/>
    <dgm:cxn modelId="{584253C2-A0C8-477B-A286-E254A61C101C}" srcId="{B1887618-3CD6-4DBA-9FB0-F445AAC07337}" destId="{6FA5EE4E-FEF2-48EC-B519-B701579EB0A9}" srcOrd="0" destOrd="0" parTransId="{E4A16A2C-3E3B-48F1-8C38-F4FE18F89398}" sibTransId="{982DC734-0BD4-4B4E-8A22-7107C999690F}"/>
    <dgm:cxn modelId="{D974AEDC-99AA-4AFA-9AD9-5BFEA1F3BBF5}" srcId="{6FA5EE4E-FEF2-48EC-B519-B701579EB0A9}" destId="{5ABF2080-0F62-4D3B-BA79-D35B793FC4B2}" srcOrd="0" destOrd="0" parTransId="{C33B83DD-AAE6-489E-8595-CC6A0067B504}" sibTransId="{82D372B8-B633-4FFB-BC24-FC54FF9E5350}"/>
    <dgm:cxn modelId="{DD450090-47D1-4946-83B1-8CA34C4F1E9A}" type="presParOf" srcId="{275AEA12-358E-48ED-8C89-46EA64377985}" destId="{5CD698AB-1CE8-4CA1-8F30-34D0FEFEDAAF}" srcOrd="0" destOrd="0" presId="urn:microsoft.com/office/officeart/2011/layout/HexagonRadial"/>
    <dgm:cxn modelId="{C0198267-ADD5-4B90-AB6C-E934AD921924}" type="presParOf" srcId="{275AEA12-358E-48ED-8C89-46EA64377985}" destId="{1BADC7FB-AF01-46AF-B73E-B2D50EE1348F}" srcOrd="1" destOrd="0" presId="urn:microsoft.com/office/officeart/2011/layout/HexagonRadial"/>
    <dgm:cxn modelId="{172F912B-AE53-4C11-8392-5F2000FEB76A}" type="presParOf" srcId="{1BADC7FB-AF01-46AF-B73E-B2D50EE1348F}" destId="{77064B25-08FD-43DE-9263-A8C3D20AFC48}" srcOrd="0" destOrd="0" presId="urn:microsoft.com/office/officeart/2011/layout/HexagonRadial"/>
    <dgm:cxn modelId="{9B9F1DAD-714E-4C05-89E2-E526E1A757AB}" type="presParOf" srcId="{275AEA12-358E-48ED-8C89-46EA64377985}" destId="{53A76B54-FD8F-4F73-B64D-1F8138F9ADF8}" srcOrd="2" destOrd="0" presId="urn:microsoft.com/office/officeart/2011/layout/HexagonRadial"/>
    <dgm:cxn modelId="{52EF9A01-CA30-4C0F-9087-FED5FF9869D6}" type="presParOf" srcId="{275AEA12-358E-48ED-8C89-46EA64377985}" destId="{C32583D9-6B01-45E1-9CC2-03752FB38C02}" srcOrd="3" destOrd="0" presId="urn:microsoft.com/office/officeart/2011/layout/HexagonRadial"/>
    <dgm:cxn modelId="{51AA4677-C8F8-4EA2-B3D5-34B405568995}" type="presParOf" srcId="{C32583D9-6B01-45E1-9CC2-03752FB38C02}" destId="{D751C4A9-1802-41CE-BA32-F2E745E74E9C}" srcOrd="0" destOrd="0" presId="urn:microsoft.com/office/officeart/2011/layout/HexagonRadial"/>
    <dgm:cxn modelId="{B2F5FF62-9790-4BB7-A24B-34DD9EC43CD8}" type="presParOf" srcId="{275AEA12-358E-48ED-8C89-46EA64377985}" destId="{3A29851B-44B4-4D48-87AF-3008BB7309AB}" srcOrd="4" destOrd="0" presId="urn:microsoft.com/office/officeart/2011/layout/HexagonRadial"/>
    <dgm:cxn modelId="{670F4232-AA69-4EB9-B2CB-46AE5EEB8627}" type="presParOf" srcId="{275AEA12-358E-48ED-8C89-46EA64377985}" destId="{F4435A80-6A11-4FFB-A497-0F32AF823762}" srcOrd="5" destOrd="0" presId="urn:microsoft.com/office/officeart/2011/layout/HexagonRadial"/>
    <dgm:cxn modelId="{B94E7614-6C86-4B67-ACCF-5EDC647E61FD}" type="presParOf" srcId="{F4435A80-6A11-4FFB-A497-0F32AF823762}" destId="{0D60D8A2-AA01-4F13-B6DE-280005466E39}" srcOrd="0" destOrd="0" presId="urn:microsoft.com/office/officeart/2011/layout/HexagonRadial"/>
    <dgm:cxn modelId="{51A343BF-9B4C-4983-ACC9-1F14EC50ED6E}" type="presParOf" srcId="{275AEA12-358E-48ED-8C89-46EA64377985}" destId="{33B0A6C7-79AE-47A3-B770-D51F7785AC15}" srcOrd="6" destOrd="0" presId="urn:microsoft.com/office/officeart/2011/layout/HexagonRadial"/>
    <dgm:cxn modelId="{E5BEA7BF-9C1E-48F5-A795-1B82BAC2EC39}" type="presParOf" srcId="{275AEA12-358E-48ED-8C89-46EA64377985}" destId="{F2067BCF-FF10-4054-B5A8-0181D147233B}" srcOrd="7" destOrd="0" presId="urn:microsoft.com/office/officeart/2011/layout/HexagonRadial"/>
    <dgm:cxn modelId="{DA422924-0484-4EBB-BC6C-D1ABC34A4FFA}" type="presParOf" srcId="{F2067BCF-FF10-4054-B5A8-0181D147233B}" destId="{A2A145D2-DE87-4992-A465-B4681529423A}" srcOrd="0" destOrd="0" presId="urn:microsoft.com/office/officeart/2011/layout/HexagonRadial"/>
    <dgm:cxn modelId="{FE58B27D-45DA-4CCF-867B-51313CAD8E7A}" type="presParOf" srcId="{275AEA12-358E-48ED-8C89-46EA64377985}" destId="{56B2CC45-777E-48FA-9D46-9556F58E6BA2}" srcOrd="8" destOrd="0" presId="urn:microsoft.com/office/officeart/2011/layout/HexagonRadial"/>
    <dgm:cxn modelId="{077CF243-A82C-41AF-B252-80E3FAE951EB}" type="presParOf" srcId="{275AEA12-358E-48ED-8C89-46EA64377985}" destId="{DEB0C5EE-D06A-4E80-9A04-5836E9F5C2A4}" srcOrd="9" destOrd="0" presId="urn:microsoft.com/office/officeart/2011/layout/HexagonRadial"/>
    <dgm:cxn modelId="{2F97DB0A-C5A0-406F-8740-120D86C479C8}" type="presParOf" srcId="{DEB0C5EE-D06A-4E80-9A04-5836E9F5C2A4}" destId="{CCD529D6-FDEF-465C-BB6A-5F5E43305DE5}" srcOrd="0" destOrd="0" presId="urn:microsoft.com/office/officeart/2011/layout/HexagonRadial"/>
    <dgm:cxn modelId="{E6418B7B-6713-47F9-98AC-30F1B1C9F165}" type="presParOf" srcId="{275AEA12-358E-48ED-8C89-46EA64377985}" destId="{C1DE55F7-E5AE-4945-876B-A659AA73B42A}"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F2C5D1-735B-490E-A412-E3C33AB9D045}"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pPr rtl="1"/>
          <a:endParaRPr lang="ar-EG"/>
        </a:p>
      </dgm:t>
    </dgm:pt>
    <dgm:pt modelId="{6C47CBD9-357A-45A0-9975-104C8C63BBFE}">
      <dgm:prSet phldrT="[Text]" custT="1"/>
      <dgm:spPr>
        <a:solidFill>
          <a:schemeClr val="accent1">
            <a:lumMod val="40000"/>
            <a:lumOff val="60000"/>
          </a:schemeClr>
        </a:solidFill>
      </dgm:spPr>
      <dgm:t>
        <a:bodyPr/>
        <a:lstStyle/>
        <a:p>
          <a:pPr rtl="1"/>
          <a:r>
            <a:rPr lang="ar-SA" sz="3600" b="1" dirty="0">
              <a:ln>
                <a:solidFill>
                  <a:srgbClr val="FF0000"/>
                </a:solidFill>
              </a:ln>
              <a:solidFill>
                <a:schemeClr val="tx1"/>
              </a:solidFill>
            </a:rPr>
            <a:t>2-معرفة الحيوانات وأصولها أن كانت صغيرة وتستخدم لأول مرة أو للحيوانات وأصولها وفروعها إن كانت أنجبت قبل ذلك</a:t>
          </a:r>
          <a:r>
            <a:rPr lang="en-US" sz="3600" b="1" dirty="0">
              <a:ln>
                <a:solidFill>
                  <a:srgbClr val="FF0000"/>
                </a:solidFill>
              </a:ln>
              <a:solidFill>
                <a:schemeClr val="tx1"/>
              </a:solidFill>
            </a:rPr>
            <a:t> </a:t>
          </a:r>
          <a:endParaRPr lang="ar-EG" sz="3600" dirty="0">
            <a:ln>
              <a:solidFill>
                <a:srgbClr val="FF0000"/>
              </a:solidFill>
            </a:ln>
            <a:solidFill>
              <a:schemeClr val="tx1"/>
            </a:solidFill>
          </a:endParaRPr>
        </a:p>
      </dgm:t>
    </dgm:pt>
    <dgm:pt modelId="{B23E1506-C064-4F96-B9E2-DC7C24D9500D}" type="parTrans" cxnId="{91409A65-8481-4D35-8ABA-809538A0FCF3}">
      <dgm:prSet/>
      <dgm:spPr/>
      <dgm:t>
        <a:bodyPr/>
        <a:lstStyle/>
        <a:p>
          <a:pPr rtl="1"/>
          <a:endParaRPr lang="ar-EG"/>
        </a:p>
      </dgm:t>
    </dgm:pt>
    <dgm:pt modelId="{0DE7BAA9-E514-410C-9FB2-930F95BE6F96}" type="sibTrans" cxnId="{91409A65-8481-4D35-8ABA-809538A0FCF3}">
      <dgm:prSet/>
      <dgm:spPr/>
      <dgm:t>
        <a:bodyPr/>
        <a:lstStyle/>
        <a:p>
          <a:pPr rtl="1"/>
          <a:endParaRPr lang="ar-EG"/>
        </a:p>
      </dgm:t>
    </dgm:pt>
    <dgm:pt modelId="{5A971E44-82F8-46F2-9623-5E9B7B6AA0F7}">
      <dgm:prSet phldrT="[Text]" custT="1"/>
      <dgm:spPr>
        <a:solidFill>
          <a:schemeClr val="accent5">
            <a:lumMod val="40000"/>
            <a:lumOff val="60000"/>
          </a:schemeClr>
        </a:solidFill>
      </dgm:spPr>
      <dgm:t>
        <a:bodyPr/>
        <a:lstStyle/>
        <a:p>
          <a:pPr rtl="1"/>
          <a:r>
            <a:rPr lang="ar-SA" sz="4000" b="1" dirty="0">
              <a:ln>
                <a:solidFill>
                  <a:srgbClr val="FF0000"/>
                </a:solidFill>
              </a:ln>
              <a:solidFill>
                <a:schemeClr val="tx1"/>
              </a:solidFill>
            </a:rPr>
            <a:t>1-وزن وعمر النضج الجنسى</a:t>
          </a:r>
          <a:endParaRPr lang="ar-EG" sz="4000" dirty="0">
            <a:ln>
              <a:solidFill>
                <a:srgbClr val="FF0000"/>
              </a:solidFill>
            </a:ln>
            <a:solidFill>
              <a:schemeClr val="tx1"/>
            </a:solidFill>
          </a:endParaRPr>
        </a:p>
      </dgm:t>
    </dgm:pt>
    <dgm:pt modelId="{6E5332D5-B78A-4BEF-8BF0-690C836E88F0}" type="parTrans" cxnId="{C458AFCD-3ABB-41BD-B9E5-ABA39943510A}">
      <dgm:prSet/>
      <dgm:spPr/>
      <dgm:t>
        <a:bodyPr/>
        <a:lstStyle/>
        <a:p>
          <a:pPr rtl="1"/>
          <a:endParaRPr lang="ar-EG"/>
        </a:p>
      </dgm:t>
    </dgm:pt>
    <dgm:pt modelId="{1AD5B098-D282-4ED8-A27B-5ECD6F2BF7E8}" type="sibTrans" cxnId="{C458AFCD-3ABB-41BD-B9E5-ABA39943510A}">
      <dgm:prSet/>
      <dgm:spPr/>
      <dgm:t>
        <a:bodyPr/>
        <a:lstStyle/>
        <a:p>
          <a:pPr rtl="1"/>
          <a:endParaRPr lang="ar-EG"/>
        </a:p>
      </dgm:t>
    </dgm:pt>
    <dgm:pt modelId="{ED867C1F-FE80-4B83-A579-708422763FA3}">
      <dgm:prSet phldrT="[Text]" custT="1"/>
      <dgm:spPr>
        <a:solidFill>
          <a:schemeClr val="bg2">
            <a:lumMod val="75000"/>
          </a:schemeClr>
        </a:solidFill>
      </dgm:spPr>
      <dgm:t>
        <a:bodyPr/>
        <a:lstStyle/>
        <a:p>
          <a:pPr rtl="1"/>
          <a:r>
            <a:rPr lang="ar-SA" sz="4000" b="1" dirty="0">
              <a:ln>
                <a:solidFill>
                  <a:srgbClr val="FF0000"/>
                </a:solidFill>
              </a:ln>
              <a:solidFill>
                <a:schemeClr val="tx1"/>
              </a:solidFill>
            </a:rPr>
            <a:t>1-مطابق لمواصفات السلالة إذا كانت نقية </a:t>
          </a:r>
          <a:endParaRPr lang="ar-EG" sz="4000" dirty="0">
            <a:ln>
              <a:solidFill>
                <a:srgbClr val="FF0000"/>
              </a:solidFill>
            </a:ln>
            <a:solidFill>
              <a:schemeClr val="tx1"/>
            </a:solidFill>
          </a:endParaRPr>
        </a:p>
      </dgm:t>
    </dgm:pt>
    <dgm:pt modelId="{F3A6F853-BE29-406A-B5EB-E29265902B67}" type="parTrans" cxnId="{54234162-8312-45E0-80AB-C9BA31AC796E}">
      <dgm:prSet/>
      <dgm:spPr/>
      <dgm:t>
        <a:bodyPr/>
        <a:lstStyle/>
        <a:p>
          <a:pPr rtl="1"/>
          <a:endParaRPr lang="ar-EG"/>
        </a:p>
      </dgm:t>
    </dgm:pt>
    <dgm:pt modelId="{F37148B1-E87D-41E3-AD16-3BE8CA2A4B61}" type="sibTrans" cxnId="{54234162-8312-45E0-80AB-C9BA31AC796E}">
      <dgm:prSet/>
      <dgm:spPr/>
      <dgm:t>
        <a:bodyPr/>
        <a:lstStyle/>
        <a:p>
          <a:pPr rtl="1"/>
          <a:endParaRPr lang="ar-EG"/>
        </a:p>
      </dgm:t>
    </dgm:pt>
    <dgm:pt modelId="{CEA1D72A-FAAE-43BF-A543-5A24D17075AF}">
      <dgm:prSet phldrT="[Text]" custT="1"/>
      <dgm:spPr>
        <a:solidFill>
          <a:schemeClr val="accent2">
            <a:lumMod val="40000"/>
            <a:lumOff val="60000"/>
          </a:schemeClr>
        </a:solidFill>
      </dgm:spPr>
      <dgm:t>
        <a:bodyPr/>
        <a:lstStyle/>
        <a:p>
          <a:pPr rtl="1"/>
          <a:r>
            <a:rPr lang="ar-SA" sz="4000" b="1" dirty="0">
              <a:ln>
                <a:solidFill>
                  <a:srgbClr val="FF0000"/>
                </a:solidFill>
              </a:ln>
              <a:solidFill>
                <a:schemeClr val="tx1"/>
              </a:solidFill>
            </a:rPr>
            <a:t>2-إن لم تكن نقية فإن الوزن لا يقل عن 3 كجم والعمر لا يقل عن 5 أشهر</a:t>
          </a:r>
          <a:endParaRPr lang="ar-EG" sz="4000" dirty="0">
            <a:ln>
              <a:solidFill>
                <a:srgbClr val="FF0000"/>
              </a:solidFill>
            </a:ln>
            <a:solidFill>
              <a:schemeClr val="tx1"/>
            </a:solidFill>
          </a:endParaRPr>
        </a:p>
      </dgm:t>
    </dgm:pt>
    <dgm:pt modelId="{39BBA884-3F64-4EFB-9541-0E5C5245E5FB}" type="parTrans" cxnId="{3ED7E2A8-0C53-46C5-8749-17524D2845DA}">
      <dgm:prSet/>
      <dgm:spPr/>
      <dgm:t>
        <a:bodyPr/>
        <a:lstStyle/>
        <a:p>
          <a:pPr rtl="1"/>
          <a:endParaRPr lang="ar-EG"/>
        </a:p>
      </dgm:t>
    </dgm:pt>
    <dgm:pt modelId="{CAB1D5B5-CBF9-4B8B-8A30-4CEA2CE50EC7}" type="sibTrans" cxnId="{3ED7E2A8-0C53-46C5-8749-17524D2845DA}">
      <dgm:prSet/>
      <dgm:spPr/>
      <dgm:t>
        <a:bodyPr/>
        <a:lstStyle/>
        <a:p>
          <a:pPr rtl="1"/>
          <a:endParaRPr lang="ar-EG"/>
        </a:p>
      </dgm:t>
    </dgm:pt>
    <dgm:pt modelId="{98C0DEA0-8828-47AF-9D28-67F694990DC3}">
      <dgm:prSet phldrT="[Text]" custT="1"/>
      <dgm:spPr>
        <a:solidFill>
          <a:schemeClr val="accent4">
            <a:lumMod val="40000"/>
            <a:lumOff val="60000"/>
          </a:schemeClr>
        </a:solidFill>
      </dgm:spPr>
      <dgm:t>
        <a:bodyPr/>
        <a:lstStyle/>
        <a:p>
          <a:pPr rtl="1"/>
          <a:r>
            <a:rPr lang="ar-SA" sz="3600" b="1" dirty="0">
              <a:ln>
                <a:solidFill>
                  <a:srgbClr val="FF0000"/>
                </a:solidFill>
              </a:ln>
              <a:solidFill>
                <a:schemeClr val="tx1"/>
              </a:solidFill>
            </a:rPr>
            <a:t>1-لمعرفة معدل أداء الأرانب من حيث الخصوبة – معدل الولادات وعدد ووزن المواليد ونسب التفوق ومعدل نمو المخلفات والحالة الصحية</a:t>
          </a:r>
          <a:endParaRPr lang="ar-EG" sz="3600" dirty="0">
            <a:ln>
              <a:solidFill>
                <a:srgbClr val="FF0000"/>
              </a:solidFill>
            </a:ln>
            <a:solidFill>
              <a:schemeClr val="tx1"/>
            </a:solidFill>
          </a:endParaRPr>
        </a:p>
      </dgm:t>
    </dgm:pt>
    <dgm:pt modelId="{25D09EF5-8BFC-447D-A4FF-4D3448804BD3}" type="sibTrans" cxnId="{0FF23DF7-9CD0-41A1-B77E-B1C9D695EF7C}">
      <dgm:prSet/>
      <dgm:spPr/>
      <dgm:t>
        <a:bodyPr/>
        <a:lstStyle/>
        <a:p>
          <a:pPr rtl="1"/>
          <a:endParaRPr lang="ar-EG"/>
        </a:p>
      </dgm:t>
    </dgm:pt>
    <dgm:pt modelId="{2124F12A-5FE7-498D-9FFB-CE3C5CD0C36F}" type="parTrans" cxnId="{0FF23DF7-9CD0-41A1-B77E-B1C9D695EF7C}">
      <dgm:prSet/>
      <dgm:spPr/>
      <dgm:t>
        <a:bodyPr/>
        <a:lstStyle/>
        <a:p>
          <a:pPr rtl="1"/>
          <a:endParaRPr lang="ar-EG"/>
        </a:p>
      </dgm:t>
    </dgm:pt>
    <dgm:pt modelId="{9684A8DD-C238-4470-ADEB-EBEB96F7D207}">
      <dgm:prSet phldrT="[Text]" custT="1"/>
      <dgm:spPr>
        <a:solidFill>
          <a:schemeClr val="accent5">
            <a:lumMod val="40000"/>
            <a:lumOff val="60000"/>
          </a:schemeClr>
        </a:solidFill>
      </dgm:spPr>
      <dgm:t>
        <a:bodyPr/>
        <a:lstStyle/>
        <a:p>
          <a:pPr rtl="1"/>
          <a:r>
            <a:rPr lang="ar-SA" sz="4000" b="1" dirty="0">
              <a:ln>
                <a:solidFill>
                  <a:srgbClr val="FF0000"/>
                </a:solidFill>
              </a:ln>
              <a:solidFill>
                <a:schemeClr val="tx1"/>
              </a:solidFill>
            </a:rPr>
            <a:t>2-الرجوع للسجلات </a:t>
          </a:r>
          <a:endParaRPr lang="ar-EG" sz="4000" b="1" dirty="0">
            <a:ln>
              <a:solidFill>
                <a:srgbClr val="FF0000"/>
              </a:solidFill>
            </a:ln>
            <a:solidFill>
              <a:schemeClr val="tx1"/>
            </a:solidFill>
          </a:endParaRPr>
        </a:p>
      </dgm:t>
    </dgm:pt>
    <dgm:pt modelId="{8A6ED536-637B-4C72-A95B-2938D8BA97A8}" type="sibTrans" cxnId="{09425289-2D6F-4BB2-B4A4-6E75096B8FBB}">
      <dgm:prSet/>
      <dgm:spPr/>
      <dgm:t>
        <a:bodyPr/>
        <a:lstStyle/>
        <a:p>
          <a:pPr rtl="1"/>
          <a:endParaRPr lang="ar-EG"/>
        </a:p>
      </dgm:t>
    </dgm:pt>
    <dgm:pt modelId="{C0D6293F-F8BB-450F-8639-F96083015BEC}" type="parTrans" cxnId="{09425289-2D6F-4BB2-B4A4-6E75096B8FBB}">
      <dgm:prSet/>
      <dgm:spPr/>
      <dgm:t>
        <a:bodyPr/>
        <a:lstStyle/>
        <a:p>
          <a:pPr rtl="1"/>
          <a:endParaRPr lang="ar-EG"/>
        </a:p>
      </dgm:t>
    </dgm:pt>
    <dgm:pt modelId="{2F364248-9A54-4E12-817B-428F4BE9D4FD}" type="pres">
      <dgm:prSet presAssocID="{36F2C5D1-735B-490E-A412-E3C33AB9D045}" presName="theList" presStyleCnt="0">
        <dgm:presLayoutVars>
          <dgm:dir/>
          <dgm:animLvl val="lvl"/>
          <dgm:resizeHandles val="exact"/>
        </dgm:presLayoutVars>
      </dgm:prSet>
      <dgm:spPr/>
    </dgm:pt>
    <dgm:pt modelId="{24EE355D-E9AC-4B7A-8D3E-E232F3ED26E0}" type="pres">
      <dgm:prSet presAssocID="{9684A8DD-C238-4470-ADEB-EBEB96F7D207}" presName="compNode" presStyleCnt="0"/>
      <dgm:spPr/>
    </dgm:pt>
    <dgm:pt modelId="{ECA82FEE-A5C1-40FD-9B61-4AB4A3759106}" type="pres">
      <dgm:prSet presAssocID="{9684A8DD-C238-4470-ADEB-EBEB96F7D207}" presName="aNode" presStyleLbl="bgShp" presStyleIdx="0" presStyleCnt="2" custScaleX="121029"/>
      <dgm:spPr/>
    </dgm:pt>
    <dgm:pt modelId="{370D93D1-5A43-4A20-960C-B9F7FB8E877F}" type="pres">
      <dgm:prSet presAssocID="{9684A8DD-C238-4470-ADEB-EBEB96F7D207}" presName="textNode" presStyleLbl="bgShp" presStyleIdx="0" presStyleCnt="2"/>
      <dgm:spPr/>
    </dgm:pt>
    <dgm:pt modelId="{EC13B3E9-B50A-4D99-8AA3-60BEEF7BC9EC}" type="pres">
      <dgm:prSet presAssocID="{9684A8DD-C238-4470-ADEB-EBEB96F7D207}" presName="compChildNode" presStyleCnt="0"/>
      <dgm:spPr/>
    </dgm:pt>
    <dgm:pt modelId="{791FE70F-A889-4998-A298-4AE6D20630B9}" type="pres">
      <dgm:prSet presAssocID="{9684A8DD-C238-4470-ADEB-EBEB96F7D207}" presName="theInnerList" presStyleCnt="0"/>
      <dgm:spPr/>
    </dgm:pt>
    <dgm:pt modelId="{3ABCC4F3-4C47-49C5-98EF-4DE7B1739807}" type="pres">
      <dgm:prSet presAssocID="{98C0DEA0-8828-47AF-9D28-67F694990DC3}" presName="childNode" presStyleLbl="node1" presStyleIdx="0" presStyleCnt="4" custScaleX="177702" custScaleY="2000000" custLinFactY="-309915" custLinFactNeighborX="-59" custLinFactNeighborY="-400000">
        <dgm:presLayoutVars>
          <dgm:bulletEnabled val="1"/>
        </dgm:presLayoutVars>
      </dgm:prSet>
      <dgm:spPr/>
    </dgm:pt>
    <dgm:pt modelId="{1E519F49-8452-4280-9BD5-243122213BAA}" type="pres">
      <dgm:prSet presAssocID="{98C0DEA0-8828-47AF-9D28-67F694990DC3}" presName="aSpace2" presStyleCnt="0"/>
      <dgm:spPr/>
    </dgm:pt>
    <dgm:pt modelId="{85231FE1-76EB-4C4C-9E65-6A37FF1032AC}" type="pres">
      <dgm:prSet presAssocID="{6C47CBD9-357A-45A0-9975-104C8C63BBFE}" presName="childNode" presStyleLbl="node1" presStyleIdx="1" presStyleCnt="4" custScaleX="177820" custScaleY="2000000">
        <dgm:presLayoutVars>
          <dgm:bulletEnabled val="1"/>
        </dgm:presLayoutVars>
      </dgm:prSet>
      <dgm:spPr/>
    </dgm:pt>
    <dgm:pt modelId="{5CAC8674-BC53-4154-9059-E9972C2FDA8B}" type="pres">
      <dgm:prSet presAssocID="{9684A8DD-C238-4470-ADEB-EBEB96F7D207}" presName="aSpace" presStyleCnt="0"/>
      <dgm:spPr/>
    </dgm:pt>
    <dgm:pt modelId="{401ACACE-B188-4016-815A-F4263C0A1441}" type="pres">
      <dgm:prSet presAssocID="{5A971E44-82F8-46F2-9623-5E9B7B6AA0F7}" presName="compNode" presStyleCnt="0"/>
      <dgm:spPr/>
    </dgm:pt>
    <dgm:pt modelId="{D80C5615-14CB-4885-8063-55F9D93EC5B8}" type="pres">
      <dgm:prSet presAssocID="{5A971E44-82F8-46F2-9623-5E9B7B6AA0F7}" presName="aNode" presStyleLbl="bgShp" presStyleIdx="1" presStyleCnt="2" custScaleX="110728" custLinFactNeighborY="-260"/>
      <dgm:spPr/>
    </dgm:pt>
    <dgm:pt modelId="{3159D858-E5FF-48A0-81AA-6B4E09360B33}" type="pres">
      <dgm:prSet presAssocID="{5A971E44-82F8-46F2-9623-5E9B7B6AA0F7}" presName="textNode" presStyleLbl="bgShp" presStyleIdx="1" presStyleCnt="2"/>
      <dgm:spPr/>
    </dgm:pt>
    <dgm:pt modelId="{D5E81B4B-1347-4772-835B-402D740B53B2}" type="pres">
      <dgm:prSet presAssocID="{5A971E44-82F8-46F2-9623-5E9B7B6AA0F7}" presName="compChildNode" presStyleCnt="0"/>
      <dgm:spPr/>
    </dgm:pt>
    <dgm:pt modelId="{602B7988-D49C-40DE-AF75-EC369F36616D}" type="pres">
      <dgm:prSet presAssocID="{5A971E44-82F8-46F2-9623-5E9B7B6AA0F7}" presName="theInnerList" presStyleCnt="0"/>
      <dgm:spPr/>
    </dgm:pt>
    <dgm:pt modelId="{06DDE47E-FA7D-4C1A-A6D9-AB2BB6656AE9}" type="pres">
      <dgm:prSet presAssocID="{ED867C1F-FE80-4B83-A579-708422763FA3}" presName="childNode" presStyleLbl="node1" presStyleIdx="2" presStyleCnt="4" custScaleX="135063" custScaleY="2000000" custLinFactY="-361346" custLinFactNeighborY="-400000">
        <dgm:presLayoutVars>
          <dgm:bulletEnabled val="1"/>
        </dgm:presLayoutVars>
      </dgm:prSet>
      <dgm:spPr/>
    </dgm:pt>
    <dgm:pt modelId="{0ED1BA95-75F8-45E1-A3CF-7691F293B4F1}" type="pres">
      <dgm:prSet presAssocID="{ED867C1F-FE80-4B83-A579-708422763FA3}" presName="aSpace2" presStyleCnt="0"/>
      <dgm:spPr/>
    </dgm:pt>
    <dgm:pt modelId="{C7FB721B-2676-4A68-AE70-ADEE3A8BFF41}" type="pres">
      <dgm:prSet presAssocID="{CEA1D72A-FAAE-43BF-A543-5A24D17075AF}" presName="childNode" presStyleLbl="node1" presStyleIdx="3" presStyleCnt="4" custScaleX="138681" custScaleY="2000000">
        <dgm:presLayoutVars>
          <dgm:bulletEnabled val="1"/>
        </dgm:presLayoutVars>
      </dgm:prSet>
      <dgm:spPr/>
    </dgm:pt>
  </dgm:ptLst>
  <dgm:cxnLst>
    <dgm:cxn modelId="{F6814621-6EDF-48EE-9841-BA13A81EC289}" type="presOf" srcId="{5A971E44-82F8-46F2-9623-5E9B7B6AA0F7}" destId="{3159D858-E5FF-48A0-81AA-6B4E09360B33}" srcOrd="1" destOrd="0" presId="urn:microsoft.com/office/officeart/2005/8/layout/lProcess2"/>
    <dgm:cxn modelId="{D388E42E-14E0-484B-AC0B-86731DD75595}" type="presOf" srcId="{9684A8DD-C238-4470-ADEB-EBEB96F7D207}" destId="{370D93D1-5A43-4A20-960C-B9F7FB8E877F}" srcOrd="1" destOrd="0" presId="urn:microsoft.com/office/officeart/2005/8/layout/lProcess2"/>
    <dgm:cxn modelId="{54234162-8312-45E0-80AB-C9BA31AC796E}" srcId="{5A971E44-82F8-46F2-9623-5E9B7B6AA0F7}" destId="{ED867C1F-FE80-4B83-A579-708422763FA3}" srcOrd="0" destOrd="0" parTransId="{F3A6F853-BE29-406A-B5EB-E29265902B67}" sibTransId="{F37148B1-E87D-41E3-AD16-3BE8CA2A4B61}"/>
    <dgm:cxn modelId="{91409A65-8481-4D35-8ABA-809538A0FCF3}" srcId="{9684A8DD-C238-4470-ADEB-EBEB96F7D207}" destId="{6C47CBD9-357A-45A0-9975-104C8C63BBFE}" srcOrd="1" destOrd="0" parTransId="{B23E1506-C064-4F96-B9E2-DC7C24D9500D}" sibTransId="{0DE7BAA9-E514-410C-9FB2-930F95BE6F96}"/>
    <dgm:cxn modelId="{EEBB4C56-30A0-4890-AD23-F5E1E3E3121A}" type="presOf" srcId="{9684A8DD-C238-4470-ADEB-EBEB96F7D207}" destId="{ECA82FEE-A5C1-40FD-9B61-4AB4A3759106}" srcOrd="0" destOrd="0" presId="urn:microsoft.com/office/officeart/2005/8/layout/lProcess2"/>
    <dgm:cxn modelId="{40FA4D77-F29D-4793-83C4-98570BBB2B54}" type="presOf" srcId="{ED867C1F-FE80-4B83-A579-708422763FA3}" destId="{06DDE47E-FA7D-4C1A-A6D9-AB2BB6656AE9}" srcOrd="0" destOrd="0" presId="urn:microsoft.com/office/officeart/2005/8/layout/lProcess2"/>
    <dgm:cxn modelId="{893AAE85-3BF2-4F4A-8726-52BEEF830DD7}" type="presOf" srcId="{98C0DEA0-8828-47AF-9D28-67F694990DC3}" destId="{3ABCC4F3-4C47-49C5-98EF-4DE7B1739807}" srcOrd="0" destOrd="0" presId="urn:microsoft.com/office/officeart/2005/8/layout/lProcess2"/>
    <dgm:cxn modelId="{09425289-2D6F-4BB2-B4A4-6E75096B8FBB}" srcId="{36F2C5D1-735B-490E-A412-E3C33AB9D045}" destId="{9684A8DD-C238-4470-ADEB-EBEB96F7D207}" srcOrd="0" destOrd="0" parTransId="{C0D6293F-F8BB-450F-8639-F96083015BEC}" sibTransId="{8A6ED536-637B-4C72-A95B-2938D8BA97A8}"/>
    <dgm:cxn modelId="{49CB2C9E-4F6C-443A-AAFB-5BA56264B135}" type="presOf" srcId="{CEA1D72A-FAAE-43BF-A543-5A24D17075AF}" destId="{C7FB721B-2676-4A68-AE70-ADEE3A8BFF41}" srcOrd="0" destOrd="0" presId="urn:microsoft.com/office/officeart/2005/8/layout/lProcess2"/>
    <dgm:cxn modelId="{3ED7E2A8-0C53-46C5-8749-17524D2845DA}" srcId="{5A971E44-82F8-46F2-9623-5E9B7B6AA0F7}" destId="{CEA1D72A-FAAE-43BF-A543-5A24D17075AF}" srcOrd="1" destOrd="0" parTransId="{39BBA884-3F64-4EFB-9541-0E5C5245E5FB}" sibTransId="{CAB1D5B5-CBF9-4B8B-8A30-4CEA2CE50EC7}"/>
    <dgm:cxn modelId="{E7826CB3-9555-41CA-A6E8-7BF826EA7920}" type="presOf" srcId="{36F2C5D1-735B-490E-A412-E3C33AB9D045}" destId="{2F364248-9A54-4E12-817B-428F4BE9D4FD}" srcOrd="0" destOrd="0" presId="urn:microsoft.com/office/officeart/2005/8/layout/lProcess2"/>
    <dgm:cxn modelId="{C458AFCD-3ABB-41BD-B9E5-ABA39943510A}" srcId="{36F2C5D1-735B-490E-A412-E3C33AB9D045}" destId="{5A971E44-82F8-46F2-9623-5E9B7B6AA0F7}" srcOrd="1" destOrd="0" parTransId="{6E5332D5-B78A-4BEF-8BF0-690C836E88F0}" sibTransId="{1AD5B098-D282-4ED8-A27B-5ECD6F2BF7E8}"/>
    <dgm:cxn modelId="{10D3EFEA-1E6C-4687-BF74-8DA17819648B}" type="presOf" srcId="{6C47CBD9-357A-45A0-9975-104C8C63BBFE}" destId="{85231FE1-76EB-4C4C-9E65-6A37FF1032AC}" srcOrd="0" destOrd="0" presId="urn:microsoft.com/office/officeart/2005/8/layout/lProcess2"/>
    <dgm:cxn modelId="{0FF23DF7-9CD0-41A1-B77E-B1C9D695EF7C}" srcId="{9684A8DD-C238-4470-ADEB-EBEB96F7D207}" destId="{98C0DEA0-8828-47AF-9D28-67F694990DC3}" srcOrd="0" destOrd="0" parTransId="{2124F12A-5FE7-498D-9FFB-CE3C5CD0C36F}" sibTransId="{25D09EF5-8BFC-447D-A4FF-4D3448804BD3}"/>
    <dgm:cxn modelId="{79CF9FF8-A909-4455-8D7C-71DBDECAC4A5}" type="presOf" srcId="{5A971E44-82F8-46F2-9623-5E9B7B6AA0F7}" destId="{D80C5615-14CB-4885-8063-55F9D93EC5B8}" srcOrd="0" destOrd="0" presId="urn:microsoft.com/office/officeart/2005/8/layout/lProcess2"/>
    <dgm:cxn modelId="{F344A4D3-4A54-4285-B998-029043CBA4E5}" type="presParOf" srcId="{2F364248-9A54-4E12-817B-428F4BE9D4FD}" destId="{24EE355D-E9AC-4B7A-8D3E-E232F3ED26E0}" srcOrd="0" destOrd="0" presId="urn:microsoft.com/office/officeart/2005/8/layout/lProcess2"/>
    <dgm:cxn modelId="{D328DCBE-6FDF-47F1-8DD6-C9B3B24FD25D}" type="presParOf" srcId="{24EE355D-E9AC-4B7A-8D3E-E232F3ED26E0}" destId="{ECA82FEE-A5C1-40FD-9B61-4AB4A3759106}" srcOrd="0" destOrd="0" presId="urn:microsoft.com/office/officeart/2005/8/layout/lProcess2"/>
    <dgm:cxn modelId="{B1430CDD-BC7C-44C6-89CB-87B085C7AD4B}" type="presParOf" srcId="{24EE355D-E9AC-4B7A-8D3E-E232F3ED26E0}" destId="{370D93D1-5A43-4A20-960C-B9F7FB8E877F}" srcOrd="1" destOrd="0" presId="urn:microsoft.com/office/officeart/2005/8/layout/lProcess2"/>
    <dgm:cxn modelId="{1B5D03BF-A038-40F7-B137-819763B1A0A8}" type="presParOf" srcId="{24EE355D-E9AC-4B7A-8D3E-E232F3ED26E0}" destId="{EC13B3E9-B50A-4D99-8AA3-60BEEF7BC9EC}" srcOrd="2" destOrd="0" presId="urn:microsoft.com/office/officeart/2005/8/layout/lProcess2"/>
    <dgm:cxn modelId="{A031FE64-0F99-457F-A82C-D3C6B9BA5B44}" type="presParOf" srcId="{EC13B3E9-B50A-4D99-8AA3-60BEEF7BC9EC}" destId="{791FE70F-A889-4998-A298-4AE6D20630B9}" srcOrd="0" destOrd="0" presId="urn:microsoft.com/office/officeart/2005/8/layout/lProcess2"/>
    <dgm:cxn modelId="{82E2EC29-F206-492B-A32B-F8844FFA6BE7}" type="presParOf" srcId="{791FE70F-A889-4998-A298-4AE6D20630B9}" destId="{3ABCC4F3-4C47-49C5-98EF-4DE7B1739807}" srcOrd="0" destOrd="0" presId="urn:microsoft.com/office/officeart/2005/8/layout/lProcess2"/>
    <dgm:cxn modelId="{1C87B63C-2783-4AF9-9CFE-F9722E00F2EF}" type="presParOf" srcId="{791FE70F-A889-4998-A298-4AE6D20630B9}" destId="{1E519F49-8452-4280-9BD5-243122213BAA}" srcOrd="1" destOrd="0" presId="urn:microsoft.com/office/officeart/2005/8/layout/lProcess2"/>
    <dgm:cxn modelId="{0C3E6758-B410-4B35-BEB6-14164A2779AA}" type="presParOf" srcId="{791FE70F-A889-4998-A298-4AE6D20630B9}" destId="{85231FE1-76EB-4C4C-9E65-6A37FF1032AC}" srcOrd="2" destOrd="0" presId="urn:microsoft.com/office/officeart/2005/8/layout/lProcess2"/>
    <dgm:cxn modelId="{769B4B55-E4EB-439E-9E3A-C40A6E1D27C1}" type="presParOf" srcId="{2F364248-9A54-4E12-817B-428F4BE9D4FD}" destId="{5CAC8674-BC53-4154-9059-E9972C2FDA8B}" srcOrd="1" destOrd="0" presId="urn:microsoft.com/office/officeart/2005/8/layout/lProcess2"/>
    <dgm:cxn modelId="{1F544B16-0789-4A48-AB79-6D7D70FE148A}" type="presParOf" srcId="{2F364248-9A54-4E12-817B-428F4BE9D4FD}" destId="{401ACACE-B188-4016-815A-F4263C0A1441}" srcOrd="2" destOrd="0" presId="urn:microsoft.com/office/officeart/2005/8/layout/lProcess2"/>
    <dgm:cxn modelId="{0AF48D8A-2846-4B13-BA86-A9C571213C99}" type="presParOf" srcId="{401ACACE-B188-4016-815A-F4263C0A1441}" destId="{D80C5615-14CB-4885-8063-55F9D93EC5B8}" srcOrd="0" destOrd="0" presId="urn:microsoft.com/office/officeart/2005/8/layout/lProcess2"/>
    <dgm:cxn modelId="{1E28F556-AA12-4030-825B-9E3281AF8E89}" type="presParOf" srcId="{401ACACE-B188-4016-815A-F4263C0A1441}" destId="{3159D858-E5FF-48A0-81AA-6B4E09360B33}" srcOrd="1" destOrd="0" presId="urn:microsoft.com/office/officeart/2005/8/layout/lProcess2"/>
    <dgm:cxn modelId="{E1AE35A7-E0F4-463B-9BFE-CBE52C87A037}" type="presParOf" srcId="{401ACACE-B188-4016-815A-F4263C0A1441}" destId="{D5E81B4B-1347-4772-835B-402D740B53B2}" srcOrd="2" destOrd="0" presId="urn:microsoft.com/office/officeart/2005/8/layout/lProcess2"/>
    <dgm:cxn modelId="{872E4AEB-1AFC-4B23-AB92-13D321DA0830}" type="presParOf" srcId="{D5E81B4B-1347-4772-835B-402D740B53B2}" destId="{602B7988-D49C-40DE-AF75-EC369F36616D}" srcOrd="0" destOrd="0" presId="urn:microsoft.com/office/officeart/2005/8/layout/lProcess2"/>
    <dgm:cxn modelId="{F37FDE09-4215-4687-AFEE-9E950B651DE3}" type="presParOf" srcId="{602B7988-D49C-40DE-AF75-EC369F36616D}" destId="{06DDE47E-FA7D-4C1A-A6D9-AB2BB6656AE9}" srcOrd="0" destOrd="0" presId="urn:microsoft.com/office/officeart/2005/8/layout/lProcess2"/>
    <dgm:cxn modelId="{B998F5AE-00C2-4ADD-83DA-5751D2B439DC}" type="presParOf" srcId="{602B7988-D49C-40DE-AF75-EC369F36616D}" destId="{0ED1BA95-75F8-45E1-A3CF-7691F293B4F1}" srcOrd="1" destOrd="0" presId="urn:microsoft.com/office/officeart/2005/8/layout/lProcess2"/>
    <dgm:cxn modelId="{3CD86610-F1FF-4ECC-AB51-F84B83246EB7}" type="presParOf" srcId="{602B7988-D49C-40DE-AF75-EC369F36616D}" destId="{C7FB721B-2676-4A68-AE70-ADEE3A8BFF4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C8219-F883-49A4-88A8-D4370484E3D9}" type="doc">
      <dgm:prSet loTypeId="urn:microsoft.com/office/officeart/2005/8/layout/hierarchy1" loCatId="hierarchy" qsTypeId="urn:microsoft.com/office/officeart/2005/8/quickstyle/simple2" qsCatId="simple" csTypeId="urn:microsoft.com/office/officeart/2005/8/colors/colorful3" csCatId="colorful" phldr="1"/>
      <dgm:spPr/>
      <dgm:t>
        <a:bodyPr/>
        <a:lstStyle/>
        <a:p>
          <a:pPr rtl="1"/>
          <a:endParaRPr lang="ar-EG"/>
        </a:p>
      </dgm:t>
    </dgm:pt>
    <dgm:pt modelId="{BE68BF8F-612D-49A0-90D4-852E9FE76C6E}">
      <dgm:prSet phldrT="[Text]" custT="1"/>
      <dgm:spPr/>
      <dgm:t>
        <a:bodyPr/>
        <a:lstStyle/>
        <a:p>
          <a:pPr rtl="1"/>
          <a:r>
            <a:rPr lang="en-US" sz="2800" b="1" dirty="0">
              <a:ln>
                <a:solidFill>
                  <a:srgbClr val="FF0000"/>
                </a:solidFill>
              </a:ln>
            </a:rPr>
            <a:t>-2</a:t>
          </a:r>
          <a:r>
            <a:rPr lang="ar-SA" sz="4000" b="1" dirty="0">
              <a:ln>
                <a:solidFill>
                  <a:srgbClr val="FF0000"/>
                </a:solidFill>
              </a:ln>
            </a:rPr>
            <a:t>جمع السائل المنوي</a:t>
          </a:r>
          <a:r>
            <a:rPr lang="en-US" sz="4000" b="1" dirty="0">
              <a:ln>
                <a:solidFill>
                  <a:srgbClr val="FF0000"/>
                </a:solidFill>
              </a:ln>
            </a:rPr>
            <a:t> Semen collection</a:t>
          </a:r>
          <a:br>
            <a:rPr lang="en-US" sz="4000" b="1" dirty="0">
              <a:ln>
                <a:solidFill>
                  <a:srgbClr val="FF0000"/>
                </a:solidFill>
              </a:ln>
            </a:rPr>
          </a:br>
          <a:endParaRPr lang="ar-EG" sz="4000" b="1" dirty="0">
            <a:ln>
              <a:solidFill>
                <a:srgbClr val="FF0000"/>
              </a:solidFill>
            </a:ln>
          </a:endParaRPr>
        </a:p>
      </dgm:t>
    </dgm:pt>
    <dgm:pt modelId="{122AA93B-B1B0-41E3-83A8-2576684E6EEB}" type="parTrans" cxnId="{FF395433-BDBB-4572-9B96-EF3811701678}">
      <dgm:prSet/>
      <dgm:spPr/>
      <dgm:t>
        <a:bodyPr/>
        <a:lstStyle/>
        <a:p>
          <a:pPr rtl="1"/>
          <a:endParaRPr lang="ar-EG" sz="2800"/>
        </a:p>
      </dgm:t>
    </dgm:pt>
    <dgm:pt modelId="{1C0821BC-E524-420B-8E57-D93840B668F9}" type="sibTrans" cxnId="{FF395433-BDBB-4572-9B96-EF3811701678}">
      <dgm:prSet/>
      <dgm:spPr/>
      <dgm:t>
        <a:bodyPr/>
        <a:lstStyle/>
        <a:p>
          <a:pPr rtl="1"/>
          <a:endParaRPr lang="ar-EG" sz="2800"/>
        </a:p>
      </dgm:t>
    </dgm:pt>
    <dgm:pt modelId="{FC3D68A4-1ADC-48B7-88A9-0AECC4B94D95}">
      <dgm:prSet phldrT="[Text]" custT="1"/>
      <dgm:spPr/>
      <dgm:t>
        <a:bodyPr/>
        <a:lstStyle/>
        <a:p>
          <a:pPr rtl="1"/>
          <a:r>
            <a:rPr lang="ar-SA" sz="4000" b="1" u="sng" dirty="0">
              <a:ln>
                <a:solidFill>
                  <a:srgbClr val="FF0000"/>
                </a:solidFill>
              </a:ln>
            </a:rPr>
            <a:t>3-المهبل</a:t>
          </a:r>
          <a:r>
            <a:rPr lang="en-US" sz="4000" b="1" u="sng" dirty="0">
              <a:ln>
                <a:solidFill>
                  <a:srgbClr val="FF0000"/>
                </a:solidFill>
              </a:ln>
            </a:rPr>
            <a:t> </a:t>
          </a:r>
          <a:r>
            <a:rPr lang="ar-SA" sz="4000" b="1" u="sng" dirty="0">
              <a:ln>
                <a:solidFill>
                  <a:srgbClr val="FF0000"/>
                </a:solidFill>
              </a:ln>
            </a:rPr>
            <a:t>الصناعي</a:t>
          </a:r>
          <a:r>
            <a:rPr lang="en-US" sz="4000" b="1" u="sng" dirty="0">
              <a:ln>
                <a:solidFill>
                  <a:srgbClr val="FF0000"/>
                </a:solidFill>
              </a:ln>
            </a:rPr>
            <a:t> </a:t>
          </a:r>
          <a:endParaRPr lang="ar-SA" sz="4000" b="1" u="sng" dirty="0">
            <a:ln>
              <a:solidFill>
                <a:srgbClr val="FF0000"/>
              </a:solidFill>
            </a:ln>
          </a:endParaRPr>
        </a:p>
        <a:p>
          <a:pPr rtl="1"/>
          <a:endParaRPr lang="ar-EG" sz="4000" b="1" u="none" dirty="0">
            <a:ln>
              <a:solidFill>
                <a:srgbClr val="FF0000"/>
              </a:solidFill>
            </a:ln>
          </a:endParaRPr>
        </a:p>
      </dgm:t>
    </dgm:pt>
    <dgm:pt modelId="{6B057FF9-DE7B-4715-A41D-05038C2E040A}" type="parTrans" cxnId="{06C7935B-D427-4B7B-8083-01E81AD285D4}">
      <dgm:prSet/>
      <dgm:spPr/>
      <dgm:t>
        <a:bodyPr/>
        <a:lstStyle/>
        <a:p>
          <a:pPr rtl="1"/>
          <a:endParaRPr lang="ar-EG" sz="2800" b="1">
            <a:ln>
              <a:solidFill>
                <a:srgbClr val="FF0000"/>
              </a:solidFill>
            </a:ln>
          </a:endParaRPr>
        </a:p>
      </dgm:t>
    </dgm:pt>
    <dgm:pt modelId="{7B2FA7B0-6568-4079-ADE5-7AF301A78A55}" type="sibTrans" cxnId="{06C7935B-D427-4B7B-8083-01E81AD285D4}">
      <dgm:prSet/>
      <dgm:spPr/>
      <dgm:t>
        <a:bodyPr/>
        <a:lstStyle/>
        <a:p>
          <a:pPr rtl="1"/>
          <a:endParaRPr lang="ar-EG" sz="2800"/>
        </a:p>
      </dgm:t>
    </dgm:pt>
    <dgm:pt modelId="{21B018AE-96E5-461D-BD0E-62E2AB6BA724}">
      <dgm:prSet phldrT="[Text]" custT="1"/>
      <dgm:spPr/>
      <dgm:t>
        <a:bodyPr/>
        <a:lstStyle/>
        <a:p>
          <a:pPr rtl="1"/>
          <a:r>
            <a:rPr lang="ar-SA" sz="3200" b="1" u="sng" dirty="0">
              <a:ln>
                <a:solidFill>
                  <a:srgbClr val="FF0000"/>
                </a:solidFill>
              </a:ln>
            </a:rPr>
            <a:t>2-التنبيه الكهربي للذكر باستعمال </a:t>
          </a:r>
        </a:p>
      </dgm:t>
    </dgm:pt>
    <dgm:pt modelId="{155EBEB0-5D7A-4725-B9B0-6BDB84E5CEA5}" type="parTrans" cxnId="{744D6245-B977-40CC-99F5-9CFC7BBC0A7B}">
      <dgm:prSet/>
      <dgm:spPr/>
      <dgm:t>
        <a:bodyPr/>
        <a:lstStyle/>
        <a:p>
          <a:pPr rtl="1"/>
          <a:endParaRPr lang="ar-EG" sz="2800" b="1">
            <a:ln>
              <a:solidFill>
                <a:srgbClr val="FF0000"/>
              </a:solidFill>
            </a:ln>
          </a:endParaRPr>
        </a:p>
      </dgm:t>
    </dgm:pt>
    <dgm:pt modelId="{9614C493-5C50-491D-BB6A-E51580FC178A}" type="sibTrans" cxnId="{744D6245-B977-40CC-99F5-9CFC7BBC0A7B}">
      <dgm:prSet/>
      <dgm:spPr/>
      <dgm:t>
        <a:bodyPr/>
        <a:lstStyle/>
        <a:p>
          <a:pPr rtl="1"/>
          <a:endParaRPr lang="ar-EG" sz="2800"/>
        </a:p>
      </dgm:t>
    </dgm:pt>
    <dgm:pt modelId="{32E4F5EF-EA65-463C-9893-F1EBE0721712}">
      <dgm:prSet phldrT="[Text]"/>
      <dgm:spPr/>
      <dgm:t>
        <a:bodyPr/>
        <a:lstStyle/>
        <a:p>
          <a:pPr rtl="1"/>
          <a:r>
            <a:rPr lang="ar-SA" b="1" u="sng" dirty="0">
              <a:ln>
                <a:solidFill>
                  <a:srgbClr val="FF0000"/>
                </a:solidFill>
              </a:ln>
            </a:rPr>
            <a:t>1- الاستعانة بأنثي لتنبيه الذكر جنسياً</a:t>
          </a:r>
          <a:endParaRPr lang="ar-EG" b="1" dirty="0">
            <a:ln>
              <a:solidFill>
                <a:srgbClr val="FF0000"/>
              </a:solidFill>
            </a:ln>
          </a:endParaRPr>
        </a:p>
      </dgm:t>
    </dgm:pt>
    <dgm:pt modelId="{3DAB9521-A922-4214-A81D-9BA62C81EADF}" type="parTrans" cxnId="{1E2AF26D-CA20-459A-AAAD-B6C27367E0C8}">
      <dgm:prSet/>
      <dgm:spPr/>
      <dgm:t>
        <a:bodyPr/>
        <a:lstStyle/>
        <a:p>
          <a:pPr rtl="1"/>
          <a:endParaRPr lang="ar-EG">
            <a:ln>
              <a:solidFill>
                <a:srgbClr val="FF0000"/>
              </a:solidFill>
            </a:ln>
          </a:endParaRPr>
        </a:p>
      </dgm:t>
    </dgm:pt>
    <dgm:pt modelId="{9F7B9F07-973F-44D5-B10A-91A4A2229E24}" type="sibTrans" cxnId="{1E2AF26D-CA20-459A-AAAD-B6C27367E0C8}">
      <dgm:prSet/>
      <dgm:spPr/>
      <dgm:t>
        <a:bodyPr/>
        <a:lstStyle/>
        <a:p>
          <a:pPr rtl="1"/>
          <a:endParaRPr lang="ar-EG"/>
        </a:p>
      </dgm:t>
    </dgm:pt>
    <dgm:pt modelId="{83FF1D3E-03CF-4569-8E25-6915063ACA4C}" type="pres">
      <dgm:prSet presAssocID="{A72C8219-F883-49A4-88A8-D4370484E3D9}" presName="hierChild1" presStyleCnt="0">
        <dgm:presLayoutVars>
          <dgm:chPref val="1"/>
          <dgm:dir/>
          <dgm:animOne val="branch"/>
          <dgm:animLvl val="lvl"/>
          <dgm:resizeHandles/>
        </dgm:presLayoutVars>
      </dgm:prSet>
      <dgm:spPr/>
    </dgm:pt>
    <dgm:pt modelId="{F98D0447-1D04-46AE-A869-59A04F497759}" type="pres">
      <dgm:prSet presAssocID="{BE68BF8F-612D-49A0-90D4-852E9FE76C6E}" presName="hierRoot1" presStyleCnt="0"/>
      <dgm:spPr/>
    </dgm:pt>
    <dgm:pt modelId="{7220FC5D-7E60-43A0-9B27-CC2410BC7819}" type="pres">
      <dgm:prSet presAssocID="{BE68BF8F-612D-49A0-90D4-852E9FE76C6E}" presName="composite" presStyleCnt="0"/>
      <dgm:spPr/>
    </dgm:pt>
    <dgm:pt modelId="{BFCAFFEC-DB84-412E-BF78-FA43FBF19C60}" type="pres">
      <dgm:prSet presAssocID="{BE68BF8F-612D-49A0-90D4-852E9FE76C6E}" presName="background" presStyleLbl="node0" presStyleIdx="0" presStyleCnt="1"/>
      <dgm:spPr>
        <a:solidFill>
          <a:schemeClr val="bg2">
            <a:lumMod val="75000"/>
          </a:schemeClr>
        </a:solidFill>
      </dgm:spPr>
    </dgm:pt>
    <dgm:pt modelId="{58B4AF43-0659-4978-B477-D0C14B777A30}" type="pres">
      <dgm:prSet presAssocID="{BE68BF8F-612D-49A0-90D4-852E9FE76C6E}" presName="text" presStyleLbl="fgAcc0" presStyleIdx="0" presStyleCnt="1" custScaleX="142857">
        <dgm:presLayoutVars>
          <dgm:chPref val="3"/>
        </dgm:presLayoutVars>
      </dgm:prSet>
      <dgm:spPr/>
    </dgm:pt>
    <dgm:pt modelId="{FBB32259-FB78-4E6C-93A1-C3656565F459}" type="pres">
      <dgm:prSet presAssocID="{BE68BF8F-612D-49A0-90D4-852E9FE76C6E}" presName="hierChild2" presStyleCnt="0"/>
      <dgm:spPr/>
    </dgm:pt>
    <dgm:pt modelId="{9BA28942-13E5-4B90-AEE5-E1DBD66FB8F6}" type="pres">
      <dgm:prSet presAssocID="{6B057FF9-DE7B-4715-A41D-05038C2E040A}" presName="Name10" presStyleLbl="parChTrans1D2" presStyleIdx="0" presStyleCnt="3"/>
      <dgm:spPr/>
    </dgm:pt>
    <dgm:pt modelId="{DAEBE98A-414D-41C4-BE24-A06476CCA85A}" type="pres">
      <dgm:prSet presAssocID="{FC3D68A4-1ADC-48B7-88A9-0AECC4B94D95}" presName="hierRoot2" presStyleCnt="0"/>
      <dgm:spPr/>
    </dgm:pt>
    <dgm:pt modelId="{69534A51-E263-45D8-8E50-096007826CA2}" type="pres">
      <dgm:prSet presAssocID="{FC3D68A4-1ADC-48B7-88A9-0AECC4B94D95}" presName="composite2" presStyleCnt="0"/>
      <dgm:spPr/>
    </dgm:pt>
    <dgm:pt modelId="{CCBB8D8B-600D-476C-94D4-CD696F1FDC1A}" type="pres">
      <dgm:prSet presAssocID="{FC3D68A4-1ADC-48B7-88A9-0AECC4B94D95}" presName="background2" presStyleLbl="node2" presStyleIdx="0" presStyleCnt="3">
        <dgm:style>
          <a:lnRef idx="1">
            <a:schemeClr val="accent6"/>
          </a:lnRef>
          <a:fillRef idx="3">
            <a:schemeClr val="accent6"/>
          </a:fillRef>
          <a:effectRef idx="2">
            <a:schemeClr val="accent6"/>
          </a:effectRef>
          <a:fontRef idx="minor">
            <a:schemeClr val="lt1"/>
          </a:fontRef>
        </dgm:style>
      </dgm:prSet>
      <dgm:spPr>
        <a:solidFill>
          <a:schemeClr val="bg1">
            <a:lumMod val="85000"/>
          </a:schemeClr>
        </a:solidFill>
      </dgm:spPr>
    </dgm:pt>
    <dgm:pt modelId="{84F5A425-E832-4804-B167-0C4C6FF1F4E5}" type="pres">
      <dgm:prSet presAssocID="{FC3D68A4-1ADC-48B7-88A9-0AECC4B94D95}" presName="text2" presStyleLbl="fgAcc2" presStyleIdx="0" presStyleCnt="3" custScaleY="106379">
        <dgm:presLayoutVars>
          <dgm:chPref val="3"/>
        </dgm:presLayoutVars>
      </dgm:prSet>
      <dgm:spPr/>
    </dgm:pt>
    <dgm:pt modelId="{3296372D-E708-4F40-9A79-ECB76E3242EF}" type="pres">
      <dgm:prSet presAssocID="{FC3D68A4-1ADC-48B7-88A9-0AECC4B94D95}" presName="hierChild3" presStyleCnt="0"/>
      <dgm:spPr/>
    </dgm:pt>
    <dgm:pt modelId="{6DC4679B-6F4D-485D-94F1-DF3EDF8F9B95}" type="pres">
      <dgm:prSet presAssocID="{155EBEB0-5D7A-4725-B9B0-6BDB84E5CEA5}" presName="Name10" presStyleLbl="parChTrans1D2" presStyleIdx="1" presStyleCnt="3"/>
      <dgm:spPr/>
    </dgm:pt>
    <dgm:pt modelId="{A990E4F0-6968-47F5-A7B1-A5C59AAAA745}" type="pres">
      <dgm:prSet presAssocID="{21B018AE-96E5-461D-BD0E-62E2AB6BA724}" presName="hierRoot2" presStyleCnt="0"/>
      <dgm:spPr/>
    </dgm:pt>
    <dgm:pt modelId="{F318A655-33D1-4D6B-B8D5-74F5A9AC4912}" type="pres">
      <dgm:prSet presAssocID="{21B018AE-96E5-461D-BD0E-62E2AB6BA724}" presName="composite2" presStyleCnt="0"/>
      <dgm:spPr/>
    </dgm:pt>
    <dgm:pt modelId="{D7A08CF7-0AB3-45D8-AFC5-D006D1B88EA1}" type="pres">
      <dgm:prSet presAssocID="{21B018AE-96E5-461D-BD0E-62E2AB6BA724}" presName="background2" presStyleLbl="node2" presStyleIdx="1" presStyleCnt="3"/>
      <dgm:spPr/>
    </dgm:pt>
    <dgm:pt modelId="{3B8D38F2-0D7B-4C42-BD9A-7D5B0B46589E}" type="pres">
      <dgm:prSet presAssocID="{21B018AE-96E5-461D-BD0E-62E2AB6BA724}" presName="text2" presStyleLbl="fgAcc2" presStyleIdx="1" presStyleCnt="3" custScaleY="105814">
        <dgm:presLayoutVars>
          <dgm:chPref val="3"/>
        </dgm:presLayoutVars>
      </dgm:prSet>
      <dgm:spPr/>
    </dgm:pt>
    <dgm:pt modelId="{93536D73-FB8A-4FCA-945C-069D9C3F84D9}" type="pres">
      <dgm:prSet presAssocID="{21B018AE-96E5-461D-BD0E-62E2AB6BA724}" presName="hierChild3" presStyleCnt="0"/>
      <dgm:spPr/>
    </dgm:pt>
    <dgm:pt modelId="{A4B00B69-60A2-49B3-9520-5459CB5B49DB}" type="pres">
      <dgm:prSet presAssocID="{3DAB9521-A922-4214-A81D-9BA62C81EADF}" presName="Name10" presStyleLbl="parChTrans1D2" presStyleIdx="2" presStyleCnt="3"/>
      <dgm:spPr/>
    </dgm:pt>
    <dgm:pt modelId="{2C57FE4F-5155-4E42-BF1E-4237CACBA7A7}" type="pres">
      <dgm:prSet presAssocID="{32E4F5EF-EA65-463C-9893-F1EBE0721712}" presName="hierRoot2" presStyleCnt="0"/>
      <dgm:spPr/>
    </dgm:pt>
    <dgm:pt modelId="{D9D3E40B-7989-41BD-BCBF-BAB719F5B072}" type="pres">
      <dgm:prSet presAssocID="{32E4F5EF-EA65-463C-9893-F1EBE0721712}" presName="composite2" presStyleCnt="0"/>
      <dgm:spPr/>
    </dgm:pt>
    <dgm:pt modelId="{E3AF40CA-82A8-4395-8DAD-F09A6D80DCC6}" type="pres">
      <dgm:prSet presAssocID="{32E4F5EF-EA65-463C-9893-F1EBE0721712}" presName="background2" presStyleLbl="node2" presStyleIdx="2" presStyleCnt="3">
        <dgm:style>
          <a:lnRef idx="2">
            <a:schemeClr val="accent5">
              <a:shade val="50000"/>
            </a:schemeClr>
          </a:lnRef>
          <a:fillRef idx="1">
            <a:schemeClr val="accent5"/>
          </a:fillRef>
          <a:effectRef idx="0">
            <a:schemeClr val="accent5"/>
          </a:effectRef>
          <a:fontRef idx="minor">
            <a:schemeClr val="lt1"/>
          </a:fontRef>
        </dgm:style>
      </dgm:prSet>
      <dgm:spPr>
        <a:solidFill>
          <a:schemeClr val="accent1">
            <a:lumMod val="60000"/>
            <a:lumOff val="40000"/>
          </a:schemeClr>
        </a:solidFill>
      </dgm:spPr>
    </dgm:pt>
    <dgm:pt modelId="{77E47DF4-5C32-4F5C-A450-7B45E17782C2}" type="pres">
      <dgm:prSet presAssocID="{32E4F5EF-EA65-463C-9893-F1EBE0721712}" presName="text2" presStyleLbl="fgAcc2" presStyleIdx="2" presStyleCnt="3">
        <dgm:presLayoutVars>
          <dgm:chPref val="3"/>
        </dgm:presLayoutVars>
      </dgm:prSet>
      <dgm:spPr/>
    </dgm:pt>
    <dgm:pt modelId="{84FB43BE-C114-47A8-B1C5-CDC8D278B46C}" type="pres">
      <dgm:prSet presAssocID="{32E4F5EF-EA65-463C-9893-F1EBE0721712}" presName="hierChild3" presStyleCnt="0"/>
      <dgm:spPr/>
    </dgm:pt>
  </dgm:ptLst>
  <dgm:cxnLst>
    <dgm:cxn modelId="{C5245209-5F8E-42DE-A013-AC8E4FE101A7}" type="presOf" srcId="{155EBEB0-5D7A-4725-B9B0-6BDB84E5CEA5}" destId="{6DC4679B-6F4D-485D-94F1-DF3EDF8F9B95}" srcOrd="0" destOrd="0" presId="urn:microsoft.com/office/officeart/2005/8/layout/hierarchy1"/>
    <dgm:cxn modelId="{FF395433-BDBB-4572-9B96-EF3811701678}" srcId="{A72C8219-F883-49A4-88A8-D4370484E3D9}" destId="{BE68BF8F-612D-49A0-90D4-852E9FE76C6E}" srcOrd="0" destOrd="0" parTransId="{122AA93B-B1B0-41E3-83A8-2576684E6EEB}" sibTransId="{1C0821BC-E524-420B-8E57-D93840B668F9}"/>
    <dgm:cxn modelId="{06C7935B-D427-4B7B-8083-01E81AD285D4}" srcId="{BE68BF8F-612D-49A0-90D4-852E9FE76C6E}" destId="{FC3D68A4-1ADC-48B7-88A9-0AECC4B94D95}" srcOrd="0" destOrd="0" parTransId="{6B057FF9-DE7B-4715-A41D-05038C2E040A}" sibTransId="{7B2FA7B0-6568-4079-ADE5-7AF301A78A55}"/>
    <dgm:cxn modelId="{744D6245-B977-40CC-99F5-9CFC7BBC0A7B}" srcId="{BE68BF8F-612D-49A0-90D4-852E9FE76C6E}" destId="{21B018AE-96E5-461D-BD0E-62E2AB6BA724}" srcOrd="1" destOrd="0" parTransId="{155EBEB0-5D7A-4725-B9B0-6BDB84E5CEA5}" sibTransId="{9614C493-5C50-491D-BB6A-E51580FC178A}"/>
    <dgm:cxn modelId="{1238AA4B-14F0-4348-A722-894948D886C3}" type="presOf" srcId="{BE68BF8F-612D-49A0-90D4-852E9FE76C6E}" destId="{58B4AF43-0659-4978-B477-D0C14B777A30}" srcOrd="0" destOrd="0" presId="urn:microsoft.com/office/officeart/2005/8/layout/hierarchy1"/>
    <dgm:cxn modelId="{1E2AF26D-CA20-459A-AAAD-B6C27367E0C8}" srcId="{BE68BF8F-612D-49A0-90D4-852E9FE76C6E}" destId="{32E4F5EF-EA65-463C-9893-F1EBE0721712}" srcOrd="2" destOrd="0" parTransId="{3DAB9521-A922-4214-A81D-9BA62C81EADF}" sibTransId="{9F7B9F07-973F-44D5-B10A-91A4A2229E24}"/>
    <dgm:cxn modelId="{175D99C8-DB4E-4608-9E54-BB580B48AB69}" type="presOf" srcId="{21B018AE-96E5-461D-BD0E-62E2AB6BA724}" destId="{3B8D38F2-0D7B-4C42-BD9A-7D5B0B46589E}" srcOrd="0" destOrd="0" presId="urn:microsoft.com/office/officeart/2005/8/layout/hierarchy1"/>
    <dgm:cxn modelId="{489551CA-BC27-4721-A383-323E8BFA63E4}" type="presOf" srcId="{3DAB9521-A922-4214-A81D-9BA62C81EADF}" destId="{A4B00B69-60A2-49B3-9520-5459CB5B49DB}" srcOrd="0" destOrd="0" presId="urn:microsoft.com/office/officeart/2005/8/layout/hierarchy1"/>
    <dgm:cxn modelId="{D8FD1CCC-0EED-4F7F-91B6-3C3411C9A367}" type="presOf" srcId="{FC3D68A4-1ADC-48B7-88A9-0AECC4B94D95}" destId="{84F5A425-E832-4804-B167-0C4C6FF1F4E5}" srcOrd="0" destOrd="0" presId="urn:microsoft.com/office/officeart/2005/8/layout/hierarchy1"/>
    <dgm:cxn modelId="{664F64E9-ACCA-4F83-AEA5-804939BE0382}" type="presOf" srcId="{6B057FF9-DE7B-4715-A41D-05038C2E040A}" destId="{9BA28942-13E5-4B90-AEE5-E1DBD66FB8F6}" srcOrd="0" destOrd="0" presId="urn:microsoft.com/office/officeart/2005/8/layout/hierarchy1"/>
    <dgm:cxn modelId="{F583F1F3-7F1D-4231-B22C-D285B7507D87}" type="presOf" srcId="{32E4F5EF-EA65-463C-9893-F1EBE0721712}" destId="{77E47DF4-5C32-4F5C-A450-7B45E17782C2}" srcOrd="0" destOrd="0" presId="urn:microsoft.com/office/officeart/2005/8/layout/hierarchy1"/>
    <dgm:cxn modelId="{95CA08F7-152C-46F4-B7F7-1E1BD9D67BD0}" type="presOf" srcId="{A72C8219-F883-49A4-88A8-D4370484E3D9}" destId="{83FF1D3E-03CF-4569-8E25-6915063ACA4C}" srcOrd="0" destOrd="0" presId="urn:microsoft.com/office/officeart/2005/8/layout/hierarchy1"/>
    <dgm:cxn modelId="{5036D179-7B23-445C-8275-1EF78F2E5430}" type="presParOf" srcId="{83FF1D3E-03CF-4569-8E25-6915063ACA4C}" destId="{F98D0447-1D04-46AE-A869-59A04F497759}" srcOrd="0" destOrd="0" presId="urn:microsoft.com/office/officeart/2005/8/layout/hierarchy1"/>
    <dgm:cxn modelId="{1B744D45-3CD1-4799-9E25-A2E2052FF242}" type="presParOf" srcId="{F98D0447-1D04-46AE-A869-59A04F497759}" destId="{7220FC5D-7E60-43A0-9B27-CC2410BC7819}" srcOrd="0" destOrd="0" presId="urn:microsoft.com/office/officeart/2005/8/layout/hierarchy1"/>
    <dgm:cxn modelId="{3E4ED775-DF28-40C5-A368-2DFBD4105590}" type="presParOf" srcId="{7220FC5D-7E60-43A0-9B27-CC2410BC7819}" destId="{BFCAFFEC-DB84-412E-BF78-FA43FBF19C60}" srcOrd="0" destOrd="0" presId="urn:microsoft.com/office/officeart/2005/8/layout/hierarchy1"/>
    <dgm:cxn modelId="{9B9828BD-AB3D-45D4-9583-7F519060CA21}" type="presParOf" srcId="{7220FC5D-7E60-43A0-9B27-CC2410BC7819}" destId="{58B4AF43-0659-4978-B477-D0C14B777A30}" srcOrd="1" destOrd="0" presId="urn:microsoft.com/office/officeart/2005/8/layout/hierarchy1"/>
    <dgm:cxn modelId="{FE2DA396-C051-447A-A734-07F3DB8B62F9}" type="presParOf" srcId="{F98D0447-1D04-46AE-A869-59A04F497759}" destId="{FBB32259-FB78-4E6C-93A1-C3656565F459}" srcOrd="1" destOrd="0" presId="urn:microsoft.com/office/officeart/2005/8/layout/hierarchy1"/>
    <dgm:cxn modelId="{19FE71BA-1B41-4FB6-A572-E2F7571F1DFB}" type="presParOf" srcId="{FBB32259-FB78-4E6C-93A1-C3656565F459}" destId="{9BA28942-13E5-4B90-AEE5-E1DBD66FB8F6}" srcOrd="0" destOrd="0" presId="urn:microsoft.com/office/officeart/2005/8/layout/hierarchy1"/>
    <dgm:cxn modelId="{6FD05C55-4567-418F-B6B7-9E11EEF1EE04}" type="presParOf" srcId="{FBB32259-FB78-4E6C-93A1-C3656565F459}" destId="{DAEBE98A-414D-41C4-BE24-A06476CCA85A}" srcOrd="1" destOrd="0" presId="urn:microsoft.com/office/officeart/2005/8/layout/hierarchy1"/>
    <dgm:cxn modelId="{ECBFAEEF-EF8C-4A54-ADD1-6D674AFF3AB0}" type="presParOf" srcId="{DAEBE98A-414D-41C4-BE24-A06476CCA85A}" destId="{69534A51-E263-45D8-8E50-096007826CA2}" srcOrd="0" destOrd="0" presId="urn:microsoft.com/office/officeart/2005/8/layout/hierarchy1"/>
    <dgm:cxn modelId="{CCE1A66C-9E7E-46DD-98ED-D4A96D73298E}" type="presParOf" srcId="{69534A51-E263-45D8-8E50-096007826CA2}" destId="{CCBB8D8B-600D-476C-94D4-CD696F1FDC1A}" srcOrd="0" destOrd="0" presId="urn:microsoft.com/office/officeart/2005/8/layout/hierarchy1"/>
    <dgm:cxn modelId="{1A14C603-F3C1-4940-85AF-88ABA5BD42A5}" type="presParOf" srcId="{69534A51-E263-45D8-8E50-096007826CA2}" destId="{84F5A425-E832-4804-B167-0C4C6FF1F4E5}" srcOrd="1" destOrd="0" presId="urn:microsoft.com/office/officeart/2005/8/layout/hierarchy1"/>
    <dgm:cxn modelId="{91F684CC-1764-47AC-A730-E25B42C59FC7}" type="presParOf" srcId="{DAEBE98A-414D-41C4-BE24-A06476CCA85A}" destId="{3296372D-E708-4F40-9A79-ECB76E3242EF}" srcOrd="1" destOrd="0" presId="urn:microsoft.com/office/officeart/2005/8/layout/hierarchy1"/>
    <dgm:cxn modelId="{39BE4150-2BFD-46CF-9003-C8B1640F224B}" type="presParOf" srcId="{FBB32259-FB78-4E6C-93A1-C3656565F459}" destId="{6DC4679B-6F4D-485D-94F1-DF3EDF8F9B95}" srcOrd="2" destOrd="0" presId="urn:microsoft.com/office/officeart/2005/8/layout/hierarchy1"/>
    <dgm:cxn modelId="{3D74269B-3DC7-477A-9658-B7EBFBCBC9AC}" type="presParOf" srcId="{FBB32259-FB78-4E6C-93A1-C3656565F459}" destId="{A990E4F0-6968-47F5-A7B1-A5C59AAAA745}" srcOrd="3" destOrd="0" presId="urn:microsoft.com/office/officeart/2005/8/layout/hierarchy1"/>
    <dgm:cxn modelId="{3675D2BA-A4D9-4249-AAEB-B6F4CF9F91F5}" type="presParOf" srcId="{A990E4F0-6968-47F5-A7B1-A5C59AAAA745}" destId="{F318A655-33D1-4D6B-B8D5-74F5A9AC4912}" srcOrd="0" destOrd="0" presId="urn:microsoft.com/office/officeart/2005/8/layout/hierarchy1"/>
    <dgm:cxn modelId="{037DBCB8-8F2B-4587-A994-5FDE11F9B5D7}" type="presParOf" srcId="{F318A655-33D1-4D6B-B8D5-74F5A9AC4912}" destId="{D7A08CF7-0AB3-45D8-AFC5-D006D1B88EA1}" srcOrd="0" destOrd="0" presId="urn:microsoft.com/office/officeart/2005/8/layout/hierarchy1"/>
    <dgm:cxn modelId="{11145455-14DD-41AB-B28B-E6A5B2373C86}" type="presParOf" srcId="{F318A655-33D1-4D6B-B8D5-74F5A9AC4912}" destId="{3B8D38F2-0D7B-4C42-BD9A-7D5B0B46589E}" srcOrd="1" destOrd="0" presId="urn:microsoft.com/office/officeart/2005/8/layout/hierarchy1"/>
    <dgm:cxn modelId="{8669C588-3E64-4E05-8FC3-5FF2A01CD080}" type="presParOf" srcId="{A990E4F0-6968-47F5-A7B1-A5C59AAAA745}" destId="{93536D73-FB8A-4FCA-945C-069D9C3F84D9}" srcOrd="1" destOrd="0" presId="urn:microsoft.com/office/officeart/2005/8/layout/hierarchy1"/>
    <dgm:cxn modelId="{030F2F3D-37F9-49CA-A071-A6C92E1BEED6}" type="presParOf" srcId="{FBB32259-FB78-4E6C-93A1-C3656565F459}" destId="{A4B00B69-60A2-49B3-9520-5459CB5B49DB}" srcOrd="4" destOrd="0" presId="urn:microsoft.com/office/officeart/2005/8/layout/hierarchy1"/>
    <dgm:cxn modelId="{590ACAC9-BFA2-4392-ACAB-F2265B95B649}" type="presParOf" srcId="{FBB32259-FB78-4E6C-93A1-C3656565F459}" destId="{2C57FE4F-5155-4E42-BF1E-4237CACBA7A7}" srcOrd="5" destOrd="0" presId="urn:microsoft.com/office/officeart/2005/8/layout/hierarchy1"/>
    <dgm:cxn modelId="{EA4ABE44-ED78-463B-AFFD-D785792AF22A}" type="presParOf" srcId="{2C57FE4F-5155-4E42-BF1E-4237CACBA7A7}" destId="{D9D3E40B-7989-41BD-BCBF-BAB719F5B072}" srcOrd="0" destOrd="0" presId="urn:microsoft.com/office/officeart/2005/8/layout/hierarchy1"/>
    <dgm:cxn modelId="{2B4C0CEF-E6CD-495C-BC8B-F368DE8D8CC4}" type="presParOf" srcId="{D9D3E40B-7989-41BD-BCBF-BAB719F5B072}" destId="{E3AF40CA-82A8-4395-8DAD-F09A6D80DCC6}" srcOrd="0" destOrd="0" presId="urn:microsoft.com/office/officeart/2005/8/layout/hierarchy1"/>
    <dgm:cxn modelId="{FE075334-FE05-487B-99A3-11CBE78E921B}" type="presParOf" srcId="{D9D3E40B-7989-41BD-BCBF-BAB719F5B072}" destId="{77E47DF4-5C32-4F5C-A450-7B45E17782C2}" srcOrd="1" destOrd="0" presId="urn:microsoft.com/office/officeart/2005/8/layout/hierarchy1"/>
    <dgm:cxn modelId="{2082A9B6-E61A-4277-B98A-4EFB7AC90374}" type="presParOf" srcId="{2C57FE4F-5155-4E42-BF1E-4237CACBA7A7}" destId="{84FB43BE-C114-47A8-B1C5-CDC8D278B4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C16CEE-303B-4F7B-BE86-A0737A48A21E}"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pPr rtl="1"/>
          <a:endParaRPr lang="ar-EG"/>
        </a:p>
      </dgm:t>
    </dgm:pt>
    <dgm:pt modelId="{0A4FAD8B-C6A0-408B-9523-38CEBA0F6184}">
      <dgm:prSet custT="1"/>
      <dgm:spPr>
        <a:solidFill>
          <a:schemeClr val="bg2">
            <a:lumMod val="90000"/>
          </a:schemeClr>
        </a:solidFill>
      </dgm:spPr>
      <dgm:t>
        <a:bodyPr/>
        <a:lstStyle/>
        <a:p>
          <a:pPr rtl="1"/>
          <a:r>
            <a:rPr lang="ar-SA" sz="4000" b="1" dirty="0">
              <a:solidFill>
                <a:schemeClr val="tx1">
                  <a:lumMod val="95000"/>
                  <a:lumOff val="5000"/>
                </a:schemeClr>
              </a:solidFill>
            </a:rPr>
            <a:t>3-تركيز الحيوانات المنوية في الملل</a:t>
          </a:r>
          <a:br>
            <a:rPr lang="en-US" sz="4000" b="1" dirty="0"/>
          </a:br>
          <a:r>
            <a:rPr lang="ar-SA" sz="4000" b="1" dirty="0">
              <a:solidFill>
                <a:srgbClr val="FF0000"/>
              </a:solidFill>
            </a:rPr>
            <a:t>من 300 الي 800 مليون / مل</a:t>
          </a:r>
          <a:br>
            <a:rPr lang="en-US" sz="4000" b="1" dirty="0">
              <a:solidFill>
                <a:srgbClr val="FF0000"/>
              </a:solidFill>
            </a:rPr>
          </a:br>
          <a:r>
            <a:rPr lang="ar-SA" sz="4000" b="1" dirty="0">
              <a:solidFill>
                <a:schemeClr val="tx1">
                  <a:lumMod val="95000"/>
                  <a:lumOff val="5000"/>
                </a:schemeClr>
              </a:solidFill>
            </a:rPr>
            <a:t>تركيز الحيوانات المنوية في القذفة</a:t>
          </a:r>
          <a:r>
            <a:rPr lang="en-US" sz="4000" b="1" dirty="0">
              <a:solidFill>
                <a:schemeClr val="tx1">
                  <a:lumMod val="95000"/>
                  <a:lumOff val="5000"/>
                </a:schemeClr>
              </a:solidFill>
            </a:rPr>
            <a:t> </a:t>
          </a:r>
          <a:endParaRPr lang="ar-SA" sz="4000" b="1" dirty="0">
            <a:solidFill>
              <a:schemeClr val="tx1">
                <a:lumMod val="95000"/>
                <a:lumOff val="5000"/>
              </a:schemeClr>
            </a:solidFill>
          </a:endParaRPr>
        </a:p>
        <a:p>
          <a:pPr rtl="1"/>
          <a:r>
            <a:rPr lang="ar-SA" sz="4000" b="1" dirty="0">
              <a:solidFill>
                <a:srgbClr val="FF0000"/>
              </a:solidFill>
            </a:rPr>
            <a:t>لا يقل عن 200 مليون / قذفة </a:t>
          </a:r>
          <a:endParaRPr lang="ar-EG" sz="4000" dirty="0">
            <a:solidFill>
              <a:srgbClr val="FF0000"/>
            </a:solidFill>
          </a:endParaRPr>
        </a:p>
      </dgm:t>
    </dgm:pt>
    <dgm:pt modelId="{99007212-DE16-4600-9A6B-1F372FBDFB0E}" type="sibTrans" cxnId="{872EDD35-9FD9-4FE7-9E2E-4B53C0FA3C46}">
      <dgm:prSet/>
      <dgm:spPr/>
      <dgm:t>
        <a:bodyPr/>
        <a:lstStyle/>
        <a:p>
          <a:pPr rtl="1"/>
          <a:endParaRPr lang="ar-EG"/>
        </a:p>
      </dgm:t>
    </dgm:pt>
    <dgm:pt modelId="{449DE422-4BDB-4D99-82B2-714CC326D181}" type="parTrans" cxnId="{872EDD35-9FD9-4FE7-9E2E-4B53C0FA3C46}">
      <dgm:prSet/>
      <dgm:spPr/>
      <dgm:t>
        <a:bodyPr/>
        <a:lstStyle/>
        <a:p>
          <a:pPr rtl="1"/>
          <a:endParaRPr lang="ar-EG"/>
        </a:p>
      </dgm:t>
    </dgm:pt>
    <dgm:pt modelId="{417AF131-CFB3-48D3-BB83-77B83EEE78F7}">
      <dgm:prSet phldrT="[Text]" custT="1"/>
      <dgm:spPr>
        <a:solidFill>
          <a:schemeClr val="bg2">
            <a:lumMod val="75000"/>
          </a:schemeClr>
        </a:solidFill>
      </dgm:spPr>
      <dgm:t>
        <a:bodyPr/>
        <a:lstStyle/>
        <a:p>
          <a:pPr algn="ctr" rtl="1"/>
          <a:r>
            <a:rPr lang="ar-EG" sz="3600" b="1" i="1" dirty="0">
              <a:solidFill>
                <a:schemeClr val="tx2">
                  <a:lumMod val="90000"/>
                  <a:lumOff val="10000"/>
                </a:schemeClr>
              </a:solidFill>
            </a:rPr>
            <a:t>1- حجم القذفة </a:t>
          </a:r>
        </a:p>
        <a:p>
          <a:pPr algn="l" rtl="1"/>
          <a:r>
            <a:rPr lang="ar-EG" sz="3600" b="1" i="1" dirty="0">
              <a:solidFill>
                <a:schemeClr val="tx2">
                  <a:lumMod val="90000"/>
                  <a:lumOff val="10000"/>
                </a:schemeClr>
              </a:solidFill>
              <a:latin typeface="Calibri" panose="020F0502020204030204" pitchFamily="34" charset="0"/>
              <a:ea typeface="Calibri" panose="020F0502020204030204" pitchFamily="34" charset="0"/>
              <a:cs typeface="Arial" panose="020B0604020202020204" pitchFamily="34" charset="0"/>
            </a:rPr>
            <a:t> </a:t>
          </a:r>
          <a:r>
            <a:rPr lang="en-US" sz="3600" b="1" i="1" dirty="0">
              <a:solidFill>
                <a:schemeClr val="tx2">
                  <a:lumMod val="90000"/>
                  <a:lumOff val="10000"/>
                </a:schemeClr>
              </a:solidFill>
              <a:latin typeface="Calibri" panose="020F0502020204030204" pitchFamily="34" charset="0"/>
              <a:ea typeface="Calibri" panose="020F0502020204030204" pitchFamily="34" charset="0"/>
              <a:cs typeface="Arial" panose="020B0604020202020204" pitchFamily="34" charset="0"/>
            </a:rPr>
            <a:t>Semen equaculate volume </a:t>
          </a:r>
        </a:p>
        <a:p>
          <a:pPr algn="ctr" rtl="1"/>
          <a:r>
            <a:rPr lang="en-US" sz="3600" b="1" i="1" dirty="0">
              <a:solidFill>
                <a:srgbClr val="FF0000"/>
              </a:solidFill>
              <a:latin typeface="Calibri" panose="020F0502020204030204" pitchFamily="34" charset="0"/>
              <a:ea typeface="Calibri" panose="020F0502020204030204" pitchFamily="34" charset="0"/>
              <a:cs typeface="Arial" panose="020B0604020202020204" pitchFamily="34" charset="0"/>
            </a:rPr>
            <a:t> 0.5</a:t>
          </a:r>
          <a:r>
            <a:rPr lang="ar-SA" sz="3600" b="1" i="1" dirty="0">
              <a:solidFill>
                <a:srgbClr val="FF0000"/>
              </a:solidFill>
              <a:latin typeface="Calibri" panose="020F0502020204030204" pitchFamily="34" charset="0"/>
              <a:ea typeface="Calibri" panose="020F0502020204030204" pitchFamily="34" charset="0"/>
            </a:rPr>
            <a:t>مل</a:t>
          </a:r>
          <a:endParaRPr lang="ar-EG" sz="3600" b="1" i="1" dirty="0">
            <a:solidFill>
              <a:srgbClr val="FF0000"/>
            </a:solidFill>
          </a:endParaRPr>
        </a:p>
      </dgm:t>
    </dgm:pt>
    <dgm:pt modelId="{07FDBEFF-AFEC-4B18-921F-89DEF69C1EB7}" type="sibTrans" cxnId="{4C78B7F4-E662-49D6-BEE4-D4D05B0ACB16}">
      <dgm:prSet/>
      <dgm:spPr/>
      <dgm:t>
        <a:bodyPr/>
        <a:lstStyle/>
        <a:p>
          <a:pPr rtl="1"/>
          <a:endParaRPr lang="ar-EG"/>
        </a:p>
      </dgm:t>
    </dgm:pt>
    <dgm:pt modelId="{08D904D0-8B2B-4380-8F2E-ACEB5D683823}" type="parTrans" cxnId="{4C78B7F4-E662-49D6-BEE4-D4D05B0ACB16}">
      <dgm:prSet/>
      <dgm:spPr/>
      <dgm:t>
        <a:bodyPr/>
        <a:lstStyle/>
        <a:p>
          <a:pPr rtl="1"/>
          <a:endParaRPr lang="ar-EG"/>
        </a:p>
      </dgm:t>
    </dgm:pt>
    <dgm:pt modelId="{B0E34C6B-A5E2-40D4-91A0-DB7F705AD0CE}">
      <dgm:prSet phldrT="[Text]" custT="1"/>
      <dgm:spPr>
        <a:solidFill>
          <a:schemeClr val="accent2">
            <a:lumMod val="20000"/>
            <a:lumOff val="80000"/>
          </a:schemeClr>
        </a:solidFill>
      </dgm:spPr>
      <dgm:t>
        <a:bodyPr/>
        <a:lstStyle/>
        <a:p>
          <a:pPr rtl="1"/>
          <a:r>
            <a:rPr lang="ar-SA" sz="4000" b="1" dirty="0">
              <a:solidFill>
                <a:schemeClr val="tx1">
                  <a:lumMod val="95000"/>
                  <a:lumOff val="5000"/>
                </a:schemeClr>
              </a:solidFill>
            </a:rPr>
            <a:t>2-القوام _القوام كريمي</a:t>
          </a:r>
          <a:endParaRPr lang="en-US" sz="4000" dirty="0">
            <a:solidFill>
              <a:schemeClr val="tx1">
                <a:lumMod val="95000"/>
                <a:lumOff val="5000"/>
              </a:schemeClr>
            </a:solidFill>
          </a:endParaRPr>
        </a:p>
        <a:p>
          <a:pPr rtl="1"/>
          <a:r>
            <a:rPr lang="ar-SA" sz="4000" b="1" u="sng" dirty="0">
              <a:solidFill>
                <a:srgbClr val="FF0000"/>
              </a:solidFill>
            </a:rPr>
            <a:t>القوام المائي يدل علي نسبة التركيز المنخفضة </a:t>
          </a:r>
        </a:p>
        <a:p>
          <a:pPr rtl="1"/>
          <a:endParaRPr lang="ar-EG" sz="4000" dirty="0"/>
        </a:p>
      </dgm:t>
    </dgm:pt>
    <dgm:pt modelId="{306EC620-02A3-44F4-83BE-07176BD76FFD}" type="sibTrans" cxnId="{D5B23672-7F39-40E5-A12D-8C2BA2F678CE}">
      <dgm:prSet/>
      <dgm:spPr/>
      <dgm:t>
        <a:bodyPr/>
        <a:lstStyle/>
        <a:p>
          <a:pPr rtl="1"/>
          <a:endParaRPr lang="ar-EG"/>
        </a:p>
      </dgm:t>
    </dgm:pt>
    <dgm:pt modelId="{AEB811EC-6323-4339-A531-901F4D2A52E9}" type="parTrans" cxnId="{D5B23672-7F39-40E5-A12D-8C2BA2F678CE}">
      <dgm:prSet/>
      <dgm:spPr/>
      <dgm:t>
        <a:bodyPr/>
        <a:lstStyle/>
        <a:p>
          <a:pPr rtl="1"/>
          <a:endParaRPr lang="ar-EG"/>
        </a:p>
      </dgm:t>
    </dgm:pt>
    <dgm:pt modelId="{2AE9DF29-983A-41F8-BDAB-B06CB9DAA3D8}" type="pres">
      <dgm:prSet presAssocID="{2FC16CEE-303B-4F7B-BE86-A0737A48A21E}" presName="diagram" presStyleCnt="0">
        <dgm:presLayoutVars>
          <dgm:dir/>
          <dgm:resizeHandles val="exact"/>
        </dgm:presLayoutVars>
      </dgm:prSet>
      <dgm:spPr/>
    </dgm:pt>
    <dgm:pt modelId="{895BAA53-CDC8-4C1A-AA46-4D6B1CA34915}" type="pres">
      <dgm:prSet presAssocID="{B0E34C6B-A5E2-40D4-91A0-DB7F705AD0CE}" presName="node" presStyleLbl="node1" presStyleIdx="0" presStyleCnt="3" custScaleX="154534" custScaleY="127213" custLinFactNeighborX="-24" custLinFactNeighborY="-4480">
        <dgm:presLayoutVars>
          <dgm:bulletEnabled val="1"/>
        </dgm:presLayoutVars>
      </dgm:prSet>
      <dgm:spPr/>
    </dgm:pt>
    <dgm:pt modelId="{34E84A32-D642-4089-BF87-60F2C5FDD881}" type="pres">
      <dgm:prSet presAssocID="{306EC620-02A3-44F4-83BE-07176BD76FFD}" presName="sibTrans" presStyleCnt="0"/>
      <dgm:spPr/>
    </dgm:pt>
    <dgm:pt modelId="{F6D60775-476F-44F4-BF3F-4D35F06E0045}" type="pres">
      <dgm:prSet presAssocID="{417AF131-CFB3-48D3-BB83-77B83EEE78F7}" presName="node" presStyleLbl="node1" presStyleIdx="1" presStyleCnt="3" custScaleX="155419" custScaleY="124048" custLinFactNeighborX="-6681" custLinFactNeighborY="-3439">
        <dgm:presLayoutVars>
          <dgm:bulletEnabled val="1"/>
        </dgm:presLayoutVars>
      </dgm:prSet>
      <dgm:spPr/>
    </dgm:pt>
    <dgm:pt modelId="{9E55FD8B-0EEC-4DF5-B07C-060A2031CD24}" type="pres">
      <dgm:prSet presAssocID="{07FDBEFF-AFEC-4B18-921F-89DEF69C1EB7}" presName="sibTrans" presStyleCnt="0"/>
      <dgm:spPr/>
    </dgm:pt>
    <dgm:pt modelId="{234EA78D-74CA-4AB1-9BD9-ED6479DF93C7}" type="pres">
      <dgm:prSet presAssocID="{0A4FAD8B-C6A0-408B-9523-38CEBA0F6184}" presName="node" presStyleLbl="node1" presStyleIdx="2" presStyleCnt="3" custScaleX="170003" custScaleY="112675" custLinFactNeighborX="-7562" custLinFactNeighborY="-13452">
        <dgm:presLayoutVars>
          <dgm:bulletEnabled val="1"/>
        </dgm:presLayoutVars>
      </dgm:prSet>
      <dgm:spPr/>
    </dgm:pt>
  </dgm:ptLst>
  <dgm:cxnLst>
    <dgm:cxn modelId="{872EDD35-9FD9-4FE7-9E2E-4B53C0FA3C46}" srcId="{2FC16CEE-303B-4F7B-BE86-A0737A48A21E}" destId="{0A4FAD8B-C6A0-408B-9523-38CEBA0F6184}" srcOrd="2" destOrd="0" parTransId="{449DE422-4BDB-4D99-82B2-714CC326D181}" sibTransId="{99007212-DE16-4600-9A6B-1F372FBDFB0E}"/>
    <dgm:cxn modelId="{D5B23672-7F39-40E5-A12D-8C2BA2F678CE}" srcId="{2FC16CEE-303B-4F7B-BE86-A0737A48A21E}" destId="{B0E34C6B-A5E2-40D4-91A0-DB7F705AD0CE}" srcOrd="0" destOrd="0" parTransId="{AEB811EC-6323-4339-A531-901F4D2A52E9}" sibTransId="{306EC620-02A3-44F4-83BE-07176BD76FFD}"/>
    <dgm:cxn modelId="{4E1CEB83-B9D2-451B-A2D7-545F0B7184DD}" type="presOf" srcId="{417AF131-CFB3-48D3-BB83-77B83EEE78F7}" destId="{F6D60775-476F-44F4-BF3F-4D35F06E0045}" srcOrd="0" destOrd="0" presId="urn:microsoft.com/office/officeart/2005/8/layout/default#1"/>
    <dgm:cxn modelId="{0DBE678C-0FF5-4DB9-A3FA-23C712ABB018}" type="presOf" srcId="{2FC16CEE-303B-4F7B-BE86-A0737A48A21E}" destId="{2AE9DF29-983A-41F8-BDAB-B06CB9DAA3D8}" srcOrd="0" destOrd="0" presId="urn:microsoft.com/office/officeart/2005/8/layout/default#1"/>
    <dgm:cxn modelId="{989D13C7-43F7-4B19-A0DC-FB55177ED7DC}" type="presOf" srcId="{0A4FAD8B-C6A0-408B-9523-38CEBA0F6184}" destId="{234EA78D-74CA-4AB1-9BD9-ED6479DF93C7}" srcOrd="0" destOrd="0" presId="urn:microsoft.com/office/officeart/2005/8/layout/default#1"/>
    <dgm:cxn modelId="{4C78B7F4-E662-49D6-BEE4-D4D05B0ACB16}" srcId="{2FC16CEE-303B-4F7B-BE86-A0737A48A21E}" destId="{417AF131-CFB3-48D3-BB83-77B83EEE78F7}" srcOrd="1" destOrd="0" parTransId="{08D904D0-8B2B-4380-8F2E-ACEB5D683823}" sibTransId="{07FDBEFF-AFEC-4B18-921F-89DEF69C1EB7}"/>
    <dgm:cxn modelId="{20FBF7F9-1766-41BC-AFC7-0A273FF7CC97}" type="presOf" srcId="{B0E34C6B-A5E2-40D4-91A0-DB7F705AD0CE}" destId="{895BAA53-CDC8-4C1A-AA46-4D6B1CA34915}" srcOrd="0" destOrd="0" presId="urn:microsoft.com/office/officeart/2005/8/layout/default#1"/>
    <dgm:cxn modelId="{028A9BEF-9D58-45FC-AF8D-8B1C071948AE}" type="presParOf" srcId="{2AE9DF29-983A-41F8-BDAB-B06CB9DAA3D8}" destId="{895BAA53-CDC8-4C1A-AA46-4D6B1CA34915}" srcOrd="0" destOrd="0" presId="urn:microsoft.com/office/officeart/2005/8/layout/default#1"/>
    <dgm:cxn modelId="{91711450-F84B-49C4-893E-925FE2582FF4}" type="presParOf" srcId="{2AE9DF29-983A-41F8-BDAB-B06CB9DAA3D8}" destId="{34E84A32-D642-4089-BF87-60F2C5FDD881}" srcOrd="1" destOrd="0" presId="urn:microsoft.com/office/officeart/2005/8/layout/default#1"/>
    <dgm:cxn modelId="{73234251-C1BA-4B69-BE6A-528A2D22CE0B}" type="presParOf" srcId="{2AE9DF29-983A-41F8-BDAB-B06CB9DAA3D8}" destId="{F6D60775-476F-44F4-BF3F-4D35F06E0045}" srcOrd="2" destOrd="0" presId="urn:microsoft.com/office/officeart/2005/8/layout/default#1"/>
    <dgm:cxn modelId="{893E00A0-B99B-47B6-AC47-AF49217D9E9F}" type="presParOf" srcId="{2AE9DF29-983A-41F8-BDAB-B06CB9DAA3D8}" destId="{9E55FD8B-0EEC-4DF5-B07C-060A2031CD24}" srcOrd="3" destOrd="0" presId="urn:microsoft.com/office/officeart/2005/8/layout/default#1"/>
    <dgm:cxn modelId="{8515815E-3811-4507-B1C0-C1925383A172}" type="presParOf" srcId="{2AE9DF29-983A-41F8-BDAB-B06CB9DAA3D8}" destId="{234EA78D-74CA-4AB1-9BD9-ED6479DF93C7}"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593F02-9412-40E5-B292-B7BECEE3EF5B}" type="doc">
      <dgm:prSet loTypeId="urn:microsoft.com/office/officeart/2005/8/layout/bProcess4" loCatId="process" qsTypeId="urn:microsoft.com/office/officeart/2005/8/quickstyle/simple1" qsCatId="simple" csTypeId="urn:microsoft.com/office/officeart/2005/8/colors/colorful1#3" csCatId="colorful" phldr="1"/>
      <dgm:spPr/>
      <dgm:t>
        <a:bodyPr/>
        <a:lstStyle/>
        <a:p>
          <a:pPr rtl="1"/>
          <a:endParaRPr lang="ar-EG"/>
        </a:p>
      </dgm:t>
    </dgm:pt>
    <dgm:pt modelId="{2E42A7F3-2780-43CF-8951-7B6C01374346}">
      <dgm:prSet phldrT="[Text]"/>
      <dgm:spPr>
        <a:solidFill>
          <a:schemeClr val="accent4">
            <a:lumMod val="40000"/>
            <a:lumOff val="60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كلوريد الصوديوم </a:t>
          </a:r>
          <a:endParaRPr lang="ar-EG" dirty="0">
            <a:solidFill>
              <a:schemeClr val="tx2">
                <a:lumMod val="90000"/>
                <a:lumOff val="10000"/>
              </a:schemeClr>
            </a:solidFill>
          </a:endParaRPr>
        </a:p>
      </dgm:t>
    </dgm:pt>
    <dgm:pt modelId="{8D3A86C5-C5BA-4306-A12E-28CAACAC5C5E}" type="parTrans" cxnId="{FF6DC6E5-187F-4BF4-8373-BE67C9397DC9}">
      <dgm:prSet/>
      <dgm:spPr/>
      <dgm:t>
        <a:bodyPr/>
        <a:lstStyle/>
        <a:p>
          <a:pPr rtl="1"/>
          <a:endParaRPr lang="ar-EG">
            <a:solidFill>
              <a:srgbClr val="FEFCF7"/>
            </a:solidFill>
          </a:endParaRPr>
        </a:p>
      </dgm:t>
    </dgm:pt>
    <dgm:pt modelId="{ED3F088B-BC23-423F-A0A2-6751B25F7AC0}" type="sibTrans" cxnId="{FF6DC6E5-187F-4BF4-8373-BE67C9397DC9}">
      <dgm:prSet/>
      <dgm:spPr/>
      <dgm:t>
        <a:bodyPr/>
        <a:lstStyle/>
        <a:p>
          <a:pPr rtl="1"/>
          <a:endParaRPr lang="ar-EG">
            <a:solidFill>
              <a:schemeClr val="tx2">
                <a:lumMod val="90000"/>
                <a:lumOff val="10000"/>
              </a:schemeClr>
            </a:solidFill>
          </a:endParaRPr>
        </a:p>
      </dgm:t>
    </dgm:pt>
    <dgm:pt modelId="{9968C230-12A7-4FEB-956A-F715BBF08719}">
      <dgm:prSet phldrT="[Text]"/>
      <dgm:spPr>
        <a:solidFill>
          <a:schemeClr val="accent6">
            <a:lumMod val="60000"/>
            <a:lumOff val="40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سكر فراكتوز </a:t>
          </a:r>
          <a:endParaRPr lang="ar-EG" dirty="0">
            <a:solidFill>
              <a:schemeClr val="tx2">
                <a:lumMod val="90000"/>
                <a:lumOff val="10000"/>
              </a:schemeClr>
            </a:solidFill>
          </a:endParaRPr>
        </a:p>
      </dgm:t>
    </dgm:pt>
    <dgm:pt modelId="{C8B1EA16-D0CD-4318-86F9-CB4D79D6B02B}" type="parTrans" cxnId="{23C79B00-534D-4C17-8AE5-23CFD7D5E2AC}">
      <dgm:prSet/>
      <dgm:spPr/>
      <dgm:t>
        <a:bodyPr/>
        <a:lstStyle/>
        <a:p>
          <a:pPr rtl="1"/>
          <a:endParaRPr lang="ar-EG">
            <a:solidFill>
              <a:srgbClr val="FEFCF7"/>
            </a:solidFill>
          </a:endParaRPr>
        </a:p>
      </dgm:t>
    </dgm:pt>
    <dgm:pt modelId="{4592CA96-322F-42BD-8F49-E2BA108CEAEA}" type="sibTrans" cxnId="{23C79B00-534D-4C17-8AE5-23CFD7D5E2AC}">
      <dgm:prSet/>
      <dgm:spPr/>
      <dgm:t>
        <a:bodyPr/>
        <a:lstStyle/>
        <a:p>
          <a:pPr rtl="1"/>
          <a:endParaRPr lang="ar-EG">
            <a:solidFill>
              <a:schemeClr val="tx2">
                <a:lumMod val="90000"/>
                <a:lumOff val="10000"/>
              </a:schemeClr>
            </a:solidFill>
          </a:endParaRPr>
        </a:p>
      </dgm:t>
    </dgm:pt>
    <dgm:pt modelId="{3C4E8E30-4A7E-4A33-AA5E-92B629EABE28}">
      <dgm:prSet phldrT="[Text]"/>
      <dgm:spPr>
        <a:solidFill>
          <a:schemeClr val="accent5"/>
        </a:solidFill>
      </dgm:spPr>
      <dgm:t>
        <a:bodyPr/>
        <a:lstStyle/>
        <a:p>
          <a:pPr rtl="1"/>
          <a:r>
            <a:rPr lang="ar-SA" b="1" dirty="0" err="1">
              <a:solidFill>
                <a:schemeClr val="tx2">
                  <a:lumMod val="90000"/>
                  <a:lumOff val="10000"/>
                </a:schemeClr>
              </a:solidFill>
              <a:latin typeface="Calibri" panose="020F0502020204030204" pitchFamily="34" charset="0"/>
              <a:ea typeface="Calibri" panose="020F0502020204030204" pitchFamily="34" charset="0"/>
            </a:rPr>
            <a:t>التريس</a:t>
          </a:r>
          <a:endParaRPr lang="ar-EG" dirty="0">
            <a:solidFill>
              <a:schemeClr val="tx2">
                <a:lumMod val="90000"/>
                <a:lumOff val="10000"/>
              </a:schemeClr>
            </a:solidFill>
          </a:endParaRPr>
        </a:p>
      </dgm:t>
    </dgm:pt>
    <dgm:pt modelId="{EDF6A4CB-9A6A-4DDC-80D8-8A6D6A39230A}" type="parTrans" cxnId="{3ADBE610-8646-4B22-867A-EE9840083A45}">
      <dgm:prSet/>
      <dgm:spPr/>
      <dgm:t>
        <a:bodyPr/>
        <a:lstStyle/>
        <a:p>
          <a:pPr rtl="1"/>
          <a:endParaRPr lang="ar-EG">
            <a:solidFill>
              <a:srgbClr val="FEFCF7"/>
            </a:solidFill>
          </a:endParaRPr>
        </a:p>
      </dgm:t>
    </dgm:pt>
    <dgm:pt modelId="{A4D05740-D7D7-4B12-AF5E-4036CFD820F1}" type="sibTrans" cxnId="{3ADBE610-8646-4B22-867A-EE9840083A45}">
      <dgm:prSet/>
      <dgm:spPr/>
      <dgm:t>
        <a:bodyPr/>
        <a:lstStyle/>
        <a:p>
          <a:pPr rtl="1"/>
          <a:endParaRPr lang="ar-EG">
            <a:solidFill>
              <a:schemeClr val="tx2">
                <a:lumMod val="90000"/>
                <a:lumOff val="10000"/>
              </a:schemeClr>
            </a:solidFill>
          </a:endParaRPr>
        </a:p>
      </dgm:t>
    </dgm:pt>
    <dgm:pt modelId="{6E1C5A0C-66AC-4E5E-A76B-F818A36D5A85}">
      <dgm:prSet phldrT="[Text]"/>
      <dgm:spPr>
        <a:solidFill>
          <a:srgbClr val="7FEBBA"/>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سترات الصوديوم </a:t>
          </a:r>
          <a:endParaRPr lang="ar-EG" dirty="0">
            <a:solidFill>
              <a:schemeClr val="tx2">
                <a:lumMod val="90000"/>
                <a:lumOff val="10000"/>
              </a:schemeClr>
            </a:solidFill>
          </a:endParaRPr>
        </a:p>
      </dgm:t>
    </dgm:pt>
    <dgm:pt modelId="{38DC398D-4DCC-4FD9-90BC-6C272448B3AB}" type="parTrans" cxnId="{0C550A91-399B-401A-B3CF-F7179B669658}">
      <dgm:prSet/>
      <dgm:spPr/>
      <dgm:t>
        <a:bodyPr/>
        <a:lstStyle/>
        <a:p>
          <a:pPr rtl="1"/>
          <a:endParaRPr lang="ar-EG">
            <a:solidFill>
              <a:srgbClr val="FEFCF7"/>
            </a:solidFill>
          </a:endParaRPr>
        </a:p>
      </dgm:t>
    </dgm:pt>
    <dgm:pt modelId="{257F5BBF-747B-4A8C-BD51-236B12788235}" type="sibTrans" cxnId="{0C550A91-399B-401A-B3CF-F7179B669658}">
      <dgm:prSet/>
      <dgm:spPr/>
      <dgm:t>
        <a:bodyPr/>
        <a:lstStyle/>
        <a:p>
          <a:pPr rtl="1"/>
          <a:endParaRPr lang="ar-EG">
            <a:solidFill>
              <a:schemeClr val="tx2">
                <a:lumMod val="90000"/>
                <a:lumOff val="10000"/>
              </a:schemeClr>
            </a:solidFill>
          </a:endParaRPr>
        </a:p>
      </dgm:t>
    </dgm:pt>
    <dgm:pt modelId="{0300951C-56B7-4C95-A13D-B76FEDEB3361}">
      <dgm:prSet phldrT="[Text]"/>
      <dgm:spPr>
        <a:solidFill>
          <a:schemeClr val="accent2">
            <a:lumMod val="60000"/>
            <a:lumOff val="40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سكر الجلوكوز </a:t>
          </a:r>
          <a:endParaRPr lang="ar-EG" dirty="0">
            <a:solidFill>
              <a:schemeClr val="tx2">
                <a:lumMod val="90000"/>
                <a:lumOff val="10000"/>
              </a:schemeClr>
            </a:solidFill>
          </a:endParaRPr>
        </a:p>
      </dgm:t>
    </dgm:pt>
    <dgm:pt modelId="{7FEA0BC3-DE62-4A00-A4BA-A2B583410001}" type="parTrans" cxnId="{B42E35A2-BB3B-4854-A646-EEA563AFAA19}">
      <dgm:prSet/>
      <dgm:spPr/>
      <dgm:t>
        <a:bodyPr/>
        <a:lstStyle/>
        <a:p>
          <a:pPr rtl="1"/>
          <a:endParaRPr lang="ar-EG">
            <a:solidFill>
              <a:srgbClr val="FEFCF7"/>
            </a:solidFill>
          </a:endParaRPr>
        </a:p>
      </dgm:t>
    </dgm:pt>
    <dgm:pt modelId="{13177D6B-8932-4C2B-9CA7-796322ABD70F}" type="sibTrans" cxnId="{B42E35A2-BB3B-4854-A646-EEA563AFAA19}">
      <dgm:prSet/>
      <dgm:spPr/>
      <dgm:t>
        <a:bodyPr/>
        <a:lstStyle/>
        <a:p>
          <a:pPr rtl="1"/>
          <a:endParaRPr lang="ar-EG">
            <a:solidFill>
              <a:schemeClr val="tx2">
                <a:lumMod val="90000"/>
                <a:lumOff val="10000"/>
              </a:schemeClr>
            </a:solidFill>
          </a:endParaRPr>
        </a:p>
      </dgm:t>
    </dgm:pt>
    <dgm:pt modelId="{70A40EE0-3D30-47F0-BCBD-4C71A68BB437}">
      <dgm:prSet phldrT="[Text]"/>
      <dgm:spPr>
        <a:solidFill>
          <a:schemeClr val="bg2">
            <a:lumMod val="75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سكر اللاكتوز </a:t>
          </a:r>
          <a:endParaRPr lang="ar-EG" dirty="0">
            <a:solidFill>
              <a:schemeClr val="tx2">
                <a:lumMod val="90000"/>
                <a:lumOff val="10000"/>
              </a:schemeClr>
            </a:solidFill>
          </a:endParaRPr>
        </a:p>
      </dgm:t>
    </dgm:pt>
    <dgm:pt modelId="{1F2BB0FE-6088-42C5-B77F-F828B0F2C886}" type="parTrans" cxnId="{25B6FB44-E79F-45CA-AE74-B9C005E52BE2}">
      <dgm:prSet/>
      <dgm:spPr/>
      <dgm:t>
        <a:bodyPr/>
        <a:lstStyle/>
        <a:p>
          <a:pPr rtl="1"/>
          <a:endParaRPr lang="ar-EG">
            <a:solidFill>
              <a:srgbClr val="FEFCF7"/>
            </a:solidFill>
          </a:endParaRPr>
        </a:p>
      </dgm:t>
    </dgm:pt>
    <dgm:pt modelId="{B4CA515E-ABFA-411F-885F-8522C9FF3BB4}" type="sibTrans" cxnId="{25B6FB44-E79F-45CA-AE74-B9C005E52BE2}">
      <dgm:prSet/>
      <dgm:spPr/>
      <dgm:t>
        <a:bodyPr/>
        <a:lstStyle/>
        <a:p>
          <a:pPr rtl="1"/>
          <a:endParaRPr lang="ar-EG">
            <a:solidFill>
              <a:schemeClr val="tx2">
                <a:lumMod val="90000"/>
                <a:lumOff val="10000"/>
              </a:schemeClr>
            </a:solidFill>
          </a:endParaRPr>
        </a:p>
      </dgm:t>
    </dgm:pt>
    <dgm:pt modelId="{BBFCD421-7BA4-43CB-8C7F-96B144A97D11}">
      <dgm:prSet phldrT="[Text]"/>
      <dgm:spPr>
        <a:solidFill>
          <a:schemeClr val="bg1">
            <a:lumMod val="95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حمض الستريك </a:t>
          </a:r>
          <a:endParaRPr lang="ar-EG" dirty="0">
            <a:solidFill>
              <a:schemeClr val="tx2">
                <a:lumMod val="90000"/>
                <a:lumOff val="10000"/>
              </a:schemeClr>
            </a:solidFill>
          </a:endParaRPr>
        </a:p>
      </dgm:t>
    </dgm:pt>
    <dgm:pt modelId="{879A3769-9F20-4F8E-9881-C6E049FA355B}" type="parTrans" cxnId="{FBD34C2B-3B06-47E4-93A5-0FF058259A98}">
      <dgm:prSet/>
      <dgm:spPr/>
      <dgm:t>
        <a:bodyPr/>
        <a:lstStyle/>
        <a:p>
          <a:pPr rtl="1"/>
          <a:endParaRPr lang="ar-EG">
            <a:solidFill>
              <a:srgbClr val="FEFCF7"/>
            </a:solidFill>
          </a:endParaRPr>
        </a:p>
      </dgm:t>
    </dgm:pt>
    <dgm:pt modelId="{A27F5C80-12FE-4F8D-AD5E-B9756C55D955}" type="sibTrans" cxnId="{FBD34C2B-3B06-47E4-93A5-0FF058259A98}">
      <dgm:prSet/>
      <dgm:spPr/>
      <dgm:t>
        <a:bodyPr/>
        <a:lstStyle/>
        <a:p>
          <a:pPr rtl="1"/>
          <a:endParaRPr lang="ar-EG">
            <a:solidFill>
              <a:schemeClr val="tx2">
                <a:lumMod val="90000"/>
                <a:lumOff val="10000"/>
              </a:schemeClr>
            </a:solidFill>
          </a:endParaRPr>
        </a:p>
      </dgm:t>
    </dgm:pt>
    <dgm:pt modelId="{9C98E44D-AD24-4B7B-AE73-7302CA1F3E12}">
      <dgm:prSet phldrT="[Text]"/>
      <dgm:spPr>
        <a:solidFill>
          <a:schemeClr val="accent5">
            <a:lumMod val="60000"/>
            <a:lumOff val="40000"/>
          </a:schemeClr>
        </a:solidFill>
      </dgm:spPr>
      <dgm:t>
        <a:bodyPr/>
        <a:lstStyle/>
        <a:p>
          <a:pPr rtl="1"/>
          <a:r>
            <a:rPr lang="ar-SA" b="1" dirty="0">
              <a:solidFill>
                <a:schemeClr val="tx2">
                  <a:lumMod val="90000"/>
                  <a:lumOff val="10000"/>
                </a:schemeClr>
              </a:solidFill>
              <a:latin typeface="Calibri" panose="020F0502020204030204" pitchFamily="34" charset="0"/>
              <a:ea typeface="Calibri" panose="020F0502020204030204" pitchFamily="34" charset="0"/>
            </a:rPr>
            <a:t>سترات الصوديوم</a:t>
          </a:r>
          <a:endParaRPr lang="ar-EG" dirty="0">
            <a:solidFill>
              <a:schemeClr val="tx2">
                <a:lumMod val="90000"/>
                <a:lumOff val="10000"/>
              </a:schemeClr>
            </a:solidFill>
          </a:endParaRPr>
        </a:p>
      </dgm:t>
    </dgm:pt>
    <dgm:pt modelId="{9533CF9F-60BF-4130-9765-67397F8C0C17}" type="parTrans" cxnId="{DE8F3644-3B67-459F-8C72-A69B92EC1C75}">
      <dgm:prSet/>
      <dgm:spPr/>
      <dgm:t>
        <a:bodyPr/>
        <a:lstStyle/>
        <a:p>
          <a:pPr rtl="1"/>
          <a:endParaRPr lang="ar-EG">
            <a:solidFill>
              <a:srgbClr val="FEFCF7"/>
            </a:solidFill>
          </a:endParaRPr>
        </a:p>
      </dgm:t>
    </dgm:pt>
    <dgm:pt modelId="{7CA71BEF-7974-4260-AA5D-FADCE2A3A8A1}" type="sibTrans" cxnId="{DE8F3644-3B67-459F-8C72-A69B92EC1C75}">
      <dgm:prSet/>
      <dgm:spPr/>
      <dgm:t>
        <a:bodyPr/>
        <a:lstStyle/>
        <a:p>
          <a:pPr rtl="1"/>
          <a:endParaRPr lang="ar-EG">
            <a:solidFill>
              <a:srgbClr val="FEFCF7"/>
            </a:solidFill>
          </a:endParaRPr>
        </a:p>
      </dgm:t>
    </dgm:pt>
    <dgm:pt modelId="{058C0F5F-A047-4C5B-A76B-362873ACDC3A}" type="pres">
      <dgm:prSet presAssocID="{58593F02-9412-40E5-B292-B7BECEE3EF5B}" presName="Name0" presStyleCnt="0">
        <dgm:presLayoutVars>
          <dgm:dir/>
          <dgm:resizeHandles/>
        </dgm:presLayoutVars>
      </dgm:prSet>
      <dgm:spPr/>
    </dgm:pt>
    <dgm:pt modelId="{A2489F1B-E7C7-46D3-AB92-EF41C79C21B7}" type="pres">
      <dgm:prSet presAssocID="{2E42A7F3-2780-43CF-8951-7B6C01374346}" presName="compNode" presStyleCnt="0"/>
      <dgm:spPr/>
    </dgm:pt>
    <dgm:pt modelId="{5F9AB827-78D6-4544-9318-2841BD0FD3E1}" type="pres">
      <dgm:prSet presAssocID="{2E42A7F3-2780-43CF-8951-7B6C01374346}" presName="dummyConnPt" presStyleCnt="0"/>
      <dgm:spPr/>
    </dgm:pt>
    <dgm:pt modelId="{C0FBBB84-A19C-4C57-BFB4-0ED12449F7A4}" type="pres">
      <dgm:prSet presAssocID="{2E42A7F3-2780-43CF-8951-7B6C01374346}" presName="node" presStyleLbl="node1" presStyleIdx="0" presStyleCnt="8">
        <dgm:presLayoutVars>
          <dgm:bulletEnabled val="1"/>
        </dgm:presLayoutVars>
      </dgm:prSet>
      <dgm:spPr/>
    </dgm:pt>
    <dgm:pt modelId="{4738CBEA-6D55-4F3A-9504-CFB5651BD613}" type="pres">
      <dgm:prSet presAssocID="{ED3F088B-BC23-423F-A0A2-6751B25F7AC0}" presName="sibTrans" presStyleLbl="bgSibTrans2D1" presStyleIdx="0" presStyleCnt="7"/>
      <dgm:spPr/>
    </dgm:pt>
    <dgm:pt modelId="{556D97ED-0089-4F5A-A988-2BE3A420B5C8}" type="pres">
      <dgm:prSet presAssocID="{9968C230-12A7-4FEB-956A-F715BBF08719}" presName="compNode" presStyleCnt="0"/>
      <dgm:spPr/>
    </dgm:pt>
    <dgm:pt modelId="{D126E431-F3D5-4282-A0CE-8ADD4823FD64}" type="pres">
      <dgm:prSet presAssocID="{9968C230-12A7-4FEB-956A-F715BBF08719}" presName="dummyConnPt" presStyleCnt="0"/>
      <dgm:spPr/>
    </dgm:pt>
    <dgm:pt modelId="{4E6288F4-0A9F-44B7-AF77-2F0507C60575}" type="pres">
      <dgm:prSet presAssocID="{9968C230-12A7-4FEB-956A-F715BBF08719}" presName="node" presStyleLbl="node1" presStyleIdx="1" presStyleCnt="8">
        <dgm:presLayoutVars>
          <dgm:bulletEnabled val="1"/>
        </dgm:presLayoutVars>
      </dgm:prSet>
      <dgm:spPr/>
    </dgm:pt>
    <dgm:pt modelId="{AF57C42C-22F6-4F06-8451-936757F3A5D9}" type="pres">
      <dgm:prSet presAssocID="{4592CA96-322F-42BD-8F49-E2BA108CEAEA}" presName="sibTrans" presStyleLbl="bgSibTrans2D1" presStyleIdx="1" presStyleCnt="7"/>
      <dgm:spPr/>
    </dgm:pt>
    <dgm:pt modelId="{079D8B95-43BE-49C9-9729-598DD22C4772}" type="pres">
      <dgm:prSet presAssocID="{3C4E8E30-4A7E-4A33-AA5E-92B629EABE28}" presName="compNode" presStyleCnt="0"/>
      <dgm:spPr/>
    </dgm:pt>
    <dgm:pt modelId="{691D5C68-6112-4897-8937-F3104DC993D2}" type="pres">
      <dgm:prSet presAssocID="{3C4E8E30-4A7E-4A33-AA5E-92B629EABE28}" presName="dummyConnPt" presStyleCnt="0"/>
      <dgm:spPr/>
    </dgm:pt>
    <dgm:pt modelId="{912E6203-855F-41EC-94E8-B28502FD878B}" type="pres">
      <dgm:prSet presAssocID="{3C4E8E30-4A7E-4A33-AA5E-92B629EABE28}" presName="node" presStyleLbl="node1" presStyleIdx="2" presStyleCnt="8">
        <dgm:presLayoutVars>
          <dgm:bulletEnabled val="1"/>
        </dgm:presLayoutVars>
      </dgm:prSet>
      <dgm:spPr/>
    </dgm:pt>
    <dgm:pt modelId="{26E8E495-0EE4-48BA-9DF6-EE8E472AEE07}" type="pres">
      <dgm:prSet presAssocID="{A4D05740-D7D7-4B12-AF5E-4036CFD820F1}" presName="sibTrans" presStyleLbl="bgSibTrans2D1" presStyleIdx="2" presStyleCnt="7"/>
      <dgm:spPr/>
    </dgm:pt>
    <dgm:pt modelId="{F603A648-AF10-4901-B1E9-4FDEAF54F447}" type="pres">
      <dgm:prSet presAssocID="{6E1C5A0C-66AC-4E5E-A76B-F818A36D5A85}" presName="compNode" presStyleCnt="0"/>
      <dgm:spPr/>
    </dgm:pt>
    <dgm:pt modelId="{E9FE498F-1493-41BC-BFA9-87C756143D07}" type="pres">
      <dgm:prSet presAssocID="{6E1C5A0C-66AC-4E5E-A76B-F818A36D5A85}" presName="dummyConnPt" presStyleCnt="0"/>
      <dgm:spPr/>
    </dgm:pt>
    <dgm:pt modelId="{29BFFB48-BEE9-46DB-BC2A-E0FA314076F2}" type="pres">
      <dgm:prSet presAssocID="{6E1C5A0C-66AC-4E5E-A76B-F818A36D5A85}" presName="node" presStyleLbl="node1" presStyleIdx="3" presStyleCnt="8">
        <dgm:presLayoutVars>
          <dgm:bulletEnabled val="1"/>
        </dgm:presLayoutVars>
      </dgm:prSet>
      <dgm:spPr/>
    </dgm:pt>
    <dgm:pt modelId="{84DEA9DF-91F8-4ED9-B487-AAB8E8DC31D9}" type="pres">
      <dgm:prSet presAssocID="{257F5BBF-747B-4A8C-BD51-236B12788235}" presName="sibTrans" presStyleLbl="bgSibTrans2D1" presStyleIdx="3" presStyleCnt="7"/>
      <dgm:spPr/>
    </dgm:pt>
    <dgm:pt modelId="{F16B0333-9575-4281-AD38-3BDBAB7DD8F8}" type="pres">
      <dgm:prSet presAssocID="{0300951C-56B7-4C95-A13D-B76FEDEB3361}" presName="compNode" presStyleCnt="0"/>
      <dgm:spPr/>
    </dgm:pt>
    <dgm:pt modelId="{DC7715CF-D8D3-4C2F-B69C-BEB341E40F0B}" type="pres">
      <dgm:prSet presAssocID="{0300951C-56B7-4C95-A13D-B76FEDEB3361}" presName="dummyConnPt" presStyleCnt="0"/>
      <dgm:spPr/>
    </dgm:pt>
    <dgm:pt modelId="{5AB3A5E7-D0ED-4EA1-B084-6E249A25B8A1}" type="pres">
      <dgm:prSet presAssocID="{0300951C-56B7-4C95-A13D-B76FEDEB3361}" presName="node" presStyleLbl="node1" presStyleIdx="4" presStyleCnt="8">
        <dgm:presLayoutVars>
          <dgm:bulletEnabled val="1"/>
        </dgm:presLayoutVars>
      </dgm:prSet>
      <dgm:spPr/>
    </dgm:pt>
    <dgm:pt modelId="{EFF0EC6F-46DF-47C8-8380-FA3769F00694}" type="pres">
      <dgm:prSet presAssocID="{13177D6B-8932-4C2B-9CA7-796322ABD70F}" presName="sibTrans" presStyleLbl="bgSibTrans2D1" presStyleIdx="4" presStyleCnt="7"/>
      <dgm:spPr/>
    </dgm:pt>
    <dgm:pt modelId="{6BE423C1-822A-4907-B06B-48B6788FBA95}" type="pres">
      <dgm:prSet presAssocID="{70A40EE0-3D30-47F0-BCBD-4C71A68BB437}" presName="compNode" presStyleCnt="0"/>
      <dgm:spPr/>
    </dgm:pt>
    <dgm:pt modelId="{94699922-DF81-48E5-AF57-75EF453CFACA}" type="pres">
      <dgm:prSet presAssocID="{70A40EE0-3D30-47F0-BCBD-4C71A68BB437}" presName="dummyConnPt" presStyleCnt="0"/>
      <dgm:spPr/>
    </dgm:pt>
    <dgm:pt modelId="{CED63275-7A0F-415C-B85C-D29E0AE9907C}" type="pres">
      <dgm:prSet presAssocID="{70A40EE0-3D30-47F0-BCBD-4C71A68BB437}" presName="node" presStyleLbl="node1" presStyleIdx="5" presStyleCnt="8">
        <dgm:presLayoutVars>
          <dgm:bulletEnabled val="1"/>
        </dgm:presLayoutVars>
      </dgm:prSet>
      <dgm:spPr/>
    </dgm:pt>
    <dgm:pt modelId="{C1FE9247-0BFC-468A-BA9B-B017195FA281}" type="pres">
      <dgm:prSet presAssocID="{B4CA515E-ABFA-411F-885F-8522C9FF3BB4}" presName="sibTrans" presStyleLbl="bgSibTrans2D1" presStyleIdx="5" presStyleCnt="7"/>
      <dgm:spPr/>
    </dgm:pt>
    <dgm:pt modelId="{91327B52-02F5-4839-B869-C28775F8A016}" type="pres">
      <dgm:prSet presAssocID="{BBFCD421-7BA4-43CB-8C7F-96B144A97D11}" presName="compNode" presStyleCnt="0"/>
      <dgm:spPr/>
    </dgm:pt>
    <dgm:pt modelId="{77A09778-8909-43D9-8989-A56917D184A6}" type="pres">
      <dgm:prSet presAssocID="{BBFCD421-7BA4-43CB-8C7F-96B144A97D11}" presName="dummyConnPt" presStyleCnt="0"/>
      <dgm:spPr/>
    </dgm:pt>
    <dgm:pt modelId="{BB7253B5-8E10-4BDB-A173-0DFBB612C2A0}" type="pres">
      <dgm:prSet presAssocID="{BBFCD421-7BA4-43CB-8C7F-96B144A97D11}" presName="node" presStyleLbl="node1" presStyleIdx="6" presStyleCnt="8">
        <dgm:presLayoutVars>
          <dgm:bulletEnabled val="1"/>
        </dgm:presLayoutVars>
      </dgm:prSet>
      <dgm:spPr/>
    </dgm:pt>
    <dgm:pt modelId="{C9BEFDAC-480A-4FEC-BBAC-07946913B8D0}" type="pres">
      <dgm:prSet presAssocID="{A27F5C80-12FE-4F8D-AD5E-B9756C55D955}" presName="sibTrans" presStyleLbl="bgSibTrans2D1" presStyleIdx="6" presStyleCnt="7"/>
      <dgm:spPr/>
    </dgm:pt>
    <dgm:pt modelId="{6A7BC5A4-15E2-4AC4-A84B-D07EDB93FAB5}" type="pres">
      <dgm:prSet presAssocID="{9C98E44D-AD24-4B7B-AE73-7302CA1F3E12}" presName="compNode" presStyleCnt="0"/>
      <dgm:spPr/>
    </dgm:pt>
    <dgm:pt modelId="{A824C92E-AFE0-4E8B-B2EE-020FE80D1C2E}" type="pres">
      <dgm:prSet presAssocID="{9C98E44D-AD24-4B7B-AE73-7302CA1F3E12}" presName="dummyConnPt" presStyleCnt="0"/>
      <dgm:spPr/>
    </dgm:pt>
    <dgm:pt modelId="{E7390924-CF0B-4D35-9C8D-A1B81287B27C}" type="pres">
      <dgm:prSet presAssocID="{9C98E44D-AD24-4B7B-AE73-7302CA1F3E12}" presName="node" presStyleLbl="node1" presStyleIdx="7" presStyleCnt="8">
        <dgm:presLayoutVars>
          <dgm:bulletEnabled val="1"/>
        </dgm:presLayoutVars>
      </dgm:prSet>
      <dgm:spPr/>
    </dgm:pt>
  </dgm:ptLst>
  <dgm:cxnLst>
    <dgm:cxn modelId="{23C79B00-534D-4C17-8AE5-23CFD7D5E2AC}" srcId="{58593F02-9412-40E5-B292-B7BECEE3EF5B}" destId="{9968C230-12A7-4FEB-956A-F715BBF08719}" srcOrd="1" destOrd="0" parTransId="{C8B1EA16-D0CD-4318-86F9-CB4D79D6B02B}" sibTransId="{4592CA96-322F-42BD-8F49-E2BA108CEAEA}"/>
    <dgm:cxn modelId="{D66A1907-4853-458D-ABEB-1D38AA7A6E36}" type="presOf" srcId="{9C98E44D-AD24-4B7B-AE73-7302CA1F3E12}" destId="{E7390924-CF0B-4D35-9C8D-A1B81287B27C}" srcOrd="0" destOrd="0" presId="urn:microsoft.com/office/officeart/2005/8/layout/bProcess4"/>
    <dgm:cxn modelId="{5ADD730F-3617-4013-A954-D177007D50CC}" type="presOf" srcId="{0300951C-56B7-4C95-A13D-B76FEDEB3361}" destId="{5AB3A5E7-D0ED-4EA1-B084-6E249A25B8A1}" srcOrd="0" destOrd="0" presId="urn:microsoft.com/office/officeart/2005/8/layout/bProcess4"/>
    <dgm:cxn modelId="{3ADBE610-8646-4B22-867A-EE9840083A45}" srcId="{58593F02-9412-40E5-B292-B7BECEE3EF5B}" destId="{3C4E8E30-4A7E-4A33-AA5E-92B629EABE28}" srcOrd="2" destOrd="0" parTransId="{EDF6A4CB-9A6A-4DDC-80D8-8A6D6A39230A}" sibTransId="{A4D05740-D7D7-4B12-AF5E-4036CFD820F1}"/>
    <dgm:cxn modelId="{70E4941A-F12B-43D5-8371-10A49F3433C2}" type="presOf" srcId="{B4CA515E-ABFA-411F-885F-8522C9FF3BB4}" destId="{C1FE9247-0BFC-468A-BA9B-B017195FA281}" srcOrd="0" destOrd="0" presId="urn:microsoft.com/office/officeart/2005/8/layout/bProcess4"/>
    <dgm:cxn modelId="{FBD34C2B-3B06-47E4-93A5-0FF058259A98}" srcId="{58593F02-9412-40E5-B292-B7BECEE3EF5B}" destId="{BBFCD421-7BA4-43CB-8C7F-96B144A97D11}" srcOrd="6" destOrd="0" parTransId="{879A3769-9F20-4F8E-9881-C6E049FA355B}" sibTransId="{A27F5C80-12FE-4F8D-AD5E-B9756C55D955}"/>
    <dgm:cxn modelId="{55AFE23A-6519-4AAE-8816-3227D1D2A895}" type="presOf" srcId="{3C4E8E30-4A7E-4A33-AA5E-92B629EABE28}" destId="{912E6203-855F-41EC-94E8-B28502FD878B}" srcOrd="0" destOrd="0" presId="urn:microsoft.com/office/officeart/2005/8/layout/bProcess4"/>
    <dgm:cxn modelId="{DE8F3644-3B67-459F-8C72-A69B92EC1C75}" srcId="{58593F02-9412-40E5-B292-B7BECEE3EF5B}" destId="{9C98E44D-AD24-4B7B-AE73-7302CA1F3E12}" srcOrd="7" destOrd="0" parTransId="{9533CF9F-60BF-4130-9765-67397F8C0C17}" sibTransId="{7CA71BEF-7974-4260-AA5D-FADCE2A3A8A1}"/>
    <dgm:cxn modelId="{25B6FB44-E79F-45CA-AE74-B9C005E52BE2}" srcId="{58593F02-9412-40E5-B292-B7BECEE3EF5B}" destId="{70A40EE0-3D30-47F0-BCBD-4C71A68BB437}" srcOrd="5" destOrd="0" parTransId="{1F2BB0FE-6088-42C5-B77F-F828B0F2C886}" sibTransId="{B4CA515E-ABFA-411F-885F-8522C9FF3BB4}"/>
    <dgm:cxn modelId="{E3EC606B-60CE-4F22-9D99-DA6A02449DC4}" type="presOf" srcId="{13177D6B-8932-4C2B-9CA7-796322ABD70F}" destId="{EFF0EC6F-46DF-47C8-8380-FA3769F00694}" srcOrd="0" destOrd="0" presId="urn:microsoft.com/office/officeart/2005/8/layout/bProcess4"/>
    <dgm:cxn modelId="{07BE288B-6887-47AA-8E04-2D38D4398B46}" type="presOf" srcId="{6E1C5A0C-66AC-4E5E-A76B-F818A36D5A85}" destId="{29BFFB48-BEE9-46DB-BC2A-E0FA314076F2}" srcOrd="0" destOrd="0" presId="urn:microsoft.com/office/officeart/2005/8/layout/bProcess4"/>
    <dgm:cxn modelId="{0BC9968C-EE97-45C8-BF33-D4CD1839FAD2}" type="presOf" srcId="{BBFCD421-7BA4-43CB-8C7F-96B144A97D11}" destId="{BB7253B5-8E10-4BDB-A173-0DFBB612C2A0}" srcOrd="0" destOrd="0" presId="urn:microsoft.com/office/officeart/2005/8/layout/bProcess4"/>
    <dgm:cxn modelId="{0C550A91-399B-401A-B3CF-F7179B669658}" srcId="{58593F02-9412-40E5-B292-B7BECEE3EF5B}" destId="{6E1C5A0C-66AC-4E5E-A76B-F818A36D5A85}" srcOrd="3" destOrd="0" parTransId="{38DC398D-4DCC-4FD9-90BC-6C272448B3AB}" sibTransId="{257F5BBF-747B-4A8C-BD51-236B12788235}"/>
    <dgm:cxn modelId="{724DAA9E-C339-4D62-B6F4-F4272FCC7BE9}" type="presOf" srcId="{A4D05740-D7D7-4B12-AF5E-4036CFD820F1}" destId="{26E8E495-0EE4-48BA-9DF6-EE8E472AEE07}" srcOrd="0" destOrd="0" presId="urn:microsoft.com/office/officeart/2005/8/layout/bProcess4"/>
    <dgm:cxn modelId="{B42E35A2-BB3B-4854-A646-EEA563AFAA19}" srcId="{58593F02-9412-40E5-B292-B7BECEE3EF5B}" destId="{0300951C-56B7-4C95-A13D-B76FEDEB3361}" srcOrd="4" destOrd="0" parTransId="{7FEA0BC3-DE62-4A00-A4BA-A2B583410001}" sibTransId="{13177D6B-8932-4C2B-9CA7-796322ABD70F}"/>
    <dgm:cxn modelId="{4085D0A7-89A3-4A31-9591-928D2BC1E92A}" type="presOf" srcId="{4592CA96-322F-42BD-8F49-E2BA108CEAEA}" destId="{AF57C42C-22F6-4F06-8451-936757F3A5D9}" srcOrd="0" destOrd="0" presId="urn:microsoft.com/office/officeart/2005/8/layout/bProcess4"/>
    <dgm:cxn modelId="{7BECC7A8-5C03-4304-99CA-5B750AF88D62}" type="presOf" srcId="{58593F02-9412-40E5-B292-B7BECEE3EF5B}" destId="{058C0F5F-A047-4C5B-A76B-362873ACDC3A}" srcOrd="0" destOrd="0" presId="urn:microsoft.com/office/officeart/2005/8/layout/bProcess4"/>
    <dgm:cxn modelId="{41C82DAB-2375-4836-B628-DB55EEA42ACC}" type="presOf" srcId="{A27F5C80-12FE-4F8D-AD5E-B9756C55D955}" destId="{C9BEFDAC-480A-4FEC-BBAC-07946913B8D0}" srcOrd="0" destOrd="0" presId="urn:microsoft.com/office/officeart/2005/8/layout/bProcess4"/>
    <dgm:cxn modelId="{EDECD4BA-D83D-4A0C-8AF2-C3786C6F2DE1}" type="presOf" srcId="{ED3F088B-BC23-423F-A0A2-6751B25F7AC0}" destId="{4738CBEA-6D55-4F3A-9504-CFB5651BD613}" srcOrd="0" destOrd="0" presId="urn:microsoft.com/office/officeart/2005/8/layout/bProcess4"/>
    <dgm:cxn modelId="{EE5E07C7-428D-4BBE-BECC-A3726A4CD132}" type="presOf" srcId="{257F5BBF-747B-4A8C-BD51-236B12788235}" destId="{84DEA9DF-91F8-4ED9-B487-AAB8E8DC31D9}" srcOrd="0" destOrd="0" presId="urn:microsoft.com/office/officeart/2005/8/layout/bProcess4"/>
    <dgm:cxn modelId="{3041ACC8-AC89-4377-A7D5-A164A3E9A233}" type="presOf" srcId="{70A40EE0-3D30-47F0-BCBD-4C71A68BB437}" destId="{CED63275-7A0F-415C-B85C-D29E0AE9907C}" srcOrd="0" destOrd="0" presId="urn:microsoft.com/office/officeart/2005/8/layout/bProcess4"/>
    <dgm:cxn modelId="{E36BBEE5-F197-4005-89EC-8922F3307510}" type="presOf" srcId="{2E42A7F3-2780-43CF-8951-7B6C01374346}" destId="{C0FBBB84-A19C-4C57-BFB4-0ED12449F7A4}" srcOrd="0" destOrd="0" presId="urn:microsoft.com/office/officeart/2005/8/layout/bProcess4"/>
    <dgm:cxn modelId="{FF6DC6E5-187F-4BF4-8373-BE67C9397DC9}" srcId="{58593F02-9412-40E5-B292-B7BECEE3EF5B}" destId="{2E42A7F3-2780-43CF-8951-7B6C01374346}" srcOrd="0" destOrd="0" parTransId="{8D3A86C5-C5BA-4306-A12E-28CAACAC5C5E}" sibTransId="{ED3F088B-BC23-423F-A0A2-6751B25F7AC0}"/>
    <dgm:cxn modelId="{0EF576F9-E6D6-4C74-87FA-CC4D6D23F667}" type="presOf" srcId="{9968C230-12A7-4FEB-956A-F715BBF08719}" destId="{4E6288F4-0A9F-44B7-AF77-2F0507C60575}" srcOrd="0" destOrd="0" presId="urn:microsoft.com/office/officeart/2005/8/layout/bProcess4"/>
    <dgm:cxn modelId="{D109EC6E-DED2-4EFD-99A5-A4F520204194}" type="presParOf" srcId="{058C0F5F-A047-4C5B-A76B-362873ACDC3A}" destId="{A2489F1B-E7C7-46D3-AB92-EF41C79C21B7}" srcOrd="0" destOrd="0" presId="urn:microsoft.com/office/officeart/2005/8/layout/bProcess4"/>
    <dgm:cxn modelId="{29721BE2-9822-4566-B49F-D75FB1190850}" type="presParOf" srcId="{A2489F1B-E7C7-46D3-AB92-EF41C79C21B7}" destId="{5F9AB827-78D6-4544-9318-2841BD0FD3E1}" srcOrd="0" destOrd="0" presId="urn:microsoft.com/office/officeart/2005/8/layout/bProcess4"/>
    <dgm:cxn modelId="{1ABA04FF-D1F2-4091-8257-6E37309B0F39}" type="presParOf" srcId="{A2489F1B-E7C7-46D3-AB92-EF41C79C21B7}" destId="{C0FBBB84-A19C-4C57-BFB4-0ED12449F7A4}" srcOrd="1" destOrd="0" presId="urn:microsoft.com/office/officeart/2005/8/layout/bProcess4"/>
    <dgm:cxn modelId="{486EB4FD-9214-418F-B728-69CAA69C3E30}" type="presParOf" srcId="{058C0F5F-A047-4C5B-A76B-362873ACDC3A}" destId="{4738CBEA-6D55-4F3A-9504-CFB5651BD613}" srcOrd="1" destOrd="0" presId="urn:microsoft.com/office/officeart/2005/8/layout/bProcess4"/>
    <dgm:cxn modelId="{113C2BFD-FCDA-45EC-9253-5F95D66D2D63}" type="presParOf" srcId="{058C0F5F-A047-4C5B-A76B-362873ACDC3A}" destId="{556D97ED-0089-4F5A-A988-2BE3A420B5C8}" srcOrd="2" destOrd="0" presId="urn:microsoft.com/office/officeart/2005/8/layout/bProcess4"/>
    <dgm:cxn modelId="{5C83BEDB-39AE-4C24-9ACA-43D683034FBF}" type="presParOf" srcId="{556D97ED-0089-4F5A-A988-2BE3A420B5C8}" destId="{D126E431-F3D5-4282-A0CE-8ADD4823FD64}" srcOrd="0" destOrd="0" presId="urn:microsoft.com/office/officeart/2005/8/layout/bProcess4"/>
    <dgm:cxn modelId="{F6CD3BD5-4190-4050-A18D-DB76EA34A362}" type="presParOf" srcId="{556D97ED-0089-4F5A-A988-2BE3A420B5C8}" destId="{4E6288F4-0A9F-44B7-AF77-2F0507C60575}" srcOrd="1" destOrd="0" presId="urn:microsoft.com/office/officeart/2005/8/layout/bProcess4"/>
    <dgm:cxn modelId="{76BF408C-CFA0-41EB-AD50-94CB8C3E34F4}" type="presParOf" srcId="{058C0F5F-A047-4C5B-A76B-362873ACDC3A}" destId="{AF57C42C-22F6-4F06-8451-936757F3A5D9}" srcOrd="3" destOrd="0" presId="urn:microsoft.com/office/officeart/2005/8/layout/bProcess4"/>
    <dgm:cxn modelId="{3B6F9A38-C818-4D9B-B6C7-E895E29BB2B1}" type="presParOf" srcId="{058C0F5F-A047-4C5B-A76B-362873ACDC3A}" destId="{079D8B95-43BE-49C9-9729-598DD22C4772}" srcOrd="4" destOrd="0" presId="urn:microsoft.com/office/officeart/2005/8/layout/bProcess4"/>
    <dgm:cxn modelId="{34F415B3-E417-4594-838D-E2646EE1CCC4}" type="presParOf" srcId="{079D8B95-43BE-49C9-9729-598DD22C4772}" destId="{691D5C68-6112-4897-8937-F3104DC993D2}" srcOrd="0" destOrd="0" presId="urn:microsoft.com/office/officeart/2005/8/layout/bProcess4"/>
    <dgm:cxn modelId="{00A986DD-ABCC-4E0F-BB43-6EFA1741BEB8}" type="presParOf" srcId="{079D8B95-43BE-49C9-9729-598DD22C4772}" destId="{912E6203-855F-41EC-94E8-B28502FD878B}" srcOrd="1" destOrd="0" presId="urn:microsoft.com/office/officeart/2005/8/layout/bProcess4"/>
    <dgm:cxn modelId="{10CA1A78-054B-452A-A92C-B8F24A113FA0}" type="presParOf" srcId="{058C0F5F-A047-4C5B-A76B-362873ACDC3A}" destId="{26E8E495-0EE4-48BA-9DF6-EE8E472AEE07}" srcOrd="5" destOrd="0" presId="urn:microsoft.com/office/officeart/2005/8/layout/bProcess4"/>
    <dgm:cxn modelId="{CBB31666-9D6D-4291-AF17-617F7C583A38}" type="presParOf" srcId="{058C0F5F-A047-4C5B-A76B-362873ACDC3A}" destId="{F603A648-AF10-4901-B1E9-4FDEAF54F447}" srcOrd="6" destOrd="0" presId="urn:microsoft.com/office/officeart/2005/8/layout/bProcess4"/>
    <dgm:cxn modelId="{40D87C49-72E6-4B46-82E3-6865E54E007F}" type="presParOf" srcId="{F603A648-AF10-4901-B1E9-4FDEAF54F447}" destId="{E9FE498F-1493-41BC-BFA9-87C756143D07}" srcOrd="0" destOrd="0" presId="urn:microsoft.com/office/officeart/2005/8/layout/bProcess4"/>
    <dgm:cxn modelId="{F2E88D94-5135-4A4F-AA3B-8D1E04150821}" type="presParOf" srcId="{F603A648-AF10-4901-B1E9-4FDEAF54F447}" destId="{29BFFB48-BEE9-46DB-BC2A-E0FA314076F2}" srcOrd="1" destOrd="0" presId="urn:microsoft.com/office/officeart/2005/8/layout/bProcess4"/>
    <dgm:cxn modelId="{3692C979-D48A-49A4-8DB7-DEC2E7062B31}" type="presParOf" srcId="{058C0F5F-A047-4C5B-A76B-362873ACDC3A}" destId="{84DEA9DF-91F8-4ED9-B487-AAB8E8DC31D9}" srcOrd="7" destOrd="0" presId="urn:microsoft.com/office/officeart/2005/8/layout/bProcess4"/>
    <dgm:cxn modelId="{CA69E90B-A1C1-48F8-BC5F-81BC1FC00064}" type="presParOf" srcId="{058C0F5F-A047-4C5B-A76B-362873ACDC3A}" destId="{F16B0333-9575-4281-AD38-3BDBAB7DD8F8}" srcOrd="8" destOrd="0" presId="urn:microsoft.com/office/officeart/2005/8/layout/bProcess4"/>
    <dgm:cxn modelId="{9937C7E1-FEB5-4E98-92B7-F1367013A8AB}" type="presParOf" srcId="{F16B0333-9575-4281-AD38-3BDBAB7DD8F8}" destId="{DC7715CF-D8D3-4C2F-B69C-BEB341E40F0B}" srcOrd="0" destOrd="0" presId="urn:microsoft.com/office/officeart/2005/8/layout/bProcess4"/>
    <dgm:cxn modelId="{D1A5F98B-081B-437B-95F3-BADE6117CA65}" type="presParOf" srcId="{F16B0333-9575-4281-AD38-3BDBAB7DD8F8}" destId="{5AB3A5E7-D0ED-4EA1-B084-6E249A25B8A1}" srcOrd="1" destOrd="0" presId="urn:microsoft.com/office/officeart/2005/8/layout/bProcess4"/>
    <dgm:cxn modelId="{AE3BA0FE-CADB-47EE-ABBF-75C76B800078}" type="presParOf" srcId="{058C0F5F-A047-4C5B-A76B-362873ACDC3A}" destId="{EFF0EC6F-46DF-47C8-8380-FA3769F00694}" srcOrd="9" destOrd="0" presId="urn:microsoft.com/office/officeart/2005/8/layout/bProcess4"/>
    <dgm:cxn modelId="{6F67CBC2-AA87-48B3-AA57-0560718B30E9}" type="presParOf" srcId="{058C0F5F-A047-4C5B-A76B-362873ACDC3A}" destId="{6BE423C1-822A-4907-B06B-48B6788FBA95}" srcOrd="10" destOrd="0" presId="urn:microsoft.com/office/officeart/2005/8/layout/bProcess4"/>
    <dgm:cxn modelId="{F619B43C-1AE8-4CFA-86E4-A79048BDBF45}" type="presParOf" srcId="{6BE423C1-822A-4907-B06B-48B6788FBA95}" destId="{94699922-DF81-48E5-AF57-75EF453CFACA}" srcOrd="0" destOrd="0" presId="urn:microsoft.com/office/officeart/2005/8/layout/bProcess4"/>
    <dgm:cxn modelId="{62E1FE88-1600-4C9F-BE35-AB61DF6FAD73}" type="presParOf" srcId="{6BE423C1-822A-4907-B06B-48B6788FBA95}" destId="{CED63275-7A0F-415C-B85C-D29E0AE9907C}" srcOrd="1" destOrd="0" presId="urn:microsoft.com/office/officeart/2005/8/layout/bProcess4"/>
    <dgm:cxn modelId="{340665D7-D687-4187-A1D1-290DE012ADE6}" type="presParOf" srcId="{058C0F5F-A047-4C5B-A76B-362873ACDC3A}" destId="{C1FE9247-0BFC-468A-BA9B-B017195FA281}" srcOrd="11" destOrd="0" presId="urn:microsoft.com/office/officeart/2005/8/layout/bProcess4"/>
    <dgm:cxn modelId="{481D0CF1-6A8C-4B67-B7C5-98678ADD066B}" type="presParOf" srcId="{058C0F5F-A047-4C5B-A76B-362873ACDC3A}" destId="{91327B52-02F5-4839-B869-C28775F8A016}" srcOrd="12" destOrd="0" presId="urn:microsoft.com/office/officeart/2005/8/layout/bProcess4"/>
    <dgm:cxn modelId="{82C33653-0ABC-4484-BC6A-53A1A0DAE572}" type="presParOf" srcId="{91327B52-02F5-4839-B869-C28775F8A016}" destId="{77A09778-8909-43D9-8989-A56917D184A6}" srcOrd="0" destOrd="0" presId="urn:microsoft.com/office/officeart/2005/8/layout/bProcess4"/>
    <dgm:cxn modelId="{EC8DC48E-FDF0-4729-AA69-CE6A6A4834CA}" type="presParOf" srcId="{91327B52-02F5-4839-B869-C28775F8A016}" destId="{BB7253B5-8E10-4BDB-A173-0DFBB612C2A0}" srcOrd="1" destOrd="0" presId="urn:microsoft.com/office/officeart/2005/8/layout/bProcess4"/>
    <dgm:cxn modelId="{3275C7C4-4EAD-4230-8B8A-556105E294D3}" type="presParOf" srcId="{058C0F5F-A047-4C5B-A76B-362873ACDC3A}" destId="{C9BEFDAC-480A-4FEC-BBAC-07946913B8D0}" srcOrd="13" destOrd="0" presId="urn:microsoft.com/office/officeart/2005/8/layout/bProcess4"/>
    <dgm:cxn modelId="{A3A11334-C148-4A6C-B452-A92EF030CF12}" type="presParOf" srcId="{058C0F5F-A047-4C5B-A76B-362873ACDC3A}" destId="{6A7BC5A4-15E2-4AC4-A84B-D07EDB93FAB5}" srcOrd="14" destOrd="0" presId="urn:microsoft.com/office/officeart/2005/8/layout/bProcess4"/>
    <dgm:cxn modelId="{B7CFB8DE-C76A-4B9B-9F6A-AF8DBFA41F77}" type="presParOf" srcId="{6A7BC5A4-15E2-4AC4-A84B-D07EDB93FAB5}" destId="{A824C92E-AFE0-4E8B-B2EE-020FE80D1C2E}" srcOrd="0" destOrd="0" presId="urn:microsoft.com/office/officeart/2005/8/layout/bProcess4"/>
    <dgm:cxn modelId="{4C0FD3BF-C3D3-43E9-9E6F-67F899B7B6F0}" type="presParOf" srcId="{6A7BC5A4-15E2-4AC4-A84B-D07EDB93FAB5}" destId="{E7390924-CF0B-4D35-9C8D-A1B81287B27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807662-7047-494B-96D8-D822DFEE86B6}" type="doc">
      <dgm:prSet loTypeId="urn:microsoft.com/office/officeart/2008/layout/NameandTitleOrganizationalChart" loCatId="hierarchy" qsTypeId="urn:microsoft.com/office/officeart/2005/8/quickstyle/3d1" qsCatId="3D" csTypeId="urn:microsoft.com/office/officeart/2005/8/colors/colorful1#4" csCatId="colorful" phldr="1"/>
      <dgm:spPr/>
      <dgm:t>
        <a:bodyPr/>
        <a:lstStyle/>
        <a:p>
          <a:pPr rtl="1"/>
          <a:endParaRPr lang="ar-EG"/>
        </a:p>
      </dgm:t>
    </dgm:pt>
    <dgm:pt modelId="{2D111796-1744-42C4-BFB8-7EB885936366}">
      <dgm:prSet phldrT="[Text]" custT="1">
        <dgm:style>
          <a:lnRef idx="3">
            <a:schemeClr val="lt1"/>
          </a:lnRef>
          <a:fillRef idx="1">
            <a:schemeClr val="accent5"/>
          </a:fillRef>
          <a:effectRef idx="1">
            <a:schemeClr val="accent5"/>
          </a:effectRef>
          <a:fontRef idx="minor">
            <a:schemeClr val="lt1"/>
          </a:fontRef>
        </dgm:style>
      </dgm:prSet>
      <dgm:spPr>
        <a:solidFill>
          <a:schemeClr val="bg2">
            <a:lumMod val="90000"/>
          </a:schemeClr>
        </a:solidFill>
      </dgm:spPr>
      <dgm:t>
        <a:bodyPr/>
        <a:lstStyle/>
        <a:p>
          <a:pPr rtl="1"/>
          <a:r>
            <a:rPr kumimoji="0" lang="ar-SA" altLang="ar-EG" sz="32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ولذلك يتم استحداث التبويض صناعيا</a:t>
          </a:r>
          <a:endParaRPr lang="ar-EG" sz="3200" dirty="0">
            <a:solidFill>
              <a:srgbClr val="FF0000"/>
            </a:solidFill>
          </a:endParaRPr>
        </a:p>
      </dgm:t>
    </dgm:pt>
    <dgm:pt modelId="{3EFAADF8-897F-4911-8981-529E87089300}" type="parTrans" cxnId="{7A1B275E-482F-4F1E-8B61-2FB10BB9655B}">
      <dgm:prSet/>
      <dgm:spPr/>
      <dgm:t>
        <a:bodyPr/>
        <a:lstStyle/>
        <a:p>
          <a:pPr rtl="1"/>
          <a:endParaRPr lang="ar-EG"/>
        </a:p>
      </dgm:t>
    </dgm:pt>
    <dgm:pt modelId="{87522561-1586-4BD3-A242-14294BDD2CEE}" type="sibTrans" cxnId="{7A1B275E-482F-4F1E-8B61-2FB10BB9655B}">
      <dgm:prSet custT="1"/>
      <dgm:spPr/>
      <dgm:t>
        <a:bodyPr/>
        <a:lstStyle/>
        <a:p>
          <a:pPr rtl="1"/>
          <a:r>
            <a:rPr lang="ar-SA" sz="2800" b="1" dirty="0"/>
            <a:t>ويتم ذلك من خلال </a:t>
          </a:r>
          <a:endParaRPr lang="ar-EG" sz="2800" b="1" dirty="0"/>
        </a:p>
      </dgm:t>
    </dgm:pt>
    <dgm:pt modelId="{742C8F0D-9BF8-4054-984E-42E4B8D34E6B}">
      <dgm:prSet phldrT="[Text]" custT="1"/>
      <dgm:spPr>
        <a:solidFill>
          <a:schemeClr val="bg2">
            <a:lumMod val="90000"/>
          </a:schemeClr>
        </a:solidFill>
      </dgm:spPr>
      <dgm:t>
        <a:bodyPr/>
        <a:lstStyle/>
        <a:p>
          <a:pPr rtl="1"/>
          <a:r>
            <a:rPr kumimoji="0" lang="ar-SA" altLang="ar-EG" sz="3600" b="1" i="0" u="sng" strike="noStrike"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3-التنبيه الهرموني باستخدام الحقن الهرموني أو المنبه </a:t>
          </a:r>
          <a:endParaRPr lang="ar-EG" sz="3600" dirty="0">
            <a:solidFill>
              <a:schemeClr val="tx1">
                <a:lumMod val="95000"/>
                <a:lumOff val="5000"/>
              </a:schemeClr>
            </a:solidFill>
          </a:endParaRPr>
        </a:p>
      </dgm:t>
    </dgm:pt>
    <dgm:pt modelId="{121F6665-53B5-40CB-9C07-F90BF3FD4CA8}" type="parTrans" cxnId="{9C7203A2-717D-4D4D-9E3B-CB63639A2C6B}">
      <dgm:prSet/>
      <dgm:spPr/>
      <dgm:t>
        <a:bodyPr/>
        <a:lstStyle/>
        <a:p>
          <a:pPr rtl="1"/>
          <a:endParaRPr lang="ar-EG" sz="1800"/>
        </a:p>
      </dgm:t>
    </dgm:pt>
    <dgm:pt modelId="{6A1A407D-456D-47AA-AA4E-61349357E3AD}" type="sibTrans" cxnId="{9C7203A2-717D-4D4D-9E3B-CB63639A2C6B}">
      <dgm:prSet custT="1"/>
      <dgm:spPr/>
      <dgm:t>
        <a:bodyPr/>
        <a:lstStyle/>
        <a:p>
          <a:pPr rtl="1"/>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1-هرمون التبويض المستخلص من الغدة النخامية</a:t>
          </a:r>
          <a:r>
            <a:rPr kumimoji="0" lang="en-US" altLang="ar-EG" sz="2000" b="1" i="0" u="sng" strike="noStrike" cap="none" normalizeH="0" baseline="0" dirty="0">
              <a:ln/>
              <a:solidFill>
                <a:srgbClr val="FF0000"/>
              </a:solidFill>
              <a:effectLst/>
              <a:ea typeface="Calibri" panose="020F0502020204030204" pitchFamily="34" charset="0"/>
              <a:cs typeface="Arial" panose="020B0604020202020204" pitchFamily="34" charset="0"/>
            </a:rPr>
            <a:t> (LH ) </a:t>
          </a:r>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و</a:t>
          </a:r>
        </a:p>
        <a:p>
          <a:pPr rtl="1"/>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2-هرمون التبويض المستخلص من دم المرآة الحامل</a:t>
          </a:r>
          <a:r>
            <a:rPr kumimoji="0" lang="en-US" altLang="ar-EG" sz="2000" b="1" i="0" u="sng" strike="noStrike" cap="none" normalizeH="0" baseline="0" dirty="0">
              <a:ln/>
              <a:solidFill>
                <a:srgbClr val="FF0000"/>
              </a:solidFill>
              <a:effectLst/>
              <a:ea typeface="Calibri" panose="020F0502020204030204" pitchFamily="34" charset="0"/>
              <a:cs typeface="Arial" panose="020B0604020202020204" pitchFamily="34" charset="0"/>
            </a:rPr>
            <a:t> (HCG )</a:t>
          </a:r>
          <a:endParaRPr kumimoji="0" lang="ar-SA" altLang="ar-EG" sz="2000" b="1" i="0" u="sng" strike="noStrike" cap="none" normalizeH="0" baseline="0" dirty="0">
            <a:ln/>
            <a:solidFill>
              <a:srgbClr val="FF0000"/>
            </a:solidFill>
            <a:effectLst/>
            <a:ea typeface="Calibri" panose="020F0502020204030204" pitchFamily="34" charset="0"/>
            <a:cs typeface="Arial" panose="020B0604020202020204" pitchFamily="34" charset="0"/>
          </a:endParaRPr>
        </a:p>
        <a:p>
          <a:pPr rtl="1"/>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3-المنبه الهرموني المسبب لإفراز هرموني</a:t>
          </a:r>
          <a:r>
            <a:rPr kumimoji="0" lang="en-US" altLang="ar-EG" sz="2000" b="1" i="0" u="sng" strike="noStrike" cap="none" normalizeH="0" baseline="0" dirty="0">
              <a:ln/>
              <a:solidFill>
                <a:srgbClr val="FF0000"/>
              </a:solidFill>
              <a:effectLst/>
              <a:ea typeface="Calibri" panose="020F0502020204030204" pitchFamily="34" charset="0"/>
              <a:cs typeface="Arial" panose="020B0604020202020204" pitchFamily="34" charset="0"/>
            </a:rPr>
            <a:t> (FSH) </a:t>
          </a:r>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المنبه لإفراز الحويصلات وكذلك</a:t>
          </a:r>
          <a:r>
            <a:rPr kumimoji="0" lang="en-US" altLang="ar-EG" sz="2000" b="1" i="0" u="sng" strike="noStrike" cap="none" normalizeH="0" baseline="0" dirty="0">
              <a:ln/>
              <a:solidFill>
                <a:srgbClr val="FF0000"/>
              </a:solidFill>
              <a:effectLst/>
              <a:ea typeface="Calibri" panose="020F0502020204030204" pitchFamily="34" charset="0"/>
              <a:cs typeface="Arial" panose="020B0604020202020204" pitchFamily="34" charset="0"/>
            </a:rPr>
            <a:t> (LH ) </a:t>
          </a:r>
          <a:r>
            <a:rPr kumimoji="0" lang="ar-SA"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المنبه للتبويض</a:t>
          </a:r>
          <a:endParaRPr kumimoji="0" lang="en-US"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rtl="1"/>
          <a:r>
            <a:rPr kumimoji="0" lang="en-US" altLang="ar-EG" sz="20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 -4,</a:t>
          </a:r>
          <a:r>
            <a:rPr kumimoji="0" lang="en-US" altLang="ar-EG" sz="2000" b="0" i="0" u="none" strike="noStrike" cap="none" normalizeH="0" baseline="0" dirty="0">
              <a:ln/>
              <a:solidFill>
                <a:srgbClr val="FF0000"/>
              </a:solidFill>
              <a:effectLst/>
            </a:rPr>
            <a:t> </a:t>
          </a:r>
          <a:r>
            <a:rPr lang="ar-SA" sz="2000" b="1" u="sng" dirty="0">
              <a:solidFill>
                <a:srgbClr val="FF0000"/>
              </a:solidFill>
            </a:rPr>
            <a:t>استخدام المنبه الهرموني</a:t>
          </a:r>
          <a:r>
            <a:rPr lang="en-US" sz="2000" b="1" u="sng" dirty="0">
              <a:solidFill>
                <a:srgbClr val="FF0000"/>
              </a:solidFill>
            </a:rPr>
            <a:t> Gn – Rh </a:t>
          </a:r>
          <a:endParaRPr lang="ar-EG" sz="2000" dirty="0">
            <a:solidFill>
              <a:srgbClr val="FF0000"/>
            </a:solidFill>
          </a:endParaRPr>
        </a:p>
      </dgm:t>
    </dgm:pt>
    <dgm:pt modelId="{32BF9BFD-24F7-4387-8D8D-FA04CC465C9A}">
      <dgm:prSet phldrT="[Text]" custT="1"/>
      <dgm:spPr>
        <a:solidFill>
          <a:schemeClr val="accent4">
            <a:lumMod val="40000"/>
            <a:lumOff val="60000"/>
          </a:schemeClr>
        </a:solidFill>
      </dgm:spPr>
      <dgm:t>
        <a:bodyPr/>
        <a:lstStyle/>
        <a:p>
          <a:pPr rtl="1"/>
          <a:r>
            <a:rPr kumimoji="0" lang="ar-SA" altLang="ar-EG" sz="2800" b="1" i="0" u="sng" strike="noStrike"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2</a:t>
          </a:r>
          <a:r>
            <a:rPr kumimoji="0" lang="ar-SA" altLang="ar-EG" sz="3600" b="1" i="0" u="sng" strike="noStrike"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-التنبيه من خلال التزاوج </a:t>
          </a:r>
        </a:p>
        <a:p>
          <a:pPr rtl="1"/>
          <a:endParaRPr lang="ar-EG" sz="2800" dirty="0"/>
        </a:p>
      </dgm:t>
    </dgm:pt>
    <dgm:pt modelId="{F543ABB3-C750-4664-A072-417BF791A019}" type="parTrans" cxnId="{7895534B-A109-4B01-A7B0-67D1F4E6FBC3}">
      <dgm:prSet/>
      <dgm:spPr/>
      <dgm:t>
        <a:bodyPr/>
        <a:lstStyle/>
        <a:p>
          <a:pPr rtl="1"/>
          <a:endParaRPr lang="ar-EG" sz="1800"/>
        </a:p>
      </dgm:t>
    </dgm:pt>
    <dgm:pt modelId="{72104122-8A7B-43A0-A327-CE748C07D601}" type="sibTrans" cxnId="{7895534B-A109-4B01-A7B0-67D1F4E6FBC3}">
      <dgm:prSet custT="1"/>
      <dgm:spPr/>
      <dgm:t>
        <a:bodyPr/>
        <a:lstStyle/>
        <a:p>
          <a:pPr rtl="1"/>
          <a:r>
            <a:rPr lang="ar-SA" sz="3200" dirty="0">
              <a:solidFill>
                <a:srgbClr val="FF0000"/>
              </a:solidFill>
            </a:rPr>
            <a:t>و</a:t>
          </a:r>
          <a:r>
            <a:rPr kumimoji="0" lang="ar-SA" altLang="ar-EG" sz="32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باستخدام ذكر عقيم أو فحصي أو مقطوع الحبل المنوي والذي يتمتع برغبة جنسية عالية ولكنه لا يتيح حيوانات منوية </a:t>
          </a:r>
          <a:endParaRPr lang="ar-EG" sz="3200" dirty="0">
            <a:solidFill>
              <a:srgbClr val="FF0000"/>
            </a:solidFill>
          </a:endParaRPr>
        </a:p>
      </dgm:t>
    </dgm:pt>
    <dgm:pt modelId="{B95BCCFA-36EA-4BF5-84B8-B3245792B5BB}">
      <dgm:prSet phldrT="[Text]" custT="1"/>
      <dgm:spPr>
        <a:solidFill>
          <a:schemeClr val="accent2">
            <a:lumMod val="20000"/>
            <a:lumOff val="80000"/>
          </a:schemeClr>
        </a:solidFill>
        <a:scene3d>
          <a:camera prst="orthographicFront"/>
          <a:lightRig rig="flat" dir="t"/>
        </a:scene3d>
        <a:sp3d prstMaterial="plastic">
          <a:bevelT w="120900" h="88900"/>
          <a:bevelB w="88900" h="31750" prst="angle"/>
        </a:sp3d>
      </dgm:spPr>
      <dgm:t>
        <a:bodyPr/>
        <a:lstStyle/>
        <a:p>
          <a:pPr rtl="1"/>
          <a:r>
            <a:rPr kumimoji="0" lang="ar-SA" altLang="ar-EG" sz="4000" b="1" i="0" u="sng" strike="noStrike"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1-التنبيه الميكانيكي العصبى</a:t>
          </a:r>
          <a:endParaRPr lang="ar-EG" sz="4000" dirty="0">
            <a:solidFill>
              <a:schemeClr val="tx1">
                <a:lumMod val="95000"/>
                <a:lumOff val="5000"/>
              </a:schemeClr>
            </a:solidFill>
          </a:endParaRPr>
        </a:p>
      </dgm:t>
    </dgm:pt>
    <dgm:pt modelId="{70B407A6-2082-4C01-97D4-E5E68DC0F5D2}" type="sibTrans" cxnId="{43F53B9F-CD41-4B1A-8455-FAAD393F1133}">
      <dgm:prSet custT="1"/>
      <dgm:spPr/>
      <dgm:t>
        <a:bodyPr/>
        <a:lstStyle/>
        <a:p>
          <a:pPr rtl="1"/>
          <a:r>
            <a:rPr kumimoji="0" lang="ar-SA" altLang="ar-EG" sz="3600" b="1" i="0" u="sng" strike="noStrike"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من خلال أثارة فتحة الحيا ( المهبل ) بريشة دجاج نظيفة </a:t>
          </a:r>
          <a:endParaRPr lang="ar-EG" sz="3600" dirty="0">
            <a:solidFill>
              <a:srgbClr val="FF0000"/>
            </a:solidFill>
          </a:endParaRPr>
        </a:p>
      </dgm:t>
    </dgm:pt>
    <dgm:pt modelId="{43EE2912-A354-438C-B3A0-99175650628D}" type="parTrans" cxnId="{43F53B9F-CD41-4B1A-8455-FAAD393F1133}">
      <dgm:prSet/>
      <dgm:spPr/>
      <dgm:t>
        <a:bodyPr/>
        <a:lstStyle/>
        <a:p>
          <a:pPr rtl="1"/>
          <a:endParaRPr lang="ar-EG" sz="1800"/>
        </a:p>
      </dgm:t>
    </dgm:pt>
    <dgm:pt modelId="{BE1ED3FC-858D-4560-9F9F-DFADEF88C9AE}" type="pres">
      <dgm:prSet presAssocID="{49807662-7047-494B-96D8-D822DFEE86B6}" presName="hierChild1" presStyleCnt="0">
        <dgm:presLayoutVars>
          <dgm:orgChart val="1"/>
          <dgm:chPref val="1"/>
          <dgm:dir/>
          <dgm:animOne val="branch"/>
          <dgm:animLvl val="lvl"/>
          <dgm:resizeHandles/>
        </dgm:presLayoutVars>
      </dgm:prSet>
      <dgm:spPr/>
    </dgm:pt>
    <dgm:pt modelId="{8D352AA5-7698-464D-9ECB-B85B10359CA3}" type="pres">
      <dgm:prSet presAssocID="{2D111796-1744-42C4-BFB8-7EB885936366}" presName="hierRoot1" presStyleCnt="0">
        <dgm:presLayoutVars>
          <dgm:hierBranch val="init"/>
        </dgm:presLayoutVars>
      </dgm:prSet>
      <dgm:spPr/>
    </dgm:pt>
    <dgm:pt modelId="{F595C1D8-216C-415B-9DDE-EEC9D6823031}" type="pres">
      <dgm:prSet presAssocID="{2D111796-1744-42C4-BFB8-7EB885936366}" presName="rootComposite1" presStyleCnt="0"/>
      <dgm:spPr/>
    </dgm:pt>
    <dgm:pt modelId="{B1E3F944-60C7-4176-9102-77BA58F77453}" type="pres">
      <dgm:prSet presAssocID="{2D111796-1744-42C4-BFB8-7EB885936366}" presName="rootText1" presStyleLbl="node0" presStyleIdx="0" presStyleCnt="1" custScaleX="109643" custLinFactNeighborX="4691" custLinFactNeighborY="-6976">
        <dgm:presLayoutVars>
          <dgm:chMax/>
          <dgm:chPref val="3"/>
        </dgm:presLayoutVars>
      </dgm:prSet>
      <dgm:spPr/>
    </dgm:pt>
    <dgm:pt modelId="{6D67A583-5BE7-45B4-9D15-E4877AE96574}" type="pres">
      <dgm:prSet presAssocID="{2D111796-1744-42C4-BFB8-7EB885936366}" presName="titleText1" presStyleLbl="fgAcc0" presStyleIdx="0" presStyleCnt="1" custLinFactNeighborX="14522" custLinFactNeighborY="-42589">
        <dgm:presLayoutVars>
          <dgm:chMax val="0"/>
          <dgm:chPref val="0"/>
        </dgm:presLayoutVars>
      </dgm:prSet>
      <dgm:spPr/>
    </dgm:pt>
    <dgm:pt modelId="{20622CCF-2A9D-4914-AC30-8D5E1646C287}" type="pres">
      <dgm:prSet presAssocID="{2D111796-1744-42C4-BFB8-7EB885936366}" presName="rootConnector1" presStyleLbl="node1" presStyleIdx="0" presStyleCnt="3"/>
      <dgm:spPr/>
    </dgm:pt>
    <dgm:pt modelId="{81F1D8D6-6786-45E4-9873-A219B3EC0745}" type="pres">
      <dgm:prSet presAssocID="{2D111796-1744-42C4-BFB8-7EB885936366}" presName="hierChild2" presStyleCnt="0"/>
      <dgm:spPr/>
    </dgm:pt>
    <dgm:pt modelId="{542ECB8B-788D-4FE8-9955-7F9F06799385}" type="pres">
      <dgm:prSet presAssocID="{121F6665-53B5-40CB-9C07-F90BF3FD4CA8}" presName="Name37" presStyleLbl="parChTrans1D2" presStyleIdx="0" presStyleCnt="3"/>
      <dgm:spPr/>
    </dgm:pt>
    <dgm:pt modelId="{1ACF2525-3D52-4899-945A-A9019F4B19A9}" type="pres">
      <dgm:prSet presAssocID="{742C8F0D-9BF8-4054-984E-42E4B8D34E6B}" presName="hierRoot2" presStyleCnt="0">
        <dgm:presLayoutVars>
          <dgm:hierBranch val="init"/>
        </dgm:presLayoutVars>
      </dgm:prSet>
      <dgm:spPr/>
    </dgm:pt>
    <dgm:pt modelId="{92FBEB9E-956C-4E38-99EE-67BA6C23C6E1}" type="pres">
      <dgm:prSet presAssocID="{742C8F0D-9BF8-4054-984E-42E4B8D34E6B}" presName="rootComposite" presStyleCnt="0"/>
      <dgm:spPr/>
    </dgm:pt>
    <dgm:pt modelId="{1DB9C9AD-ACF9-438E-879D-9355104703B4}" type="pres">
      <dgm:prSet presAssocID="{742C8F0D-9BF8-4054-984E-42E4B8D34E6B}" presName="rootText" presStyleLbl="node1" presStyleIdx="0" presStyleCnt="3" custScaleX="118940" custScaleY="122180" custLinFactNeighborX="4691" custLinFactNeighborY="-17714">
        <dgm:presLayoutVars>
          <dgm:chMax/>
          <dgm:chPref val="3"/>
        </dgm:presLayoutVars>
      </dgm:prSet>
      <dgm:spPr/>
    </dgm:pt>
    <dgm:pt modelId="{CA28BE6D-9E2F-4F07-92F3-FC7C0769051D}" type="pres">
      <dgm:prSet presAssocID="{742C8F0D-9BF8-4054-984E-42E4B8D34E6B}" presName="titleText2" presStyleLbl="fgAcc1" presStyleIdx="0" presStyleCnt="3" custScaleX="133460" custScaleY="573859" custLinFactY="100000" custLinFactNeighborX="13531" custLinFactNeighborY="134055">
        <dgm:presLayoutVars>
          <dgm:chMax val="0"/>
          <dgm:chPref val="0"/>
        </dgm:presLayoutVars>
      </dgm:prSet>
      <dgm:spPr/>
    </dgm:pt>
    <dgm:pt modelId="{641905C7-DB30-4BBB-86C5-EEE871901798}" type="pres">
      <dgm:prSet presAssocID="{742C8F0D-9BF8-4054-984E-42E4B8D34E6B}" presName="rootConnector" presStyleLbl="node2" presStyleIdx="0" presStyleCnt="0"/>
      <dgm:spPr/>
    </dgm:pt>
    <dgm:pt modelId="{50DD7488-D5A0-462A-B60E-5EF24565273A}" type="pres">
      <dgm:prSet presAssocID="{742C8F0D-9BF8-4054-984E-42E4B8D34E6B}" presName="hierChild4" presStyleCnt="0"/>
      <dgm:spPr/>
    </dgm:pt>
    <dgm:pt modelId="{3CA10DBA-2477-4D48-84FB-9B1DF994538B}" type="pres">
      <dgm:prSet presAssocID="{742C8F0D-9BF8-4054-984E-42E4B8D34E6B}" presName="hierChild5" presStyleCnt="0"/>
      <dgm:spPr/>
    </dgm:pt>
    <dgm:pt modelId="{6E3126CA-40E3-4FE5-802D-CC61A67579A5}" type="pres">
      <dgm:prSet presAssocID="{F543ABB3-C750-4664-A072-417BF791A019}" presName="Name37" presStyleLbl="parChTrans1D2" presStyleIdx="1" presStyleCnt="3"/>
      <dgm:spPr/>
    </dgm:pt>
    <dgm:pt modelId="{29749D67-A71C-4885-B27B-7CFA987CC776}" type="pres">
      <dgm:prSet presAssocID="{32BF9BFD-24F7-4387-8D8D-FA04CC465C9A}" presName="hierRoot2" presStyleCnt="0">
        <dgm:presLayoutVars>
          <dgm:hierBranch val="init"/>
        </dgm:presLayoutVars>
      </dgm:prSet>
      <dgm:spPr/>
    </dgm:pt>
    <dgm:pt modelId="{998968BA-1F3A-4E5D-A9B6-8E673CBE2666}" type="pres">
      <dgm:prSet presAssocID="{32BF9BFD-24F7-4387-8D8D-FA04CC465C9A}" presName="rootComposite" presStyleCnt="0"/>
      <dgm:spPr/>
    </dgm:pt>
    <dgm:pt modelId="{ED722BE9-169B-4CC1-8A9B-68342945B2A8}" type="pres">
      <dgm:prSet presAssocID="{32BF9BFD-24F7-4387-8D8D-FA04CC465C9A}" presName="rootText" presStyleLbl="node1" presStyleIdx="1" presStyleCnt="3" custScaleX="106959" custScaleY="146576" custLinFactNeighborX="3584" custLinFactNeighborY="-19836">
        <dgm:presLayoutVars>
          <dgm:chMax/>
          <dgm:chPref val="3"/>
        </dgm:presLayoutVars>
      </dgm:prSet>
      <dgm:spPr/>
    </dgm:pt>
    <dgm:pt modelId="{B4E7C0A6-7EB4-4789-AC32-FBA3286466AB}" type="pres">
      <dgm:prSet presAssocID="{32BF9BFD-24F7-4387-8D8D-FA04CC465C9A}" presName="titleText2" presStyleLbl="fgAcc1" presStyleIdx="1" presStyleCnt="3" custScaleX="109259" custScaleY="633635" custLinFactY="59497" custLinFactNeighborX="6988" custLinFactNeighborY="100000">
        <dgm:presLayoutVars>
          <dgm:chMax val="0"/>
          <dgm:chPref val="0"/>
        </dgm:presLayoutVars>
      </dgm:prSet>
      <dgm:spPr/>
    </dgm:pt>
    <dgm:pt modelId="{C977DF6A-41DE-489B-B771-759ED1130F72}" type="pres">
      <dgm:prSet presAssocID="{32BF9BFD-24F7-4387-8D8D-FA04CC465C9A}" presName="rootConnector" presStyleLbl="node2" presStyleIdx="0" presStyleCnt="0"/>
      <dgm:spPr/>
    </dgm:pt>
    <dgm:pt modelId="{3095F0EF-057D-4F91-8000-75D1918E9DDD}" type="pres">
      <dgm:prSet presAssocID="{32BF9BFD-24F7-4387-8D8D-FA04CC465C9A}" presName="hierChild4" presStyleCnt="0"/>
      <dgm:spPr/>
    </dgm:pt>
    <dgm:pt modelId="{504355BD-D265-40C3-9FB6-BF73056C9C58}" type="pres">
      <dgm:prSet presAssocID="{32BF9BFD-24F7-4387-8D8D-FA04CC465C9A}" presName="hierChild5" presStyleCnt="0"/>
      <dgm:spPr/>
    </dgm:pt>
    <dgm:pt modelId="{BF415BB5-D0A7-4D47-8841-8DB1E95CC6D4}" type="pres">
      <dgm:prSet presAssocID="{43EE2912-A354-438C-B3A0-99175650628D}" presName="Name37" presStyleLbl="parChTrans1D2" presStyleIdx="2" presStyleCnt="3"/>
      <dgm:spPr/>
    </dgm:pt>
    <dgm:pt modelId="{9DC597C9-6CB3-4D66-AEE3-0178330DDC1F}" type="pres">
      <dgm:prSet presAssocID="{B95BCCFA-36EA-4BF5-84B8-B3245792B5BB}" presName="hierRoot2" presStyleCnt="0">
        <dgm:presLayoutVars>
          <dgm:hierBranch val="init"/>
        </dgm:presLayoutVars>
      </dgm:prSet>
      <dgm:spPr/>
    </dgm:pt>
    <dgm:pt modelId="{2E8BD89C-E7BB-4CA5-A252-2920F144AEDA}" type="pres">
      <dgm:prSet presAssocID="{B95BCCFA-36EA-4BF5-84B8-B3245792B5BB}" presName="rootComposite" presStyleCnt="0"/>
      <dgm:spPr/>
    </dgm:pt>
    <dgm:pt modelId="{3865590F-F1AF-4EE6-BEC4-D2292CE6A9A5}" type="pres">
      <dgm:prSet presAssocID="{B95BCCFA-36EA-4BF5-84B8-B3245792B5BB}" presName="rootText" presStyleLbl="node1" presStyleIdx="2" presStyleCnt="3" custScaleX="108290" custScaleY="144399" custLinFactNeighborX="4691" custLinFactNeighborY="-28075">
        <dgm:presLayoutVars>
          <dgm:chMax/>
          <dgm:chPref val="3"/>
        </dgm:presLayoutVars>
      </dgm:prSet>
      <dgm:spPr/>
    </dgm:pt>
    <dgm:pt modelId="{C8081FA1-B138-47DB-A265-BF6A5E1F68AF}" type="pres">
      <dgm:prSet presAssocID="{B95BCCFA-36EA-4BF5-84B8-B3245792B5BB}" presName="titleText2" presStyleLbl="fgAcc1" presStyleIdx="2" presStyleCnt="3" custScaleY="414993" custLinFactY="15717" custLinFactNeighborX="4327" custLinFactNeighborY="100000">
        <dgm:presLayoutVars>
          <dgm:chMax val="0"/>
          <dgm:chPref val="0"/>
        </dgm:presLayoutVars>
      </dgm:prSet>
      <dgm:spPr/>
    </dgm:pt>
    <dgm:pt modelId="{72899FC6-5743-472B-823B-623A50F44D76}" type="pres">
      <dgm:prSet presAssocID="{B95BCCFA-36EA-4BF5-84B8-B3245792B5BB}" presName="rootConnector" presStyleLbl="node2" presStyleIdx="0" presStyleCnt="0"/>
      <dgm:spPr/>
    </dgm:pt>
    <dgm:pt modelId="{2D1D5E07-393E-4017-8F9F-270878482674}" type="pres">
      <dgm:prSet presAssocID="{B95BCCFA-36EA-4BF5-84B8-B3245792B5BB}" presName="hierChild4" presStyleCnt="0"/>
      <dgm:spPr/>
    </dgm:pt>
    <dgm:pt modelId="{829763BC-CCDD-43EE-83AE-8E632A6A6313}" type="pres">
      <dgm:prSet presAssocID="{B95BCCFA-36EA-4BF5-84B8-B3245792B5BB}" presName="hierChild5" presStyleCnt="0"/>
      <dgm:spPr/>
    </dgm:pt>
    <dgm:pt modelId="{5D57F626-EFBC-4279-A543-6607C5F4692A}" type="pres">
      <dgm:prSet presAssocID="{2D111796-1744-42C4-BFB8-7EB885936366}" presName="hierChild3" presStyleCnt="0"/>
      <dgm:spPr/>
    </dgm:pt>
  </dgm:ptLst>
  <dgm:cxnLst>
    <dgm:cxn modelId="{5C8E3405-24A6-4831-AD54-936DF66AEA04}" type="presOf" srcId="{70B407A6-2082-4C01-97D4-E5E68DC0F5D2}" destId="{C8081FA1-B138-47DB-A265-BF6A5E1F68AF}" srcOrd="0" destOrd="0" presId="urn:microsoft.com/office/officeart/2008/layout/NameandTitleOrganizationalChart"/>
    <dgm:cxn modelId="{3AA3CC05-9A1A-4D05-9608-33666E9B1AE6}" type="presOf" srcId="{F543ABB3-C750-4664-A072-417BF791A019}" destId="{6E3126CA-40E3-4FE5-802D-CC61A67579A5}" srcOrd="0" destOrd="0" presId="urn:microsoft.com/office/officeart/2008/layout/NameandTitleOrganizationalChart"/>
    <dgm:cxn modelId="{C2E6A506-42E9-418F-A7E5-C3C01EF50B90}" type="presOf" srcId="{742C8F0D-9BF8-4054-984E-42E4B8D34E6B}" destId="{1DB9C9AD-ACF9-438E-879D-9355104703B4}" srcOrd="0" destOrd="0" presId="urn:microsoft.com/office/officeart/2008/layout/NameandTitleOrganizationalChart"/>
    <dgm:cxn modelId="{86FEFD2A-703B-4073-91A6-90EE56A1E41D}" type="presOf" srcId="{32BF9BFD-24F7-4387-8D8D-FA04CC465C9A}" destId="{C977DF6A-41DE-489B-B771-759ED1130F72}" srcOrd="1" destOrd="0" presId="urn:microsoft.com/office/officeart/2008/layout/NameandTitleOrganizationalChart"/>
    <dgm:cxn modelId="{7A1B275E-482F-4F1E-8B61-2FB10BB9655B}" srcId="{49807662-7047-494B-96D8-D822DFEE86B6}" destId="{2D111796-1744-42C4-BFB8-7EB885936366}" srcOrd="0" destOrd="0" parTransId="{3EFAADF8-897F-4911-8981-529E87089300}" sibTransId="{87522561-1586-4BD3-A242-14294BDD2CEE}"/>
    <dgm:cxn modelId="{B137DC47-E616-4DC4-916D-5D76B7B02623}" type="presOf" srcId="{87522561-1586-4BD3-A242-14294BDD2CEE}" destId="{6D67A583-5BE7-45B4-9D15-E4877AE96574}" srcOrd="0" destOrd="0" presId="urn:microsoft.com/office/officeart/2008/layout/NameandTitleOrganizationalChart"/>
    <dgm:cxn modelId="{E2E1CC4A-8176-4061-8F1E-2AB4685BA919}" type="presOf" srcId="{72104122-8A7B-43A0-A327-CE748C07D601}" destId="{B4E7C0A6-7EB4-4789-AC32-FBA3286466AB}" srcOrd="0" destOrd="0" presId="urn:microsoft.com/office/officeart/2008/layout/NameandTitleOrganizationalChart"/>
    <dgm:cxn modelId="{7895534B-A109-4B01-A7B0-67D1F4E6FBC3}" srcId="{2D111796-1744-42C4-BFB8-7EB885936366}" destId="{32BF9BFD-24F7-4387-8D8D-FA04CC465C9A}" srcOrd="1" destOrd="0" parTransId="{F543ABB3-C750-4664-A072-417BF791A019}" sibTransId="{72104122-8A7B-43A0-A327-CE748C07D601}"/>
    <dgm:cxn modelId="{43F53B9F-CD41-4B1A-8455-FAAD393F1133}" srcId="{2D111796-1744-42C4-BFB8-7EB885936366}" destId="{B95BCCFA-36EA-4BF5-84B8-B3245792B5BB}" srcOrd="2" destOrd="0" parTransId="{43EE2912-A354-438C-B3A0-99175650628D}" sibTransId="{70B407A6-2082-4C01-97D4-E5E68DC0F5D2}"/>
    <dgm:cxn modelId="{9C7203A2-717D-4D4D-9E3B-CB63639A2C6B}" srcId="{2D111796-1744-42C4-BFB8-7EB885936366}" destId="{742C8F0D-9BF8-4054-984E-42E4B8D34E6B}" srcOrd="0" destOrd="0" parTransId="{121F6665-53B5-40CB-9C07-F90BF3FD4CA8}" sibTransId="{6A1A407D-456D-47AA-AA4E-61349357E3AD}"/>
    <dgm:cxn modelId="{123D1DA6-8B34-4693-BA04-2F5EA9FD1F70}" type="presOf" srcId="{32BF9BFD-24F7-4387-8D8D-FA04CC465C9A}" destId="{ED722BE9-169B-4CC1-8A9B-68342945B2A8}" srcOrd="0" destOrd="0" presId="urn:microsoft.com/office/officeart/2008/layout/NameandTitleOrganizationalChart"/>
    <dgm:cxn modelId="{23F761AC-81CD-447C-942C-D41145000B67}" type="presOf" srcId="{121F6665-53B5-40CB-9C07-F90BF3FD4CA8}" destId="{542ECB8B-788D-4FE8-9955-7F9F06799385}" srcOrd="0" destOrd="0" presId="urn:microsoft.com/office/officeart/2008/layout/NameandTitleOrganizationalChart"/>
    <dgm:cxn modelId="{0DB923B2-B94B-4B20-958A-DBFD5A497D03}" type="presOf" srcId="{B95BCCFA-36EA-4BF5-84B8-B3245792B5BB}" destId="{3865590F-F1AF-4EE6-BEC4-D2292CE6A9A5}" srcOrd="0" destOrd="0" presId="urn:microsoft.com/office/officeart/2008/layout/NameandTitleOrganizationalChart"/>
    <dgm:cxn modelId="{E43889C7-E5F2-49B4-B1B9-0C5192AF91E5}" type="presOf" srcId="{43EE2912-A354-438C-B3A0-99175650628D}" destId="{BF415BB5-D0A7-4D47-8841-8DB1E95CC6D4}" srcOrd="0" destOrd="0" presId="urn:microsoft.com/office/officeart/2008/layout/NameandTitleOrganizationalChart"/>
    <dgm:cxn modelId="{878BCFC8-04D5-4D88-A983-ED500586B16B}" type="presOf" srcId="{2D111796-1744-42C4-BFB8-7EB885936366}" destId="{20622CCF-2A9D-4914-AC30-8D5E1646C287}" srcOrd="1" destOrd="0" presId="urn:microsoft.com/office/officeart/2008/layout/NameandTitleOrganizationalChart"/>
    <dgm:cxn modelId="{28AEBACE-93A5-4F2D-9D92-D652CE6BB98A}" type="presOf" srcId="{B95BCCFA-36EA-4BF5-84B8-B3245792B5BB}" destId="{72899FC6-5743-472B-823B-623A50F44D76}" srcOrd="1" destOrd="0" presId="urn:microsoft.com/office/officeart/2008/layout/NameandTitleOrganizationalChart"/>
    <dgm:cxn modelId="{7EFE05D0-3C24-47B2-A8E8-65D13B28EC32}" type="presOf" srcId="{742C8F0D-9BF8-4054-984E-42E4B8D34E6B}" destId="{641905C7-DB30-4BBB-86C5-EEE871901798}" srcOrd="1" destOrd="0" presId="urn:microsoft.com/office/officeart/2008/layout/NameandTitleOrganizationalChart"/>
    <dgm:cxn modelId="{E21020D6-1283-49EC-BE76-4A390C02DA90}" type="presOf" srcId="{49807662-7047-494B-96D8-D822DFEE86B6}" destId="{BE1ED3FC-858D-4560-9F9F-DFADEF88C9AE}" srcOrd="0" destOrd="0" presId="urn:microsoft.com/office/officeart/2008/layout/NameandTitleOrganizationalChart"/>
    <dgm:cxn modelId="{121CB1DA-9560-4AB7-8DD2-7495E636B8EE}" type="presOf" srcId="{2D111796-1744-42C4-BFB8-7EB885936366}" destId="{B1E3F944-60C7-4176-9102-77BA58F77453}" srcOrd="0" destOrd="0" presId="urn:microsoft.com/office/officeart/2008/layout/NameandTitleOrganizationalChart"/>
    <dgm:cxn modelId="{108C03E5-122B-4E41-A963-B4FE4FF4CF94}" type="presOf" srcId="{6A1A407D-456D-47AA-AA4E-61349357E3AD}" destId="{CA28BE6D-9E2F-4F07-92F3-FC7C0769051D}" srcOrd="0" destOrd="0" presId="urn:microsoft.com/office/officeart/2008/layout/NameandTitleOrganizationalChart"/>
    <dgm:cxn modelId="{6364FC32-F548-4503-B4E6-3E7B76914937}" type="presParOf" srcId="{BE1ED3FC-858D-4560-9F9F-DFADEF88C9AE}" destId="{8D352AA5-7698-464D-9ECB-B85B10359CA3}" srcOrd="0" destOrd="0" presId="urn:microsoft.com/office/officeart/2008/layout/NameandTitleOrganizationalChart"/>
    <dgm:cxn modelId="{C6B39C56-C999-4F60-89EF-5DA450C947D6}" type="presParOf" srcId="{8D352AA5-7698-464D-9ECB-B85B10359CA3}" destId="{F595C1D8-216C-415B-9DDE-EEC9D6823031}" srcOrd="0" destOrd="0" presId="urn:microsoft.com/office/officeart/2008/layout/NameandTitleOrganizationalChart"/>
    <dgm:cxn modelId="{4B73EA80-408A-486F-ACB1-1B1EB7972B55}" type="presParOf" srcId="{F595C1D8-216C-415B-9DDE-EEC9D6823031}" destId="{B1E3F944-60C7-4176-9102-77BA58F77453}" srcOrd="0" destOrd="0" presId="urn:microsoft.com/office/officeart/2008/layout/NameandTitleOrganizationalChart"/>
    <dgm:cxn modelId="{425DBBC0-4A16-4165-B259-F4C7EF41391F}" type="presParOf" srcId="{F595C1D8-216C-415B-9DDE-EEC9D6823031}" destId="{6D67A583-5BE7-45B4-9D15-E4877AE96574}" srcOrd="1" destOrd="0" presId="urn:microsoft.com/office/officeart/2008/layout/NameandTitleOrganizationalChart"/>
    <dgm:cxn modelId="{A4188587-4EF7-42CD-ADDA-833985902C8B}" type="presParOf" srcId="{F595C1D8-216C-415B-9DDE-EEC9D6823031}" destId="{20622CCF-2A9D-4914-AC30-8D5E1646C287}" srcOrd="2" destOrd="0" presId="urn:microsoft.com/office/officeart/2008/layout/NameandTitleOrganizationalChart"/>
    <dgm:cxn modelId="{4BC4FAA0-731D-4A4C-99CF-17217795C480}" type="presParOf" srcId="{8D352AA5-7698-464D-9ECB-B85B10359CA3}" destId="{81F1D8D6-6786-45E4-9873-A219B3EC0745}" srcOrd="1" destOrd="0" presId="urn:microsoft.com/office/officeart/2008/layout/NameandTitleOrganizationalChart"/>
    <dgm:cxn modelId="{20804A87-52F7-49A7-A666-2A87790749CB}" type="presParOf" srcId="{81F1D8D6-6786-45E4-9873-A219B3EC0745}" destId="{542ECB8B-788D-4FE8-9955-7F9F06799385}" srcOrd="0" destOrd="0" presId="urn:microsoft.com/office/officeart/2008/layout/NameandTitleOrganizationalChart"/>
    <dgm:cxn modelId="{9B5F3593-9DBB-44C3-AD1A-22548C12BC09}" type="presParOf" srcId="{81F1D8D6-6786-45E4-9873-A219B3EC0745}" destId="{1ACF2525-3D52-4899-945A-A9019F4B19A9}" srcOrd="1" destOrd="0" presId="urn:microsoft.com/office/officeart/2008/layout/NameandTitleOrganizationalChart"/>
    <dgm:cxn modelId="{7D826771-A6E8-4587-91E9-3126C71651A7}" type="presParOf" srcId="{1ACF2525-3D52-4899-945A-A9019F4B19A9}" destId="{92FBEB9E-956C-4E38-99EE-67BA6C23C6E1}" srcOrd="0" destOrd="0" presId="urn:microsoft.com/office/officeart/2008/layout/NameandTitleOrganizationalChart"/>
    <dgm:cxn modelId="{65C8EB75-A811-4AAE-B097-890724948FED}" type="presParOf" srcId="{92FBEB9E-956C-4E38-99EE-67BA6C23C6E1}" destId="{1DB9C9AD-ACF9-438E-879D-9355104703B4}" srcOrd="0" destOrd="0" presId="urn:microsoft.com/office/officeart/2008/layout/NameandTitleOrganizationalChart"/>
    <dgm:cxn modelId="{001115E3-729C-4CEA-8D74-2C2E1311FFF9}" type="presParOf" srcId="{92FBEB9E-956C-4E38-99EE-67BA6C23C6E1}" destId="{CA28BE6D-9E2F-4F07-92F3-FC7C0769051D}" srcOrd="1" destOrd="0" presId="urn:microsoft.com/office/officeart/2008/layout/NameandTitleOrganizationalChart"/>
    <dgm:cxn modelId="{A7CD677D-A712-4C18-96D5-300DB327CC86}" type="presParOf" srcId="{92FBEB9E-956C-4E38-99EE-67BA6C23C6E1}" destId="{641905C7-DB30-4BBB-86C5-EEE871901798}" srcOrd="2" destOrd="0" presId="urn:microsoft.com/office/officeart/2008/layout/NameandTitleOrganizationalChart"/>
    <dgm:cxn modelId="{E041FB9D-E037-45C0-B18E-74062B9DA9D1}" type="presParOf" srcId="{1ACF2525-3D52-4899-945A-A9019F4B19A9}" destId="{50DD7488-D5A0-462A-B60E-5EF24565273A}" srcOrd="1" destOrd="0" presId="urn:microsoft.com/office/officeart/2008/layout/NameandTitleOrganizationalChart"/>
    <dgm:cxn modelId="{931D69B6-313C-4D95-BEE4-E1F07F73B25E}" type="presParOf" srcId="{1ACF2525-3D52-4899-945A-A9019F4B19A9}" destId="{3CA10DBA-2477-4D48-84FB-9B1DF994538B}" srcOrd="2" destOrd="0" presId="urn:microsoft.com/office/officeart/2008/layout/NameandTitleOrganizationalChart"/>
    <dgm:cxn modelId="{73B7FD4F-5C86-4C5B-B60B-EB2738DE4A70}" type="presParOf" srcId="{81F1D8D6-6786-45E4-9873-A219B3EC0745}" destId="{6E3126CA-40E3-4FE5-802D-CC61A67579A5}" srcOrd="2" destOrd="0" presId="urn:microsoft.com/office/officeart/2008/layout/NameandTitleOrganizationalChart"/>
    <dgm:cxn modelId="{FD7634B4-8604-472D-BC32-E04BB3DF1495}" type="presParOf" srcId="{81F1D8D6-6786-45E4-9873-A219B3EC0745}" destId="{29749D67-A71C-4885-B27B-7CFA987CC776}" srcOrd="3" destOrd="0" presId="urn:microsoft.com/office/officeart/2008/layout/NameandTitleOrganizationalChart"/>
    <dgm:cxn modelId="{D303CE05-604C-4DF5-8B00-ED5E1FDC9590}" type="presParOf" srcId="{29749D67-A71C-4885-B27B-7CFA987CC776}" destId="{998968BA-1F3A-4E5D-A9B6-8E673CBE2666}" srcOrd="0" destOrd="0" presId="urn:microsoft.com/office/officeart/2008/layout/NameandTitleOrganizationalChart"/>
    <dgm:cxn modelId="{80033B8B-F077-43E7-AB68-EA57633FB594}" type="presParOf" srcId="{998968BA-1F3A-4E5D-A9B6-8E673CBE2666}" destId="{ED722BE9-169B-4CC1-8A9B-68342945B2A8}" srcOrd="0" destOrd="0" presId="urn:microsoft.com/office/officeart/2008/layout/NameandTitleOrganizationalChart"/>
    <dgm:cxn modelId="{E8C64115-5BEE-4428-81F8-C53CB5F4DF20}" type="presParOf" srcId="{998968BA-1F3A-4E5D-A9B6-8E673CBE2666}" destId="{B4E7C0A6-7EB4-4789-AC32-FBA3286466AB}" srcOrd="1" destOrd="0" presId="urn:microsoft.com/office/officeart/2008/layout/NameandTitleOrganizationalChart"/>
    <dgm:cxn modelId="{ED073749-C850-4190-B0CC-04DA09EAAF44}" type="presParOf" srcId="{998968BA-1F3A-4E5D-A9B6-8E673CBE2666}" destId="{C977DF6A-41DE-489B-B771-759ED1130F72}" srcOrd="2" destOrd="0" presId="urn:microsoft.com/office/officeart/2008/layout/NameandTitleOrganizationalChart"/>
    <dgm:cxn modelId="{9EFFDC39-17B1-4F54-8E15-D68B5FFB4A25}" type="presParOf" srcId="{29749D67-A71C-4885-B27B-7CFA987CC776}" destId="{3095F0EF-057D-4F91-8000-75D1918E9DDD}" srcOrd="1" destOrd="0" presId="urn:microsoft.com/office/officeart/2008/layout/NameandTitleOrganizationalChart"/>
    <dgm:cxn modelId="{A75E721D-70C4-4E8E-86A4-3CBEDF51C7D8}" type="presParOf" srcId="{29749D67-A71C-4885-B27B-7CFA987CC776}" destId="{504355BD-D265-40C3-9FB6-BF73056C9C58}" srcOrd="2" destOrd="0" presId="urn:microsoft.com/office/officeart/2008/layout/NameandTitleOrganizationalChart"/>
    <dgm:cxn modelId="{1A078438-E426-4848-9A4D-7CEB8C434625}" type="presParOf" srcId="{81F1D8D6-6786-45E4-9873-A219B3EC0745}" destId="{BF415BB5-D0A7-4D47-8841-8DB1E95CC6D4}" srcOrd="4" destOrd="0" presId="urn:microsoft.com/office/officeart/2008/layout/NameandTitleOrganizationalChart"/>
    <dgm:cxn modelId="{DE667023-9B8F-4212-8766-E576AAD646CA}" type="presParOf" srcId="{81F1D8D6-6786-45E4-9873-A219B3EC0745}" destId="{9DC597C9-6CB3-4D66-AEE3-0178330DDC1F}" srcOrd="5" destOrd="0" presId="urn:microsoft.com/office/officeart/2008/layout/NameandTitleOrganizationalChart"/>
    <dgm:cxn modelId="{88FFA3BA-6B78-4434-9DA3-C1F15C8E2CE7}" type="presParOf" srcId="{9DC597C9-6CB3-4D66-AEE3-0178330DDC1F}" destId="{2E8BD89C-E7BB-4CA5-A252-2920F144AEDA}" srcOrd="0" destOrd="0" presId="urn:microsoft.com/office/officeart/2008/layout/NameandTitleOrganizationalChart"/>
    <dgm:cxn modelId="{1A1B889B-72F2-49CD-B631-E700A75217E5}" type="presParOf" srcId="{2E8BD89C-E7BB-4CA5-A252-2920F144AEDA}" destId="{3865590F-F1AF-4EE6-BEC4-D2292CE6A9A5}" srcOrd="0" destOrd="0" presId="urn:microsoft.com/office/officeart/2008/layout/NameandTitleOrganizationalChart"/>
    <dgm:cxn modelId="{14EE1037-635D-4C05-89A9-F9C946243E8D}" type="presParOf" srcId="{2E8BD89C-E7BB-4CA5-A252-2920F144AEDA}" destId="{C8081FA1-B138-47DB-A265-BF6A5E1F68AF}" srcOrd="1" destOrd="0" presId="urn:microsoft.com/office/officeart/2008/layout/NameandTitleOrganizationalChart"/>
    <dgm:cxn modelId="{20EA0C38-E0E1-4262-8997-C28BBE4C037A}" type="presParOf" srcId="{2E8BD89C-E7BB-4CA5-A252-2920F144AEDA}" destId="{72899FC6-5743-472B-823B-623A50F44D76}" srcOrd="2" destOrd="0" presId="urn:microsoft.com/office/officeart/2008/layout/NameandTitleOrganizationalChart"/>
    <dgm:cxn modelId="{D1037CB6-36B4-4328-A3AD-C9A95FF69190}" type="presParOf" srcId="{9DC597C9-6CB3-4D66-AEE3-0178330DDC1F}" destId="{2D1D5E07-393E-4017-8F9F-270878482674}" srcOrd="1" destOrd="0" presId="urn:microsoft.com/office/officeart/2008/layout/NameandTitleOrganizationalChart"/>
    <dgm:cxn modelId="{31D80C32-8EA3-4630-95FB-98B775446A85}" type="presParOf" srcId="{9DC597C9-6CB3-4D66-AEE3-0178330DDC1F}" destId="{829763BC-CCDD-43EE-83AE-8E632A6A6313}" srcOrd="2" destOrd="0" presId="urn:microsoft.com/office/officeart/2008/layout/NameandTitleOrganizationalChart"/>
    <dgm:cxn modelId="{13F35066-D7AC-4A74-A471-D05E6E43A793}" type="presParOf" srcId="{8D352AA5-7698-464D-9ECB-B85B10359CA3}" destId="{5D57F626-EFBC-4279-A543-6607C5F4692A}" srcOrd="2" destOrd="0" presId="urn:microsoft.com/office/officeart/2008/layout/NameandTitleOrganizationalChart"/>
  </dgm:cxnLst>
  <dgm:bg>
    <a:effectLst>
      <a:glow rad="1397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34859-C68D-43C5-86B6-834EE8BF6FC0}">
      <dsp:nvSpPr>
        <dsp:cNvPr id="0" name=""/>
        <dsp:cNvSpPr/>
      </dsp:nvSpPr>
      <dsp:spPr>
        <a:xfrm>
          <a:off x="418527" y="3282281"/>
          <a:ext cx="11014221" cy="322011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rtl="1">
            <a:lnSpc>
              <a:spcPct val="90000"/>
            </a:lnSpc>
            <a:spcBef>
              <a:spcPct val="0"/>
            </a:spcBef>
            <a:spcAft>
              <a:spcPct val="35000"/>
            </a:spcAft>
            <a:buNone/>
          </a:pPr>
          <a:r>
            <a:rPr lang="ar-EG" sz="3600" b="1" kern="1200" cap="none" spc="0" dirty="0">
              <a:ln w="0">
                <a:solidFill>
                  <a:srgbClr val="FF0000"/>
                </a:solidFill>
              </a:ln>
              <a:solidFill>
                <a:schemeClr val="tx1"/>
              </a:solidFill>
              <a:effectLst>
                <a:outerShdw blurRad="38100" dist="19050" dir="2700000" algn="tl" rotWithShape="0">
                  <a:schemeClr val="dk1">
                    <a:alpha val="40000"/>
                  </a:schemeClr>
                </a:outerShdw>
              </a:effectLst>
            </a:rPr>
            <a:t>و المحافظة على السلالات ذات التراكيب الوراثية الممتازة </a:t>
          </a:r>
        </a:p>
        <a:p>
          <a:pPr marL="0" lvl="0" indent="0" algn="ctr" defTabSz="1600200" rtl="1">
            <a:lnSpc>
              <a:spcPct val="90000"/>
            </a:lnSpc>
            <a:spcBef>
              <a:spcPct val="0"/>
            </a:spcBef>
            <a:spcAft>
              <a:spcPct val="35000"/>
            </a:spcAft>
            <a:buNone/>
          </a:pPr>
          <a:r>
            <a:rPr lang="ar-EG" sz="3600" b="1" kern="1200" cap="none" spc="0" dirty="0">
              <a:ln w="0">
                <a:solidFill>
                  <a:srgbClr val="FF0000"/>
                </a:solidFill>
              </a:ln>
              <a:solidFill>
                <a:schemeClr val="tx1"/>
              </a:solidFill>
              <a:effectLst>
                <a:outerShdw blurRad="38100" dist="19050" dir="2700000" algn="tl" rotWithShape="0">
                  <a:schemeClr val="dk1">
                    <a:alpha val="40000"/>
                  </a:schemeClr>
                </a:outerShdw>
              </a:effectLst>
            </a:rPr>
            <a:t>وزيادة انتاجية القطيع </a:t>
          </a:r>
        </a:p>
      </dsp:txBody>
      <dsp:txXfrm>
        <a:off x="575720" y="3439474"/>
        <a:ext cx="10699835" cy="2905733"/>
      </dsp:txXfrm>
    </dsp:sp>
    <dsp:sp modelId="{9AB4AACF-7B4B-49F6-A015-03E781F498C2}">
      <dsp:nvSpPr>
        <dsp:cNvPr id="0" name=""/>
        <dsp:cNvSpPr/>
      </dsp:nvSpPr>
      <dsp:spPr>
        <a:xfrm rot="16383094">
          <a:off x="5781139" y="3039343"/>
          <a:ext cx="486566" cy="0"/>
        </a:xfrm>
        <a:custGeom>
          <a:avLst/>
          <a:gdLst/>
          <a:ahLst/>
          <a:cxnLst/>
          <a:rect l="0" t="0" r="0" b="0"/>
          <a:pathLst>
            <a:path>
              <a:moveTo>
                <a:pt x="0" y="0"/>
              </a:moveTo>
              <a:lnTo>
                <a:pt x="486566"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8E7F8-C030-4811-B3C0-4D5B9C083B36}">
      <dsp:nvSpPr>
        <dsp:cNvPr id="0" name=""/>
        <dsp:cNvSpPr/>
      </dsp:nvSpPr>
      <dsp:spPr>
        <a:xfrm>
          <a:off x="679344" y="254019"/>
          <a:ext cx="10851593" cy="2542386"/>
        </a:xfrm>
        <a:prstGeom prst="roundRect">
          <a:avLst/>
        </a:prstGeom>
        <a:solidFill>
          <a:schemeClr val="accent5">
            <a:lumMod val="20000"/>
            <a:lumOff val="80000"/>
          </a:schemeClr>
        </a:solidFill>
        <a:ln w="19050" cap="flat" cmpd="sng" algn="ctr">
          <a:solidFill>
            <a:schemeClr val="lt1">
              <a:tint val="50000"/>
              <a:shade val="83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rtl="1">
            <a:lnSpc>
              <a:spcPct val="90000"/>
            </a:lnSpc>
            <a:spcBef>
              <a:spcPct val="0"/>
            </a:spcBef>
            <a:spcAft>
              <a:spcPct val="35000"/>
            </a:spcAft>
            <a:buNone/>
          </a:pPr>
          <a:r>
            <a:rPr lang="en-US" sz="3600" b="1" kern="1200" dirty="0">
              <a:ln>
                <a:solidFill>
                  <a:srgbClr val="FF0000"/>
                </a:solidFill>
              </a:ln>
              <a:solidFill>
                <a:schemeClr val="tx1">
                  <a:lumMod val="95000"/>
                  <a:lumOff val="5000"/>
                </a:schemeClr>
              </a:solidFill>
            </a:rPr>
            <a:t>Bio-Techonolgy</a:t>
          </a:r>
          <a:endParaRPr lang="ar-EG" sz="3600" b="1" kern="1200" dirty="0">
            <a:ln>
              <a:solidFill>
                <a:srgbClr val="FF0000"/>
              </a:solidFill>
            </a:ln>
            <a:solidFill>
              <a:schemeClr val="tx1">
                <a:lumMod val="95000"/>
                <a:lumOff val="5000"/>
              </a:schemeClr>
            </a:solidFill>
          </a:endParaRPr>
        </a:p>
        <a:p>
          <a:pPr marL="0" lvl="0" indent="0" algn="ctr" defTabSz="1600200" rtl="1">
            <a:lnSpc>
              <a:spcPct val="90000"/>
            </a:lnSpc>
            <a:spcBef>
              <a:spcPct val="0"/>
            </a:spcBef>
            <a:spcAft>
              <a:spcPct val="35000"/>
            </a:spcAft>
            <a:buNone/>
          </a:pPr>
          <a:r>
            <a:rPr lang="ar-EG" sz="3600" b="1" kern="1200" dirty="0">
              <a:ln>
                <a:solidFill>
                  <a:srgbClr val="FF0000"/>
                </a:solidFill>
              </a:ln>
              <a:solidFill>
                <a:schemeClr val="tx1">
                  <a:lumMod val="95000"/>
                  <a:lumOff val="5000"/>
                </a:schemeClr>
              </a:solidFill>
            </a:rPr>
            <a:t>يهدف الى انتاج منتج ذا جودة عالية من أجل تحقيق أقصى استفادة </a:t>
          </a:r>
        </a:p>
        <a:p>
          <a:pPr marL="0" lvl="0" indent="0" algn="ctr" defTabSz="1600200" rtl="1">
            <a:lnSpc>
              <a:spcPct val="90000"/>
            </a:lnSpc>
            <a:spcBef>
              <a:spcPct val="0"/>
            </a:spcBef>
            <a:spcAft>
              <a:spcPct val="35000"/>
            </a:spcAft>
            <a:buNone/>
          </a:pPr>
          <a:r>
            <a:rPr lang="ar-EG" sz="3600" b="1" kern="1200" dirty="0">
              <a:ln>
                <a:solidFill>
                  <a:srgbClr val="FF0000"/>
                </a:solidFill>
              </a:ln>
              <a:solidFill>
                <a:schemeClr val="tx1">
                  <a:lumMod val="95000"/>
                  <a:lumOff val="5000"/>
                </a:schemeClr>
              </a:solidFill>
            </a:rPr>
            <a:t>( انتاجيا و اقتصاديا) </a:t>
          </a:r>
        </a:p>
      </dsp:txBody>
      <dsp:txXfrm>
        <a:off x="803453" y="378128"/>
        <a:ext cx="10603375" cy="22941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A3E1-DEC0-4E15-A753-AECB1CD7D41F}">
      <dsp:nvSpPr>
        <dsp:cNvPr id="0" name=""/>
        <dsp:cNvSpPr/>
      </dsp:nvSpPr>
      <dsp:spPr>
        <a:xfrm>
          <a:off x="-7086467" y="-1091046"/>
          <a:ext cx="8493993" cy="8493993"/>
        </a:xfrm>
        <a:prstGeom prst="blockArc">
          <a:avLst>
            <a:gd name="adj1" fmla="val 18900000"/>
            <a:gd name="adj2" fmla="val 2700000"/>
            <a:gd name="adj3" fmla="val 254"/>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25E00-6A2C-4C99-8A1E-8EC9B9C29E7E}">
      <dsp:nvSpPr>
        <dsp:cNvPr id="0" name=""/>
        <dsp:cNvSpPr/>
      </dsp:nvSpPr>
      <dsp:spPr>
        <a:xfrm>
          <a:off x="1724102" y="389968"/>
          <a:ext cx="10112294" cy="1501083"/>
        </a:xfrm>
        <a:prstGeom prst="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014" tIns="81280" rIns="81280" bIns="81280" numCol="1" spcCol="1270" anchor="ctr" anchorCtr="0">
          <a:noAutofit/>
        </a:bodyPr>
        <a:lstStyle/>
        <a:p>
          <a:pPr marL="0" lvl="0" indent="0" algn="r" defTabSz="1422400" rtl="1">
            <a:lnSpc>
              <a:spcPct val="90000"/>
            </a:lnSpc>
            <a:spcBef>
              <a:spcPct val="0"/>
            </a:spcBef>
            <a:spcAft>
              <a:spcPct val="35000"/>
            </a:spcAft>
            <a:buNone/>
          </a:pPr>
          <a:endParaRPr lang="ar-EG" sz="3200" b="1" u="sng" kern="1200" dirty="0">
            <a:ln>
              <a:solidFill>
                <a:srgbClr val="FF0000"/>
              </a:solidFill>
            </a:ln>
            <a:solidFill>
              <a:schemeClr val="tx1">
                <a:lumMod val="95000"/>
                <a:lumOff val="5000"/>
              </a:schemeClr>
            </a:solidFill>
          </a:endParaRPr>
        </a:p>
        <a:p>
          <a:pPr marL="0" lvl="0" indent="0" algn="r" defTabSz="1422400" rtl="1">
            <a:lnSpc>
              <a:spcPct val="90000"/>
            </a:lnSpc>
            <a:spcBef>
              <a:spcPct val="0"/>
            </a:spcBef>
            <a:spcAft>
              <a:spcPct val="35000"/>
            </a:spcAft>
            <a:buNone/>
          </a:pPr>
          <a:r>
            <a:rPr lang="ar-SA" sz="3200" b="1" u="sng" kern="1200" dirty="0">
              <a:ln>
                <a:solidFill>
                  <a:srgbClr val="FF0000"/>
                </a:solidFill>
              </a:ln>
              <a:solidFill>
                <a:schemeClr val="tx1">
                  <a:lumMod val="95000"/>
                  <a:lumOff val="5000"/>
                </a:schemeClr>
              </a:solidFill>
            </a:rPr>
            <a:t>أ- الوزن الجزئ لــ</a:t>
          </a:r>
          <a:r>
            <a:rPr lang="en-US" sz="3200" b="1" u="sng" kern="1200" dirty="0">
              <a:ln>
                <a:solidFill>
                  <a:srgbClr val="FF0000"/>
                </a:solidFill>
              </a:ln>
              <a:solidFill>
                <a:schemeClr val="tx1">
                  <a:lumMod val="95000"/>
                  <a:lumOff val="5000"/>
                </a:schemeClr>
              </a:solidFill>
            </a:rPr>
            <a:t> Gn- Rh </a:t>
          </a:r>
          <a:r>
            <a:rPr lang="ar-SA" sz="3200" b="1" u="sng" kern="1200" dirty="0">
              <a:ln>
                <a:solidFill>
                  <a:srgbClr val="FF0000"/>
                </a:solidFill>
              </a:ln>
              <a:solidFill>
                <a:schemeClr val="tx1">
                  <a:lumMod val="95000"/>
                  <a:lumOff val="5000"/>
                </a:schemeClr>
              </a:solidFill>
            </a:rPr>
            <a:t>فلا يسمح للجسم بتكوين أجسام مناعية تقلل أو تمنع من استجابة الجسم بالمعاملة الهرمونية فيما بعد</a:t>
          </a:r>
          <a:r>
            <a:rPr lang="en-US" sz="3200" b="1" u="sng" kern="1200" dirty="0">
              <a:ln>
                <a:solidFill>
                  <a:srgbClr val="FF0000"/>
                </a:solidFill>
              </a:ln>
              <a:solidFill>
                <a:schemeClr val="tx1">
                  <a:lumMod val="95000"/>
                  <a:lumOff val="5000"/>
                </a:schemeClr>
              </a:solidFill>
            </a:rPr>
            <a:t> .</a:t>
          </a:r>
          <a:br>
            <a:rPr lang="en-US" sz="3200" b="1" u="sng" kern="1200" dirty="0">
              <a:solidFill>
                <a:schemeClr val="tx1">
                  <a:lumMod val="95000"/>
                  <a:lumOff val="5000"/>
                </a:schemeClr>
              </a:solidFill>
            </a:rPr>
          </a:br>
          <a:endParaRPr lang="ar-EG" sz="3200" kern="1200" dirty="0">
            <a:solidFill>
              <a:schemeClr val="tx1">
                <a:lumMod val="95000"/>
                <a:lumOff val="5000"/>
              </a:schemeClr>
            </a:solidFill>
          </a:endParaRPr>
        </a:p>
      </dsp:txBody>
      <dsp:txXfrm>
        <a:off x="1724102" y="389968"/>
        <a:ext cx="10112294" cy="1501083"/>
      </dsp:txXfrm>
    </dsp:sp>
    <dsp:sp modelId="{6B83B6BF-728B-4690-9CB2-FA0A2C1AF25B}">
      <dsp:nvSpPr>
        <dsp:cNvPr id="0" name=""/>
        <dsp:cNvSpPr/>
      </dsp:nvSpPr>
      <dsp:spPr>
        <a:xfrm>
          <a:off x="517531" y="473392"/>
          <a:ext cx="1577975" cy="157797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4D706-9C44-4AC9-91E0-3CD40C253A2D}">
      <dsp:nvSpPr>
        <dsp:cNvPr id="0" name=""/>
        <dsp:cNvSpPr/>
      </dsp:nvSpPr>
      <dsp:spPr>
        <a:xfrm>
          <a:off x="1664204" y="2106060"/>
          <a:ext cx="10172192" cy="1652947"/>
        </a:xfrm>
        <a:prstGeom prst="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014" tIns="71120" rIns="71120" bIns="71120" numCol="1" spcCol="1270" anchor="ctr" anchorCtr="0">
          <a:noAutofit/>
        </a:bodyPr>
        <a:lstStyle/>
        <a:p>
          <a:pPr marL="0" lvl="0" indent="0" algn="r" defTabSz="1244600" rtl="1">
            <a:lnSpc>
              <a:spcPct val="90000"/>
            </a:lnSpc>
            <a:spcBef>
              <a:spcPct val="0"/>
            </a:spcBef>
            <a:spcAft>
              <a:spcPct val="35000"/>
            </a:spcAft>
            <a:buNone/>
          </a:pPr>
          <a:endParaRPr lang="ar-EG" sz="2800" b="1" u="sng" kern="1200" dirty="0">
            <a:solidFill>
              <a:schemeClr val="tx1">
                <a:lumMod val="95000"/>
                <a:lumOff val="5000"/>
              </a:schemeClr>
            </a:solidFill>
          </a:endParaRPr>
        </a:p>
        <a:p>
          <a:pPr marL="0" lvl="0" indent="0" algn="r" defTabSz="1244600" rtl="1">
            <a:lnSpc>
              <a:spcPct val="90000"/>
            </a:lnSpc>
            <a:spcBef>
              <a:spcPct val="0"/>
            </a:spcBef>
            <a:spcAft>
              <a:spcPct val="35000"/>
            </a:spcAft>
            <a:buNone/>
          </a:pPr>
          <a:r>
            <a:rPr lang="ar-SA" sz="3200" b="1" u="sng" kern="1200" dirty="0">
              <a:ln>
                <a:solidFill>
                  <a:srgbClr val="FF0000"/>
                </a:solidFill>
              </a:ln>
              <a:solidFill>
                <a:schemeClr val="tx1">
                  <a:lumMod val="95000"/>
                  <a:lumOff val="5000"/>
                </a:schemeClr>
              </a:solidFill>
            </a:rPr>
            <a:t>ب‌- يعتبر منبه هرموني</a:t>
          </a:r>
          <a:r>
            <a:rPr lang="en-US" sz="3200" b="1" u="sng" kern="1200" dirty="0">
              <a:ln>
                <a:solidFill>
                  <a:srgbClr val="FF0000"/>
                </a:solidFill>
              </a:ln>
              <a:solidFill>
                <a:schemeClr val="tx1">
                  <a:lumMod val="95000"/>
                  <a:lumOff val="5000"/>
                </a:schemeClr>
              </a:solidFill>
            </a:rPr>
            <a:t> ( Releasing – factor ) </a:t>
          </a:r>
          <a:r>
            <a:rPr lang="ar-SA" sz="3200" b="1" u="sng" kern="1200" dirty="0">
              <a:ln>
                <a:solidFill>
                  <a:srgbClr val="FF0000"/>
                </a:solidFill>
              </a:ln>
              <a:solidFill>
                <a:schemeClr val="tx1">
                  <a:lumMod val="95000"/>
                  <a:lumOff val="5000"/>
                </a:schemeClr>
              </a:solidFill>
            </a:rPr>
            <a:t>أو</a:t>
          </a:r>
          <a:r>
            <a:rPr lang="en-US" sz="3200" b="1" u="sng" kern="1200" dirty="0">
              <a:ln>
                <a:solidFill>
                  <a:srgbClr val="FF0000"/>
                </a:solidFill>
              </a:ln>
              <a:solidFill>
                <a:schemeClr val="tx1">
                  <a:lumMod val="95000"/>
                  <a:lumOff val="5000"/>
                </a:schemeClr>
              </a:solidFill>
            </a:rPr>
            <a:t> (Stimnitators Hormenes ) </a:t>
          </a:r>
          <a:r>
            <a:rPr lang="ar-SA" sz="3200" b="1" u="sng" kern="1200" dirty="0">
              <a:ln>
                <a:solidFill>
                  <a:srgbClr val="FF0000"/>
                </a:solidFill>
              </a:ln>
              <a:solidFill>
                <a:schemeClr val="tx1">
                  <a:lumMod val="95000"/>
                  <a:lumOff val="5000"/>
                </a:schemeClr>
              </a:solidFill>
            </a:rPr>
            <a:t>وليست هرمونات والتي أصبح </a:t>
          </a:r>
          <a:r>
            <a:rPr lang="ar-SA" sz="3200" b="1" u="sng" kern="1200" dirty="0" err="1">
              <a:ln>
                <a:solidFill>
                  <a:srgbClr val="FF0000"/>
                </a:solidFill>
              </a:ln>
              <a:solidFill>
                <a:schemeClr val="tx1">
                  <a:lumMod val="95000"/>
                  <a:lumOff val="5000"/>
                </a:schemeClr>
              </a:solidFill>
            </a:rPr>
            <a:t>الأتجاه</a:t>
          </a:r>
          <a:r>
            <a:rPr lang="ar-SA" sz="3200" b="1" u="sng" kern="1200" dirty="0">
              <a:ln>
                <a:solidFill>
                  <a:srgbClr val="FF0000"/>
                </a:solidFill>
              </a:ln>
              <a:solidFill>
                <a:schemeClr val="tx1">
                  <a:lumMod val="95000"/>
                  <a:lumOff val="5000"/>
                </a:schemeClr>
              </a:solidFill>
            </a:rPr>
            <a:t> العالمي الآن يحد من استخدامها</a:t>
          </a:r>
          <a:r>
            <a:rPr lang="en-US" sz="3200" b="1" u="sng" kern="1200" dirty="0">
              <a:ln>
                <a:solidFill>
                  <a:srgbClr val="FF0000"/>
                </a:solidFill>
              </a:ln>
              <a:solidFill>
                <a:schemeClr val="tx1">
                  <a:lumMod val="95000"/>
                  <a:lumOff val="5000"/>
                </a:schemeClr>
              </a:solidFill>
            </a:rPr>
            <a:t> .</a:t>
          </a:r>
          <a:br>
            <a:rPr lang="en-US" sz="3200" b="1" u="sng" kern="1200" dirty="0">
              <a:ln>
                <a:solidFill>
                  <a:srgbClr val="FF0000"/>
                </a:solidFill>
              </a:ln>
              <a:solidFill>
                <a:schemeClr val="tx1">
                  <a:lumMod val="95000"/>
                  <a:lumOff val="5000"/>
                </a:schemeClr>
              </a:solidFill>
            </a:rPr>
          </a:br>
          <a:endParaRPr lang="ar-EG" sz="3200" kern="1200" dirty="0">
            <a:ln>
              <a:solidFill>
                <a:srgbClr val="FF0000"/>
              </a:solidFill>
            </a:ln>
            <a:solidFill>
              <a:schemeClr val="tx1">
                <a:lumMod val="95000"/>
                <a:lumOff val="5000"/>
              </a:schemeClr>
            </a:solidFill>
          </a:endParaRPr>
        </a:p>
      </dsp:txBody>
      <dsp:txXfrm>
        <a:off x="1664204" y="2106060"/>
        <a:ext cx="10172192" cy="1652947"/>
      </dsp:txXfrm>
    </dsp:sp>
    <dsp:sp modelId="{B66909AE-37E0-4CE1-8C7D-83432B7BBB99}">
      <dsp:nvSpPr>
        <dsp:cNvPr id="0" name=""/>
        <dsp:cNvSpPr/>
      </dsp:nvSpPr>
      <dsp:spPr>
        <a:xfrm>
          <a:off x="593495" y="2366962"/>
          <a:ext cx="1577975" cy="157797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1BABE-6792-4B2D-83A8-A3F26D22897D}">
      <dsp:nvSpPr>
        <dsp:cNvPr id="0" name=""/>
        <dsp:cNvSpPr/>
      </dsp:nvSpPr>
      <dsp:spPr>
        <a:xfrm>
          <a:off x="1153259" y="3942437"/>
          <a:ext cx="10683137" cy="202250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014" tIns="81280" rIns="81280" bIns="81280" numCol="1" spcCol="1270" anchor="ctr" anchorCtr="0">
          <a:noAutofit/>
        </a:bodyPr>
        <a:lstStyle/>
        <a:p>
          <a:pPr marL="0" lvl="0" indent="0" algn="r" defTabSz="1422400" rtl="1">
            <a:lnSpc>
              <a:spcPct val="90000"/>
            </a:lnSpc>
            <a:spcBef>
              <a:spcPct val="0"/>
            </a:spcBef>
            <a:spcAft>
              <a:spcPct val="35000"/>
            </a:spcAft>
            <a:buNone/>
          </a:pPr>
          <a:r>
            <a:rPr lang="ar-SA" sz="3200" b="1" u="sng" kern="1200" dirty="0">
              <a:ln>
                <a:solidFill>
                  <a:srgbClr val="FF0000"/>
                </a:solidFill>
              </a:ln>
              <a:solidFill>
                <a:schemeClr val="tx1">
                  <a:lumMod val="95000"/>
                  <a:lumOff val="5000"/>
                </a:schemeClr>
              </a:solidFill>
            </a:rPr>
            <a:t>ج – يؤثر علي الهيبوثالامس والذي يفرز بدوره المنبهات للغدة النخامية والتي تفرز الهرمونات المنبهة بعد ذلك للمبايض الغدد الجنسية أي أنه يؤثر في الدورة الهرمونية من بدايتها</a:t>
          </a:r>
          <a:r>
            <a:rPr lang="en-US" sz="3200" b="1" u="sng" kern="1200" dirty="0">
              <a:ln>
                <a:solidFill>
                  <a:srgbClr val="FF0000"/>
                </a:solidFill>
              </a:ln>
              <a:solidFill>
                <a:schemeClr val="tx1">
                  <a:lumMod val="95000"/>
                  <a:lumOff val="5000"/>
                </a:schemeClr>
              </a:solidFill>
            </a:rPr>
            <a:t> .</a:t>
          </a:r>
          <a:endParaRPr lang="ar-EG" sz="3200" kern="1200" dirty="0">
            <a:ln>
              <a:solidFill>
                <a:srgbClr val="FF0000"/>
              </a:solidFill>
            </a:ln>
            <a:solidFill>
              <a:schemeClr val="tx1">
                <a:lumMod val="95000"/>
                <a:lumOff val="5000"/>
              </a:schemeClr>
            </a:solidFill>
          </a:endParaRPr>
        </a:p>
      </dsp:txBody>
      <dsp:txXfrm>
        <a:off x="1153259" y="3942437"/>
        <a:ext cx="10683137" cy="2022509"/>
      </dsp:txXfrm>
    </dsp:sp>
    <dsp:sp modelId="{2728C250-52BD-459A-BA93-87F9C21ED21B}">
      <dsp:nvSpPr>
        <dsp:cNvPr id="0" name=""/>
        <dsp:cNvSpPr/>
      </dsp:nvSpPr>
      <dsp:spPr>
        <a:xfrm>
          <a:off x="134620" y="4260532"/>
          <a:ext cx="1577975" cy="157797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F5024-92FB-4A1D-9CFA-D377B730B806}">
      <dsp:nvSpPr>
        <dsp:cNvPr id="0" name=""/>
        <dsp:cNvSpPr/>
      </dsp:nvSpPr>
      <dsp:spPr>
        <a:xfrm>
          <a:off x="-7008332" y="-1080022"/>
          <a:ext cx="8407849" cy="8407849"/>
        </a:xfrm>
        <a:prstGeom prst="blockArc">
          <a:avLst>
            <a:gd name="adj1" fmla="val 18900000"/>
            <a:gd name="adj2" fmla="val 2700000"/>
            <a:gd name="adj3" fmla="val 257"/>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960CF-079E-4967-B5EA-ADF62DBB2E32}">
      <dsp:nvSpPr>
        <dsp:cNvPr id="0" name=""/>
        <dsp:cNvSpPr/>
      </dsp:nvSpPr>
      <dsp:spPr>
        <a:xfrm>
          <a:off x="1148502" y="892561"/>
          <a:ext cx="10189154" cy="1784872"/>
        </a:xfrm>
        <a:prstGeom prst="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6743" tIns="96520" rIns="96520" bIns="96520" numCol="1" spcCol="1270" anchor="ctr" anchorCtr="0">
          <a:noAutofit/>
        </a:bodyPr>
        <a:lstStyle/>
        <a:p>
          <a:pPr marL="0" lvl="0" indent="0" algn="l" defTabSz="1689100" rtl="1">
            <a:lnSpc>
              <a:spcPct val="90000"/>
            </a:lnSpc>
            <a:spcBef>
              <a:spcPct val="0"/>
            </a:spcBef>
            <a:spcAft>
              <a:spcPct val="35000"/>
            </a:spcAft>
            <a:buNone/>
          </a:pPr>
          <a:r>
            <a:rPr lang="ar-SA" sz="3800" b="1" u="sng" kern="1200" dirty="0">
              <a:ln>
                <a:solidFill>
                  <a:srgbClr val="FF0000"/>
                </a:solidFill>
              </a:ln>
              <a:solidFill>
                <a:schemeClr val="tx1">
                  <a:lumMod val="95000"/>
                  <a:lumOff val="5000"/>
                </a:schemeClr>
              </a:solidFill>
            </a:rPr>
            <a:t>د- لا يحتوي علي منبه إفراز هرمون التبويض</a:t>
          </a:r>
          <a:r>
            <a:rPr lang="en-US" sz="3800" b="1" u="sng" kern="1200" dirty="0">
              <a:ln>
                <a:solidFill>
                  <a:srgbClr val="FF0000"/>
                </a:solidFill>
              </a:ln>
              <a:solidFill>
                <a:schemeClr val="tx1">
                  <a:lumMod val="95000"/>
                  <a:lumOff val="5000"/>
                </a:schemeClr>
              </a:solidFill>
            </a:rPr>
            <a:t> LH </a:t>
          </a:r>
          <a:r>
            <a:rPr lang="ar-SA" sz="3800" b="1" u="sng" kern="1200" dirty="0">
              <a:ln>
                <a:solidFill>
                  <a:srgbClr val="FF0000"/>
                </a:solidFill>
              </a:ln>
              <a:solidFill>
                <a:schemeClr val="tx1">
                  <a:lumMod val="95000"/>
                  <a:lumOff val="5000"/>
                </a:schemeClr>
              </a:solidFill>
            </a:rPr>
            <a:t>فقط وأنما به أيضا منبه هرمون الإنضاج الحويصلي وكذلك هرمون التبويض</a:t>
          </a:r>
          <a:r>
            <a:rPr lang="en-US" sz="3800" b="1" u="sng" kern="1200" dirty="0">
              <a:ln>
                <a:solidFill>
                  <a:srgbClr val="FF0000"/>
                </a:solidFill>
              </a:ln>
              <a:solidFill>
                <a:schemeClr val="tx1">
                  <a:lumMod val="95000"/>
                  <a:lumOff val="5000"/>
                </a:schemeClr>
              </a:solidFill>
            </a:rPr>
            <a:t> </a:t>
          </a:r>
          <a:endParaRPr lang="ar-EG" sz="3800" kern="1200" dirty="0"/>
        </a:p>
      </dsp:txBody>
      <dsp:txXfrm>
        <a:off x="1148502" y="892561"/>
        <a:ext cx="10189154" cy="1784872"/>
      </dsp:txXfrm>
    </dsp:sp>
    <dsp:sp modelId="{4479704A-E914-4BE6-A542-E287503238CD}">
      <dsp:nvSpPr>
        <dsp:cNvPr id="0" name=""/>
        <dsp:cNvSpPr/>
      </dsp:nvSpPr>
      <dsp:spPr>
        <a:xfrm>
          <a:off x="32957" y="669452"/>
          <a:ext cx="2231091" cy="22310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24431-F45E-47E8-A5B8-892D8E3545B1}">
      <dsp:nvSpPr>
        <dsp:cNvPr id="0" name=""/>
        <dsp:cNvSpPr/>
      </dsp:nvSpPr>
      <dsp:spPr>
        <a:xfrm>
          <a:off x="1148502" y="3570370"/>
          <a:ext cx="10189154" cy="1784872"/>
        </a:xfrm>
        <a:prstGeom prst="rect">
          <a:avLst/>
        </a:prstGeom>
        <a:solidFill>
          <a:srgbClr val="FF66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6743" tIns="96520" rIns="96520" bIns="96520" numCol="1" spcCol="1270" anchor="ctr" anchorCtr="0">
          <a:noAutofit/>
        </a:bodyPr>
        <a:lstStyle/>
        <a:p>
          <a:pPr marL="0" lvl="0" indent="0" algn="l" defTabSz="1689100" rtl="1">
            <a:lnSpc>
              <a:spcPct val="90000"/>
            </a:lnSpc>
            <a:spcBef>
              <a:spcPct val="0"/>
            </a:spcBef>
            <a:spcAft>
              <a:spcPct val="35000"/>
            </a:spcAft>
            <a:buNone/>
          </a:pPr>
          <a:r>
            <a:rPr lang="ar-SA" sz="3800" b="1" u="sng" kern="1200">
              <a:ln>
                <a:solidFill>
                  <a:srgbClr val="FF0000"/>
                </a:solidFill>
              </a:ln>
              <a:solidFill>
                <a:schemeClr val="tx1">
                  <a:lumMod val="95000"/>
                  <a:lumOff val="5000"/>
                </a:schemeClr>
              </a:solidFill>
            </a:rPr>
            <a:t>هـ - لا يخشي علي الحيوان من تكرار إستخدامه ولا يؤثر سلباً علي خصوبة الحيوانات </a:t>
          </a:r>
          <a:endParaRPr lang="ar-EG" sz="3800" kern="1200" dirty="0">
            <a:ln>
              <a:solidFill>
                <a:srgbClr val="FF0000"/>
              </a:solidFill>
            </a:ln>
            <a:solidFill>
              <a:schemeClr val="tx1">
                <a:lumMod val="95000"/>
                <a:lumOff val="5000"/>
              </a:schemeClr>
            </a:solidFill>
          </a:endParaRPr>
        </a:p>
      </dsp:txBody>
      <dsp:txXfrm>
        <a:off x="1148502" y="3570370"/>
        <a:ext cx="10189154" cy="1784872"/>
      </dsp:txXfrm>
    </dsp:sp>
    <dsp:sp modelId="{1F2BFB6E-E5F4-47FC-9E6E-56F445297806}">
      <dsp:nvSpPr>
        <dsp:cNvPr id="0" name=""/>
        <dsp:cNvSpPr/>
      </dsp:nvSpPr>
      <dsp:spPr>
        <a:xfrm>
          <a:off x="32957" y="3347261"/>
          <a:ext cx="2231091" cy="22310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98AB-1CE8-4CA1-8F30-34D0FEFEDAAF}">
      <dsp:nvSpPr>
        <dsp:cNvPr id="0" name=""/>
        <dsp:cNvSpPr/>
      </dsp:nvSpPr>
      <dsp:spPr>
        <a:xfrm>
          <a:off x="3591763" y="2572560"/>
          <a:ext cx="4225723" cy="2196251"/>
        </a:xfrm>
        <a:prstGeom prst="hexagon">
          <a:avLst>
            <a:gd name="adj" fmla="val 28570"/>
            <a:gd name="vf" fmla="val 115470"/>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rtl="1">
            <a:lnSpc>
              <a:spcPct val="90000"/>
            </a:lnSpc>
            <a:spcBef>
              <a:spcPct val="0"/>
            </a:spcBef>
            <a:spcAft>
              <a:spcPct val="35000"/>
            </a:spcAft>
            <a:buNone/>
          </a:pPr>
          <a:r>
            <a:rPr lang="ar-EG" sz="4400" b="1" u="sng" kern="1200" dirty="0">
              <a:ln>
                <a:solidFill>
                  <a:srgbClr val="FF0000"/>
                </a:solidFill>
              </a:ln>
              <a:solidFill>
                <a:srgbClr val="FF0000"/>
              </a:solidFill>
            </a:rPr>
            <a:t>التلقيح الصناعى</a:t>
          </a:r>
        </a:p>
      </dsp:txBody>
      <dsp:txXfrm>
        <a:off x="4153063" y="2864287"/>
        <a:ext cx="3103123" cy="1612797"/>
      </dsp:txXfrm>
    </dsp:sp>
    <dsp:sp modelId="{D751C4A9-1802-41CE-BA32-F2E745E74E9C}">
      <dsp:nvSpPr>
        <dsp:cNvPr id="0" name=""/>
        <dsp:cNvSpPr/>
      </dsp:nvSpPr>
      <dsp:spPr>
        <a:xfrm>
          <a:off x="5633640" y="1197470"/>
          <a:ext cx="1781988" cy="1063147"/>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A76B54-FD8F-4F73-B64D-1F8138F9ADF8}">
      <dsp:nvSpPr>
        <dsp:cNvPr id="0" name=""/>
        <dsp:cNvSpPr/>
      </dsp:nvSpPr>
      <dsp:spPr>
        <a:xfrm>
          <a:off x="3820037" y="0"/>
          <a:ext cx="3870496" cy="2088580"/>
        </a:xfrm>
        <a:prstGeom prst="hexagon">
          <a:avLst>
            <a:gd name="adj" fmla="val 28570"/>
            <a:gd name="vf" fmla="val 1154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rgbClr val="FF0000"/>
                </a:solidFill>
              </a:ln>
              <a:solidFill>
                <a:schemeClr val="tx1">
                  <a:lumMod val="95000"/>
                  <a:lumOff val="5000"/>
                </a:schemeClr>
              </a:solidFill>
              <a:effectLst/>
            </a:rPr>
            <a:t>التعريف به</a:t>
          </a:r>
          <a:endParaRPr lang="ar-EG" sz="4000" b="1" kern="1200" dirty="0">
            <a:ln>
              <a:solidFill>
                <a:srgbClr val="FF0000"/>
              </a:solidFill>
            </a:ln>
            <a:solidFill>
              <a:schemeClr val="tx1">
                <a:lumMod val="95000"/>
                <a:lumOff val="5000"/>
              </a:schemeClr>
            </a:solidFill>
          </a:endParaRPr>
        </a:p>
      </dsp:txBody>
      <dsp:txXfrm>
        <a:off x="4341481" y="281379"/>
        <a:ext cx="2827608" cy="1525822"/>
      </dsp:txXfrm>
    </dsp:sp>
    <dsp:sp modelId="{0D60D8A2-AA01-4F13-B6DE-280005466E39}">
      <dsp:nvSpPr>
        <dsp:cNvPr id="0" name=""/>
        <dsp:cNvSpPr/>
      </dsp:nvSpPr>
      <dsp:spPr>
        <a:xfrm>
          <a:off x="9687493" y="1848438"/>
          <a:ext cx="1609850" cy="1190438"/>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A29851B-44B4-4D48-87AF-3008BB7309AB}">
      <dsp:nvSpPr>
        <dsp:cNvPr id="0" name=""/>
        <dsp:cNvSpPr/>
      </dsp:nvSpPr>
      <dsp:spPr>
        <a:xfrm>
          <a:off x="7678665" y="1102959"/>
          <a:ext cx="3971719" cy="2055541"/>
        </a:xfrm>
        <a:prstGeom prst="hexagon">
          <a:avLst>
            <a:gd name="adj" fmla="val 28570"/>
            <a:gd name="vf" fmla="val 115470"/>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rgbClr val="FF0000"/>
                </a:solidFill>
              </a:ln>
              <a:solidFill>
                <a:schemeClr val="tx1">
                  <a:lumMod val="95000"/>
                  <a:lumOff val="5000"/>
                </a:schemeClr>
              </a:solidFill>
            </a:rPr>
            <a:t>مميزاته</a:t>
          </a:r>
        </a:p>
      </dsp:txBody>
      <dsp:txXfrm>
        <a:off x="8205398" y="1375567"/>
        <a:ext cx="2918253" cy="1510325"/>
      </dsp:txXfrm>
    </dsp:sp>
    <dsp:sp modelId="{A2A145D2-DE87-4992-A465-B4681529423A}">
      <dsp:nvSpPr>
        <dsp:cNvPr id="0" name=""/>
        <dsp:cNvSpPr/>
      </dsp:nvSpPr>
      <dsp:spPr>
        <a:xfrm>
          <a:off x="1398798" y="1072130"/>
          <a:ext cx="690440" cy="1063147"/>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B0A6C7-79AE-47A3-B770-D51F7785AC15}">
      <dsp:nvSpPr>
        <dsp:cNvPr id="0" name=""/>
        <dsp:cNvSpPr/>
      </dsp:nvSpPr>
      <dsp:spPr>
        <a:xfrm>
          <a:off x="7557096" y="3441985"/>
          <a:ext cx="4177703" cy="1955521"/>
        </a:xfrm>
        <a:prstGeom prst="hexagon">
          <a:avLst>
            <a:gd name="adj" fmla="val 28570"/>
            <a:gd name="vf" fmla="val 115470"/>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rgbClr val="FF0000"/>
                </a:solidFill>
              </a:ln>
              <a:solidFill>
                <a:schemeClr val="tx1">
                  <a:lumMod val="95000"/>
                  <a:lumOff val="5000"/>
                </a:schemeClr>
              </a:solidFill>
              <a:effectLst/>
            </a:rPr>
            <a:t>عيوبه</a:t>
          </a:r>
          <a:endParaRPr lang="ar-EG" sz="4000" b="1" kern="1200" dirty="0">
            <a:ln>
              <a:solidFill>
                <a:srgbClr val="FF0000"/>
              </a:solidFill>
            </a:ln>
            <a:solidFill>
              <a:schemeClr val="tx1">
                <a:lumMod val="95000"/>
                <a:lumOff val="5000"/>
              </a:schemeClr>
            </a:solidFill>
          </a:endParaRPr>
        </a:p>
      </dsp:txBody>
      <dsp:txXfrm>
        <a:off x="8091469" y="3692117"/>
        <a:ext cx="3108957" cy="1455257"/>
      </dsp:txXfrm>
    </dsp:sp>
    <dsp:sp modelId="{445C4DBB-CDF3-4DC5-A98A-E59DFFFA9C06}">
      <dsp:nvSpPr>
        <dsp:cNvPr id="0" name=""/>
        <dsp:cNvSpPr/>
      </dsp:nvSpPr>
      <dsp:spPr>
        <a:xfrm>
          <a:off x="4123403" y="5782835"/>
          <a:ext cx="1233876" cy="1063147"/>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B2CC45-777E-48FA-9D46-9556F58E6BA2}">
      <dsp:nvSpPr>
        <dsp:cNvPr id="0" name=""/>
        <dsp:cNvSpPr/>
      </dsp:nvSpPr>
      <dsp:spPr>
        <a:xfrm>
          <a:off x="3920122" y="5078214"/>
          <a:ext cx="4255048" cy="1690887"/>
        </a:xfrm>
        <a:prstGeom prst="hexagon">
          <a:avLst>
            <a:gd name="adj" fmla="val 28570"/>
            <a:gd name="vf" fmla="val 115470"/>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rgbClr val="FF0000"/>
                </a:solidFill>
              </a:ln>
              <a:solidFill>
                <a:schemeClr val="tx1">
                  <a:lumMod val="95000"/>
                  <a:lumOff val="5000"/>
                </a:schemeClr>
              </a:solidFill>
            </a:rPr>
            <a:t>العوامل المؤثرة عليه</a:t>
          </a:r>
        </a:p>
      </dsp:txBody>
      <dsp:txXfrm>
        <a:off x="4435738" y="5283111"/>
        <a:ext cx="3223816" cy="1281093"/>
      </dsp:txXfrm>
    </dsp:sp>
    <dsp:sp modelId="{6A97FDF8-5A38-48BA-A0F6-AE345B06450A}">
      <dsp:nvSpPr>
        <dsp:cNvPr id="0" name=""/>
        <dsp:cNvSpPr/>
      </dsp:nvSpPr>
      <dsp:spPr>
        <a:xfrm>
          <a:off x="100521" y="3374883"/>
          <a:ext cx="3719505" cy="2318506"/>
        </a:xfrm>
        <a:prstGeom prst="hexagon">
          <a:avLst>
            <a:gd name="adj" fmla="val 28570"/>
            <a:gd name="vf" fmla="val 115470"/>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rtl="1">
            <a:lnSpc>
              <a:spcPct val="90000"/>
            </a:lnSpc>
            <a:spcBef>
              <a:spcPct val="0"/>
            </a:spcBef>
            <a:spcAft>
              <a:spcPct val="35000"/>
            </a:spcAft>
            <a:buNone/>
          </a:pPr>
          <a:r>
            <a:rPr lang="ar-EG" sz="6300" b="1" kern="1200" dirty="0">
              <a:ln>
                <a:solidFill>
                  <a:srgbClr val="FF0000"/>
                </a:solidFill>
              </a:ln>
              <a:solidFill>
                <a:schemeClr val="tx1">
                  <a:lumMod val="95000"/>
                  <a:lumOff val="5000"/>
                </a:schemeClr>
              </a:solidFill>
            </a:rPr>
            <a:t>طريقته</a:t>
          </a:r>
        </a:p>
      </dsp:txBody>
      <dsp:txXfrm>
        <a:off x="631279" y="3705724"/>
        <a:ext cx="2657989" cy="1656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98AB-1CE8-4CA1-8F30-34D0FEFEDAAF}">
      <dsp:nvSpPr>
        <dsp:cNvPr id="0" name=""/>
        <dsp:cNvSpPr/>
      </dsp:nvSpPr>
      <dsp:spPr>
        <a:xfrm>
          <a:off x="3975205" y="2290705"/>
          <a:ext cx="4225723" cy="2546984"/>
        </a:xfrm>
        <a:prstGeom prst="hexagon">
          <a:avLst>
            <a:gd name="adj" fmla="val 28570"/>
            <a:gd name="vf" fmla="val 11547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rtl="1">
            <a:lnSpc>
              <a:spcPct val="90000"/>
            </a:lnSpc>
            <a:spcBef>
              <a:spcPct val="0"/>
            </a:spcBef>
            <a:spcAft>
              <a:spcPct val="35000"/>
            </a:spcAft>
            <a:buNone/>
          </a:pPr>
          <a:r>
            <a:rPr lang="ar-EG" sz="4400" b="1" u="sng" kern="1200">
              <a:ln/>
              <a:solidFill>
                <a:schemeClr val="tx1">
                  <a:lumMod val="95000"/>
                  <a:lumOff val="5000"/>
                </a:schemeClr>
              </a:solidFill>
            </a:rPr>
            <a:t>العوامل</a:t>
          </a:r>
          <a:r>
            <a:rPr lang="ar-EG" sz="4400" b="1" u="sng" kern="1200" baseline="0">
              <a:ln/>
              <a:solidFill>
                <a:schemeClr val="tx1">
                  <a:lumMod val="95000"/>
                  <a:lumOff val="5000"/>
                </a:schemeClr>
              </a:solidFill>
            </a:rPr>
            <a:t> المؤثرة عليه </a:t>
          </a:r>
          <a:endParaRPr lang="ar-EG" sz="4400" b="1" u="sng" kern="1200" dirty="0">
            <a:ln/>
            <a:solidFill>
              <a:schemeClr val="tx1">
                <a:lumMod val="95000"/>
                <a:lumOff val="5000"/>
              </a:schemeClr>
            </a:solidFill>
          </a:endParaRPr>
        </a:p>
      </dsp:txBody>
      <dsp:txXfrm>
        <a:off x="4569906" y="2649151"/>
        <a:ext cx="3036321" cy="1830092"/>
      </dsp:txXfrm>
    </dsp:sp>
    <dsp:sp modelId="{D751C4A9-1802-41CE-BA32-F2E745E74E9C}">
      <dsp:nvSpPr>
        <dsp:cNvPr id="0" name=""/>
        <dsp:cNvSpPr/>
      </dsp:nvSpPr>
      <dsp:spPr>
        <a:xfrm>
          <a:off x="5836775" y="641514"/>
          <a:ext cx="1781988" cy="1163593"/>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A76B54-FD8F-4F73-B64D-1F8138F9ADF8}">
      <dsp:nvSpPr>
        <dsp:cNvPr id="0" name=""/>
        <dsp:cNvSpPr/>
      </dsp:nvSpPr>
      <dsp:spPr>
        <a:xfrm>
          <a:off x="4301473" y="69085"/>
          <a:ext cx="3185088" cy="1662624"/>
        </a:xfrm>
        <a:prstGeom prst="hexagon">
          <a:avLst>
            <a:gd name="adj" fmla="val 28570"/>
            <a:gd name="vf" fmla="val 11547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chemeClr val="bg2"/>
              </a:solidFill>
              <a:effectLst/>
            </a:rPr>
            <a:t>السلالة والعمر  </a:t>
          </a:r>
          <a:endParaRPr lang="ar-EG" sz="4000" b="1" kern="1200" dirty="0">
            <a:ln/>
            <a:solidFill>
              <a:schemeClr val="bg2"/>
            </a:solidFill>
          </a:endParaRPr>
        </a:p>
      </dsp:txBody>
      <dsp:txXfrm>
        <a:off x="4725234" y="290289"/>
        <a:ext cx="2337566" cy="1220216"/>
      </dsp:txXfrm>
    </dsp:sp>
    <dsp:sp modelId="{0D60D8A2-AA01-4F13-B6DE-280005466E39}">
      <dsp:nvSpPr>
        <dsp:cNvPr id="0" name=""/>
        <dsp:cNvSpPr/>
      </dsp:nvSpPr>
      <dsp:spPr>
        <a:xfrm>
          <a:off x="9426988" y="1201041"/>
          <a:ext cx="1609850" cy="1190438"/>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A29851B-44B4-4D48-87AF-3008BB7309AB}">
      <dsp:nvSpPr>
        <dsp:cNvPr id="0" name=""/>
        <dsp:cNvSpPr/>
      </dsp:nvSpPr>
      <dsp:spPr>
        <a:xfrm>
          <a:off x="8176556" y="303491"/>
          <a:ext cx="2995854" cy="1961456"/>
        </a:xfrm>
        <a:prstGeom prst="hexagon">
          <a:avLst>
            <a:gd name="adj" fmla="val 28570"/>
            <a:gd name="vf" fmla="val 115470"/>
          </a:avLst>
        </a:prstGeom>
        <a:gradFill rotWithShape="0">
          <a:gsLst>
            <a:gs pos="0">
              <a:schemeClr val="accent4">
                <a:hueOff val="-3822618"/>
                <a:satOff val="6775"/>
                <a:lumOff val="2392"/>
                <a:alphaOff val="0"/>
                <a:tint val="94000"/>
                <a:satMod val="103000"/>
                <a:lumMod val="102000"/>
              </a:schemeClr>
            </a:gs>
            <a:gs pos="50000">
              <a:schemeClr val="accent4">
                <a:hueOff val="-3822618"/>
                <a:satOff val="6775"/>
                <a:lumOff val="2392"/>
                <a:alphaOff val="0"/>
                <a:shade val="100000"/>
                <a:satMod val="110000"/>
                <a:lumMod val="100000"/>
              </a:schemeClr>
            </a:gs>
            <a:gs pos="100000">
              <a:schemeClr val="accent4">
                <a:hueOff val="-3822618"/>
                <a:satOff val="6775"/>
                <a:lumOff val="2392"/>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chemeClr val="bg2"/>
              </a:solidFill>
            </a:rPr>
            <a:t>استجابة الام (الرغبة الجنسية )</a:t>
          </a:r>
        </a:p>
      </dsp:txBody>
      <dsp:txXfrm>
        <a:off x="8613006" y="589245"/>
        <a:ext cx="2122954" cy="1389948"/>
      </dsp:txXfrm>
    </dsp:sp>
    <dsp:sp modelId="{A2A145D2-DE87-4992-A465-B4681529423A}">
      <dsp:nvSpPr>
        <dsp:cNvPr id="0" name=""/>
        <dsp:cNvSpPr/>
      </dsp:nvSpPr>
      <dsp:spPr>
        <a:xfrm>
          <a:off x="631003" y="207830"/>
          <a:ext cx="3147469" cy="1998164"/>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B0A6C7-79AE-47A3-B770-D51F7785AC15}">
      <dsp:nvSpPr>
        <dsp:cNvPr id="0" name=""/>
        <dsp:cNvSpPr/>
      </dsp:nvSpPr>
      <dsp:spPr>
        <a:xfrm>
          <a:off x="8565663" y="2601410"/>
          <a:ext cx="3139180" cy="1955521"/>
        </a:xfrm>
        <a:prstGeom prst="hexagon">
          <a:avLst>
            <a:gd name="adj" fmla="val 28570"/>
            <a:gd name="vf" fmla="val 115470"/>
          </a:avLst>
        </a:prstGeom>
        <a:gradFill rotWithShape="0">
          <a:gsLst>
            <a:gs pos="0">
              <a:schemeClr val="accent4">
                <a:hueOff val="-7645236"/>
                <a:satOff val="13549"/>
                <a:lumOff val="4784"/>
                <a:alphaOff val="0"/>
                <a:tint val="94000"/>
                <a:satMod val="103000"/>
                <a:lumMod val="102000"/>
              </a:schemeClr>
            </a:gs>
            <a:gs pos="50000">
              <a:schemeClr val="accent4">
                <a:hueOff val="-7645236"/>
                <a:satOff val="13549"/>
                <a:lumOff val="4784"/>
                <a:alphaOff val="0"/>
                <a:shade val="100000"/>
                <a:satMod val="110000"/>
                <a:lumMod val="100000"/>
              </a:schemeClr>
            </a:gs>
            <a:gs pos="100000">
              <a:schemeClr val="accent4">
                <a:hueOff val="-7645236"/>
                <a:satOff val="13549"/>
                <a:lumOff val="4784"/>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dirty="0">
              <a:ln/>
              <a:solidFill>
                <a:schemeClr val="bg2"/>
              </a:solidFill>
              <a:effectLst/>
            </a:rPr>
            <a:t>الحالة  الصحية </a:t>
          </a:r>
          <a:endParaRPr lang="ar-EG" sz="4000" b="1" kern="1200" dirty="0">
            <a:ln/>
            <a:solidFill>
              <a:schemeClr val="bg2"/>
            </a:solidFill>
          </a:endParaRPr>
        </a:p>
      </dsp:txBody>
      <dsp:txXfrm>
        <a:off x="9013492" y="2880381"/>
        <a:ext cx="2243522" cy="1397579"/>
      </dsp:txXfrm>
    </dsp:sp>
    <dsp:sp modelId="{445C4DBB-CDF3-4DC5-A98A-E59DFFFA9C06}">
      <dsp:nvSpPr>
        <dsp:cNvPr id="0" name=""/>
        <dsp:cNvSpPr/>
      </dsp:nvSpPr>
      <dsp:spPr>
        <a:xfrm>
          <a:off x="9179374" y="5600789"/>
          <a:ext cx="1062515" cy="1063147"/>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B2CC45-777E-48FA-9D46-9556F58E6BA2}">
      <dsp:nvSpPr>
        <dsp:cNvPr id="0" name=""/>
        <dsp:cNvSpPr/>
      </dsp:nvSpPr>
      <dsp:spPr>
        <a:xfrm>
          <a:off x="7308303" y="4830064"/>
          <a:ext cx="3036536" cy="1690887"/>
        </a:xfrm>
        <a:prstGeom prst="hexagon">
          <a:avLst>
            <a:gd name="adj" fmla="val 28570"/>
            <a:gd name="vf" fmla="val 115470"/>
          </a:avLst>
        </a:prstGeom>
        <a:gradFill rotWithShape="0">
          <a:gsLst>
            <a:gs pos="0">
              <a:schemeClr val="accent4">
                <a:hueOff val="-11467853"/>
                <a:satOff val="20324"/>
                <a:lumOff val="7176"/>
                <a:alphaOff val="0"/>
                <a:tint val="94000"/>
                <a:satMod val="103000"/>
                <a:lumMod val="102000"/>
              </a:schemeClr>
            </a:gs>
            <a:gs pos="50000">
              <a:schemeClr val="accent4">
                <a:hueOff val="-11467853"/>
                <a:satOff val="20324"/>
                <a:lumOff val="7176"/>
                <a:alphaOff val="0"/>
                <a:shade val="100000"/>
                <a:satMod val="110000"/>
                <a:lumMod val="100000"/>
              </a:schemeClr>
            </a:gs>
            <a:gs pos="100000">
              <a:schemeClr val="accent4">
                <a:hueOff val="-11467853"/>
                <a:satOff val="20324"/>
                <a:lumOff val="7176"/>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kern="1200">
              <a:ln/>
              <a:solidFill>
                <a:schemeClr val="tx1">
                  <a:lumMod val="95000"/>
                  <a:lumOff val="5000"/>
                </a:schemeClr>
              </a:solidFill>
            </a:rPr>
            <a:t>التغذية </a:t>
          </a:r>
          <a:endParaRPr lang="ar-EG" sz="4000" b="1" kern="1200" dirty="0">
            <a:ln/>
            <a:solidFill>
              <a:schemeClr val="tx1">
                <a:lumMod val="95000"/>
                <a:lumOff val="5000"/>
              </a:schemeClr>
            </a:solidFill>
          </a:endParaRPr>
        </a:p>
      </dsp:txBody>
      <dsp:txXfrm>
        <a:off x="7722376" y="5060640"/>
        <a:ext cx="2208390" cy="1229735"/>
      </dsp:txXfrm>
    </dsp:sp>
    <dsp:sp modelId="{A5D9B05E-A437-4162-BBFD-543CBC768F5B}">
      <dsp:nvSpPr>
        <dsp:cNvPr id="0" name=""/>
        <dsp:cNvSpPr/>
      </dsp:nvSpPr>
      <dsp:spPr>
        <a:xfrm>
          <a:off x="3261038" y="5677242"/>
          <a:ext cx="1233876" cy="1063147"/>
        </a:xfrm>
        <a:prstGeom prst="hexagon">
          <a:avLst>
            <a:gd name="adj" fmla="val 28900"/>
            <a:gd name="vf" fmla="val 115470"/>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A97FDF8-5A38-48BA-A0F6-AE345B06450A}">
      <dsp:nvSpPr>
        <dsp:cNvPr id="0" name=""/>
        <dsp:cNvSpPr/>
      </dsp:nvSpPr>
      <dsp:spPr>
        <a:xfrm>
          <a:off x="823357" y="4827520"/>
          <a:ext cx="3498942" cy="1893524"/>
        </a:xfrm>
        <a:prstGeom prst="hexagon">
          <a:avLst>
            <a:gd name="adj" fmla="val 28570"/>
            <a:gd name="vf" fmla="val 115470"/>
          </a:avLst>
        </a:prstGeom>
        <a:gradFill rotWithShape="0">
          <a:gsLst>
            <a:gs pos="0">
              <a:schemeClr val="accent4">
                <a:hueOff val="-15290471"/>
                <a:satOff val="27098"/>
                <a:lumOff val="9568"/>
                <a:alphaOff val="0"/>
                <a:tint val="94000"/>
                <a:satMod val="103000"/>
                <a:lumMod val="102000"/>
              </a:schemeClr>
            </a:gs>
            <a:gs pos="50000">
              <a:schemeClr val="accent4">
                <a:hueOff val="-15290471"/>
                <a:satOff val="27098"/>
                <a:lumOff val="9568"/>
                <a:alphaOff val="0"/>
                <a:shade val="100000"/>
                <a:satMod val="110000"/>
                <a:lumMod val="100000"/>
              </a:schemeClr>
            </a:gs>
            <a:gs pos="100000">
              <a:schemeClr val="accent4">
                <a:hueOff val="-15290471"/>
                <a:satOff val="27098"/>
                <a:lumOff val="9568"/>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r>
            <a:rPr lang="ar-EG" sz="2900" b="1" kern="1200" dirty="0">
              <a:ln/>
              <a:solidFill>
                <a:schemeClr val="tx1">
                  <a:lumMod val="95000"/>
                  <a:lumOff val="5000"/>
                </a:schemeClr>
              </a:solidFill>
            </a:rPr>
            <a:t>الموسم </a:t>
          </a:r>
        </a:p>
        <a:p>
          <a:pPr marL="0" lvl="0" indent="0" algn="ctr" defTabSz="1289050" rtl="1">
            <a:lnSpc>
              <a:spcPct val="90000"/>
            </a:lnSpc>
            <a:spcBef>
              <a:spcPct val="0"/>
            </a:spcBef>
            <a:spcAft>
              <a:spcPct val="35000"/>
            </a:spcAft>
            <a:buNone/>
          </a:pPr>
          <a:r>
            <a:rPr lang="ar-EG" sz="2900" b="1" kern="1200" dirty="0">
              <a:ln/>
              <a:solidFill>
                <a:schemeClr val="tx1">
                  <a:lumMod val="95000"/>
                  <a:lumOff val="5000"/>
                </a:schemeClr>
              </a:solidFill>
            </a:rPr>
            <a:t>(الضوء مع درجة الحرارة )</a:t>
          </a:r>
        </a:p>
      </dsp:txBody>
      <dsp:txXfrm>
        <a:off x="1295262" y="5082901"/>
        <a:ext cx="2555132" cy="1382762"/>
      </dsp:txXfrm>
    </dsp:sp>
    <dsp:sp modelId="{5BA447C5-FCDA-484D-AEFB-446A6E363C16}">
      <dsp:nvSpPr>
        <dsp:cNvPr id="0" name=""/>
        <dsp:cNvSpPr/>
      </dsp:nvSpPr>
      <dsp:spPr>
        <a:xfrm>
          <a:off x="0" y="2326235"/>
          <a:ext cx="3201597" cy="2244036"/>
        </a:xfrm>
        <a:prstGeom prst="hexagon">
          <a:avLst>
            <a:gd name="adj" fmla="val 28570"/>
            <a:gd name="vf" fmla="val 115470"/>
          </a:avLst>
        </a:prstGeom>
        <a:gradFill rotWithShape="0">
          <a:gsLst>
            <a:gs pos="0">
              <a:schemeClr val="accent4">
                <a:hueOff val="-19113089"/>
                <a:satOff val="33873"/>
                <a:lumOff val="11960"/>
                <a:alphaOff val="0"/>
                <a:tint val="94000"/>
                <a:satMod val="103000"/>
                <a:lumMod val="102000"/>
              </a:schemeClr>
            </a:gs>
            <a:gs pos="50000">
              <a:schemeClr val="accent4">
                <a:hueOff val="-19113089"/>
                <a:satOff val="33873"/>
                <a:lumOff val="11960"/>
                <a:alphaOff val="0"/>
                <a:shade val="100000"/>
                <a:satMod val="110000"/>
                <a:lumMod val="100000"/>
              </a:schemeClr>
            </a:gs>
            <a:gs pos="100000">
              <a:schemeClr val="accent4">
                <a:hueOff val="-19113089"/>
                <a:satOff val="33873"/>
                <a:lumOff val="1196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EG" sz="3200" b="1" kern="1200">
              <a:ln/>
              <a:solidFill>
                <a:schemeClr val="tx1">
                  <a:lumMod val="95000"/>
                  <a:lumOff val="5000"/>
                </a:schemeClr>
              </a:solidFill>
            </a:rPr>
            <a:t>طريقة التنبيه والتحفيز</a:t>
          </a:r>
          <a:endParaRPr lang="ar-EG" sz="3200" b="1" kern="1200" dirty="0">
            <a:ln/>
            <a:solidFill>
              <a:schemeClr val="tx1">
                <a:lumMod val="95000"/>
                <a:lumOff val="5000"/>
              </a:schemeClr>
            </a:solidFill>
          </a:endParaRPr>
        </a:p>
      </dsp:txBody>
      <dsp:txXfrm>
        <a:off x="480507" y="2663028"/>
        <a:ext cx="2240583" cy="1570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98AB-1CE8-4CA1-8F30-34D0FEFEDAAF}">
      <dsp:nvSpPr>
        <dsp:cNvPr id="0" name=""/>
        <dsp:cNvSpPr/>
      </dsp:nvSpPr>
      <dsp:spPr>
        <a:xfrm>
          <a:off x="3868299" y="2123507"/>
          <a:ext cx="4647494" cy="3191389"/>
        </a:xfrm>
        <a:prstGeom prst="bevel">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EG" sz="4000" b="1" u="sng" kern="1200" dirty="0">
              <a:ln>
                <a:solidFill>
                  <a:srgbClr val="FF0000"/>
                </a:solidFill>
              </a:ln>
              <a:solidFill>
                <a:schemeClr val="tx1">
                  <a:lumMod val="95000"/>
                  <a:lumOff val="5000"/>
                </a:schemeClr>
              </a:solidFill>
            </a:rPr>
            <a:t>طريقة</a:t>
          </a:r>
          <a:endParaRPr lang="en-US" sz="4000" b="1" u="sng" kern="1200" dirty="0">
            <a:ln>
              <a:solidFill>
                <a:srgbClr val="FF0000"/>
              </a:solidFill>
            </a:ln>
            <a:solidFill>
              <a:schemeClr val="tx1">
                <a:lumMod val="95000"/>
                <a:lumOff val="5000"/>
              </a:schemeClr>
            </a:solidFill>
          </a:endParaRPr>
        </a:p>
        <a:p>
          <a:pPr marL="0" lvl="0" indent="0" algn="ctr" defTabSz="1778000" rtl="1">
            <a:lnSpc>
              <a:spcPct val="90000"/>
            </a:lnSpc>
            <a:spcBef>
              <a:spcPct val="0"/>
            </a:spcBef>
            <a:spcAft>
              <a:spcPct val="35000"/>
            </a:spcAft>
            <a:buNone/>
          </a:pPr>
          <a:r>
            <a:rPr lang="ar-SA" sz="4000" b="1" u="sng" kern="1200" dirty="0">
              <a:ln>
                <a:solidFill>
                  <a:srgbClr val="FF0000"/>
                </a:solidFill>
              </a:ln>
              <a:solidFill>
                <a:schemeClr val="tx1">
                  <a:lumMod val="95000"/>
                  <a:lumOff val="5000"/>
                </a:schemeClr>
              </a:solidFill>
            </a:rPr>
            <a:t>التلقيح</a:t>
          </a:r>
          <a:r>
            <a:rPr lang="en-US" sz="4000" b="1" u="sng" kern="1200" dirty="0">
              <a:ln>
                <a:solidFill>
                  <a:srgbClr val="FF0000"/>
                </a:solidFill>
              </a:ln>
              <a:solidFill>
                <a:schemeClr val="tx1">
                  <a:lumMod val="95000"/>
                  <a:lumOff val="5000"/>
                </a:schemeClr>
              </a:solidFill>
            </a:rPr>
            <a:t> </a:t>
          </a:r>
          <a:endParaRPr lang="ar-SA" sz="4000" b="1" u="sng" kern="1200" dirty="0">
            <a:ln>
              <a:solidFill>
                <a:srgbClr val="FF0000"/>
              </a:solidFill>
            </a:ln>
            <a:solidFill>
              <a:schemeClr val="tx1">
                <a:lumMod val="95000"/>
                <a:lumOff val="5000"/>
              </a:schemeClr>
            </a:solidFill>
          </a:endParaRPr>
        </a:p>
        <a:p>
          <a:pPr marL="0" lvl="0" indent="0" algn="ctr" defTabSz="1778000" rtl="1">
            <a:lnSpc>
              <a:spcPct val="90000"/>
            </a:lnSpc>
            <a:spcBef>
              <a:spcPct val="0"/>
            </a:spcBef>
            <a:spcAft>
              <a:spcPct val="35000"/>
            </a:spcAft>
            <a:buNone/>
          </a:pPr>
          <a:r>
            <a:rPr lang="ar-SA" sz="4000" b="1" u="sng" kern="1200" dirty="0">
              <a:ln>
                <a:solidFill>
                  <a:srgbClr val="FF0000"/>
                </a:solidFill>
              </a:ln>
              <a:solidFill>
                <a:schemeClr val="tx1">
                  <a:lumMod val="95000"/>
                  <a:lumOff val="5000"/>
                </a:schemeClr>
              </a:solidFill>
            </a:rPr>
            <a:t>الصناعي</a:t>
          </a:r>
          <a:endParaRPr lang="ar-EG" sz="4000" b="1" u="sng" kern="1200" dirty="0">
            <a:ln>
              <a:solidFill>
                <a:srgbClr val="FF0000"/>
              </a:solidFill>
            </a:ln>
            <a:solidFill>
              <a:schemeClr val="tx1">
                <a:lumMod val="95000"/>
                <a:lumOff val="5000"/>
              </a:schemeClr>
            </a:solidFill>
          </a:endParaRPr>
        </a:p>
      </dsp:txBody>
      <dsp:txXfrm>
        <a:off x="4267223" y="2522431"/>
        <a:ext cx="3849646" cy="2393541"/>
      </dsp:txXfrm>
    </dsp:sp>
    <dsp:sp modelId="{D751C4A9-1802-41CE-BA32-F2E745E74E9C}">
      <dsp:nvSpPr>
        <dsp:cNvPr id="0" name=""/>
        <dsp:cNvSpPr/>
      </dsp:nvSpPr>
      <dsp:spPr>
        <a:xfrm>
          <a:off x="6548301" y="301612"/>
          <a:ext cx="1848383" cy="1063147"/>
        </a:xfrm>
        <a:prstGeom prst="round2DiagRect">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A76B54-FD8F-4F73-B64D-1F8138F9ADF8}">
      <dsp:nvSpPr>
        <dsp:cNvPr id="0" name=""/>
        <dsp:cNvSpPr/>
      </dsp:nvSpPr>
      <dsp:spPr>
        <a:xfrm>
          <a:off x="3047171" y="0"/>
          <a:ext cx="6022770" cy="1245710"/>
        </a:xfrm>
        <a:prstGeom prst="round2Diag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en-US" sz="4000" b="1" kern="1200" dirty="0">
              <a:ln>
                <a:solidFill>
                  <a:srgbClr val="FF0000"/>
                </a:solidFill>
              </a:ln>
              <a:solidFill>
                <a:schemeClr val="tx1"/>
              </a:solidFill>
            </a:rPr>
            <a:t>-1</a:t>
          </a:r>
          <a:r>
            <a:rPr lang="ar-SA" sz="4000" b="1" kern="1200" dirty="0">
              <a:ln>
                <a:solidFill>
                  <a:srgbClr val="FF0000"/>
                </a:solidFill>
              </a:ln>
              <a:solidFill>
                <a:schemeClr val="tx1"/>
              </a:solidFill>
            </a:rPr>
            <a:t>اختيار حيوانات التلقيح</a:t>
          </a:r>
          <a:endParaRPr lang="ar-EG" sz="4000" b="1" kern="1200" dirty="0">
            <a:ln>
              <a:solidFill>
                <a:srgbClr val="FF0000"/>
              </a:solidFill>
            </a:ln>
            <a:solidFill>
              <a:schemeClr val="tx1"/>
            </a:solidFill>
          </a:endParaRPr>
        </a:p>
      </dsp:txBody>
      <dsp:txXfrm>
        <a:off x="3107982" y="60811"/>
        <a:ext cx="5901148" cy="1124088"/>
      </dsp:txXfrm>
    </dsp:sp>
    <dsp:sp modelId="{0D60D8A2-AA01-4F13-B6DE-280005466E39}">
      <dsp:nvSpPr>
        <dsp:cNvPr id="0" name=""/>
        <dsp:cNvSpPr/>
      </dsp:nvSpPr>
      <dsp:spPr>
        <a:xfrm>
          <a:off x="7856948" y="2682422"/>
          <a:ext cx="1848383" cy="1063147"/>
        </a:xfrm>
        <a:prstGeom prst="round2DiagRect">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A29851B-44B4-4D48-87AF-3008BB7309AB}">
      <dsp:nvSpPr>
        <dsp:cNvPr id="0" name=""/>
        <dsp:cNvSpPr/>
      </dsp:nvSpPr>
      <dsp:spPr>
        <a:xfrm>
          <a:off x="7799534" y="1191734"/>
          <a:ext cx="4014706" cy="2318506"/>
        </a:xfrm>
        <a:prstGeom prst="round2Diag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en-US" sz="4000" b="1" kern="1200" dirty="0">
              <a:ln>
                <a:solidFill>
                  <a:srgbClr val="FF0000"/>
                </a:solidFill>
              </a:ln>
              <a:solidFill>
                <a:schemeClr val="tx1"/>
              </a:solidFill>
            </a:rPr>
            <a:t>-2</a:t>
          </a:r>
          <a:r>
            <a:rPr lang="ar-SA" sz="4000" b="1" kern="1200" dirty="0">
              <a:ln>
                <a:solidFill>
                  <a:srgbClr val="FF0000"/>
                </a:solidFill>
              </a:ln>
              <a:solidFill>
                <a:schemeClr val="tx1"/>
              </a:solidFill>
            </a:rPr>
            <a:t>جمع السائل المنوي</a:t>
          </a:r>
          <a:r>
            <a:rPr lang="en-US" sz="4000" b="1" kern="1200" dirty="0">
              <a:ln>
                <a:solidFill>
                  <a:srgbClr val="FF0000"/>
                </a:solidFill>
              </a:ln>
              <a:solidFill>
                <a:schemeClr val="tx1"/>
              </a:solidFill>
            </a:rPr>
            <a:t> Semen collection</a:t>
          </a:r>
          <a:br>
            <a:rPr lang="en-US" sz="4000" b="1" kern="1200" dirty="0">
              <a:ln>
                <a:solidFill>
                  <a:srgbClr val="FF0000"/>
                </a:solidFill>
              </a:ln>
              <a:solidFill>
                <a:schemeClr val="tx1"/>
              </a:solidFill>
            </a:rPr>
          </a:br>
          <a:endParaRPr lang="ar-EG" sz="4000" b="1" kern="1200" dirty="0">
            <a:ln>
              <a:solidFill>
                <a:srgbClr val="FF0000"/>
              </a:solidFill>
            </a:ln>
            <a:solidFill>
              <a:schemeClr val="tx1"/>
            </a:solidFill>
          </a:endParaRPr>
        </a:p>
      </dsp:txBody>
      <dsp:txXfrm>
        <a:off x="7912714" y="1304914"/>
        <a:ext cx="3788346" cy="2092146"/>
      </dsp:txXfrm>
    </dsp:sp>
    <dsp:sp modelId="{A2A145D2-DE87-4992-A465-B4681529423A}">
      <dsp:nvSpPr>
        <dsp:cNvPr id="0" name=""/>
        <dsp:cNvSpPr/>
      </dsp:nvSpPr>
      <dsp:spPr>
        <a:xfrm>
          <a:off x="64974" y="5400887"/>
          <a:ext cx="1848383" cy="1063147"/>
        </a:xfrm>
        <a:prstGeom prst="round2DiagRect">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B0A6C7-79AE-47A3-B770-D51F7785AC15}">
      <dsp:nvSpPr>
        <dsp:cNvPr id="0" name=""/>
        <dsp:cNvSpPr/>
      </dsp:nvSpPr>
      <dsp:spPr>
        <a:xfrm>
          <a:off x="7799508" y="4150845"/>
          <a:ext cx="4014706" cy="2318506"/>
        </a:xfrm>
        <a:prstGeom prst="round2DiagRect">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en-US" sz="4000" b="1" kern="1200" dirty="0">
              <a:ln>
                <a:solidFill>
                  <a:srgbClr val="FF0000"/>
                </a:solidFill>
              </a:ln>
              <a:solidFill>
                <a:schemeClr val="tx1"/>
              </a:solidFill>
            </a:rPr>
            <a:t>-3</a:t>
          </a:r>
          <a:r>
            <a:rPr lang="ar-SA" sz="4000" b="1" kern="1200" dirty="0">
              <a:ln>
                <a:solidFill>
                  <a:srgbClr val="FF0000"/>
                </a:solidFill>
              </a:ln>
              <a:solidFill>
                <a:schemeClr val="tx1"/>
              </a:solidFill>
            </a:rPr>
            <a:t>تقييم السائل المنوي</a:t>
          </a:r>
          <a:r>
            <a:rPr lang="en-US" sz="4000" b="1" kern="1200" dirty="0">
              <a:ln>
                <a:solidFill>
                  <a:srgbClr val="FF0000"/>
                </a:solidFill>
              </a:ln>
              <a:solidFill>
                <a:schemeClr val="tx1"/>
              </a:solidFill>
            </a:rPr>
            <a:t> Semen evaluation</a:t>
          </a:r>
          <a:endParaRPr lang="ar-EG" sz="4000" b="1" kern="1200" dirty="0">
            <a:ln>
              <a:solidFill>
                <a:srgbClr val="FF0000"/>
              </a:solidFill>
            </a:ln>
            <a:solidFill>
              <a:schemeClr val="tx1"/>
            </a:solidFill>
          </a:endParaRPr>
        </a:p>
      </dsp:txBody>
      <dsp:txXfrm>
        <a:off x="7912688" y="4264025"/>
        <a:ext cx="3788346" cy="2092146"/>
      </dsp:txXfrm>
    </dsp:sp>
    <dsp:sp modelId="{CCD529D6-FDEF-465C-BB6A-5F5E43305DE5}">
      <dsp:nvSpPr>
        <dsp:cNvPr id="0" name=""/>
        <dsp:cNvSpPr/>
      </dsp:nvSpPr>
      <dsp:spPr>
        <a:xfrm>
          <a:off x="118330" y="2768231"/>
          <a:ext cx="1848383" cy="1063147"/>
        </a:xfrm>
        <a:prstGeom prst="round2DiagRect">
          <a:avLst/>
        </a:prstGeom>
        <a:gradFill rotWithShape="0">
          <a:gsLst>
            <a:gs pos="0">
              <a:schemeClr val="accent4">
                <a:tint val="40000"/>
                <a:hueOff val="0"/>
                <a:satOff val="0"/>
                <a:lumOff val="0"/>
                <a:alphaOff val="0"/>
                <a:tint val="94000"/>
                <a:satMod val="103000"/>
                <a:lumMod val="102000"/>
              </a:schemeClr>
            </a:gs>
            <a:gs pos="50000">
              <a:schemeClr val="accent4">
                <a:tint val="40000"/>
                <a:hueOff val="0"/>
                <a:satOff val="0"/>
                <a:lumOff val="0"/>
                <a:alphaOff val="0"/>
                <a:shade val="100000"/>
                <a:satMod val="110000"/>
                <a:lumMod val="100000"/>
              </a:schemeClr>
            </a:gs>
            <a:gs pos="100000">
              <a:schemeClr val="accent4">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B2CC45-777E-48FA-9D46-9556F58E6BA2}">
      <dsp:nvSpPr>
        <dsp:cNvPr id="0" name=""/>
        <dsp:cNvSpPr/>
      </dsp:nvSpPr>
      <dsp:spPr>
        <a:xfrm>
          <a:off x="43772" y="3994659"/>
          <a:ext cx="4826181" cy="2318506"/>
        </a:xfrm>
        <a:prstGeom prst="round2Diag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en-US" sz="4000" b="1" kern="1200" dirty="0">
              <a:ln>
                <a:solidFill>
                  <a:srgbClr val="FF0000"/>
                </a:solidFill>
              </a:ln>
              <a:solidFill>
                <a:schemeClr val="tx1"/>
              </a:solidFill>
            </a:rPr>
            <a:t> -4</a:t>
          </a:r>
          <a:r>
            <a:rPr lang="ar-SA" sz="4000" b="1" kern="1200" dirty="0">
              <a:ln>
                <a:solidFill>
                  <a:srgbClr val="FF0000"/>
                </a:solidFill>
              </a:ln>
              <a:solidFill>
                <a:schemeClr val="tx1"/>
              </a:solidFill>
            </a:rPr>
            <a:t>تخفيف وحفظ السائل المنوي</a:t>
          </a:r>
          <a:r>
            <a:rPr lang="en-US" sz="4000" b="1" kern="1200" dirty="0">
              <a:ln>
                <a:solidFill>
                  <a:srgbClr val="FF0000"/>
                </a:solidFill>
              </a:ln>
              <a:solidFill>
                <a:schemeClr val="tx1"/>
              </a:solidFill>
            </a:rPr>
            <a:t> Semen dilution and consecrations </a:t>
          </a:r>
          <a:endParaRPr lang="ar-EG" sz="4000" b="1" kern="1200" dirty="0">
            <a:ln>
              <a:solidFill>
                <a:srgbClr val="FF0000"/>
              </a:solidFill>
            </a:ln>
            <a:solidFill>
              <a:schemeClr val="tx1"/>
            </a:solidFill>
          </a:endParaRPr>
        </a:p>
      </dsp:txBody>
      <dsp:txXfrm>
        <a:off x="156952" y="4107839"/>
        <a:ext cx="4599821" cy="2092146"/>
      </dsp:txXfrm>
    </dsp:sp>
    <dsp:sp modelId="{C1DE55F7-E5AE-4945-876B-A659AA73B42A}">
      <dsp:nvSpPr>
        <dsp:cNvPr id="0" name=""/>
        <dsp:cNvSpPr/>
      </dsp:nvSpPr>
      <dsp:spPr>
        <a:xfrm>
          <a:off x="62803" y="1196228"/>
          <a:ext cx="4477112" cy="2476629"/>
        </a:xfrm>
        <a:prstGeom prst="round2Diag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en-US" sz="4000" b="1" u="sng" kern="1200" dirty="0">
              <a:ln>
                <a:solidFill>
                  <a:srgbClr val="FF0000"/>
                </a:solidFill>
              </a:ln>
              <a:solidFill>
                <a:schemeClr val="tx1"/>
              </a:solidFill>
            </a:rPr>
            <a:t> -5 </a:t>
          </a:r>
          <a:r>
            <a:rPr lang="ar-SA" sz="4000" b="1" u="sng" kern="1200" dirty="0">
              <a:ln>
                <a:solidFill>
                  <a:srgbClr val="FF0000"/>
                </a:solidFill>
              </a:ln>
              <a:solidFill>
                <a:schemeClr val="tx1"/>
              </a:solidFill>
            </a:rPr>
            <a:t>استحداث التبويض اصطناعيا</a:t>
          </a:r>
          <a:r>
            <a:rPr lang="en-US" sz="4000" b="1" u="sng" kern="1200" dirty="0">
              <a:ln>
                <a:solidFill>
                  <a:srgbClr val="FF0000"/>
                </a:solidFill>
              </a:ln>
              <a:solidFill>
                <a:schemeClr val="tx1"/>
              </a:solidFill>
            </a:rPr>
            <a:t>Induction of Artificial ovulation</a:t>
          </a:r>
          <a:endParaRPr lang="ar-EG" sz="4000" b="1" kern="1200" dirty="0">
            <a:ln>
              <a:solidFill>
                <a:srgbClr val="FF0000"/>
              </a:solidFill>
            </a:ln>
            <a:solidFill>
              <a:schemeClr val="tx1"/>
            </a:solidFill>
          </a:endParaRPr>
        </a:p>
      </dsp:txBody>
      <dsp:txXfrm>
        <a:off x="183702" y="1317127"/>
        <a:ext cx="4235314" cy="2234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82FEE-A5C1-40FD-9B61-4AB4A3759106}">
      <dsp:nvSpPr>
        <dsp:cNvPr id="0" name=""/>
        <dsp:cNvSpPr/>
      </dsp:nvSpPr>
      <dsp:spPr>
        <a:xfrm>
          <a:off x="500451" y="0"/>
          <a:ext cx="5655931" cy="59975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n>
                <a:solidFill>
                  <a:srgbClr val="FF0000"/>
                </a:solidFill>
              </a:ln>
              <a:solidFill>
                <a:schemeClr val="tx1"/>
              </a:solidFill>
            </a:rPr>
            <a:t>2-الرجوع للسجلات </a:t>
          </a:r>
          <a:endParaRPr lang="ar-EG" sz="4000" b="1" kern="1200" dirty="0">
            <a:ln>
              <a:solidFill>
                <a:srgbClr val="FF0000"/>
              </a:solidFill>
            </a:ln>
            <a:solidFill>
              <a:schemeClr val="tx1"/>
            </a:solidFill>
          </a:endParaRPr>
        </a:p>
      </dsp:txBody>
      <dsp:txXfrm>
        <a:off x="500451" y="0"/>
        <a:ext cx="5655931" cy="1799278"/>
      </dsp:txXfrm>
    </dsp:sp>
    <dsp:sp modelId="{3ABCC4F3-4C47-49C5-98EF-4DE7B1739807}">
      <dsp:nvSpPr>
        <dsp:cNvPr id="0" name=""/>
        <dsp:cNvSpPr/>
      </dsp:nvSpPr>
      <dsp:spPr>
        <a:xfrm>
          <a:off x="4461" y="1438817"/>
          <a:ext cx="6643500" cy="1941604"/>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rtl="1">
            <a:lnSpc>
              <a:spcPct val="90000"/>
            </a:lnSpc>
            <a:spcBef>
              <a:spcPct val="0"/>
            </a:spcBef>
            <a:spcAft>
              <a:spcPct val="35000"/>
            </a:spcAft>
            <a:buNone/>
          </a:pPr>
          <a:r>
            <a:rPr lang="ar-SA" sz="3600" b="1" kern="1200" dirty="0">
              <a:ln>
                <a:solidFill>
                  <a:srgbClr val="FF0000"/>
                </a:solidFill>
              </a:ln>
              <a:solidFill>
                <a:schemeClr val="tx1"/>
              </a:solidFill>
            </a:rPr>
            <a:t>1-لمعرفة معدل أداء الأرانب من حيث الخصوبة – معدل الولادات وعدد ووزن المواليد ونسب التفوق ومعدل نمو المخلفات والحالة الصحية</a:t>
          </a:r>
          <a:endParaRPr lang="ar-EG" sz="3600" kern="1200" dirty="0">
            <a:ln>
              <a:solidFill>
                <a:srgbClr val="FF0000"/>
              </a:solidFill>
            </a:ln>
            <a:solidFill>
              <a:schemeClr val="tx1"/>
            </a:solidFill>
          </a:endParaRPr>
        </a:p>
      </dsp:txBody>
      <dsp:txXfrm>
        <a:off x="61329" y="1495685"/>
        <a:ext cx="6529764" cy="1827868"/>
      </dsp:txXfrm>
    </dsp:sp>
    <dsp:sp modelId="{85231FE1-76EB-4C4C-9E65-6A37FF1032AC}">
      <dsp:nvSpPr>
        <dsp:cNvPr id="0" name=""/>
        <dsp:cNvSpPr/>
      </dsp:nvSpPr>
      <dsp:spPr>
        <a:xfrm>
          <a:off x="4461" y="3755965"/>
          <a:ext cx="6647911" cy="194160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rtl="1">
            <a:lnSpc>
              <a:spcPct val="90000"/>
            </a:lnSpc>
            <a:spcBef>
              <a:spcPct val="0"/>
            </a:spcBef>
            <a:spcAft>
              <a:spcPct val="35000"/>
            </a:spcAft>
            <a:buNone/>
          </a:pPr>
          <a:r>
            <a:rPr lang="ar-SA" sz="3600" b="1" kern="1200" dirty="0">
              <a:ln>
                <a:solidFill>
                  <a:srgbClr val="FF0000"/>
                </a:solidFill>
              </a:ln>
              <a:solidFill>
                <a:schemeClr val="tx1"/>
              </a:solidFill>
            </a:rPr>
            <a:t>2-معرفة الحيوانات وأصولها أن كانت صغيرة وتستخدم لأول مرة أو للحيوانات وأصولها وفروعها إن كانت أنجبت قبل ذلك</a:t>
          </a:r>
          <a:r>
            <a:rPr lang="en-US" sz="3600" b="1" kern="1200" dirty="0">
              <a:ln>
                <a:solidFill>
                  <a:srgbClr val="FF0000"/>
                </a:solidFill>
              </a:ln>
              <a:solidFill>
                <a:schemeClr val="tx1"/>
              </a:solidFill>
            </a:rPr>
            <a:t> </a:t>
          </a:r>
          <a:endParaRPr lang="ar-EG" sz="3600" kern="1200" dirty="0">
            <a:ln>
              <a:solidFill>
                <a:srgbClr val="FF0000"/>
              </a:solidFill>
            </a:ln>
            <a:solidFill>
              <a:schemeClr val="tx1"/>
            </a:solidFill>
          </a:endParaRPr>
        </a:p>
      </dsp:txBody>
      <dsp:txXfrm>
        <a:off x="61329" y="3812833"/>
        <a:ext cx="6534175" cy="1827868"/>
      </dsp:txXfrm>
    </dsp:sp>
    <dsp:sp modelId="{D80C5615-14CB-4885-8063-55F9D93EC5B8}">
      <dsp:nvSpPr>
        <dsp:cNvPr id="0" name=""/>
        <dsp:cNvSpPr/>
      </dsp:nvSpPr>
      <dsp:spPr>
        <a:xfrm>
          <a:off x="7007928" y="0"/>
          <a:ext cx="5174544" cy="59975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n>
                <a:solidFill>
                  <a:srgbClr val="FF0000"/>
                </a:solidFill>
              </a:ln>
              <a:solidFill>
                <a:schemeClr val="tx1"/>
              </a:solidFill>
            </a:rPr>
            <a:t>1-وزن وعمر النضج الجنسى</a:t>
          </a:r>
          <a:endParaRPr lang="ar-EG" sz="4000" kern="1200" dirty="0">
            <a:ln>
              <a:solidFill>
                <a:srgbClr val="FF0000"/>
              </a:solidFill>
            </a:ln>
            <a:solidFill>
              <a:schemeClr val="tx1"/>
            </a:solidFill>
          </a:endParaRPr>
        </a:p>
      </dsp:txBody>
      <dsp:txXfrm>
        <a:off x="7007928" y="0"/>
        <a:ext cx="5174544" cy="1799278"/>
      </dsp:txXfrm>
    </dsp:sp>
    <dsp:sp modelId="{06DDE47E-FA7D-4C1A-A6D9-AB2BB6656AE9}">
      <dsp:nvSpPr>
        <dsp:cNvPr id="0" name=""/>
        <dsp:cNvSpPr/>
      </dsp:nvSpPr>
      <dsp:spPr>
        <a:xfrm>
          <a:off x="7070493" y="1388888"/>
          <a:ext cx="5049414" cy="1941604"/>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rtl="1">
            <a:lnSpc>
              <a:spcPct val="90000"/>
            </a:lnSpc>
            <a:spcBef>
              <a:spcPct val="0"/>
            </a:spcBef>
            <a:spcAft>
              <a:spcPct val="35000"/>
            </a:spcAft>
            <a:buNone/>
          </a:pPr>
          <a:r>
            <a:rPr lang="ar-SA" sz="4000" b="1" kern="1200" dirty="0">
              <a:ln>
                <a:solidFill>
                  <a:srgbClr val="FF0000"/>
                </a:solidFill>
              </a:ln>
              <a:solidFill>
                <a:schemeClr val="tx1"/>
              </a:solidFill>
            </a:rPr>
            <a:t>1-مطابق لمواصفات السلالة إذا كانت نقية </a:t>
          </a:r>
          <a:endParaRPr lang="ar-EG" sz="4000" kern="1200" dirty="0">
            <a:ln>
              <a:solidFill>
                <a:srgbClr val="FF0000"/>
              </a:solidFill>
            </a:ln>
            <a:solidFill>
              <a:schemeClr val="tx1"/>
            </a:solidFill>
          </a:endParaRPr>
        </a:p>
      </dsp:txBody>
      <dsp:txXfrm>
        <a:off x="7127361" y="1445756"/>
        <a:ext cx="4935678" cy="1827868"/>
      </dsp:txXfrm>
    </dsp:sp>
    <dsp:sp modelId="{C7FB721B-2676-4A68-AE70-ADEE3A8BFF41}">
      <dsp:nvSpPr>
        <dsp:cNvPr id="0" name=""/>
        <dsp:cNvSpPr/>
      </dsp:nvSpPr>
      <dsp:spPr>
        <a:xfrm>
          <a:off x="7002863" y="3755965"/>
          <a:ext cx="5184675" cy="194160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rtl="1">
            <a:lnSpc>
              <a:spcPct val="90000"/>
            </a:lnSpc>
            <a:spcBef>
              <a:spcPct val="0"/>
            </a:spcBef>
            <a:spcAft>
              <a:spcPct val="35000"/>
            </a:spcAft>
            <a:buNone/>
          </a:pPr>
          <a:r>
            <a:rPr lang="ar-SA" sz="4000" b="1" kern="1200" dirty="0">
              <a:ln>
                <a:solidFill>
                  <a:srgbClr val="FF0000"/>
                </a:solidFill>
              </a:ln>
              <a:solidFill>
                <a:schemeClr val="tx1"/>
              </a:solidFill>
            </a:rPr>
            <a:t>2-إن لم تكن نقية فإن الوزن لا يقل عن 3 كجم والعمر لا يقل عن 5 أشهر</a:t>
          </a:r>
          <a:endParaRPr lang="ar-EG" sz="4000" kern="1200" dirty="0">
            <a:ln>
              <a:solidFill>
                <a:srgbClr val="FF0000"/>
              </a:solidFill>
            </a:ln>
            <a:solidFill>
              <a:schemeClr val="tx1"/>
            </a:solidFill>
          </a:endParaRPr>
        </a:p>
      </dsp:txBody>
      <dsp:txXfrm>
        <a:off x="7059731" y="3812833"/>
        <a:ext cx="5070939" cy="1827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00B69-60A2-49B3-9520-5459CB5B49DB}">
      <dsp:nvSpPr>
        <dsp:cNvPr id="0" name=""/>
        <dsp:cNvSpPr/>
      </dsp:nvSpPr>
      <dsp:spPr>
        <a:xfrm>
          <a:off x="5539669" y="2698372"/>
          <a:ext cx="3931378" cy="935489"/>
        </a:xfrm>
        <a:custGeom>
          <a:avLst/>
          <a:gdLst/>
          <a:ahLst/>
          <a:cxnLst/>
          <a:rect l="0" t="0" r="0" b="0"/>
          <a:pathLst>
            <a:path>
              <a:moveTo>
                <a:pt x="0" y="0"/>
              </a:moveTo>
              <a:lnTo>
                <a:pt x="0" y="637508"/>
              </a:lnTo>
              <a:lnTo>
                <a:pt x="3931378" y="637508"/>
              </a:lnTo>
              <a:lnTo>
                <a:pt x="3931378" y="93548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C4679B-6F4D-485D-94F1-DF3EDF8F9B95}">
      <dsp:nvSpPr>
        <dsp:cNvPr id="0" name=""/>
        <dsp:cNvSpPr/>
      </dsp:nvSpPr>
      <dsp:spPr>
        <a:xfrm>
          <a:off x="5493949" y="2698372"/>
          <a:ext cx="91440" cy="935489"/>
        </a:xfrm>
        <a:custGeom>
          <a:avLst/>
          <a:gdLst/>
          <a:ahLst/>
          <a:cxnLst/>
          <a:rect l="0" t="0" r="0" b="0"/>
          <a:pathLst>
            <a:path>
              <a:moveTo>
                <a:pt x="45720" y="0"/>
              </a:moveTo>
              <a:lnTo>
                <a:pt x="45720" y="93548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28942-13E5-4B90-AEE5-E1DBD66FB8F6}">
      <dsp:nvSpPr>
        <dsp:cNvPr id="0" name=""/>
        <dsp:cNvSpPr/>
      </dsp:nvSpPr>
      <dsp:spPr>
        <a:xfrm>
          <a:off x="1608291" y="2698372"/>
          <a:ext cx="3931378" cy="935489"/>
        </a:xfrm>
        <a:custGeom>
          <a:avLst/>
          <a:gdLst/>
          <a:ahLst/>
          <a:cxnLst/>
          <a:rect l="0" t="0" r="0" b="0"/>
          <a:pathLst>
            <a:path>
              <a:moveTo>
                <a:pt x="3931378" y="0"/>
              </a:moveTo>
              <a:lnTo>
                <a:pt x="3931378" y="637508"/>
              </a:lnTo>
              <a:lnTo>
                <a:pt x="0" y="637508"/>
              </a:lnTo>
              <a:lnTo>
                <a:pt x="0" y="93548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AFFEC-DB84-412E-BF78-FA43FBF19C60}">
      <dsp:nvSpPr>
        <dsp:cNvPr id="0" name=""/>
        <dsp:cNvSpPr/>
      </dsp:nvSpPr>
      <dsp:spPr>
        <a:xfrm>
          <a:off x="3242113" y="655842"/>
          <a:ext cx="4595113" cy="2042529"/>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B4AF43-0659-4978-B477-D0C14B777A30}">
      <dsp:nvSpPr>
        <dsp:cNvPr id="0" name=""/>
        <dsp:cNvSpPr/>
      </dsp:nvSpPr>
      <dsp:spPr>
        <a:xfrm>
          <a:off x="3599511" y="995370"/>
          <a:ext cx="4595113" cy="20425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ln>
                <a:solidFill>
                  <a:srgbClr val="FF0000"/>
                </a:solidFill>
              </a:ln>
            </a:rPr>
            <a:t>-2</a:t>
          </a:r>
          <a:r>
            <a:rPr lang="ar-SA" sz="4000" b="1" kern="1200" dirty="0">
              <a:ln>
                <a:solidFill>
                  <a:srgbClr val="FF0000"/>
                </a:solidFill>
              </a:ln>
            </a:rPr>
            <a:t>جمع السائل المنوي</a:t>
          </a:r>
          <a:r>
            <a:rPr lang="en-US" sz="4000" b="1" kern="1200" dirty="0">
              <a:ln>
                <a:solidFill>
                  <a:srgbClr val="FF0000"/>
                </a:solidFill>
              </a:ln>
            </a:rPr>
            <a:t> Semen collection</a:t>
          </a:r>
          <a:br>
            <a:rPr lang="en-US" sz="4000" b="1" kern="1200" dirty="0">
              <a:ln>
                <a:solidFill>
                  <a:srgbClr val="FF0000"/>
                </a:solidFill>
              </a:ln>
            </a:rPr>
          </a:br>
          <a:endParaRPr lang="ar-EG" sz="4000" b="1" kern="1200" dirty="0">
            <a:ln>
              <a:solidFill>
                <a:srgbClr val="FF0000"/>
              </a:solidFill>
            </a:ln>
          </a:endParaRPr>
        </a:p>
      </dsp:txBody>
      <dsp:txXfrm>
        <a:off x="3659335" y="1055194"/>
        <a:ext cx="4475465" cy="1922881"/>
      </dsp:txXfrm>
    </dsp:sp>
    <dsp:sp modelId="{CCBB8D8B-600D-476C-94D4-CD696F1FDC1A}">
      <dsp:nvSpPr>
        <dsp:cNvPr id="0" name=""/>
        <dsp:cNvSpPr/>
      </dsp:nvSpPr>
      <dsp:spPr>
        <a:xfrm>
          <a:off x="0" y="3633862"/>
          <a:ext cx="3216582" cy="2172822"/>
        </a:xfrm>
        <a:prstGeom prst="roundRect">
          <a:avLst>
            <a:gd name="adj" fmla="val 10000"/>
          </a:avLst>
        </a:prstGeom>
        <a:solidFill>
          <a:schemeClr val="bg1">
            <a:lumMod val="85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sp>
    <dsp:sp modelId="{84F5A425-E832-4804-B167-0C4C6FF1F4E5}">
      <dsp:nvSpPr>
        <dsp:cNvPr id="0" name=""/>
        <dsp:cNvSpPr/>
      </dsp:nvSpPr>
      <dsp:spPr>
        <a:xfrm>
          <a:off x="357398" y="3973390"/>
          <a:ext cx="3216582" cy="217282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u="sng" kern="1200" dirty="0">
              <a:ln>
                <a:solidFill>
                  <a:srgbClr val="FF0000"/>
                </a:solidFill>
              </a:ln>
            </a:rPr>
            <a:t>3-المهبل</a:t>
          </a:r>
          <a:r>
            <a:rPr lang="en-US" sz="4000" b="1" u="sng" kern="1200" dirty="0">
              <a:ln>
                <a:solidFill>
                  <a:srgbClr val="FF0000"/>
                </a:solidFill>
              </a:ln>
            </a:rPr>
            <a:t> </a:t>
          </a:r>
          <a:r>
            <a:rPr lang="ar-SA" sz="4000" b="1" u="sng" kern="1200" dirty="0">
              <a:ln>
                <a:solidFill>
                  <a:srgbClr val="FF0000"/>
                </a:solidFill>
              </a:ln>
            </a:rPr>
            <a:t>الصناعي</a:t>
          </a:r>
          <a:r>
            <a:rPr lang="en-US" sz="4000" b="1" u="sng" kern="1200" dirty="0">
              <a:ln>
                <a:solidFill>
                  <a:srgbClr val="FF0000"/>
                </a:solidFill>
              </a:ln>
            </a:rPr>
            <a:t> </a:t>
          </a:r>
          <a:endParaRPr lang="ar-SA" sz="4000" b="1" u="sng" kern="1200" dirty="0">
            <a:ln>
              <a:solidFill>
                <a:srgbClr val="FF0000"/>
              </a:solidFill>
            </a:ln>
          </a:endParaRPr>
        </a:p>
        <a:p>
          <a:pPr marL="0" lvl="0" indent="0" algn="ctr" defTabSz="1778000" rtl="1">
            <a:lnSpc>
              <a:spcPct val="90000"/>
            </a:lnSpc>
            <a:spcBef>
              <a:spcPct val="0"/>
            </a:spcBef>
            <a:spcAft>
              <a:spcPct val="35000"/>
            </a:spcAft>
            <a:buNone/>
          </a:pPr>
          <a:endParaRPr lang="ar-EG" sz="4000" b="1" u="none" kern="1200" dirty="0">
            <a:ln>
              <a:solidFill>
                <a:srgbClr val="FF0000"/>
              </a:solidFill>
            </a:ln>
          </a:endParaRPr>
        </a:p>
      </dsp:txBody>
      <dsp:txXfrm>
        <a:off x="421038" y="4037030"/>
        <a:ext cx="3089302" cy="2045542"/>
      </dsp:txXfrm>
    </dsp:sp>
    <dsp:sp modelId="{D7A08CF7-0AB3-45D8-AFC5-D006D1B88EA1}">
      <dsp:nvSpPr>
        <dsp:cNvPr id="0" name=""/>
        <dsp:cNvSpPr/>
      </dsp:nvSpPr>
      <dsp:spPr>
        <a:xfrm>
          <a:off x="3931378" y="3633862"/>
          <a:ext cx="3216582" cy="216128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B8D38F2-0D7B-4C42-BD9A-7D5B0B46589E}">
      <dsp:nvSpPr>
        <dsp:cNvPr id="0" name=""/>
        <dsp:cNvSpPr/>
      </dsp:nvSpPr>
      <dsp:spPr>
        <a:xfrm>
          <a:off x="4288776" y="3973390"/>
          <a:ext cx="3216582" cy="21612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u="sng" kern="1200" dirty="0">
              <a:ln>
                <a:solidFill>
                  <a:srgbClr val="FF0000"/>
                </a:solidFill>
              </a:ln>
            </a:rPr>
            <a:t>2-التنبيه الكهربي للذكر باستعمال </a:t>
          </a:r>
        </a:p>
      </dsp:txBody>
      <dsp:txXfrm>
        <a:off x="4352078" y="4036692"/>
        <a:ext cx="3089978" cy="2034678"/>
      </dsp:txXfrm>
    </dsp:sp>
    <dsp:sp modelId="{E3AF40CA-82A8-4395-8DAD-F09A6D80DCC6}">
      <dsp:nvSpPr>
        <dsp:cNvPr id="0" name=""/>
        <dsp:cNvSpPr/>
      </dsp:nvSpPr>
      <dsp:spPr>
        <a:xfrm>
          <a:off x="7862757" y="3633862"/>
          <a:ext cx="3216582" cy="2042529"/>
        </a:xfrm>
        <a:prstGeom prst="roundRect">
          <a:avLst>
            <a:gd name="adj" fmla="val 10000"/>
          </a:avLst>
        </a:prstGeom>
        <a:solidFill>
          <a:schemeClr val="accent1">
            <a:lumMod val="60000"/>
            <a:lumOff val="40000"/>
          </a:schemeClr>
        </a:solidFill>
        <a:ln w="127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77E47DF4-5C32-4F5C-A450-7B45E17782C2}">
      <dsp:nvSpPr>
        <dsp:cNvPr id="0" name=""/>
        <dsp:cNvSpPr/>
      </dsp:nvSpPr>
      <dsp:spPr>
        <a:xfrm>
          <a:off x="8220155" y="3973390"/>
          <a:ext cx="3216582" cy="204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u="sng" kern="1200" dirty="0">
              <a:ln>
                <a:solidFill>
                  <a:srgbClr val="FF0000"/>
                </a:solidFill>
              </a:ln>
            </a:rPr>
            <a:t>1- الاستعانة بأنثي لتنبيه الذكر جنسياً</a:t>
          </a:r>
          <a:endParaRPr lang="ar-EG" sz="4000" b="1" kern="1200" dirty="0">
            <a:ln>
              <a:solidFill>
                <a:srgbClr val="FF0000"/>
              </a:solidFill>
            </a:ln>
          </a:endParaRPr>
        </a:p>
      </dsp:txBody>
      <dsp:txXfrm>
        <a:off x="8279979" y="4033214"/>
        <a:ext cx="3096934" cy="1922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BAA53-CDC8-4C1A-AA46-4D6B1CA34915}">
      <dsp:nvSpPr>
        <dsp:cNvPr id="0" name=""/>
        <dsp:cNvSpPr/>
      </dsp:nvSpPr>
      <dsp:spPr>
        <a:xfrm>
          <a:off x="0" y="191391"/>
          <a:ext cx="6120990" cy="302329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1">
                  <a:lumMod val="95000"/>
                  <a:lumOff val="5000"/>
                </a:schemeClr>
              </a:solidFill>
            </a:rPr>
            <a:t>2-القوام _القوام كريمي</a:t>
          </a:r>
          <a:endParaRPr lang="en-US" sz="4000" kern="1200" dirty="0">
            <a:solidFill>
              <a:schemeClr val="tx1">
                <a:lumMod val="95000"/>
                <a:lumOff val="5000"/>
              </a:schemeClr>
            </a:solidFill>
          </a:endParaRPr>
        </a:p>
        <a:p>
          <a:pPr marL="0" lvl="0" indent="0" algn="ctr" defTabSz="1778000" rtl="1">
            <a:lnSpc>
              <a:spcPct val="90000"/>
            </a:lnSpc>
            <a:spcBef>
              <a:spcPct val="0"/>
            </a:spcBef>
            <a:spcAft>
              <a:spcPct val="35000"/>
            </a:spcAft>
            <a:buNone/>
          </a:pPr>
          <a:r>
            <a:rPr lang="ar-SA" sz="4000" b="1" u="sng" kern="1200" dirty="0">
              <a:solidFill>
                <a:srgbClr val="FF0000"/>
              </a:solidFill>
            </a:rPr>
            <a:t>القوام المائي يدل علي نسبة التركيز المنخفضة </a:t>
          </a:r>
        </a:p>
        <a:p>
          <a:pPr marL="0" lvl="0" indent="0" algn="ctr" defTabSz="1778000" rtl="1">
            <a:lnSpc>
              <a:spcPct val="90000"/>
            </a:lnSpc>
            <a:spcBef>
              <a:spcPct val="0"/>
            </a:spcBef>
            <a:spcAft>
              <a:spcPct val="35000"/>
            </a:spcAft>
            <a:buNone/>
          </a:pPr>
          <a:endParaRPr lang="ar-EG" sz="4000" kern="1200" dirty="0"/>
        </a:p>
      </dsp:txBody>
      <dsp:txXfrm>
        <a:off x="0" y="191391"/>
        <a:ext cx="6120990" cy="3023294"/>
      </dsp:txXfrm>
    </dsp:sp>
    <dsp:sp modelId="{F6D60775-476F-44F4-BF3F-4D35F06E0045}">
      <dsp:nvSpPr>
        <dsp:cNvPr id="0" name=""/>
        <dsp:cNvSpPr/>
      </dsp:nvSpPr>
      <dsp:spPr>
        <a:xfrm>
          <a:off x="6253385" y="253740"/>
          <a:ext cx="6156045" cy="2948076"/>
        </a:xfrm>
        <a:prstGeom prst="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EG" sz="3600" b="1" i="1" kern="1200" dirty="0">
              <a:solidFill>
                <a:schemeClr val="tx2">
                  <a:lumMod val="90000"/>
                  <a:lumOff val="10000"/>
                </a:schemeClr>
              </a:solidFill>
            </a:rPr>
            <a:t>1- حجم القذفة </a:t>
          </a:r>
        </a:p>
        <a:p>
          <a:pPr marL="0" lvl="0" indent="0" algn="l" defTabSz="1600200" rtl="1">
            <a:lnSpc>
              <a:spcPct val="90000"/>
            </a:lnSpc>
            <a:spcBef>
              <a:spcPct val="0"/>
            </a:spcBef>
            <a:spcAft>
              <a:spcPct val="35000"/>
            </a:spcAft>
            <a:buNone/>
          </a:pPr>
          <a:r>
            <a:rPr lang="ar-EG" sz="3600" b="1" i="1" kern="1200" dirty="0">
              <a:solidFill>
                <a:schemeClr val="tx2">
                  <a:lumMod val="90000"/>
                  <a:lumOff val="10000"/>
                </a:schemeClr>
              </a:solidFill>
              <a:latin typeface="Calibri" panose="020F0502020204030204" pitchFamily="34" charset="0"/>
              <a:ea typeface="Calibri" panose="020F0502020204030204" pitchFamily="34" charset="0"/>
              <a:cs typeface="Arial" panose="020B0604020202020204" pitchFamily="34" charset="0"/>
            </a:rPr>
            <a:t> </a:t>
          </a:r>
          <a:r>
            <a:rPr lang="en-US" sz="3600" b="1" i="1" kern="1200" dirty="0">
              <a:solidFill>
                <a:schemeClr val="tx2">
                  <a:lumMod val="90000"/>
                  <a:lumOff val="10000"/>
                </a:schemeClr>
              </a:solidFill>
              <a:latin typeface="Calibri" panose="020F0502020204030204" pitchFamily="34" charset="0"/>
              <a:ea typeface="Calibri" panose="020F0502020204030204" pitchFamily="34" charset="0"/>
              <a:cs typeface="Arial" panose="020B0604020202020204" pitchFamily="34" charset="0"/>
            </a:rPr>
            <a:t>Semen equaculate volume </a:t>
          </a:r>
        </a:p>
        <a:p>
          <a:pPr marL="0" lvl="0" indent="0" algn="ctr" defTabSz="1600200" rtl="1">
            <a:lnSpc>
              <a:spcPct val="90000"/>
            </a:lnSpc>
            <a:spcBef>
              <a:spcPct val="0"/>
            </a:spcBef>
            <a:spcAft>
              <a:spcPct val="35000"/>
            </a:spcAft>
            <a:buNone/>
          </a:pPr>
          <a:r>
            <a:rPr lang="en-US" sz="3600" b="1" i="1" kern="1200" dirty="0">
              <a:solidFill>
                <a:srgbClr val="FF0000"/>
              </a:solidFill>
              <a:latin typeface="Calibri" panose="020F0502020204030204" pitchFamily="34" charset="0"/>
              <a:ea typeface="Calibri" panose="020F0502020204030204" pitchFamily="34" charset="0"/>
              <a:cs typeface="Arial" panose="020B0604020202020204" pitchFamily="34" charset="0"/>
            </a:rPr>
            <a:t> 0.5</a:t>
          </a:r>
          <a:r>
            <a:rPr lang="ar-SA" sz="3600" b="1" i="1" kern="1200" dirty="0">
              <a:solidFill>
                <a:srgbClr val="FF0000"/>
              </a:solidFill>
              <a:latin typeface="Calibri" panose="020F0502020204030204" pitchFamily="34" charset="0"/>
              <a:ea typeface="Calibri" panose="020F0502020204030204" pitchFamily="34" charset="0"/>
            </a:rPr>
            <a:t>مل</a:t>
          </a:r>
          <a:endParaRPr lang="ar-EG" sz="3600" b="1" i="1" kern="1200" dirty="0">
            <a:solidFill>
              <a:srgbClr val="FF0000"/>
            </a:solidFill>
          </a:endParaRPr>
        </a:p>
      </dsp:txBody>
      <dsp:txXfrm>
        <a:off x="6253385" y="253740"/>
        <a:ext cx="6156045" cy="2948076"/>
      </dsp:txXfrm>
    </dsp:sp>
    <dsp:sp modelId="{234EA78D-74CA-4AB1-9BD9-ED6479DF93C7}">
      <dsp:nvSpPr>
        <dsp:cNvPr id="0" name=""/>
        <dsp:cNvSpPr/>
      </dsp:nvSpPr>
      <dsp:spPr>
        <a:xfrm>
          <a:off x="2671115" y="3397553"/>
          <a:ext cx="6733707" cy="2677789"/>
        </a:xfrm>
        <a:prstGeom prst="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1">
                  <a:lumMod val="95000"/>
                  <a:lumOff val="5000"/>
                </a:schemeClr>
              </a:solidFill>
            </a:rPr>
            <a:t>3-تركيز الحيوانات المنوية في الملل</a:t>
          </a:r>
          <a:br>
            <a:rPr lang="en-US" sz="4000" b="1" kern="1200" dirty="0"/>
          </a:br>
          <a:r>
            <a:rPr lang="ar-SA" sz="4000" b="1" kern="1200" dirty="0">
              <a:solidFill>
                <a:srgbClr val="FF0000"/>
              </a:solidFill>
            </a:rPr>
            <a:t>من 300 الي 800 مليون / مل</a:t>
          </a:r>
          <a:br>
            <a:rPr lang="en-US" sz="4000" b="1" kern="1200" dirty="0">
              <a:solidFill>
                <a:srgbClr val="FF0000"/>
              </a:solidFill>
            </a:rPr>
          </a:br>
          <a:r>
            <a:rPr lang="ar-SA" sz="4000" b="1" kern="1200" dirty="0">
              <a:solidFill>
                <a:schemeClr val="tx1">
                  <a:lumMod val="95000"/>
                  <a:lumOff val="5000"/>
                </a:schemeClr>
              </a:solidFill>
            </a:rPr>
            <a:t>تركيز الحيوانات المنوية في القذفة</a:t>
          </a:r>
          <a:r>
            <a:rPr lang="en-US" sz="4000" b="1" kern="1200" dirty="0">
              <a:solidFill>
                <a:schemeClr val="tx1">
                  <a:lumMod val="95000"/>
                  <a:lumOff val="5000"/>
                </a:schemeClr>
              </a:solidFill>
            </a:rPr>
            <a:t> </a:t>
          </a:r>
          <a:endParaRPr lang="ar-SA" sz="4000" b="1" kern="1200" dirty="0">
            <a:solidFill>
              <a:schemeClr val="tx1">
                <a:lumMod val="95000"/>
                <a:lumOff val="5000"/>
              </a:schemeClr>
            </a:solidFill>
          </a:endParaRPr>
        </a:p>
        <a:p>
          <a:pPr marL="0" lvl="0" indent="0" algn="ctr" defTabSz="1778000" rtl="1">
            <a:lnSpc>
              <a:spcPct val="90000"/>
            </a:lnSpc>
            <a:spcBef>
              <a:spcPct val="0"/>
            </a:spcBef>
            <a:spcAft>
              <a:spcPct val="35000"/>
            </a:spcAft>
            <a:buNone/>
          </a:pPr>
          <a:r>
            <a:rPr lang="ar-SA" sz="4000" b="1" kern="1200" dirty="0">
              <a:solidFill>
                <a:srgbClr val="FF0000"/>
              </a:solidFill>
            </a:rPr>
            <a:t>لا يقل عن 200 مليون / قذفة </a:t>
          </a:r>
          <a:endParaRPr lang="ar-EG" sz="4000" kern="1200" dirty="0">
            <a:solidFill>
              <a:srgbClr val="FF0000"/>
            </a:solidFill>
          </a:endParaRPr>
        </a:p>
      </dsp:txBody>
      <dsp:txXfrm>
        <a:off x="2671115" y="3397553"/>
        <a:ext cx="6733707" cy="2677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8CBEA-6D55-4F3A-9504-CFB5651BD613}">
      <dsp:nvSpPr>
        <dsp:cNvPr id="0" name=""/>
        <dsp:cNvSpPr/>
      </dsp:nvSpPr>
      <dsp:spPr>
        <a:xfrm rot="5400000">
          <a:off x="176776" y="1146687"/>
          <a:ext cx="1793064" cy="21620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BBB84-A19C-4C57-BFB4-0ED12449F7A4}">
      <dsp:nvSpPr>
        <dsp:cNvPr id="0" name=""/>
        <dsp:cNvSpPr/>
      </dsp:nvSpPr>
      <dsp:spPr>
        <a:xfrm>
          <a:off x="588507" y="1249"/>
          <a:ext cx="2402318" cy="1441391"/>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كلوريد الصوديوم </a:t>
          </a:r>
          <a:endParaRPr lang="ar-EG" sz="4000" kern="1200" dirty="0">
            <a:solidFill>
              <a:schemeClr val="tx2">
                <a:lumMod val="90000"/>
                <a:lumOff val="10000"/>
              </a:schemeClr>
            </a:solidFill>
          </a:endParaRPr>
        </a:p>
      </dsp:txBody>
      <dsp:txXfrm>
        <a:off x="630724" y="43466"/>
        <a:ext cx="2317884" cy="1356957"/>
      </dsp:txXfrm>
    </dsp:sp>
    <dsp:sp modelId="{AF57C42C-22F6-4F06-8451-936757F3A5D9}">
      <dsp:nvSpPr>
        <dsp:cNvPr id="0" name=""/>
        <dsp:cNvSpPr/>
      </dsp:nvSpPr>
      <dsp:spPr>
        <a:xfrm rot="5400000">
          <a:off x="176776" y="2948426"/>
          <a:ext cx="1793064" cy="21620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6288F4-0A9F-44B7-AF77-2F0507C60575}">
      <dsp:nvSpPr>
        <dsp:cNvPr id="0" name=""/>
        <dsp:cNvSpPr/>
      </dsp:nvSpPr>
      <dsp:spPr>
        <a:xfrm>
          <a:off x="588507" y="1802987"/>
          <a:ext cx="2402318" cy="14413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سكر فراكتوز </a:t>
          </a:r>
          <a:endParaRPr lang="ar-EG" sz="4000" kern="1200" dirty="0">
            <a:solidFill>
              <a:schemeClr val="tx2">
                <a:lumMod val="90000"/>
                <a:lumOff val="10000"/>
              </a:schemeClr>
            </a:solidFill>
          </a:endParaRPr>
        </a:p>
      </dsp:txBody>
      <dsp:txXfrm>
        <a:off x="630724" y="1845204"/>
        <a:ext cx="2317884" cy="1356957"/>
      </dsp:txXfrm>
    </dsp:sp>
    <dsp:sp modelId="{26E8E495-0EE4-48BA-9DF6-EE8E472AEE07}">
      <dsp:nvSpPr>
        <dsp:cNvPr id="0" name=""/>
        <dsp:cNvSpPr/>
      </dsp:nvSpPr>
      <dsp:spPr>
        <a:xfrm>
          <a:off x="1077645" y="3849296"/>
          <a:ext cx="3186408" cy="21620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2E6203-855F-41EC-94E8-B28502FD878B}">
      <dsp:nvSpPr>
        <dsp:cNvPr id="0" name=""/>
        <dsp:cNvSpPr/>
      </dsp:nvSpPr>
      <dsp:spPr>
        <a:xfrm>
          <a:off x="588507" y="3604726"/>
          <a:ext cx="2402318" cy="144139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err="1">
              <a:solidFill>
                <a:schemeClr val="tx2">
                  <a:lumMod val="90000"/>
                  <a:lumOff val="10000"/>
                </a:schemeClr>
              </a:solidFill>
              <a:latin typeface="Calibri" panose="020F0502020204030204" pitchFamily="34" charset="0"/>
              <a:ea typeface="Calibri" panose="020F0502020204030204" pitchFamily="34" charset="0"/>
            </a:rPr>
            <a:t>التريس</a:t>
          </a:r>
          <a:endParaRPr lang="ar-EG" sz="4000" kern="1200" dirty="0">
            <a:solidFill>
              <a:schemeClr val="tx2">
                <a:lumMod val="90000"/>
                <a:lumOff val="10000"/>
              </a:schemeClr>
            </a:solidFill>
          </a:endParaRPr>
        </a:p>
      </dsp:txBody>
      <dsp:txXfrm>
        <a:off x="630724" y="3646943"/>
        <a:ext cx="2317884" cy="1356957"/>
      </dsp:txXfrm>
    </dsp:sp>
    <dsp:sp modelId="{84DEA9DF-91F8-4ED9-B487-AAB8E8DC31D9}">
      <dsp:nvSpPr>
        <dsp:cNvPr id="0" name=""/>
        <dsp:cNvSpPr/>
      </dsp:nvSpPr>
      <dsp:spPr>
        <a:xfrm rot="16200000">
          <a:off x="3371859" y="2948426"/>
          <a:ext cx="1793064" cy="21620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FFB48-BEE9-46DB-BC2A-E0FA314076F2}">
      <dsp:nvSpPr>
        <dsp:cNvPr id="0" name=""/>
        <dsp:cNvSpPr/>
      </dsp:nvSpPr>
      <dsp:spPr>
        <a:xfrm>
          <a:off x="3783590" y="3604726"/>
          <a:ext cx="2402318" cy="1441391"/>
        </a:xfrm>
        <a:prstGeom prst="roundRect">
          <a:avLst>
            <a:gd name="adj" fmla="val 10000"/>
          </a:avLst>
        </a:prstGeom>
        <a:solidFill>
          <a:srgbClr val="7FEBB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سترات الصوديوم </a:t>
          </a:r>
          <a:endParaRPr lang="ar-EG" sz="4000" kern="1200" dirty="0">
            <a:solidFill>
              <a:schemeClr val="tx2">
                <a:lumMod val="90000"/>
                <a:lumOff val="10000"/>
              </a:schemeClr>
            </a:solidFill>
          </a:endParaRPr>
        </a:p>
      </dsp:txBody>
      <dsp:txXfrm>
        <a:off x="3825807" y="3646943"/>
        <a:ext cx="2317884" cy="1356957"/>
      </dsp:txXfrm>
    </dsp:sp>
    <dsp:sp modelId="{EFF0EC6F-46DF-47C8-8380-FA3769F00694}">
      <dsp:nvSpPr>
        <dsp:cNvPr id="0" name=""/>
        <dsp:cNvSpPr/>
      </dsp:nvSpPr>
      <dsp:spPr>
        <a:xfrm rot="16200000">
          <a:off x="3371859" y="1146687"/>
          <a:ext cx="1793064" cy="216208"/>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3A5E7-D0ED-4EA1-B084-6E249A25B8A1}">
      <dsp:nvSpPr>
        <dsp:cNvPr id="0" name=""/>
        <dsp:cNvSpPr/>
      </dsp:nvSpPr>
      <dsp:spPr>
        <a:xfrm>
          <a:off x="3783590" y="1802987"/>
          <a:ext cx="2402318" cy="144139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سكر الجلوكوز </a:t>
          </a:r>
          <a:endParaRPr lang="ar-EG" sz="4000" kern="1200" dirty="0">
            <a:solidFill>
              <a:schemeClr val="tx2">
                <a:lumMod val="90000"/>
                <a:lumOff val="10000"/>
              </a:schemeClr>
            </a:solidFill>
          </a:endParaRPr>
        </a:p>
      </dsp:txBody>
      <dsp:txXfrm>
        <a:off x="3825807" y="1845204"/>
        <a:ext cx="2317884" cy="1356957"/>
      </dsp:txXfrm>
    </dsp:sp>
    <dsp:sp modelId="{C1FE9247-0BFC-468A-BA9B-B017195FA281}">
      <dsp:nvSpPr>
        <dsp:cNvPr id="0" name=""/>
        <dsp:cNvSpPr/>
      </dsp:nvSpPr>
      <dsp:spPr>
        <a:xfrm>
          <a:off x="4272729" y="245818"/>
          <a:ext cx="3186408" cy="21620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63275-7A0F-415C-B85C-D29E0AE9907C}">
      <dsp:nvSpPr>
        <dsp:cNvPr id="0" name=""/>
        <dsp:cNvSpPr/>
      </dsp:nvSpPr>
      <dsp:spPr>
        <a:xfrm>
          <a:off x="3783590" y="1249"/>
          <a:ext cx="2402318" cy="1441391"/>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سكر اللاكتوز </a:t>
          </a:r>
          <a:endParaRPr lang="ar-EG" sz="4000" kern="1200" dirty="0">
            <a:solidFill>
              <a:schemeClr val="tx2">
                <a:lumMod val="90000"/>
                <a:lumOff val="10000"/>
              </a:schemeClr>
            </a:solidFill>
          </a:endParaRPr>
        </a:p>
      </dsp:txBody>
      <dsp:txXfrm>
        <a:off x="3825807" y="43466"/>
        <a:ext cx="2317884" cy="1356957"/>
      </dsp:txXfrm>
    </dsp:sp>
    <dsp:sp modelId="{C9BEFDAC-480A-4FEC-BBAC-07946913B8D0}">
      <dsp:nvSpPr>
        <dsp:cNvPr id="0" name=""/>
        <dsp:cNvSpPr/>
      </dsp:nvSpPr>
      <dsp:spPr>
        <a:xfrm rot="5400000">
          <a:off x="6566943" y="1146687"/>
          <a:ext cx="1793064" cy="21620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253B5-8E10-4BDB-A173-0DFBB612C2A0}">
      <dsp:nvSpPr>
        <dsp:cNvPr id="0" name=""/>
        <dsp:cNvSpPr/>
      </dsp:nvSpPr>
      <dsp:spPr>
        <a:xfrm>
          <a:off x="6978674" y="1249"/>
          <a:ext cx="2402318" cy="1441391"/>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حمض الستريك </a:t>
          </a:r>
          <a:endParaRPr lang="ar-EG" sz="4000" kern="1200" dirty="0">
            <a:solidFill>
              <a:schemeClr val="tx2">
                <a:lumMod val="90000"/>
                <a:lumOff val="10000"/>
              </a:schemeClr>
            </a:solidFill>
          </a:endParaRPr>
        </a:p>
      </dsp:txBody>
      <dsp:txXfrm>
        <a:off x="7020891" y="43466"/>
        <a:ext cx="2317884" cy="1356957"/>
      </dsp:txXfrm>
    </dsp:sp>
    <dsp:sp modelId="{E7390924-CF0B-4D35-9C8D-A1B81287B27C}">
      <dsp:nvSpPr>
        <dsp:cNvPr id="0" name=""/>
        <dsp:cNvSpPr/>
      </dsp:nvSpPr>
      <dsp:spPr>
        <a:xfrm>
          <a:off x="6978674" y="1802987"/>
          <a:ext cx="2402318" cy="1441391"/>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tx2">
                  <a:lumMod val="90000"/>
                  <a:lumOff val="10000"/>
                </a:schemeClr>
              </a:solidFill>
              <a:latin typeface="Calibri" panose="020F0502020204030204" pitchFamily="34" charset="0"/>
              <a:ea typeface="Calibri" panose="020F0502020204030204" pitchFamily="34" charset="0"/>
            </a:rPr>
            <a:t>سترات الصوديوم</a:t>
          </a:r>
          <a:endParaRPr lang="ar-EG" sz="4000" kern="1200" dirty="0">
            <a:solidFill>
              <a:schemeClr val="tx2">
                <a:lumMod val="90000"/>
                <a:lumOff val="10000"/>
              </a:schemeClr>
            </a:solidFill>
          </a:endParaRPr>
        </a:p>
      </dsp:txBody>
      <dsp:txXfrm>
        <a:off x="7020891" y="1845204"/>
        <a:ext cx="2317884" cy="1356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5BB5-D0A7-4D47-8841-8DB1E95CC6D4}">
      <dsp:nvSpPr>
        <dsp:cNvPr id="0" name=""/>
        <dsp:cNvSpPr/>
      </dsp:nvSpPr>
      <dsp:spPr>
        <a:xfrm>
          <a:off x="6156557" y="2402596"/>
          <a:ext cx="4319381" cy="547179"/>
        </a:xfrm>
        <a:custGeom>
          <a:avLst/>
          <a:gdLst/>
          <a:ahLst/>
          <a:cxnLst/>
          <a:rect l="0" t="0" r="0" b="0"/>
          <a:pathLst>
            <a:path>
              <a:moveTo>
                <a:pt x="0" y="0"/>
              </a:moveTo>
              <a:lnTo>
                <a:pt x="0" y="199089"/>
              </a:lnTo>
              <a:lnTo>
                <a:pt x="4319381" y="199089"/>
              </a:lnTo>
              <a:lnTo>
                <a:pt x="4319381" y="547179"/>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3126CA-40E3-4FE5-802D-CC61A67579A5}">
      <dsp:nvSpPr>
        <dsp:cNvPr id="0" name=""/>
        <dsp:cNvSpPr/>
      </dsp:nvSpPr>
      <dsp:spPr>
        <a:xfrm>
          <a:off x="6156557" y="2402596"/>
          <a:ext cx="182379" cy="670090"/>
        </a:xfrm>
        <a:custGeom>
          <a:avLst/>
          <a:gdLst/>
          <a:ahLst/>
          <a:cxnLst/>
          <a:rect l="0" t="0" r="0" b="0"/>
          <a:pathLst>
            <a:path>
              <a:moveTo>
                <a:pt x="0" y="0"/>
              </a:moveTo>
              <a:lnTo>
                <a:pt x="0" y="322000"/>
              </a:lnTo>
              <a:lnTo>
                <a:pt x="182379" y="322000"/>
              </a:lnTo>
              <a:lnTo>
                <a:pt x="182379" y="670090"/>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2ECB8B-788D-4FE8-9955-7F9F06799385}">
      <dsp:nvSpPr>
        <dsp:cNvPr id="0" name=""/>
        <dsp:cNvSpPr/>
      </dsp:nvSpPr>
      <dsp:spPr>
        <a:xfrm>
          <a:off x="1971114" y="2402596"/>
          <a:ext cx="4185443" cy="701746"/>
        </a:xfrm>
        <a:custGeom>
          <a:avLst/>
          <a:gdLst/>
          <a:ahLst/>
          <a:cxnLst/>
          <a:rect l="0" t="0" r="0" b="0"/>
          <a:pathLst>
            <a:path>
              <a:moveTo>
                <a:pt x="4185443" y="0"/>
              </a:moveTo>
              <a:lnTo>
                <a:pt x="4185443" y="353656"/>
              </a:lnTo>
              <a:lnTo>
                <a:pt x="0" y="353656"/>
              </a:lnTo>
              <a:lnTo>
                <a:pt x="0" y="7017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E3F944-60C7-4176-9102-77BA58F77453}">
      <dsp:nvSpPr>
        <dsp:cNvPr id="0" name=""/>
        <dsp:cNvSpPr/>
      </dsp:nvSpPr>
      <dsp:spPr>
        <a:xfrm>
          <a:off x="4576979" y="910780"/>
          <a:ext cx="3159157" cy="1491815"/>
        </a:xfrm>
        <a:prstGeom prst="rect">
          <a:avLst/>
        </a:prstGeom>
        <a:solidFill>
          <a:schemeClr val="bg2">
            <a:lumMod val="90000"/>
          </a:schemeClr>
        </a:solidFill>
        <a:ln w="19050" cap="flat" cmpd="sng" algn="ctr">
          <a:solidFill>
            <a:schemeClr val="lt1">
              <a:tint val="50000"/>
              <a:shade val="83000"/>
            </a:schemeClr>
          </a:solidFill>
          <a:prstDash val="solid"/>
        </a:ln>
        <a:effectLst/>
        <a:scene3d>
          <a:camera prst="orthographicFront"/>
          <a:lightRig rig="flat" dir="t"/>
        </a:scene3d>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10512" numCol="1" spcCol="1270" anchor="ctr" anchorCtr="0">
          <a:noAutofit/>
        </a:bodyPr>
        <a:lstStyle/>
        <a:p>
          <a:pPr marL="0" lvl="0" indent="0" algn="ctr" defTabSz="1422400" rtl="1">
            <a:lnSpc>
              <a:spcPct val="90000"/>
            </a:lnSpc>
            <a:spcBef>
              <a:spcPct val="0"/>
            </a:spcBef>
            <a:spcAft>
              <a:spcPct val="35000"/>
            </a:spcAft>
            <a:buNone/>
          </a:pPr>
          <a:r>
            <a:rPr kumimoji="0" lang="ar-SA" altLang="ar-EG" sz="32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ولذلك يتم استحداث التبويض صناعيا</a:t>
          </a:r>
          <a:endParaRPr lang="ar-EG" sz="3200" kern="1200" dirty="0">
            <a:solidFill>
              <a:srgbClr val="FF0000"/>
            </a:solidFill>
          </a:endParaRPr>
        </a:p>
      </dsp:txBody>
      <dsp:txXfrm>
        <a:off x="4576979" y="910780"/>
        <a:ext cx="3159157" cy="1491815"/>
      </dsp:txXfrm>
    </dsp:sp>
    <dsp:sp modelId="{6D67A583-5BE7-45B4-9D15-E4877AE96574}">
      <dsp:nvSpPr>
        <dsp:cNvPr id="0" name=""/>
        <dsp:cNvSpPr/>
      </dsp:nvSpPr>
      <dsp:spPr>
        <a:xfrm>
          <a:off x="5533583" y="1963368"/>
          <a:ext cx="2593181" cy="49727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17780" rIns="7112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ويتم ذلك من خلال </a:t>
          </a:r>
          <a:endParaRPr lang="ar-EG" sz="2800" b="1" kern="1200" dirty="0"/>
        </a:p>
      </dsp:txBody>
      <dsp:txXfrm>
        <a:off x="5533583" y="1963368"/>
        <a:ext cx="2593181" cy="497271"/>
      </dsp:txXfrm>
    </dsp:sp>
    <dsp:sp modelId="{1DB9C9AD-ACF9-438E-879D-9355104703B4}">
      <dsp:nvSpPr>
        <dsp:cNvPr id="0" name=""/>
        <dsp:cNvSpPr/>
      </dsp:nvSpPr>
      <dsp:spPr>
        <a:xfrm>
          <a:off x="257597" y="3104343"/>
          <a:ext cx="3427033" cy="1822700"/>
        </a:xfrm>
        <a:prstGeom prst="rect">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10512" numCol="1" spcCol="1270" anchor="ctr" anchorCtr="0">
          <a:noAutofit/>
        </a:bodyPr>
        <a:lstStyle/>
        <a:p>
          <a:pPr marL="0" lvl="0" indent="0" algn="ctr" defTabSz="1600200" rtl="1">
            <a:lnSpc>
              <a:spcPct val="90000"/>
            </a:lnSpc>
            <a:spcBef>
              <a:spcPct val="0"/>
            </a:spcBef>
            <a:spcAft>
              <a:spcPct val="35000"/>
            </a:spcAft>
            <a:buNone/>
          </a:pPr>
          <a:r>
            <a:rPr kumimoji="0" lang="ar-SA" altLang="ar-EG" sz="3600" b="1" i="0" u="sng" strike="noStrike" kern="1200"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3-التنبيه الهرموني باستخدام الحقن الهرموني أو المنبه </a:t>
          </a:r>
          <a:endParaRPr lang="ar-EG" sz="3600" kern="1200" dirty="0">
            <a:solidFill>
              <a:schemeClr val="tx1">
                <a:lumMod val="95000"/>
                <a:lumOff val="5000"/>
              </a:schemeClr>
            </a:solidFill>
          </a:endParaRPr>
        </a:p>
      </dsp:txBody>
      <dsp:txXfrm>
        <a:off x="257597" y="3104343"/>
        <a:ext cx="3427033" cy="1822700"/>
      </dsp:txXfrm>
    </dsp:sp>
    <dsp:sp modelId="{CA28BE6D-9E2F-4F07-92F3-FC7C0769051D}">
      <dsp:nvSpPr>
        <dsp:cNvPr id="0" name=""/>
        <dsp:cNvSpPr/>
      </dsp:nvSpPr>
      <dsp:spPr>
        <a:xfrm>
          <a:off x="888602" y="4680053"/>
          <a:ext cx="3460859" cy="285363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12700" rIns="50800" bIns="12700" numCol="1" spcCol="1270" anchor="ctr" anchorCtr="0">
          <a:noAutofit/>
        </a:bodyPr>
        <a:lstStyle/>
        <a:p>
          <a:pPr marL="0" lvl="0" indent="0" algn="ctr" defTabSz="889000" rtl="1">
            <a:lnSpc>
              <a:spcPct val="90000"/>
            </a:lnSpc>
            <a:spcBef>
              <a:spcPct val="0"/>
            </a:spcBef>
            <a:spcAft>
              <a:spcPct val="35000"/>
            </a:spcAft>
            <a:buNone/>
          </a:pP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1-هرمون التبويض المستخلص من الغدة النخامية</a:t>
          </a:r>
          <a:r>
            <a:rPr kumimoji="0" lang="en-US" altLang="ar-EG" sz="2000" b="1" i="0" u="sng" strike="noStrike" kern="1200" cap="none" normalizeH="0" baseline="0" dirty="0">
              <a:ln/>
              <a:solidFill>
                <a:srgbClr val="FF0000"/>
              </a:solidFill>
              <a:effectLst/>
              <a:ea typeface="Calibri" panose="020F0502020204030204" pitchFamily="34" charset="0"/>
              <a:cs typeface="Arial" panose="020B0604020202020204" pitchFamily="34" charset="0"/>
            </a:rPr>
            <a:t> (LH ) </a:t>
          </a: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و</a:t>
          </a:r>
        </a:p>
        <a:p>
          <a:pPr marL="0" lvl="0" indent="0" algn="ctr" defTabSz="889000" rtl="1">
            <a:lnSpc>
              <a:spcPct val="90000"/>
            </a:lnSpc>
            <a:spcBef>
              <a:spcPct val="0"/>
            </a:spcBef>
            <a:spcAft>
              <a:spcPct val="35000"/>
            </a:spcAft>
            <a:buNone/>
          </a:pP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2-هرمون التبويض المستخلص من دم المرآة الحامل</a:t>
          </a:r>
          <a:r>
            <a:rPr kumimoji="0" lang="en-US" altLang="ar-EG" sz="2000" b="1" i="0" u="sng" strike="noStrike" kern="1200" cap="none" normalizeH="0" baseline="0" dirty="0">
              <a:ln/>
              <a:solidFill>
                <a:srgbClr val="FF0000"/>
              </a:solidFill>
              <a:effectLst/>
              <a:ea typeface="Calibri" panose="020F0502020204030204" pitchFamily="34" charset="0"/>
              <a:cs typeface="Arial" panose="020B0604020202020204" pitchFamily="34" charset="0"/>
            </a:rPr>
            <a:t> (HCG )</a:t>
          </a:r>
          <a:endParaRPr kumimoji="0" lang="ar-SA" altLang="ar-EG" sz="2000" b="1" i="0" u="sng" strike="noStrike" kern="1200" cap="none" normalizeH="0" baseline="0" dirty="0">
            <a:ln/>
            <a:solidFill>
              <a:srgbClr val="FF0000"/>
            </a:solidFill>
            <a:effectLst/>
            <a:ea typeface="Calibri" panose="020F0502020204030204" pitchFamily="34" charset="0"/>
            <a:cs typeface="Arial" panose="020B0604020202020204" pitchFamily="34" charset="0"/>
          </a:endParaRPr>
        </a:p>
        <a:p>
          <a:pPr marL="0" lvl="0" indent="0" algn="ctr" defTabSz="889000" rtl="1">
            <a:lnSpc>
              <a:spcPct val="90000"/>
            </a:lnSpc>
            <a:spcBef>
              <a:spcPct val="0"/>
            </a:spcBef>
            <a:spcAft>
              <a:spcPct val="35000"/>
            </a:spcAft>
            <a:buNone/>
          </a:pP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3-المنبه الهرموني المسبب لإفراز هرموني</a:t>
          </a:r>
          <a:r>
            <a:rPr kumimoji="0" lang="en-US" altLang="ar-EG" sz="2000" b="1" i="0" u="sng" strike="noStrike" kern="1200" cap="none" normalizeH="0" baseline="0" dirty="0">
              <a:ln/>
              <a:solidFill>
                <a:srgbClr val="FF0000"/>
              </a:solidFill>
              <a:effectLst/>
              <a:ea typeface="Calibri" panose="020F0502020204030204" pitchFamily="34" charset="0"/>
              <a:cs typeface="Arial" panose="020B0604020202020204" pitchFamily="34" charset="0"/>
            </a:rPr>
            <a:t> (FSH) </a:t>
          </a: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المنبه لإفراز الحويصلات وكذلك</a:t>
          </a:r>
          <a:r>
            <a:rPr kumimoji="0" lang="en-US" altLang="ar-EG" sz="2000" b="1" i="0" u="sng" strike="noStrike" kern="1200" cap="none" normalizeH="0" baseline="0" dirty="0">
              <a:ln/>
              <a:solidFill>
                <a:srgbClr val="FF0000"/>
              </a:solidFill>
              <a:effectLst/>
              <a:ea typeface="Calibri" panose="020F0502020204030204" pitchFamily="34" charset="0"/>
              <a:cs typeface="Arial" panose="020B0604020202020204" pitchFamily="34" charset="0"/>
            </a:rPr>
            <a:t> (LH ) </a:t>
          </a:r>
          <a:r>
            <a:rPr kumimoji="0" lang="ar-SA"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المنبه للتبويض</a:t>
          </a:r>
          <a:endParaRPr kumimoji="0" lang="en-US"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889000" rtl="1">
            <a:lnSpc>
              <a:spcPct val="90000"/>
            </a:lnSpc>
            <a:spcBef>
              <a:spcPct val="0"/>
            </a:spcBef>
            <a:spcAft>
              <a:spcPct val="35000"/>
            </a:spcAft>
            <a:buNone/>
          </a:pPr>
          <a:r>
            <a:rPr kumimoji="0" lang="en-US" altLang="ar-EG" sz="20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 -4,</a:t>
          </a:r>
          <a:r>
            <a:rPr kumimoji="0" lang="en-US" altLang="ar-EG" sz="2000" b="0" i="0" u="none" strike="noStrike" kern="1200" cap="none" normalizeH="0" baseline="0" dirty="0">
              <a:ln/>
              <a:solidFill>
                <a:srgbClr val="FF0000"/>
              </a:solidFill>
              <a:effectLst/>
            </a:rPr>
            <a:t> </a:t>
          </a:r>
          <a:r>
            <a:rPr lang="ar-SA" sz="2000" b="1" u="sng" kern="1200" dirty="0">
              <a:solidFill>
                <a:srgbClr val="FF0000"/>
              </a:solidFill>
            </a:rPr>
            <a:t>استخدام المنبه الهرموني</a:t>
          </a:r>
          <a:r>
            <a:rPr lang="en-US" sz="2000" b="1" u="sng" kern="1200" dirty="0">
              <a:solidFill>
                <a:srgbClr val="FF0000"/>
              </a:solidFill>
            </a:rPr>
            <a:t> Gn – Rh </a:t>
          </a:r>
          <a:endParaRPr lang="ar-EG" sz="2000" kern="1200" dirty="0">
            <a:solidFill>
              <a:srgbClr val="FF0000"/>
            </a:solidFill>
          </a:endParaRPr>
        </a:p>
      </dsp:txBody>
      <dsp:txXfrm>
        <a:off x="888602" y="4680053"/>
        <a:ext cx="3460859" cy="2853639"/>
      </dsp:txXfrm>
    </dsp:sp>
    <dsp:sp modelId="{ED722BE9-169B-4CC1-8A9B-68342945B2A8}">
      <dsp:nvSpPr>
        <dsp:cNvPr id="0" name=""/>
        <dsp:cNvSpPr/>
      </dsp:nvSpPr>
      <dsp:spPr>
        <a:xfrm>
          <a:off x="4798025" y="3072687"/>
          <a:ext cx="3081823" cy="2186644"/>
        </a:xfrm>
        <a:prstGeom prst="rect">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210512" numCol="1" spcCol="1270" anchor="ctr" anchorCtr="0">
          <a:noAutofit/>
        </a:bodyPr>
        <a:lstStyle/>
        <a:p>
          <a:pPr marL="0" lvl="0" indent="0" algn="ctr" defTabSz="1244600" rtl="1">
            <a:lnSpc>
              <a:spcPct val="90000"/>
            </a:lnSpc>
            <a:spcBef>
              <a:spcPct val="0"/>
            </a:spcBef>
            <a:spcAft>
              <a:spcPct val="35000"/>
            </a:spcAft>
            <a:buNone/>
          </a:pPr>
          <a:r>
            <a:rPr kumimoji="0" lang="ar-SA" altLang="ar-EG" sz="2800" b="1" i="0" u="sng" strike="noStrike" kern="1200"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2</a:t>
          </a:r>
          <a:r>
            <a:rPr kumimoji="0" lang="ar-SA" altLang="ar-EG" sz="3600" b="1" i="0" u="sng" strike="noStrike" kern="1200"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-التنبيه من خلال التزاوج </a:t>
          </a:r>
        </a:p>
        <a:p>
          <a:pPr marL="0" lvl="0" indent="0" algn="ctr" defTabSz="1244600" rtl="1">
            <a:lnSpc>
              <a:spcPct val="90000"/>
            </a:lnSpc>
            <a:spcBef>
              <a:spcPct val="0"/>
            </a:spcBef>
            <a:spcAft>
              <a:spcPct val="35000"/>
            </a:spcAft>
            <a:buNone/>
          </a:pPr>
          <a:endParaRPr lang="ar-EG" sz="2800" kern="1200" dirty="0"/>
        </a:p>
      </dsp:txBody>
      <dsp:txXfrm>
        <a:off x="4798025" y="3072687"/>
        <a:ext cx="3081823" cy="2186644"/>
      </dsp:txXfrm>
    </dsp:sp>
    <dsp:sp modelId="{B4E7C0A6-7EB4-4789-AC32-FBA3286466AB}">
      <dsp:nvSpPr>
        <dsp:cNvPr id="0" name=""/>
        <dsp:cNvSpPr/>
      </dsp:nvSpPr>
      <dsp:spPr>
        <a:xfrm>
          <a:off x="5432437" y="4342644"/>
          <a:ext cx="2833283" cy="315088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280" tIns="20320" rIns="8128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rgbClr val="FF0000"/>
              </a:solidFill>
            </a:rPr>
            <a:t>و</a:t>
          </a:r>
          <a:r>
            <a:rPr kumimoji="0" lang="ar-SA" altLang="ar-EG" sz="32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باستخدام ذكر عقيم أو فحصي أو مقطوع الحبل المنوي والذي يتمتع برغبة جنسية عالية ولكنه لا يتيح حيوانات منوية </a:t>
          </a:r>
          <a:endParaRPr lang="ar-EG" sz="3200" kern="1200" dirty="0">
            <a:solidFill>
              <a:srgbClr val="FF0000"/>
            </a:solidFill>
          </a:endParaRPr>
        </a:p>
      </dsp:txBody>
      <dsp:txXfrm>
        <a:off x="5432437" y="4342644"/>
        <a:ext cx="2833283" cy="3150889"/>
      </dsp:txXfrm>
    </dsp:sp>
    <dsp:sp modelId="{3865590F-F1AF-4EE6-BEC4-D2292CE6A9A5}">
      <dsp:nvSpPr>
        <dsp:cNvPr id="0" name=""/>
        <dsp:cNvSpPr/>
      </dsp:nvSpPr>
      <dsp:spPr>
        <a:xfrm>
          <a:off x="8915852" y="2949776"/>
          <a:ext cx="3120173" cy="2154167"/>
        </a:xfrm>
        <a:prstGeom prst="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10512" numCol="1" spcCol="1270" anchor="ctr" anchorCtr="0">
          <a:noAutofit/>
        </a:bodyPr>
        <a:lstStyle/>
        <a:p>
          <a:pPr marL="0" lvl="0" indent="0" algn="ctr" defTabSz="1778000" rtl="1">
            <a:lnSpc>
              <a:spcPct val="90000"/>
            </a:lnSpc>
            <a:spcBef>
              <a:spcPct val="0"/>
            </a:spcBef>
            <a:spcAft>
              <a:spcPct val="35000"/>
            </a:spcAft>
            <a:buNone/>
          </a:pPr>
          <a:r>
            <a:rPr kumimoji="0" lang="ar-SA" altLang="ar-EG" sz="4000" b="1" i="0" u="sng" strike="noStrike" kern="1200" cap="none" normalizeH="0" baseline="0" dirty="0">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1-التنبيه الميكانيكي العصبى</a:t>
          </a:r>
          <a:endParaRPr lang="ar-EG" sz="4000" kern="1200" dirty="0">
            <a:solidFill>
              <a:schemeClr val="tx1">
                <a:lumMod val="95000"/>
                <a:lumOff val="5000"/>
              </a:schemeClr>
            </a:solidFill>
          </a:endParaRPr>
        </a:p>
      </dsp:txBody>
      <dsp:txXfrm>
        <a:off x="8915852" y="2949776"/>
        <a:ext cx="3120173" cy="2154167"/>
      </dsp:txXfrm>
    </dsp:sp>
    <dsp:sp modelId="{C8081FA1-B138-47DB-A265-BF6A5E1F68AF}">
      <dsp:nvSpPr>
        <dsp:cNvPr id="0" name=""/>
        <dsp:cNvSpPr/>
      </dsp:nvSpPr>
      <dsp:spPr>
        <a:xfrm>
          <a:off x="9588590" y="4652323"/>
          <a:ext cx="2593181" cy="2063643"/>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22860" rIns="91440" bIns="22860" numCol="1" spcCol="1270" anchor="ctr" anchorCtr="0">
          <a:noAutofit/>
        </a:bodyPr>
        <a:lstStyle/>
        <a:p>
          <a:pPr marL="0" lvl="0" indent="0" algn="ctr" defTabSz="1600200" rtl="1">
            <a:lnSpc>
              <a:spcPct val="90000"/>
            </a:lnSpc>
            <a:spcBef>
              <a:spcPct val="0"/>
            </a:spcBef>
            <a:spcAft>
              <a:spcPct val="35000"/>
            </a:spcAft>
            <a:buNone/>
          </a:pPr>
          <a:r>
            <a:rPr kumimoji="0" lang="ar-SA" altLang="ar-EG" sz="3600" b="1" i="0" u="sng" strike="noStrike" kern="1200" cap="none" normalizeH="0" baseline="0" dirty="0">
              <a:ln/>
              <a:solidFill>
                <a:srgbClr val="FF0000"/>
              </a:solidFill>
              <a:effectLst/>
              <a:latin typeface="Arial" panose="020B0604020202020204" pitchFamily="34" charset="0"/>
              <a:ea typeface="Calibri" panose="020F0502020204030204" pitchFamily="34" charset="0"/>
              <a:cs typeface="Arial" panose="020B0604020202020204" pitchFamily="34" charset="0"/>
            </a:rPr>
            <a:t>من خلال أثارة فتحة الحيا ( المهبل ) بريشة دجاج نظيفة </a:t>
          </a:r>
          <a:endParaRPr lang="ar-EG" sz="3600" kern="1200" dirty="0">
            <a:solidFill>
              <a:srgbClr val="FF0000"/>
            </a:solidFill>
          </a:endParaRPr>
        </a:p>
      </dsp:txBody>
      <dsp:txXfrm>
        <a:off x="9588590" y="4652323"/>
        <a:ext cx="2593181" cy="206364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8597213-38E4-40B5-BFE8-E292BB169C48}" type="datetimeFigureOut">
              <a:rPr lang="ar-EG" smtClean="0"/>
              <a:pPr/>
              <a:t>26/07/1441</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32BC224-31A6-43C8-BD28-64E31D63E909}" type="slidenum">
              <a:rPr lang="ar-EG" smtClean="0"/>
              <a:pPr/>
              <a:t>‹#›</a:t>
            </a:fld>
            <a:endParaRPr lang="ar-EG"/>
          </a:p>
        </p:txBody>
      </p:sp>
    </p:spTree>
    <p:extLst>
      <p:ext uri="{BB962C8B-B14F-4D97-AF65-F5344CB8AC3E}">
        <p14:creationId xmlns:p14="http://schemas.microsoft.com/office/powerpoint/2010/main" val="172942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kheeer.com/vb/t3650/" TargetMode="External" /><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b="1" dirty="0"/>
              <a:t>3-عن ماسورة مفتوحة الطرفين بطول 10سم وقطر بوصة ونصف مبطن من الداخل بغلاف مطاطي ليسمح بحجز الماء </a:t>
            </a:r>
            <a:r>
              <a:rPr lang="ar-SA" sz="1200" b="1" dirty="0" err="1"/>
              <a:t>الدافىء</a:t>
            </a:r>
            <a:r>
              <a:rPr lang="ar-SA" sz="1200" b="1" dirty="0"/>
              <a:t> بداخله </a:t>
            </a:r>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b="1" dirty="0"/>
              <a:t>, وتجهز المهبل</a:t>
            </a:r>
            <a:r>
              <a:rPr lang="en-US" sz="1200" b="1" dirty="0"/>
              <a:t> </a:t>
            </a:r>
            <a:r>
              <a:rPr lang="ar-SA" sz="1200" b="1" dirty="0">
                <a:hlinkClick r:id="rId3" tooltip="الصناعي"/>
              </a:rPr>
              <a:t>الصناعي</a:t>
            </a:r>
            <a:r>
              <a:rPr lang="en-US" sz="1200" b="1" dirty="0"/>
              <a:t> </a:t>
            </a:r>
            <a:r>
              <a:rPr lang="ar-SA" sz="1200" b="1" dirty="0"/>
              <a:t>بوضع الماء الساخن فيه علي درجة حرارة من 50-55 م لتصبح درجة حرارة المهبل من 40-45م من الداخل , ثم ينضج بالهواء ويمس بقليل جداً من الفازلين علي حوافه من الناحية التي يتم القذف فيها ولذلك يحاكي المهبل الطبيعي </a:t>
            </a:r>
            <a:endParaRPr lang="ar-EG" sz="1200" b="1" dirty="0"/>
          </a:p>
          <a:p>
            <a:r>
              <a:rPr lang="ar-SA" sz="1200" b="1" kern="1200" dirty="0">
                <a:solidFill>
                  <a:schemeClr val="tx1"/>
                </a:solidFill>
                <a:effectLst/>
                <a:latin typeface="+mn-lt"/>
                <a:ea typeface="+mn-ea"/>
                <a:cs typeface="+mn-cs"/>
              </a:rPr>
              <a:t>1-وتتم عملية الجمع في وجود أنثي حية تستخدم </a:t>
            </a:r>
            <a:r>
              <a:rPr lang="ar-SA" sz="1200" b="1" kern="1200" dirty="0" err="1">
                <a:solidFill>
                  <a:schemeClr val="tx1"/>
                </a:solidFill>
                <a:effectLst/>
                <a:latin typeface="+mn-lt"/>
                <a:ea typeface="+mn-ea"/>
                <a:cs typeface="+mn-cs"/>
              </a:rPr>
              <a:t>كأنثي</a:t>
            </a:r>
            <a:r>
              <a:rPr lang="ar-SA" sz="1200" b="1" kern="1200" dirty="0">
                <a:solidFill>
                  <a:schemeClr val="tx1"/>
                </a:solidFill>
                <a:effectLst/>
                <a:latin typeface="+mn-lt"/>
                <a:ea typeface="+mn-ea"/>
                <a:cs typeface="+mn-cs"/>
              </a:rPr>
              <a:t> امتطاء وبعد أن يتدرب الذكر علي عملية الجمع من الممكن استبدال أنثي الامتطاء بفروة أرنب تغطي نموذجا صناعيا </a:t>
            </a:r>
            <a:r>
              <a:rPr lang="ar-SA" sz="1200" b="1" kern="1200" dirty="0" err="1">
                <a:solidFill>
                  <a:schemeClr val="tx1"/>
                </a:solidFill>
                <a:effectLst/>
                <a:latin typeface="+mn-lt"/>
                <a:ea typeface="+mn-ea"/>
                <a:cs typeface="+mn-cs"/>
              </a:rPr>
              <a:t>لأنثي</a:t>
            </a:r>
            <a:r>
              <a:rPr lang="ar-SA" sz="1200" b="1" kern="1200" dirty="0">
                <a:solidFill>
                  <a:schemeClr val="tx1"/>
                </a:solidFill>
                <a:effectLst/>
                <a:latin typeface="+mn-lt"/>
                <a:ea typeface="+mn-ea"/>
                <a:cs typeface="+mn-cs"/>
              </a:rPr>
              <a:t> أو تستعمل دمية من جلد الأرنب المحشو </a:t>
            </a:r>
            <a:r>
              <a:rPr lang="ar-SA" sz="1200" b="1" kern="1200" dirty="0" err="1">
                <a:solidFill>
                  <a:schemeClr val="tx1"/>
                </a:solidFill>
                <a:effectLst/>
                <a:latin typeface="+mn-lt"/>
                <a:ea typeface="+mn-ea"/>
                <a:cs typeface="+mn-cs"/>
              </a:rPr>
              <a:t>بالاسفنج</a:t>
            </a:r>
            <a:r>
              <a:rPr lang="ar-SA" sz="1200" b="1" kern="1200" dirty="0">
                <a:solidFill>
                  <a:schemeClr val="tx1"/>
                </a:solidFill>
                <a:effectLst/>
                <a:latin typeface="+mn-lt"/>
                <a:ea typeface="+mn-ea"/>
                <a:cs typeface="+mn-cs"/>
              </a:rPr>
              <a:t> أو القطن أو حتي فروة تلبس في احدي أيدي القائم بعملية جمع السائل المنوي حيث يوضع المهبل الصناعي بين </a:t>
            </a:r>
            <a:r>
              <a:rPr lang="ar-SA" sz="1200" b="1" kern="1200" dirty="0" err="1">
                <a:solidFill>
                  <a:schemeClr val="tx1"/>
                </a:solidFill>
                <a:effectLst/>
                <a:latin typeface="+mn-lt"/>
                <a:ea typeface="+mn-ea"/>
                <a:cs typeface="+mn-cs"/>
              </a:rPr>
              <a:t>الأنثي</a:t>
            </a:r>
            <a:r>
              <a:rPr lang="ar-SA" sz="1200" b="1" kern="1200" dirty="0">
                <a:solidFill>
                  <a:schemeClr val="tx1"/>
                </a:solidFill>
                <a:effectLst/>
                <a:latin typeface="+mn-lt"/>
                <a:ea typeface="+mn-ea"/>
                <a:cs typeface="+mn-cs"/>
              </a:rPr>
              <a:t> والذكر وعندما يقوم الذكر الطلوقة بعملية الوثب يدفع له المهبل</a:t>
            </a:r>
            <a:endParaRPr lang="ar-EG" dirty="0"/>
          </a:p>
        </p:txBody>
      </p:sp>
      <p:sp>
        <p:nvSpPr>
          <p:cNvPr id="4" name="Slide Number Placeholder 3"/>
          <p:cNvSpPr>
            <a:spLocks noGrp="1"/>
          </p:cNvSpPr>
          <p:nvPr>
            <p:ph type="sldNum" sz="quarter" idx="5"/>
          </p:nvPr>
        </p:nvSpPr>
        <p:spPr/>
        <p:txBody>
          <a:bodyPr/>
          <a:lstStyle/>
          <a:p>
            <a:fld id="{532BC224-31A6-43C8-BD28-64E31D63E909}" type="slidenum">
              <a:rPr lang="ar-EG" smtClean="0"/>
              <a:pPr/>
              <a:t>20</a:t>
            </a:fld>
            <a:endParaRPr lang="ar-EG"/>
          </a:p>
        </p:txBody>
      </p:sp>
    </p:spTree>
    <p:extLst>
      <p:ext uri="{BB962C8B-B14F-4D97-AF65-F5344CB8AC3E}">
        <p14:creationId xmlns:p14="http://schemas.microsoft.com/office/powerpoint/2010/main" val="159986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59DBC687-831E-4F88-B510-2A39D8B87A9B}" type="datetimeFigureOut">
              <a:rPr lang="ar-EG" smtClean="0"/>
              <a:pPr/>
              <a:t>26/07/1441</a:t>
            </a:fld>
            <a:endParaRPr lang="ar-EG"/>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ar-EG"/>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C5DBEC5-ED60-47E8-AD03-DF25A3EA4629}" type="slidenum">
              <a:rPr lang="ar-EG" smtClean="0"/>
              <a:pPr/>
              <a:t>‹#›</a:t>
            </a:fld>
            <a:endParaRPr lang="ar-EG"/>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25955985"/>
      </p:ext>
    </p:extLst>
  </p:cSld>
  <p:clrMapOvr>
    <a:masterClrMapping/>
  </p:clrMapOvr>
  <p:transition spd="med">
    <p:comb dir="vert"/>
  </p:transition>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2178784576"/>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9DBC687-831E-4F88-B510-2A39D8B87A9B}" type="datetimeFigureOut">
              <a:rPr lang="ar-EG" smtClean="0"/>
              <a:pPr/>
              <a:t>26/07/1441</a:t>
            </a:fld>
            <a:endParaRPr lang="ar-EG"/>
          </a:p>
        </p:txBody>
      </p:sp>
      <p:sp>
        <p:nvSpPr>
          <p:cNvPr id="5" name="Footer Placeholder 4"/>
          <p:cNvSpPr>
            <a:spLocks noGrp="1"/>
          </p:cNvSpPr>
          <p:nvPr>
            <p:ph type="ftr" sz="quarter" idx="11"/>
          </p:nvPr>
        </p:nvSpPr>
        <p:spPr>
          <a:xfrm>
            <a:off x="2933699" y="6296615"/>
            <a:ext cx="5959577" cy="365125"/>
          </a:xfrm>
        </p:spPr>
        <p:txBody>
          <a:bodyPr/>
          <a:lstStyle/>
          <a:p>
            <a:endParaRPr lang="ar-EG"/>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C5DBEC5-ED60-47E8-AD03-DF25A3EA4629}" type="slidenum">
              <a:rPr lang="ar-EG" smtClean="0"/>
              <a:pPr/>
              <a:t>‹#›</a:t>
            </a:fld>
            <a:endParaRPr lang="ar-EG"/>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84091"/>
      </p:ext>
    </p:extLst>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4169202111"/>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9DBC687-831E-4F88-B510-2A39D8B87A9B}" type="datetimeFigureOut">
              <a:rPr lang="ar-EG" smtClean="0"/>
              <a:pPr/>
              <a:t>26/07/1441</a:t>
            </a:fld>
            <a:endParaRPr lang="ar-EG"/>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ar-EG"/>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C5DBEC5-ED60-47E8-AD03-DF25A3EA4629}" type="slidenum">
              <a:rPr lang="ar-EG" smtClean="0"/>
              <a:pPr/>
              <a:t>‹#›</a:t>
            </a:fld>
            <a:endParaRPr lang="ar-EG"/>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67229958"/>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3695547141"/>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2077118173"/>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2374691661"/>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9DBC687-831E-4F88-B510-2A39D8B87A9B}" type="datetimeFigureOut">
              <a:rPr lang="ar-EG" smtClean="0"/>
              <a:pPr/>
              <a:t>26/07/1441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C5DBEC5-ED60-47E8-AD03-DF25A3EA4629}" type="slidenum">
              <a:rPr lang="ar-EG" smtClean="0"/>
              <a:pPr/>
              <a:t>‹#›</a:t>
            </a:fld>
            <a:endParaRPr lang="ar-EG"/>
          </a:p>
        </p:txBody>
      </p:sp>
    </p:spTree>
    <p:extLst>
      <p:ext uri="{BB962C8B-B14F-4D97-AF65-F5344CB8AC3E}">
        <p14:creationId xmlns:p14="http://schemas.microsoft.com/office/powerpoint/2010/main" val="2902375446"/>
      </p:ext>
    </p:extLst>
  </p:cSld>
  <p:clrMapOvr>
    <a:masterClrMapping/>
  </p:clrMapOvr>
  <p:transition spd="med">
    <p:comb dir="vert"/>
  </p:transition>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9DBC687-831E-4F88-B510-2A39D8B87A9B}" type="datetimeFigureOut">
              <a:rPr lang="ar-EG" smtClean="0"/>
              <a:pPr/>
              <a:t>26/07/1441</a:t>
            </a:fld>
            <a:endParaRPr lang="ar-EG"/>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ar-EG"/>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C5DBEC5-ED60-47E8-AD03-DF25A3EA4629}" type="slidenum">
              <a:rPr lang="ar-EG" smtClean="0"/>
              <a:pPr/>
              <a:t>‹#›</a:t>
            </a:fld>
            <a:endParaRPr lang="ar-EG"/>
          </a:p>
        </p:txBody>
      </p:sp>
    </p:spTree>
    <p:extLst>
      <p:ext uri="{BB962C8B-B14F-4D97-AF65-F5344CB8AC3E}">
        <p14:creationId xmlns:p14="http://schemas.microsoft.com/office/powerpoint/2010/main" val="3795155449"/>
      </p:ext>
    </p:extLst>
  </p:cSld>
  <p:clrMapOvr>
    <a:masterClrMapping/>
  </p:clrMapOvr>
  <p:transition spd="med">
    <p:comb dir="vert"/>
  </p:transition>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9DBC687-831E-4F88-B510-2A39D8B87A9B}" type="datetimeFigureOut">
              <a:rPr lang="ar-EG" smtClean="0"/>
              <a:pPr/>
              <a:t>26/07/1441</a:t>
            </a:fld>
            <a:endParaRPr lang="ar-EG"/>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ar-EG"/>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C5DBEC5-ED60-47E8-AD03-DF25A3EA4629}" type="slidenum">
              <a:rPr lang="ar-EG" smtClean="0"/>
              <a:pPr/>
              <a:t>‹#›</a:t>
            </a:fld>
            <a:endParaRPr lang="ar-EG"/>
          </a:p>
        </p:txBody>
      </p:sp>
    </p:spTree>
    <p:extLst>
      <p:ext uri="{BB962C8B-B14F-4D97-AF65-F5344CB8AC3E}">
        <p14:creationId xmlns:p14="http://schemas.microsoft.com/office/powerpoint/2010/main" val="3659160835"/>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9DBC687-831E-4F88-B510-2A39D8B87A9B}" type="datetimeFigureOut">
              <a:rPr lang="ar-EG" smtClean="0"/>
              <a:pPr/>
              <a:t>26/07/1441</a:t>
            </a:fld>
            <a:endParaRPr lang="ar-EG"/>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ar-EG"/>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C5DBEC5-ED60-47E8-AD03-DF25A3EA4629}" type="slidenum">
              <a:rPr lang="ar-EG" smtClean="0"/>
              <a:pPr/>
              <a:t>‹#›</a:t>
            </a:fld>
            <a:endParaRPr lang="ar-EG"/>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48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omb dir="vert"/>
  </p:transition>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7.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7.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7.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7.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7.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7.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7.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7.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50EBA-CFF5-4360-8192-4D20C755A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243" y="96169"/>
            <a:ext cx="2715454" cy="2238375"/>
          </a:xfrm>
          <a:prstGeom prst="rect">
            <a:avLst/>
          </a:prstGeom>
        </p:spPr>
      </p:pic>
      <p:pic>
        <p:nvPicPr>
          <p:cNvPr id="6" name="Picture 5">
            <a:extLst>
              <a:ext uri="{FF2B5EF4-FFF2-40B4-BE49-F238E27FC236}">
                <a16:creationId xmlns:a16="http://schemas.microsoft.com/office/drawing/2014/main" id="{44AC710A-C182-4C1D-B9C6-7A97FAC45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47" y="102305"/>
            <a:ext cx="3381375" cy="2352675"/>
          </a:xfrm>
          <a:prstGeom prst="rect">
            <a:avLst/>
          </a:prstGeom>
        </p:spPr>
      </p:pic>
      <p:sp>
        <p:nvSpPr>
          <p:cNvPr id="2" name="Rectangle 1">
            <a:extLst>
              <a:ext uri="{FF2B5EF4-FFF2-40B4-BE49-F238E27FC236}">
                <a16:creationId xmlns:a16="http://schemas.microsoft.com/office/drawing/2014/main" id="{8B253B33-08E9-474F-95BC-E373BEB4BAB3}"/>
              </a:ext>
            </a:extLst>
          </p:cNvPr>
          <p:cNvSpPr/>
          <p:nvPr/>
        </p:nvSpPr>
        <p:spPr>
          <a:xfrm>
            <a:off x="380999" y="3534237"/>
            <a:ext cx="11438698" cy="3046988"/>
          </a:xfrm>
          <a:prstGeom prst="rect">
            <a:avLst/>
          </a:prstGeom>
          <a:noFill/>
        </p:spPr>
        <p:txBody>
          <a:bodyPr wrap="square" lIns="91440" tIns="45720" rIns="91440" bIns="45720">
            <a:spAutoFit/>
          </a:bodyPr>
          <a:lstStyle/>
          <a:p>
            <a:pPr algn="r"/>
            <a:r>
              <a:rPr lang="ar-SA" sz="4800" b="1" i="1" u="sng" dirty="0">
                <a:ln w="0"/>
                <a:solidFill>
                  <a:schemeClr val="tx1">
                    <a:lumMod val="95000"/>
                    <a:lumOff val="5000"/>
                  </a:schemeClr>
                </a:solidFill>
                <a:effectLst>
                  <a:outerShdw blurRad="38100" dist="25400" dir="5400000" algn="ctr" rotWithShape="0">
                    <a:srgbClr val="6E747A">
                      <a:alpha val="43000"/>
                    </a:srgbClr>
                  </a:outerShdw>
                </a:effectLst>
              </a:rPr>
              <a:t>تحت اشراف</a:t>
            </a:r>
            <a:r>
              <a:rPr lang="ar-SA" sz="4800" b="1" i="1" dirty="0">
                <a:ln w="0"/>
                <a:solidFill>
                  <a:schemeClr val="tx1">
                    <a:lumMod val="95000"/>
                    <a:lumOff val="5000"/>
                  </a:schemeClr>
                </a:solidFill>
                <a:effectLst>
                  <a:outerShdw blurRad="38100" dist="25400" dir="5400000" algn="ctr" rotWithShape="0">
                    <a:srgbClr val="6E747A">
                      <a:alpha val="43000"/>
                    </a:srgbClr>
                  </a:outerShdw>
                </a:effectLst>
              </a:rPr>
              <a:t>:-</a:t>
            </a:r>
            <a:endParaRPr lang="ar-SA" sz="4800" b="1" dirty="0">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endParaRPr>
          </a:p>
          <a:p>
            <a:pPr algn="ctr"/>
            <a:r>
              <a:rPr lang="ar-SA"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د .ابراهيم طلعت الرطل</a:t>
            </a:r>
          </a:p>
          <a:p>
            <a:pPr algn="r"/>
            <a:r>
              <a:rPr lang="ar-SA" sz="4800" b="1" i="1" u="sng" dirty="0">
                <a:ln w="12700">
                  <a:solidFill>
                    <a:schemeClr val="tx2">
                      <a:lumMod val="75000"/>
                    </a:schemeClr>
                  </a:solidFill>
                  <a:prstDash val="solid"/>
                </a:ln>
                <a:solidFill>
                  <a:schemeClr val="tx1">
                    <a:lumMod val="95000"/>
                    <a:lumOff val="5000"/>
                  </a:schemeClr>
                </a:solidFill>
              </a:rPr>
              <a:t>مقدم الى </a:t>
            </a:r>
            <a:r>
              <a:rPr lang="ar-SA" sz="4800" b="1" i="1" dirty="0">
                <a:ln w="12700">
                  <a:solidFill>
                    <a:schemeClr val="tx2">
                      <a:lumMod val="75000"/>
                    </a:schemeClr>
                  </a:solidFill>
                  <a:prstDash val="solid"/>
                </a:ln>
                <a:solidFill>
                  <a:schemeClr val="tx1">
                    <a:lumMod val="95000"/>
                    <a:lumOff val="5000"/>
                  </a:schemeClr>
                </a:solidFill>
              </a:rPr>
              <a:t>:- </a:t>
            </a:r>
          </a:p>
          <a:p>
            <a:pPr algn="ctr" rtl="1"/>
            <a:r>
              <a:rPr lang="ar-EG"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ا.</a:t>
            </a:r>
            <a:r>
              <a:rPr lang="ar-SA"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د.</a:t>
            </a:r>
            <a:r>
              <a:rPr lang="en-US"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 </a:t>
            </a:r>
            <a:r>
              <a:rPr lang="ar-SA"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خالد حسان الخولى  </a:t>
            </a:r>
          </a:p>
        </p:txBody>
      </p:sp>
      <p:sp>
        <p:nvSpPr>
          <p:cNvPr id="3" name="Rectangle 2">
            <a:extLst>
              <a:ext uri="{FF2B5EF4-FFF2-40B4-BE49-F238E27FC236}">
                <a16:creationId xmlns:a16="http://schemas.microsoft.com/office/drawing/2014/main" id="{59C7EA12-E451-472E-B6CD-6350A415B3E2}"/>
              </a:ext>
            </a:extLst>
          </p:cNvPr>
          <p:cNvSpPr/>
          <p:nvPr/>
        </p:nvSpPr>
        <p:spPr>
          <a:xfrm>
            <a:off x="1536700" y="2547407"/>
            <a:ext cx="9791700" cy="1015663"/>
          </a:xfrm>
          <a:prstGeom prst="rect">
            <a:avLst/>
          </a:prstGeom>
          <a:noFill/>
        </p:spPr>
        <p:txBody>
          <a:bodyPr wrap="square" lIns="91440" tIns="45720" rIns="91440" bIns="45720">
            <a:spAutoFit/>
          </a:bodyPr>
          <a:lstStyle/>
          <a:p>
            <a:pPr algn="ctr"/>
            <a:r>
              <a:rPr lang="ar-SA" sz="6000" b="1" u="sng" dirty="0">
                <a:ln w="22225">
                  <a:noFill/>
                  <a:prstDash val="solid"/>
                </a:ln>
                <a:solidFill>
                  <a:srgbClr val="C00000"/>
                </a:solidFill>
              </a:rPr>
              <a:t>دور التطبيقات الحديثة في الدواجن </a:t>
            </a:r>
            <a:endParaRPr lang="ar-EG" sz="6000" b="1" u="sng" cap="none" spc="0" dirty="0">
              <a:ln w="22225">
                <a:noFill/>
                <a:prstDash val="solid"/>
              </a:ln>
              <a:solidFill>
                <a:srgbClr val="C00000"/>
              </a:solidFill>
              <a:effectLst/>
            </a:endParaRPr>
          </a:p>
        </p:txBody>
      </p:sp>
    </p:spTree>
    <p:extLst>
      <p:ext uri="{BB962C8B-B14F-4D97-AF65-F5344CB8AC3E}">
        <p14:creationId xmlns:p14="http://schemas.microsoft.com/office/powerpoint/2010/main" val="126892299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75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circle(in)">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436CD-8794-4432-8BCB-AB93B18B117F}"/>
              </a:ext>
            </a:extLst>
          </p:cNvPr>
          <p:cNvSpPr/>
          <p:nvPr/>
        </p:nvSpPr>
        <p:spPr>
          <a:xfrm>
            <a:off x="275590" y="202198"/>
            <a:ext cx="11916410" cy="6863417"/>
          </a:xfrm>
          <a:prstGeom prst="rect">
            <a:avLst/>
          </a:prstGeom>
        </p:spPr>
        <p:txBody>
          <a:bodyPr wrap="square">
            <a:spAutoFit/>
          </a:bodyPr>
          <a:lstStyle/>
          <a:p>
            <a:pPr algn="just" rtl="1"/>
            <a: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SA" sz="4000" b="1" dirty="0">
                <a:ln>
                  <a:solidFill>
                    <a:srgbClr val="FF0000"/>
                  </a:solidFill>
                </a:ln>
                <a:solidFill>
                  <a:srgbClr val="FF0000"/>
                </a:solidFill>
                <a:latin typeface="Calibri" panose="020F0502020204030204" pitchFamily="34" charset="0"/>
                <a:ea typeface="Calibri" panose="020F0502020204030204" pitchFamily="34" charset="0"/>
              </a:rPr>
              <a:t>4-</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إمكانية تلقيح الإناث اصطناعيا بصرف النظر عن رغبتها في </a:t>
            </a:r>
            <a:r>
              <a:rPr lang="ar-SA" sz="4000" b="1" dirty="0" err="1">
                <a:ln>
                  <a:solidFill>
                    <a:srgbClr val="FF0000"/>
                  </a:solidFill>
                </a:ln>
                <a:solidFill>
                  <a:srgbClr val="000000"/>
                </a:solidFill>
                <a:latin typeface="Calibri" panose="020F0502020204030204" pitchFamily="34" charset="0"/>
                <a:ea typeface="Calibri" panose="020F0502020204030204" pitchFamily="34" charset="0"/>
              </a:rPr>
              <a:t>إستقبال</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 الذكر وهذا بدوره يعمل علي توحيد وقت ولادات الأمهات وكذلك توحيد وقت العظام والتسويق للنتاج</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just" rtl="1"/>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r>
              <a:rPr lang="ar-SA"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5-</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تلقيح الأرانب في أي وقت من السنة وخصوصاً من أشهر الصيف الحارة والتي غالباً ما يلجأ الكثير من المربين الي راحة قطعاتهم في هذه الفترة من السنة</a:t>
            </a:r>
            <a:endParaRPr lang="ar-EG" sz="4000" b="1" dirty="0">
              <a:ln>
                <a:solidFill>
                  <a:srgbClr val="FF0000"/>
                </a:solidFill>
              </a:ln>
              <a:solidFill>
                <a:srgbClr val="000000"/>
              </a:solidFill>
              <a:latin typeface="Calibri" panose="020F0502020204030204" pitchFamily="34" charset="0"/>
              <a:ea typeface="Calibri" panose="020F0502020204030204" pitchFamily="34" charset="0"/>
            </a:endParaRPr>
          </a:p>
          <a:p>
            <a:pPr algn="just" rtl="1"/>
            <a:endParaRPr lang="ar-EG" sz="4000" b="1" dirty="0">
              <a:ln>
                <a:solidFill>
                  <a:srgbClr val="FF0000"/>
                </a:solidFill>
              </a:ln>
              <a:solidFill>
                <a:srgbClr val="000000"/>
              </a:solidFill>
              <a:latin typeface="Calibri" panose="020F0502020204030204" pitchFamily="34" charset="0"/>
            </a:endParaRPr>
          </a:p>
          <a:p>
            <a:pPr algn="just" rtl="1"/>
            <a:r>
              <a:rPr lang="ar-SA" sz="4000" b="1" dirty="0">
                <a:ln>
                  <a:solidFill>
                    <a:srgbClr val="FF0000"/>
                  </a:solidFill>
                </a:ln>
                <a:solidFill>
                  <a:srgbClr val="FF0000"/>
                </a:solidFill>
                <a:latin typeface="Calibri" panose="020F0502020204030204" pitchFamily="34" charset="0"/>
                <a:ea typeface="Calibri" panose="020F0502020204030204" pitchFamily="34" charset="0"/>
              </a:rPr>
              <a:t>6-</a:t>
            </a:r>
            <a:r>
              <a:rPr lang="ar-EG" sz="4000" b="1" dirty="0">
                <a:ln>
                  <a:solidFill>
                    <a:srgbClr val="FF0000"/>
                  </a:solidFill>
                </a:ln>
                <a:solidFill>
                  <a:srgbClr val="FF0000"/>
                </a:solidFill>
                <a:latin typeface="Calibri" panose="020F0502020204030204" pitchFamily="34" charset="0"/>
                <a:ea typeface="Calibri" panose="020F0502020204030204" pitchFamily="34" charset="0"/>
              </a:rPr>
              <a:t> </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التغلب علي فوارق الأوزان الطبيعية بين الذكور كبيرة الحجم </a:t>
            </a:r>
            <a:r>
              <a:rPr lang="ar-SA" sz="4000" b="1" dirty="0" err="1">
                <a:ln>
                  <a:solidFill>
                    <a:srgbClr val="FF0000"/>
                  </a:solidFill>
                </a:ln>
                <a:solidFill>
                  <a:srgbClr val="000000"/>
                </a:solidFill>
                <a:latin typeface="Calibri" panose="020F0502020204030204" pitchFamily="34" charset="0"/>
                <a:ea typeface="Calibri" panose="020F0502020204030204" pitchFamily="34" charset="0"/>
              </a:rPr>
              <a:t>والآناث</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 صغيرة الحجم والتي غالباً ما يفشلً</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just" rtl="1"/>
            <a:endParaRPr lang="ar-EG" sz="4000" dirty="0">
              <a:ln>
                <a:solidFill>
                  <a:srgbClr val="FF0000"/>
                </a:solidFill>
              </a:ln>
            </a:endParaRPr>
          </a:p>
        </p:txBody>
      </p:sp>
    </p:spTree>
    <p:extLst>
      <p:ext uri="{BB962C8B-B14F-4D97-AF65-F5344CB8AC3E}">
        <p14:creationId xmlns:p14="http://schemas.microsoft.com/office/powerpoint/2010/main" val="148544055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EB722-23E7-4D92-B6AB-9789FF09666F}"/>
              </a:ext>
            </a:extLst>
          </p:cNvPr>
          <p:cNvSpPr/>
          <p:nvPr/>
        </p:nvSpPr>
        <p:spPr>
          <a:xfrm>
            <a:off x="0" y="341202"/>
            <a:ext cx="12192000" cy="6247864"/>
          </a:xfrm>
          <a:prstGeom prst="rect">
            <a:avLst/>
          </a:prstGeom>
        </p:spPr>
        <p:txBody>
          <a:bodyPr wrap="square">
            <a:spAutoFit/>
          </a:bodyPr>
          <a:lstStyle/>
          <a:p>
            <a:pPr algn="r"/>
            <a:r>
              <a:rPr lang="ar-SA"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7-</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زيادة فترة حفظ السائل المنوي لفترات قد تصل الي سنوات وبالتالي الحفاظ علي سلالة ما يخشي اندثارها</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r>
              <a:rPr lang="ar-SA" sz="4000" b="1" dirty="0">
                <a:ln>
                  <a:solidFill>
                    <a:srgbClr val="FF0000"/>
                  </a:solidFill>
                </a:ln>
                <a:solidFill>
                  <a:srgbClr val="FF0000"/>
                </a:solidFill>
                <a:latin typeface="Calibri" panose="020F0502020204030204" pitchFamily="34" charset="0"/>
                <a:ea typeface="Calibri" panose="020F0502020204030204" pitchFamily="34" charset="0"/>
              </a:rPr>
              <a:t>8-</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سهولة إجراء الأبحاث العلمية والدراسات وإجراء التحسين الوراثي للقطعان الناتجة</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endParaRPr lang="ar-SA"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r"/>
            <a:r>
              <a:rPr lang="ar-SA"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9-</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التقييم الدوري للذكور لمعرفة مقدرتها الإخصابية وكفاءتها التناسلية من خلال فحوصات السائل المنوي وبالتالي الاحتفاظ بالذكور الممتازة تناسلياً وعلاج الذكور </a:t>
            </a:r>
            <a:r>
              <a:rPr lang="en-US" sz="4000" b="1" dirty="0">
                <a:ln>
                  <a:solidFill>
                    <a:srgbClr val="FF0000"/>
                  </a:solidFill>
                </a:ln>
                <a:solidFill>
                  <a:srgbClr val="000000"/>
                </a:solidFill>
                <a:latin typeface="Calibri" panose="020F0502020204030204" pitchFamily="34" charset="0"/>
                <a:ea typeface="Calibri" panose="020F0502020204030204" pitchFamily="34" charset="0"/>
              </a:rPr>
              <a:t> </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ضعيفة الخصوبة </a:t>
            </a:r>
            <a:r>
              <a:rPr lang="ar-EG" sz="4000" b="1" dirty="0">
                <a:ln>
                  <a:solidFill>
                    <a:srgbClr val="FF0000"/>
                  </a:solidFill>
                </a:ln>
                <a:solidFill>
                  <a:srgbClr val="000000"/>
                </a:solidFill>
                <a:latin typeface="Calibri" panose="020F0502020204030204" pitchFamily="34" charset="0"/>
                <a:ea typeface="Calibri" panose="020F0502020204030204" pitchFamily="34" charset="0"/>
              </a:rPr>
              <a:t>واستبعاد الافراد العقيمة</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55222445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6924" y="272482"/>
            <a:ext cx="11475076" cy="1446550"/>
          </a:xfrm>
          <a:prstGeom prst="rect">
            <a:avLst/>
          </a:prstGeom>
        </p:spPr>
        <p:txBody>
          <a:bodyPr wrap="square">
            <a:spAutoFit/>
          </a:bodyPr>
          <a:lstStyle/>
          <a:p>
            <a:pPr algn="r"/>
            <a:r>
              <a:rPr lang="ar-EG" sz="44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10</a:t>
            </a:r>
            <a:r>
              <a:rPr lang="ar-SA" sz="44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البعد عن التربة الداخلية وتزاوج الأقارب وما يترتب عليه من مشكلات للقطعان الناتجة</a:t>
            </a:r>
          </a:p>
        </p:txBody>
      </p:sp>
      <p:sp>
        <p:nvSpPr>
          <p:cNvPr id="3" name="Rectangle 2">
            <a:extLst>
              <a:ext uri="{FF2B5EF4-FFF2-40B4-BE49-F238E27FC236}">
                <a16:creationId xmlns:a16="http://schemas.microsoft.com/office/drawing/2014/main" id="{B4E67C9C-54CE-4481-ADB8-62491FE8657D}"/>
              </a:ext>
            </a:extLst>
          </p:cNvPr>
          <p:cNvSpPr/>
          <p:nvPr/>
        </p:nvSpPr>
        <p:spPr>
          <a:xfrm>
            <a:off x="0" y="1814708"/>
            <a:ext cx="12192000" cy="2123658"/>
          </a:xfrm>
          <a:prstGeom prst="rect">
            <a:avLst/>
          </a:prstGeom>
        </p:spPr>
        <p:txBody>
          <a:bodyPr wrap="square">
            <a:spAutoFit/>
          </a:bodyPr>
          <a:lstStyle/>
          <a:p>
            <a:pPr algn="r"/>
            <a:r>
              <a:rPr lang="ar-SA" sz="4400" b="1" dirty="0">
                <a:ln>
                  <a:solidFill>
                    <a:srgbClr val="FF0000"/>
                  </a:solidFill>
                </a:ln>
                <a:solidFill>
                  <a:srgbClr val="FF0000"/>
                </a:solidFill>
                <a:latin typeface="Calibri" panose="020F0502020204030204" pitchFamily="34" charset="0"/>
                <a:ea typeface="Calibri" panose="020F0502020204030204" pitchFamily="34" charset="0"/>
              </a:rPr>
              <a:t>11</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-زيادة معدلات الخصوبة وارتفاع عدد المخلفات الناتجة كنتيجة لإضافة بعض المنشطات علي السائل المنوي وكذلك استخدام بعض منبهات التبويض للأمهات</a:t>
            </a:r>
            <a:endParaRPr lang="en-US" sz="4400" b="1" dirty="0">
              <a:ln>
                <a:solidFill>
                  <a:srgbClr val="FF0000"/>
                </a:solidFill>
              </a:ln>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489398" y="4156359"/>
            <a:ext cx="11552350" cy="2123658"/>
          </a:xfrm>
          <a:prstGeom prst="rect">
            <a:avLst/>
          </a:prstGeom>
        </p:spPr>
        <p:txBody>
          <a:bodyPr wrap="square">
            <a:spAutoFit/>
          </a:bodyPr>
          <a:lstStyle/>
          <a:p>
            <a:pPr algn="r"/>
            <a:r>
              <a:rPr lang="ar-SA" sz="4400" b="1" dirty="0">
                <a:ln>
                  <a:solidFill>
                    <a:srgbClr val="FF0000"/>
                  </a:solidFill>
                </a:ln>
                <a:solidFill>
                  <a:srgbClr val="FF0000"/>
                </a:solidFill>
                <a:latin typeface="Helvetica" panose="020B0604020202020204" pitchFamily="34" charset="0"/>
                <a:ea typeface="Calibri" panose="020F0502020204030204" pitchFamily="34" charset="0"/>
              </a:rPr>
              <a:t>12</a:t>
            </a:r>
            <a:r>
              <a:rPr lang="ar-SA" sz="4400" b="1" dirty="0">
                <a:ln>
                  <a:solidFill>
                    <a:srgbClr val="FF0000"/>
                  </a:solidFill>
                </a:ln>
                <a:solidFill>
                  <a:srgbClr val="000000"/>
                </a:solidFill>
                <a:latin typeface="Helvetica" panose="020B0604020202020204" pitchFamily="34" charset="0"/>
                <a:ea typeface="Calibri" panose="020F0502020204030204" pitchFamily="34" charset="0"/>
              </a:rPr>
              <a:t>ـ تجنب الأضرار والمشاكل التي تحدث نتيجة التلقيح الطبيعي وكذلك رفض الإناث للذكور وكذلك يمكن التلقيح الصناعي من استجلاب سلالات ممتازة تبقي كطلوقة في القطيع</a:t>
            </a:r>
            <a:endParaRPr lang="en-US" sz="4400" b="1" dirty="0">
              <a:ln>
                <a:solidFill>
                  <a:srgbClr val="FF0000"/>
                </a:solidFill>
              </a:ln>
              <a:solidFill>
                <a:srgbClr val="000000"/>
              </a:solidFill>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35825165"/>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445AA-DE1B-4F3E-BE6E-D68451680C8E}"/>
              </a:ext>
            </a:extLst>
          </p:cNvPr>
          <p:cNvSpPr/>
          <p:nvPr/>
        </p:nvSpPr>
        <p:spPr>
          <a:xfrm>
            <a:off x="254000" y="152711"/>
            <a:ext cx="11938000" cy="6186309"/>
          </a:xfrm>
          <a:prstGeom prst="rect">
            <a:avLst/>
          </a:prstGeom>
        </p:spPr>
        <p:txBody>
          <a:bodyPr wrap="square">
            <a:spAutoFit/>
          </a:bodyPr>
          <a:lstStyle/>
          <a:p>
            <a:pPr algn="r"/>
            <a:r>
              <a:rPr lang="ar-EG" sz="4400" b="1" dirty="0">
                <a:ln>
                  <a:solidFill>
                    <a:srgbClr val="FF0000"/>
                  </a:solidFill>
                </a:ln>
                <a:solidFill>
                  <a:srgbClr val="FF0000"/>
                </a:solidFill>
                <a:latin typeface="Helvetica" panose="020B0604020202020204" pitchFamily="34" charset="0"/>
                <a:ea typeface="Calibri" panose="020F0502020204030204" pitchFamily="34" charset="0"/>
              </a:rPr>
              <a:t>13</a:t>
            </a:r>
            <a:r>
              <a:rPr lang="ar-EG" sz="4400" b="1" dirty="0">
                <a:ln>
                  <a:solidFill>
                    <a:srgbClr val="FF0000"/>
                  </a:solidFill>
                </a:ln>
                <a:solidFill>
                  <a:srgbClr val="000000"/>
                </a:solidFill>
                <a:ea typeface="Calibri" panose="020F0502020204030204" pitchFamily="34" charset="0"/>
                <a:cs typeface="Helvetica" panose="020B0604020202020204" pitchFamily="34" charset="0"/>
              </a:rPr>
              <a:t>ـ باتباع برامج التلقيح الصناعي يتم استخدام عدد منخفض من الذكور أي يتم استخدام الذكور بصورة مكثفة مما يقلل ذلك من عدد الأقفاص وكمية العلف اللازمة لعدد كبير من الذكور وبالتالي انخفاض التكاليف الكلية للمشروع</a:t>
            </a:r>
            <a:endParaRPr lang="ar-SA" sz="4400" b="1" dirty="0">
              <a:ln>
                <a:solidFill>
                  <a:srgbClr val="FF0000"/>
                </a:solidFill>
              </a:ln>
              <a:solidFill>
                <a:srgbClr val="000000"/>
              </a:solidFill>
              <a:ea typeface="Calibri" panose="020F0502020204030204" pitchFamily="34" charset="0"/>
              <a:cs typeface="Helvetica" panose="020B0604020202020204" pitchFamily="34" charset="0"/>
            </a:endParaRPr>
          </a:p>
          <a:p>
            <a:pPr algn="r"/>
            <a:br>
              <a:rPr lang="en-US" sz="4400" b="1" dirty="0">
                <a:ln>
                  <a:solidFill>
                    <a:srgbClr val="FF0000"/>
                  </a:solidFill>
                </a:ln>
                <a:latin typeface="Helvetica" panose="020B0604020202020204" pitchFamily="34" charset="0"/>
                <a:ea typeface="Calibri" panose="020F0502020204030204" pitchFamily="34" charset="0"/>
              </a:rPr>
            </a:br>
            <a:r>
              <a:rPr lang="en-US" sz="4400" b="1" dirty="0">
                <a:ln>
                  <a:solidFill>
                    <a:srgbClr val="FF0000"/>
                  </a:solidFill>
                </a:ln>
                <a:solidFill>
                  <a:srgbClr val="000000"/>
                </a:solidFill>
                <a:latin typeface="Helvetica" panose="020B0604020202020204" pitchFamily="34" charset="0"/>
                <a:ea typeface="Calibri" panose="020F0502020204030204" pitchFamily="34" charset="0"/>
              </a:rPr>
              <a:t>.</a:t>
            </a:r>
            <a:r>
              <a:rPr lang="ar-EG" sz="4400" b="1" dirty="0">
                <a:ln>
                  <a:solidFill>
                    <a:srgbClr val="FF0000"/>
                  </a:solidFill>
                </a:ln>
                <a:solidFill>
                  <a:srgbClr val="FF0000"/>
                </a:solidFill>
                <a:latin typeface="Helvetica" panose="020B0604020202020204" pitchFamily="34" charset="0"/>
                <a:ea typeface="Calibri" panose="020F0502020204030204" pitchFamily="34" charset="0"/>
              </a:rPr>
              <a:t>14</a:t>
            </a:r>
            <a:r>
              <a:rPr lang="ar-EG" sz="4400" b="1" dirty="0">
                <a:ln>
                  <a:solidFill>
                    <a:srgbClr val="FF0000"/>
                  </a:solidFill>
                </a:ln>
                <a:solidFill>
                  <a:srgbClr val="000000"/>
                </a:solidFill>
                <a:latin typeface="Helvetica" panose="020B0604020202020204" pitchFamily="34" charset="0"/>
                <a:ea typeface="Calibri" panose="020F0502020204030204" pitchFamily="34" charset="0"/>
              </a:rPr>
              <a:t>ـ يسمح التلقيح الصناعي بولادة الخلفات </a:t>
            </a:r>
            <a:r>
              <a:rPr lang="ar-EG" sz="4400" b="1" dirty="0" err="1">
                <a:ln>
                  <a:solidFill>
                    <a:srgbClr val="FF0000"/>
                  </a:solidFill>
                </a:ln>
                <a:solidFill>
                  <a:srgbClr val="000000"/>
                </a:solidFill>
                <a:latin typeface="Helvetica" panose="020B0604020202020204" pitchFamily="34" charset="0"/>
                <a:ea typeface="Calibri" panose="020F0502020204030204" pitchFamily="34" charset="0"/>
              </a:rPr>
              <a:t>باعداد</a:t>
            </a:r>
            <a:r>
              <a:rPr lang="ar-EG" sz="4400" b="1" dirty="0">
                <a:ln>
                  <a:solidFill>
                    <a:srgbClr val="FF0000"/>
                  </a:solidFill>
                </a:ln>
                <a:solidFill>
                  <a:srgbClr val="000000"/>
                </a:solidFill>
                <a:latin typeface="Helvetica" panose="020B0604020202020204" pitchFamily="34" charset="0"/>
                <a:ea typeface="Calibri" panose="020F0502020204030204" pitchFamily="34" charset="0"/>
              </a:rPr>
              <a:t> كبيرة في نفس العمر تقريبا</a:t>
            </a:r>
            <a:br>
              <a:rPr lang="en-US" sz="4400" b="1" dirty="0">
                <a:ln>
                  <a:solidFill>
                    <a:srgbClr val="FF0000"/>
                  </a:solidFill>
                </a:ln>
                <a:latin typeface="Helvetica" panose="020B0604020202020204" pitchFamily="34" charset="0"/>
                <a:ea typeface="Calibri" panose="020F0502020204030204" pitchFamily="34" charset="0"/>
              </a:rPr>
            </a:br>
            <a:endParaRPr lang="en-US" sz="4400" b="1" dirty="0">
              <a:ln>
                <a:solidFill>
                  <a:srgbClr val="FF0000"/>
                </a:solidFill>
              </a:ln>
              <a:latin typeface="Helvetica" panose="020B0604020202020204" pitchFamily="34" charset="0"/>
              <a:ea typeface="Calibri" panose="020F0502020204030204" pitchFamily="34" charset="0"/>
            </a:endParaRPr>
          </a:p>
          <a:p>
            <a:pPr algn="r"/>
            <a:r>
              <a:rPr lang="en-US" sz="4400" b="1" dirty="0">
                <a:ln>
                  <a:solidFill>
                    <a:srgbClr val="FF0000"/>
                  </a:solidFill>
                </a:ln>
                <a:solidFill>
                  <a:srgbClr val="000000"/>
                </a:solidFill>
                <a:latin typeface="Helvetica" panose="020B0604020202020204" pitchFamily="34" charset="0"/>
                <a:ea typeface="Calibri" panose="020F0502020204030204" pitchFamily="34" charset="0"/>
              </a:rPr>
              <a:t>.</a:t>
            </a:r>
            <a:r>
              <a:rPr lang="ar-EG" sz="4400" b="1" dirty="0">
                <a:ln>
                  <a:solidFill>
                    <a:srgbClr val="FF0000"/>
                  </a:solidFill>
                </a:ln>
                <a:solidFill>
                  <a:srgbClr val="FF0000"/>
                </a:solidFill>
                <a:latin typeface="Helvetica" panose="020B0604020202020204" pitchFamily="34" charset="0"/>
                <a:ea typeface="Calibri" panose="020F0502020204030204" pitchFamily="34" charset="0"/>
              </a:rPr>
              <a:t>15</a:t>
            </a:r>
            <a:r>
              <a:rPr lang="ar-EG" sz="4400" b="1" dirty="0">
                <a:ln>
                  <a:solidFill>
                    <a:srgbClr val="FF0000"/>
                  </a:solidFill>
                </a:ln>
                <a:solidFill>
                  <a:srgbClr val="000000"/>
                </a:solidFill>
                <a:latin typeface="Helvetica" panose="020B0604020202020204" pitchFamily="34" charset="0"/>
                <a:ea typeface="Calibri" panose="020F0502020204030204" pitchFamily="34" charset="0"/>
              </a:rPr>
              <a:t>ـ يسمح التلقيح الصناعي بإتباع نظام الرعاية الكلية الموحدة</a:t>
            </a:r>
            <a:endParaRPr lang="en-US" sz="4400" b="1" dirty="0">
              <a:ln>
                <a:solidFill>
                  <a:srgbClr val="FF0000"/>
                </a:solidFill>
              </a:ln>
              <a:solidFill>
                <a:srgbClr val="000000"/>
              </a:solidFill>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44234233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227479-B4C6-498F-A342-D5EE3E61C606}"/>
              </a:ext>
            </a:extLst>
          </p:cNvPr>
          <p:cNvSpPr/>
          <p:nvPr/>
        </p:nvSpPr>
        <p:spPr>
          <a:xfrm>
            <a:off x="121363" y="35507"/>
            <a:ext cx="11807683" cy="10787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4" name="Rectangle: Rounded Corners 13">
            <a:extLst>
              <a:ext uri="{FF2B5EF4-FFF2-40B4-BE49-F238E27FC236}">
                <a16:creationId xmlns:a16="http://schemas.microsoft.com/office/drawing/2014/main" id="{A690B7FB-9767-423F-A012-AB25010C20DC}"/>
              </a:ext>
            </a:extLst>
          </p:cNvPr>
          <p:cNvSpPr/>
          <p:nvPr/>
        </p:nvSpPr>
        <p:spPr>
          <a:xfrm>
            <a:off x="340028" y="35507"/>
            <a:ext cx="11323976" cy="107870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5" name="Rectangle: Rounded Corners 14">
            <a:extLst>
              <a:ext uri="{FF2B5EF4-FFF2-40B4-BE49-F238E27FC236}">
                <a16:creationId xmlns:a16="http://schemas.microsoft.com/office/drawing/2014/main" id="{0AB6A302-1B08-4DCE-A8BE-F209A0F2799B}"/>
              </a:ext>
            </a:extLst>
          </p:cNvPr>
          <p:cNvSpPr/>
          <p:nvPr/>
        </p:nvSpPr>
        <p:spPr>
          <a:xfrm>
            <a:off x="865935" y="28883"/>
            <a:ext cx="10460129" cy="10787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sz="4400" b="1" i="1" dirty="0">
              <a:solidFill>
                <a:schemeClr val="tx1">
                  <a:lumMod val="95000"/>
                  <a:lumOff val="5000"/>
                </a:schemeClr>
              </a:solidFill>
            </a:endParaRPr>
          </a:p>
          <a:p>
            <a:pPr algn="ctr"/>
            <a:r>
              <a:rPr lang="ar-SA" sz="4400" b="1" i="1" dirty="0">
                <a:solidFill>
                  <a:schemeClr val="tx1">
                    <a:lumMod val="95000"/>
                    <a:lumOff val="5000"/>
                  </a:schemeClr>
                </a:solidFill>
              </a:rPr>
              <a:t>عيوب التلقيح الصناعي</a:t>
            </a:r>
            <a:br>
              <a:rPr lang="ar-SA" sz="4400" b="1" i="1" dirty="0">
                <a:solidFill>
                  <a:schemeClr val="tx1">
                    <a:lumMod val="95000"/>
                    <a:lumOff val="5000"/>
                  </a:schemeClr>
                </a:solidFill>
              </a:rPr>
            </a:br>
            <a:endParaRPr lang="ar-EG" sz="4400" dirty="0"/>
          </a:p>
        </p:txBody>
      </p:sp>
      <p:sp>
        <p:nvSpPr>
          <p:cNvPr id="2" name="Rectangle 1">
            <a:extLst>
              <a:ext uri="{FF2B5EF4-FFF2-40B4-BE49-F238E27FC236}">
                <a16:creationId xmlns:a16="http://schemas.microsoft.com/office/drawing/2014/main" id="{BB0E23CB-4777-493C-9737-F126FB15C2B6}"/>
              </a:ext>
            </a:extLst>
          </p:cNvPr>
          <p:cNvSpPr/>
          <p:nvPr/>
        </p:nvSpPr>
        <p:spPr>
          <a:xfrm>
            <a:off x="0" y="730212"/>
            <a:ext cx="12192000" cy="7478970"/>
          </a:xfrm>
          <a:prstGeom prst="rect">
            <a:avLst/>
          </a:prstGeom>
        </p:spPr>
        <p:txBody>
          <a:bodyPr wrap="square">
            <a:spAutoFit/>
          </a:bodyPr>
          <a:lstStyle/>
          <a:p>
            <a:pPr algn="r"/>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r>
              <a:rPr lang="ar-SA"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1-</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عدم الاهتمام بتطهير وتعقيم الأدوات المستخدمة في جمع وفحص السائل المنوي وكذلك المواد المستخدمة فيؤثر بلا شك علي خصائص السائل المنوي وعلي نسب الخصوبة</a:t>
            </a:r>
            <a: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ar-SA"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r"/>
            <a:endParaRPr lang="ar-SA"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4000" b="1" dirty="0">
                <a:ln>
                  <a:solidFill>
                    <a:srgbClr val="FF0000"/>
                  </a:solidFill>
                </a:ln>
                <a:solidFill>
                  <a:srgbClr val="FF0000"/>
                </a:solidFill>
                <a:latin typeface="Calibri" panose="020F0502020204030204" pitchFamily="34" charset="0"/>
                <a:ea typeface="Calibri" panose="020F0502020204030204" pitchFamily="34" charset="0"/>
              </a:rPr>
              <a:t>2</a:t>
            </a:r>
            <a:r>
              <a:rPr lang="ar-SA" sz="4000" b="1" dirty="0">
                <a:ln>
                  <a:solidFill>
                    <a:srgbClr val="FF0000"/>
                  </a:solidFill>
                </a:ln>
                <a:solidFill>
                  <a:srgbClr val="FF0000"/>
                </a:solidFill>
                <a:latin typeface="Calibri" panose="020F0502020204030204" pitchFamily="34" charset="0"/>
                <a:ea typeface="Calibri" panose="020F0502020204030204" pitchFamily="34" charset="0"/>
              </a:rPr>
              <a:t>-</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تطبيق التلقيح </a:t>
            </a:r>
            <a:r>
              <a:rPr lang="ar-SA" sz="4000" b="1" dirty="0" err="1">
                <a:ln>
                  <a:solidFill>
                    <a:srgbClr val="FF0000"/>
                  </a:solidFill>
                </a:ln>
                <a:solidFill>
                  <a:srgbClr val="000000"/>
                </a:solidFill>
                <a:latin typeface="Calibri" panose="020F0502020204030204" pitchFamily="34" charset="0"/>
                <a:ea typeface="Calibri" panose="020F0502020204030204" pitchFamily="34" charset="0"/>
              </a:rPr>
              <a:t>الإصطناعي</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 بواسطة أشخاص غير مدربين قد يصحبه خلل في أحد مراحل الجمع وحفظ وتخفيف السائل المنوي مما ينعكس علي </a:t>
            </a:r>
            <a:r>
              <a:rPr lang="ar-SA" sz="4000" b="1" dirty="0" err="1">
                <a:ln>
                  <a:solidFill>
                    <a:srgbClr val="FF0000"/>
                  </a:solidFill>
                </a:ln>
                <a:solidFill>
                  <a:srgbClr val="000000"/>
                </a:solidFill>
                <a:latin typeface="Calibri" panose="020F0502020204030204" pitchFamily="34" charset="0"/>
                <a:ea typeface="Calibri" panose="020F0502020204030204" pitchFamily="34" charset="0"/>
              </a:rPr>
              <a:t>أنخفاض</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 نسبة الخصوبة أو ربما يتعامل الملقح الغير متدرب مع الإناث بشكل يضر بالجهاز التناسلي ويسبب مشكلات صحية في الجهاز التناسلي الأنثوي </a:t>
            </a:r>
            <a:r>
              <a:rPr lang="ar-SA" sz="4000" b="1" dirty="0" err="1">
                <a:ln>
                  <a:solidFill>
                    <a:srgbClr val="FF0000"/>
                  </a:solidFill>
                </a:ln>
                <a:solidFill>
                  <a:srgbClr val="000000"/>
                </a:solidFill>
                <a:latin typeface="Calibri" panose="020F0502020204030204" pitchFamily="34" charset="0"/>
                <a:ea typeface="Calibri" panose="020F0502020204030204" pitchFamily="34" charset="0"/>
              </a:rPr>
              <a:t>وإلتهابات</a:t>
            </a:r>
            <a: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t> .</a:t>
            </a:r>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endParaRPr lang="ar-EG" sz="4000" dirty="0">
              <a:ln>
                <a:solidFill>
                  <a:srgbClr val="FF0000"/>
                </a:solidFill>
              </a:ln>
            </a:endParaRPr>
          </a:p>
        </p:txBody>
      </p:sp>
    </p:spTree>
    <p:extLst>
      <p:ext uri="{BB962C8B-B14F-4D97-AF65-F5344CB8AC3E}">
        <p14:creationId xmlns:p14="http://schemas.microsoft.com/office/powerpoint/2010/main" val="317792117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3487" y="607127"/>
            <a:ext cx="11590986" cy="5509200"/>
          </a:xfrm>
          <a:prstGeom prst="rect">
            <a:avLst/>
          </a:prstGeom>
        </p:spPr>
        <p:txBody>
          <a:bodyPr wrap="square">
            <a:spAutoFit/>
          </a:bodyPr>
          <a:lstStyle/>
          <a:p>
            <a:pPr algn="r"/>
            <a:r>
              <a:rPr lang="ar-EG" sz="44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3</a:t>
            </a:r>
            <a:r>
              <a:rPr lang="ar-SA" sz="44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استخدام مواد من أصل هرموني ذات الوزن الجزئي العالي في تبويض الإناث يعمل علي تكوين أجسام مضادة مناعية في جسم الأم ويقلل من استجابة الإناث مستقبلاً للمعاملة بمثل هذه الهرمونات </a:t>
            </a:r>
            <a:endParaRPr lang="en-US" sz="4400" b="1" dirty="0">
              <a:ln>
                <a:solidFill>
                  <a:srgbClr val="FF0000"/>
                </a:solidFill>
              </a:ln>
              <a:solidFill>
                <a:srgbClr val="000000"/>
              </a:solidFill>
              <a:latin typeface="Calibri" panose="020F0502020204030204" pitchFamily="34" charset="0"/>
              <a:ea typeface="Calibri" panose="020F0502020204030204" pitchFamily="34" charset="0"/>
            </a:endParaRPr>
          </a:p>
          <a:p>
            <a:pPr algn="r"/>
            <a:endParaRPr lang="ar-SA" sz="4400" b="1" dirty="0">
              <a:ln>
                <a:solidFill>
                  <a:srgbClr val="FF0000"/>
                </a:solidFill>
              </a:ln>
              <a:solidFill>
                <a:srgbClr val="000000"/>
              </a:solidFill>
              <a:latin typeface="Calibri" panose="020F0502020204030204" pitchFamily="34" charset="0"/>
              <a:ea typeface="Calibri" panose="020F0502020204030204" pitchFamily="34" charset="0"/>
            </a:endParaRPr>
          </a:p>
          <a:p>
            <a:pPr algn="r"/>
            <a:r>
              <a:rPr lang="ar-SA" sz="44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4-</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استخدام أدوات علي درجات حرارة منخفضة أو مرتفعة لتقييم السائل المنوي تعمل علي زيادة نسب الحيوانات الميتة أو الشاذة وبالتالي يصبح الحكم خاطئ علي المقدرة </a:t>
            </a:r>
            <a:r>
              <a:rPr lang="ar-SA" sz="4400" b="1" dirty="0" err="1">
                <a:ln>
                  <a:solidFill>
                    <a:srgbClr val="FF0000"/>
                  </a:solidFill>
                </a:ln>
                <a:solidFill>
                  <a:srgbClr val="000000"/>
                </a:solidFill>
                <a:latin typeface="Calibri" panose="020F0502020204030204" pitchFamily="34" charset="0"/>
                <a:ea typeface="Calibri" panose="020F0502020204030204" pitchFamily="34" charset="0"/>
              </a:rPr>
              <a:t>الإخصاية</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 للذكور</a:t>
            </a:r>
            <a:r>
              <a:rPr lang="ar-SA" sz="4400" b="1" dirty="0">
                <a:ln>
                  <a:solidFill>
                    <a:srgbClr val="FF0000"/>
                  </a:solidFill>
                </a:ln>
                <a:solidFill>
                  <a:srgbClr val="000000"/>
                </a:solidFill>
                <a:ea typeface="Calibri" panose="020F0502020204030204" pitchFamily="34" charset="0"/>
                <a:cs typeface="Calibri" panose="020F0502020204030204" pitchFamily="34" charset="0"/>
              </a:rPr>
              <a:t> </a:t>
            </a:r>
            <a:endParaRPr lang="ar-EG" sz="4400" dirty="0"/>
          </a:p>
        </p:txBody>
      </p:sp>
    </p:spTree>
    <p:extLst>
      <p:ext uri="{BB962C8B-B14F-4D97-AF65-F5344CB8AC3E}">
        <p14:creationId xmlns:p14="http://schemas.microsoft.com/office/powerpoint/2010/main" val="2086057546"/>
      </p:ext>
    </p:extLst>
  </p:cSld>
  <p:clrMapOvr>
    <a:masterClrMapping/>
  </p:clrMapOvr>
  <p:transitio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سداسي 7"/>
          <p:cNvSpPr/>
          <p:nvPr/>
        </p:nvSpPr>
        <p:spPr>
          <a:xfrm>
            <a:off x="10845836" y="3690641"/>
            <a:ext cx="922285"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6" name="سداسي 5"/>
          <p:cNvSpPr/>
          <p:nvPr/>
        </p:nvSpPr>
        <p:spPr>
          <a:xfrm>
            <a:off x="2189562" y="3690641"/>
            <a:ext cx="1233876"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سداسي 4"/>
          <p:cNvSpPr/>
          <p:nvPr/>
        </p:nvSpPr>
        <p:spPr>
          <a:xfrm>
            <a:off x="2937631" y="1416357"/>
            <a:ext cx="1233876"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aphicFrame>
        <p:nvGraphicFramePr>
          <p:cNvPr id="2" name="Diagram 2">
            <a:extLst>
              <a:ext uri="{FF2B5EF4-FFF2-40B4-BE49-F238E27FC236}">
                <a16:creationId xmlns:a16="http://schemas.microsoft.com/office/drawing/2014/main" id="{31BD16DE-18A8-4E0D-8272-3C2D0F152568}"/>
              </a:ext>
            </a:extLst>
          </p:cNvPr>
          <p:cNvGraphicFramePr/>
          <p:nvPr>
            <p:extLst>
              <p:ext uri="{D42A27DB-BD31-4B8C-83A1-F6EECF244321}">
                <p14:modId xmlns:p14="http://schemas.microsoft.com/office/powerpoint/2010/main" val="964933882"/>
              </p:ext>
            </p:extLst>
          </p:nvPr>
        </p:nvGraphicFramePr>
        <p:xfrm>
          <a:off x="77118" y="88900"/>
          <a:ext cx="12092704" cy="797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681338" y="353575"/>
            <a:ext cx="2575775" cy="1569660"/>
          </a:xfrm>
          <a:prstGeom prst="rect">
            <a:avLst/>
          </a:prstGeom>
          <a:noFill/>
        </p:spPr>
        <p:txBody>
          <a:bodyPr wrap="square" rtlCol="1">
            <a:spAutoFit/>
          </a:bodyPr>
          <a:lstStyle/>
          <a:p>
            <a:pPr algn="r"/>
            <a:r>
              <a:rPr lang="ar-EG" sz="3200" b="1" dirty="0">
                <a:ln>
                  <a:solidFill>
                    <a:srgbClr val="FF0000"/>
                  </a:solidFill>
                </a:ln>
                <a:solidFill>
                  <a:schemeClr val="tx1">
                    <a:lumMod val="95000"/>
                    <a:lumOff val="5000"/>
                  </a:schemeClr>
                </a:solidFill>
              </a:rPr>
              <a:t>طريقة جمع السائل </a:t>
            </a:r>
            <a:r>
              <a:rPr lang="ar-EG" sz="3200" b="1" dirty="0" err="1">
                <a:ln>
                  <a:solidFill>
                    <a:srgbClr val="FF0000"/>
                  </a:solidFill>
                </a:ln>
                <a:solidFill>
                  <a:schemeClr val="tx1">
                    <a:lumMod val="95000"/>
                    <a:lumOff val="5000"/>
                  </a:schemeClr>
                </a:solidFill>
              </a:rPr>
              <a:t>المنوى</a:t>
            </a:r>
            <a:r>
              <a:rPr lang="ar-EG" sz="3200" b="1" dirty="0">
                <a:ln>
                  <a:solidFill>
                    <a:srgbClr val="FF0000"/>
                  </a:solidFill>
                </a:ln>
                <a:solidFill>
                  <a:schemeClr val="tx1">
                    <a:lumMod val="95000"/>
                    <a:lumOff val="5000"/>
                  </a:schemeClr>
                </a:solidFill>
              </a:rPr>
              <a:t> وطرق حفظه </a:t>
            </a:r>
          </a:p>
        </p:txBody>
      </p:sp>
    </p:spTree>
    <p:extLst>
      <p:ext uri="{BB962C8B-B14F-4D97-AF65-F5344CB8AC3E}">
        <p14:creationId xmlns:p14="http://schemas.microsoft.com/office/powerpoint/2010/main" val="383293389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5CD698AB-1CE8-4CA1-8F30-34D0FEFEDAAF}"/>
                                            </p:graphicEl>
                                          </p:spTgt>
                                        </p:tgtEl>
                                        <p:attrNameLst>
                                          <p:attrName>style.visibility</p:attrName>
                                        </p:attrNameLst>
                                      </p:cBhvr>
                                      <p:to>
                                        <p:strVal val="visible"/>
                                      </p:to>
                                    </p:set>
                                    <p:animEffect transition="in" filter="barn(inVertical)">
                                      <p:cBhvr>
                                        <p:cTn id="7" dur="500"/>
                                        <p:tgtEl>
                                          <p:spTgt spid="2">
                                            <p:graphicEl>
                                              <a:dgm id="{5CD698AB-1CE8-4CA1-8F30-34D0FEFEDA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77064B25-08FD-43DE-9263-A8C3D20AFC48}"/>
                                            </p:graphicEl>
                                          </p:spTgt>
                                        </p:tgtEl>
                                        <p:attrNameLst>
                                          <p:attrName>style.visibility</p:attrName>
                                        </p:attrNameLst>
                                      </p:cBhvr>
                                      <p:to>
                                        <p:strVal val="visible"/>
                                      </p:to>
                                    </p:set>
                                    <p:animEffect transition="in" filter="barn(inVertical)">
                                      <p:cBhvr>
                                        <p:cTn id="12" dur="500"/>
                                        <p:tgtEl>
                                          <p:spTgt spid="2">
                                            <p:graphicEl>
                                              <a:dgm id="{77064B25-08FD-43DE-9263-A8C3D20AFC48}"/>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53A76B54-FD8F-4F73-B64D-1F8138F9ADF8}"/>
                                            </p:graphicEl>
                                          </p:spTgt>
                                        </p:tgtEl>
                                        <p:attrNameLst>
                                          <p:attrName>style.visibility</p:attrName>
                                        </p:attrNameLst>
                                      </p:cBhvr>
                                      <p:to>
                                        <p:strVal val="visible"/>
                                      </p:to>
                                    </p:set>
                                    <p:animEffect transition="in" filter="barn(inVertical)">
                                      <p:cBhvr>
                                        <p:cTn id="15" dur="500"/>
                                        <p:tgtEl>
                                          <p:spTgt spid="2">
                                            <p:graphicEl>
                                              <a:dgm id="{53A76B54-FD8F-4F73-B64D-1F8138F9AD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D751C4A9-1802-41CE-BA32-F2E745E74E9C}"/>
                                            </p:graphicEl>
                                          </p:spTgt>
                                        </p:tgtEl>
                                        <p:attrNameLst>
                                          <p:attrName>style.visibility</p:attrName>
                                        </p:attrNameLst>
                                      </p:cBhvr>
                                      <p:to>
                                        <p:strVal val="visible"/>
                                      </p:to>
                                    </p:set>
                                    <p:animEffect transition="in" filter="barn(inVertical)">
                                      <p:cBhvr>
                                        <p:cTn id="20" dur="500"/>
                                        <p:tgtEl>
                                          <p:spTgt spid="2">
                                            <p:graphicEl>
                                              <a:dgm id="{D751C4A9-1802-41CE-BA32-F2E745E74E9C}"/>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3A29851B-44B4-4D48-87AF-3008BB7309AB}"/>
                                            </p:graphicEl>
                                          </p:spTgt>
                                        </p:tgtEl>
                                        <p:attrNameLst>
                                          <p:attrName>style.visibility</p:attrName>
                                        </p:attrNameLst>
                                      </p:cBhvr>
                                      <p:to>
                                        <p:strVal val="visible"/>
                                      </p:to>
                                    </p:set>
                                    <p:animEffect transition="in" filter="barn(inVertical)">
                                      <p:cBhvr>
                                        <p:cTn id="23" dur="500"/>
                                        <p:tgtEl>
                                          <p:spTgt spid="2">
                                            <p:graphicEl>
                                              <a:dgm id="{3A29851B-44B4-4D48-87AF-3008BB7309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0D60D8A2-AA01-4F13-B6DE-280005466E39}"/>
                                            </p:graphicEl>
                                          </p:spTgt>
                                        </p:tgtEl>
                                        <p:attrNameLst>
                                          <p:attrName>style.visibility</p:attrName>
                                        </p:attrNameLst>
                                      </p:cBhvr>
                                      <p:to>
                                        <p:strVal val="visible"/>
                                      </p:to>
                                    </p:set>
                                    <p:animEffect transition="in" filter="barn(inVertical)">
                                      <p:cBhvr>
                                        <p:cTn id="28" dur="500"/>
                                        <p:tgtEl>
                                          <p:spTgt spid="2">
                                            <p:graphicEl>
                                              <a:dgm id="{0D60D8A2-AA01-4F13-B6DE-280005466E39}"/>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33B0A6C7-79AE-47A3-B770-D51F7785AC15}"/>
                                            </p:graphicEl>
                                          </p:spTgt>
                                        </p:tgtEl>
                                        <p:attrNameLst>
                                          <p:attrName>style.visibility</p:attrName>
                                        </p:attrNameLst>
                                      </p:cBhvr>
                                      <p:to>
                                        <p:strVal val="visible"/>
                                      </p:to>
                                    </p:set>
                                    <p:animEffect transition="in" filter="barn(inVertical)">
                                      <p:cBhvr>
                                        <p:cTn id="31" dur="500"/>
                                        <p:tgtEl>
                                          <p:spTgt spid="2">
                                            <p:graphicEl>
                                              <a:dgm id="{33B0A6C7-79AE-47A3-B770-D51F7785AC1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A2A145D2-DE87-4992-A465-B4681529423A}"/>
                                            </p:graphicEl>
                                          </p:spTgt>
                                        </p:tgtEl>
                                        <p:attrNameLst>
                                          <p:attrName>style.visibility</p:attrName>
                                        </p:attrNameLst>
                                      </p:cBhvr>
                                      <p:to>
                                        <p:strVal val="visible"/>
                                      </p:to>
                                    </p:set>
                                    <p:animEffect transition="in" filter="barn(inVertical)">
                                      <p:cBhvr>
                                        <p:cTn id="36" dur="500"/>
                                        <p:tgtEl>
                                          <p:spTgt spid="2">
                                            <p:graphicEl>
                                              <a:dgm id="{A2A145D2-DE87-4992-A465-B4681529423A}"/>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56B2CC45-777E-48FA-9D46-9556F58E6BA2}"/>
                                            </p:graphicEl>
                                          </p:spTgt>
                                        </p:tgtEl>
                                        <p:attrNameLst>
                                          <p:attrName>style.visibility</p:attrName>
                                        </p:attrNameLst>
                                      </p:cBhvr>
                                      <p:to>
                                        <p:strVal val="visible"/>
                                      </p:to>
                                    </p:set>
                                    <p:animEffect transition="in" filter="barn(inVertical)">
                                      <p:cBhvr>
                                        <p:cTn id="39" dur="500"/>
                                        <p:tgtEl>
                                          <p:spTgt spid="2">
                                            <p:graphicEl>
                                              <a:dgm id="{56B2CC45-777E-48FA-9D46-9556F58E6B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graphicEl>
                                              <a:dgm id="{445C4DBB-CDF3-4DC5-A98A-E59DFFFA9C06}"/>
                                            </p:graphicEl>
                                          </p:spTgt>
                                        </p:tgtEl>
                                        <p:attrNameLst>
                                          <p:attrName>style.visibility</p:attrName>
                                        </p:attrNameLst>
                                      </p:cBhvr>
                                      <p:to>
                                        <p:strVal val="visible"/>
                                      </p:to>
                                    </p:set>
                                    <p:animEffect transition="in" filter="barn(inVertical)">
                                      <p:cBhvr>
                                        <p:cTn id="44" dur="500"/>
                                        <p:tgtEl>
                                          <p:spTgt spid="2">
                                            <p:graphicEl>
                                              <a:dgm id="{445C4DBB-CDF3-4DC5-A98A-E59DFFFA9C06}"/>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
                                            <p:graphicEl>
                                              <a:dgm id="{6A97FDF8-5A38-48BA-A0F6-AE345B06450A}"/>
                                            </p:graphicEl>
                                          </p:spTgt>
                                        </p:tgtEl>
                                        <p:attrNameLst>
                                          <p:attrName>style.visibility</p:attrName>
                                        </p:attrNameLst>
                                      </p:cBhvr>
                                      <p:to>
                                        <p:strVal val="visible"/>
                                      </p:to>
                                    </p:set>
                                    <p:animEffect transition="in" filter="barn(inVertical)">
                                      <p:cBhvr>
                                        <p:cTn id="47" dur="500"/>
                                        <p:tgtEl>
                                          <p:spTgt spid="2">
                                            <p:graphicEl>
                                              <a:dgm id="{6A97FDF8-5A38-48BA-A0F6-AE345B06450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graphicEl>
                                              <a:dgm id="{A5D9B05E-A437-4162-BBFD-543CBC768F5B}"/>
                                            </p:graphicEl>
                                          </p:spTgt>
                                        </p:tgtEl>
                                        <p:attrNameLst>
                                          <p:attrName>style.visibility</p:attrName>
                                        </p:attrNameLst>
                                      </p:cBhvr>
                                      <p:to>
                                        <p:strVal val="visible"/>
                                      </p:to>
                                    </p:set>
                                    <p:animEffect transition="in" filter="barn(inVertical)">
                                      <p:cBhvr>
                                        <p:cTn id="52" dur="500"/>
                                        <p:tgtEl>
                                          <p:spTgt spid="2">
                                            <p:graphicEl>
                                              <a:dgm id="{A5D9B05E-A437-4162-BBFD-543CBC768F5B}"/>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
                                            <p:graphicEl>
                                              <a:dgm id="{5BA447C5-FCDA-484D-AEFB-446A6E363C16}"/>
                                            </p:graphicEl>
                                          </p:spTgt>
                                        </p:tgtEl>
                                        <p:attrNameLst>
                                          <p:attrName>style.visibility</p:attrName>
                                        </p:attrNameLst>
                                      </p:cBhvr>
                                      <p:to>
                                        <p:strVal val="visible"/>
                                      </p:to>
                                    </p:set>
                                    <p:animEffect transition="in" filter="barn(inVertical)">
                                      <p:cBhvr>
                                        <p:cTn id="55" dur="500"/>
                                        <p:tgtEl>
                                          <p:spTgt spid="2">
                                            <p:graphicEl>
                                              <a:dgm id="{5BA447C5-FCDA-484D-AEFB-446A6E363C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4050E8C-F37E-473C-A74B-B70950F7CFD7}"/>
              </a:ext>
            </a:extLst>
          </p:cNvPr>
          <p:cNvGraphicFramePr/>
          <p:nvPr>
            <p:extLst>
              <p:ext uri="{D42A27DB-BD31-4B8C-83A1-F6EECF244321}">
                <p14:modId xmlns:p14="http://schemas.microsoft.com/office/powerpoint/2010/main" val="935373100"/>
              </p:ext>
            </p:extLst>
          </p:nvPr>
        </p:nvGraphicFramePr>
        <p:xfrm>
          <a:off x="203200" y="181814"/>
          <a:ext cx="11874499" cy="797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059488"/>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graphicEl>
                                              <a:dgm id="{5CD698AB-1CE8-4CA1-8F30-34D0FEFEDAAF}"/>
                                            </p:graphicEl>
                                          </p:spTgt>
                                        </p:tgtEl>
                                        <p:attrNameLst>
                                          <p:attrName>style.visibility</p:attrName>
                                        </p:attrNameLst>
                                      </p:cBhvr>
                                      <p:to>
                                        <p:strVal val="visible"/>
                                      </p:to>
                                    </p:set>
                                    <p:animEffect transition="in" filter="blinds(horizontal)">
                                      <p:cBhvr>
                                        <p:cTn id="7" dur="500"/>
                                        <p:tgtEl>
                                          <p:spTgt spid="2">
                                            <p:graphicEl>
                                              <a:dgm id="{5CD698AB-1CE8-4CA1-8F30-34D0FEFEDA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graphicEl>
                                              <a:dgm id="{77064B25-08FD-43DE-9263-A8C3D20AFC48}"/>
                                            </p:graphicEl>
                                          </p:spTgt>
                                        </p:tgtEl>
                                        <p:attrNameLst>
                                          <p:attrName>style.visibility</p:attrName>
                                        </p:attrNameLst>
                                      </p:cBhvr>
                                      <p:to>
                                        <p:strVal val="visible"/>
                                      </p:to>
                                    </p:set>
                                    <p:animEffect transition="in" filter="blinds(horizontal)">
                                      <p:cBhvr>
                                        <p:cTn id="12" dur="500"/>
                                        <p:tgtEl>
                                          <p:spTgt spid="2">
                                            <p:graphicEl>
                                              <a:dgm id="{77064B25-08FD-43DE-9263-A8C3D20AFC48}"/>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graphicEl>
                                              <a:dgm id="{53A76B54-FD8F-4F73-B64D-1F8138F9ADF8}"/>
                                            </p:graphicEl>
                                          </p:spTgt>
                                        </p:tgtEl>
                                        <p:attrNameLst>
                                          <p:attrName>style.visibility</p:attrName>
                                        </p:attrNameLst>
                                      </p:cBhvr>
                                      <p:to>
                                        <p:strVal val="visible"/>
                                      </p:to>
                                    </p:set>
                                    <p:animEffect transition="in" filter="blinds(horizontal)">
                                      <p:cBhvr>
                                        <p:cTn id="15" dur="500"/>
                                        <p:tgtEl>
                                          <p:spTgt spid="2">
                                            <p:graphicEl>
                                              <a:dgm id="{53A76B54-FD8F-4F73-B64D-1F8138F9AD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graphicEl>
                                              <a:dgm id="{D751C4A9-1802-41CE-BA32-F2E745E74E9C}"/>
                                            </p:graphicEl>
                                          </p:spTgt>
                                        </p:tgtEl>
                                        <p:attrNameLst>
                                          <p:attrName>style.visibility</p:attrName>
                                        </p:attrNameLst>
                                      </p:cBhvr>
                                      <p:to>
                                        <p:strVal val="visible"/>
                                      </p:to>
                                    </p:set>
                                    <p:animEffect transition="in" filter="blinds(horizontal)">
                                      <p:cBhvr>
                                        <p:cTn id="20" dur="500"/>
                                        <p:tgtEl>
                                          <p:spTgt spid="2">
                                            <p:graphicEl>
                                              <a:dgm id="{D751C4A9-1802-41CE-BA32-F2E745E74E9C}"/>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graphicEl>
                                              <a:dgm id="{3A29851B-44B4-4D48-87AF-3008BB7309AB}"/>
                                            </p:graphicEl>
                                          </p:spTgt>
                                        </p:tgtEl>
                                        <p:attrNameLst>
                                          <p:attrName>style.visibility</p:attrName>
                                        </p:attrNameLst>
                                      </p:cBhvr>
                                      <p:to>
                                        <p:strVal val="visible"/>
                                      </p:to>
                                    </p:set>
                                    <p:animEffect transition="in" filter="blinds(horizontal)">
                                      <p:cBhvr>
                                        <p:cTn id="23" dur="500"/>
                                        <p:tgtEl>
                                          <p:spTgt spid="2">
                                            <p:graphicEl>
                                              <a:dgm id="{3A29851B-44B4-4D48-87AF-3008BB7309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graphicEl>
                                              <a:dgm id="{0D60D8A2-AA01-4F13-B6DE-280005466E39}"/>
                                            </p:graphicEl>
                                          </p:spTgt>
                                        </p:tgtEl>
                                        <p:attrNameLst>
                                          <p:attrName>style.visibility</p:attrName>
                                        </p:attrNameLst>
                                      </p:cBhvr>
                                      <p:to>
                                        <p:strVal val="visible"/>
                                      </p:to>
                                    </p:set>
                                    <p:animEffect transition="in" filter="blinds(horizontal)">
                                      <p:cBhvr>
                                        <p:cTn id="28" dur="500"/>
                                        <p:tgtEl>
                                          <p:spTgt spid="2">
                                            <p:graphicEl>
                                              <a:dgm id="{0D60D8A2-AA01-4F13-B6DE-280005466E39}"/>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graphicEl>
                                              <a:dgm id="{33B0A6C7-79AE-47A3-B770-D51F7785AC15}"/>
                                            </p:graphicEl>
                                          </p:spTgt>
                                        </p:tgtEl>
                                        <p:attrNameLst>
                                          <p:attrName>style.visibility</p:attrName>
                                        </p:attrNameLst>
                                      </p:cBhvr>
                                      <p:to>
                                        <p:strVal val="visible"/>
                                      </p:to>
                                    </p:set>
                                    <p:animEffect transition="in" filter="blinds(horizontal)">
                                      <p:cBhvr>
                                        <p:cTn id="31" dur="500"/>
                                        <p:tgtEl>
                                          <p:spTgt spid="2">
                                            <p:graphicEl>
                                              <a:dgm id="{33B0A6C7-79AE-47A3-B770-D51F7785AC1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
                                            <p:graphicEl>
                                              <a:dgm id="{A2A145D2-DE87-4992-A465-B4681529423A}"/>
                                            </p:graphicEl>
                                          </p:spTgt>
                                        </p:tgtEl>
                                        <p:attrNameLst>
                                          <p:attrName>style.visibility</p:attrName>
                                        </p:attrNameLst>
                                      </p:cBhvr>
                                      <p:to>
                                        <p:strVal val="visible"/>
                                      </p:to>
                                    </p:set>
                                    <p:animEffect transition="in" filter="blinds(horizontal)">
                                      <p:cBhvr>
                                        <p:cTn id="36" dur="500"/>
                                        <p:tgtEl>
                                          <p:spTgt spid="2">
                                            <p:graphicEl>
                                              <a:dgm id="{A2A145D2-DE87-4992-A465-B4681529423A}"/>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
                                            <p:graphicEl>
                                              <a:dgm id="{56B2CC45-777E-48FA-9D46-9556F58E6BA2}"/>
                                            </p:graphicEl>
                                          </p:spTgt>
                                        </p:tgtEl>
                                        <p:attrNameLst>
                                          <p:attrName>style.visibility</p:attrName>
                                        </p:attrNameLst>
                                      </p:cBhvr>
                                      <p:to>
                                        <p:strVal val="visible"/>
                                      </p:to>
                                    </p:set>
                                    <p:animEffect transition="in" filter="blinds(horizontal)">
                                      <p:cBhvr>
                                        <p:cTn id="39" dur="500"/>
                                        <p:tgtEl>
                                          <p:spTgt spid="2">
                                            <p:graphicEl>
                                              <a:dgm id="{56B2CC45-777E-48FA-9D46-9556F58E6B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graphicEl>
                                              <a:dgm id="{CCD529D6-FDEF-465C-BB6A-5F5E43305DE5}"/>
                                            </p:graphicEl>
                                          </p:spTgt>
                                        </p:tgtEl>
                                        <p:attrNameLst>
                                          <p:attrName>style.visibility</p:attrName>
                                        </p:attrNameLst>
                                      </p:cBhvr>
                                      <p:to>
                                        <p:strVal val="visible"/>
                                      </p:to>
                                    </p:set>
                                    <p:animEffect transition="in" filter="blinds(horizontal)">
                                      <p:cBhvr>
                                        <p:cTn id="44" dur="500"/>
                                        <p:tgtEl>
                                          <p:spTgt spid="2">
                                            <p:graphicEl>
                                              <a:dgm id="{CCD529D6-FDEF-465C-BB6A-5F5E43305DE5}"/>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
                                            <p:graphicEl>
                                              <a:dgm id="{C1DE55F7-E5AE-4945-876B-A659AA73B42A}"/>
                                            </p:graphicEl>
                                          </p:spTgt>
                                        </p:tgtEl>
                                        <p:attrNameLst>
                                          <p:attrName>style.visibility</p:attrName>
                                        </p:attrNameLst>
                                      </p:cBhvr>
                                      <p:to>
                                        <p:strVal val="visible"/>
                                      </p:to>
                                    </p:set>
                                    <p:animEffect transition="in" filter="blinds(horizontal)">
                                      <p:cBhvr>
                                        <p:cTn id="47" dur="500"/>
                                        <p:tgtEl>
                                          <p:spTgt spid="2">
                                            <p:graphicEl>
                                              <a:dgm id="{C1DE55F7-E5AE-4945-876B-A659AA73B4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F8BBC12-9BA8-4B55-8E09-FAC9404ABFCC}"/>
              </a:ext>
            </a:extLst>
          </p:cNvPr>
          <p:cNvSpPr/>
          <p:nvPr/>
        </p:nvSpPr>
        <p:spPr>
          <a:xfrm>
            <a:off x="121363" y="6625"/>
            <a:ext cx="11807683" cy="80185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0" name="Rectangle: Rounded Corners 9">
            <a:extLst>
              <a:ext uri="{FF2B5EF4-FFF2-40B4-BE49-F238E27FC236}">
                <a16:creationId xmlns:a16="http://schemas.microsoft.com/office/drawing/2014/main" id="{AFC975CE-E6CE-49D1-972D-2A74A02D05B5}"/>
              </a:ext>
            </a:extLst>
          </p:cNvPr>
          <p:cNvSpPr/>
          <p:nvPr/>
        </p:nvSpPr>
        <p:spPr>
          <a:xfrm>
            <a:off x="340028" y="6625"/>
            <a:ext cx="11323976" cy="801858"/>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1" name="Rectangle: Rounded Corners 10">
            <a:extLst>
              <a:ext uri="{FF2B5EF4-FFF2-40B4-BE49-F238E27FC236}">
                <a16:creationId xmlns:a16="http://schemas.microsoft.com/office/drawing/2014/main" id="{AB39FCD1-3D3B-4B35-82D3-9FCA1DDBD0C3}"/>
              </a:ext>
            </a:extLst>
          </p:cNvPr>
          <p:cNvSpPr/>
          <p:nvPr/>
        </p:nvSpPr>
        <p:spPr>
          <a:xfrm>
            <a:off x="865935" y="1"/>
            <a:ext cx="10460129" cy="80185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rtl="1"/>
            <a:r>
              <a:rPr lang="ar-SA" sz="4400" b="1" dirty="0">
                <a:solidFill>
                  <a:schemeClr val="tx1">
                    <a:lumMod val="95000"/>
                    <a:lumOff val="5000"/>
                  </a:schemeClr>
                </a:solidFill>
              </a:rPr>
              <a:t>1-اختيار حيوانات التلقيح ويتم تبعا ل :</a:t>
            </a:r>
            <a:endParaRPr lang="ar-EG" sz="4400" dirty="0">
              <a:solidFill>
                <a:schemeClr val="tx1">
                  <a:lumMod val="95000"/>
                  <a:lumOff val="5000"/>
                </a:schemeClr>
              </a:solidFill>
            </a:endParaRPr>
          </a:p>
        </p:txBody>
      </p:sp>
      <p:graphicFrame>
        <p:nvGraphicFramePr>
          <p:cNvPr id="2" name="Diagram 1">
            <a:extLst>
              <a:ext uri="{FF2B5EF4-FFF2-40B4-BE49-F238E27FC236}">
                <a16:creationId xmlns:a16="http://schemas.microsoft.com/office/drawing/2014/main" id="{67842C75-1369-43C1-88D3-8B0095E1D300}"/>
              </a:ext>
            </a:extLst>
          </p:cNvPr>
          <p:cNvGraphicFramePr/>
          <p:nvPr>
            <p:extLst>
              <p:ext uri="{D42A27DB-BD31-4B8C-83A1-F6EECF244321}">
                <p14:modId xmlns:p14="http://schemas.microsoft.com/office/powerpoint/2010/main" val="3582207455"/>
              </p:ext>
            </p:extLst>
          </p:nvPr>
        </p:nvGraphicFramePr>
        <p:xfrm>
          <a:off x="0" y="840866"/>
          <a:ext cx="12192000" cy="5997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21353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1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1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graphicEl>
                                              <a:dgm id="{D80C5615-14CB-4885-8063-55F9D93EC5B8}"/>
                                            </p:graphicEl>
                                          </p:spTgt>
                                        </p:tgtEl>
                                        <p:attrNameLst>
                                          <p:attrName>style.visibility</p:attrName>
                                        </p:attrNameLst>
                                      </p:cBhvr>
                                      <p:to>
                                        <p:strVal val="visible"/>
                                      </p:to>
                                    </p:set>
                                    <p:animEffect transition="in" filter="box(in)">
                                      <p:cBhvr>
                                        <p:cTn id="18" dur="500"/>
                                        <p:tgtEl>
                                          <p:spTgt spid="2">
                                            <p:graphicEl>
                                              <a:dgm id="{D80C5615-14CB-4885-8063-55F9D93EC5B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
                                            <p:graphicEl>
                                              <a:dgm id="{06DDE47E-FA7D-4C1A-A6D9-AB2BB6656AE9}"/>
                                            </p:graphicEl>
                                          </p:spTgt>
                                        </p:tgtEl>
                                        <p:attrNameLst>
                                          <p:attrName>style.visibility</p:attrName>
                                        </p:attrNameLst>
                                      </p:cBhvr>
                                      <p:to>
                                        <p:strVal val="visible"/>
                                      </p:to>
                                    </p:set>
                                    <p:animEffect transition="in" filter="box(in)">
                                      <p:cBhvr>
                                        <p:cTn id="23" dur="500"/>
                                        <p:tgtEl>
                                          <p:spTgt spid="2">
                                            <p:graphicEl>
                                              <a:dgm id="{06DDE47E-FA7D-4C1A-A6D9-AB2BB6656A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graphicEl>
                                              <a:dgm id="{C7FB721B-2676-4A68-AE70-ADEE3A8BFF41}"/>
                                            </p:graphicEl>
                                          </p:spTgt>
                                        </p:tgtEl>
                                        <p:attrNameLst>
                                          <p:attrName>style.visibility</p:attrName>
                                        </p:attrNameLst>
                                      </p:cBhvr>
                                      <p:to>
                                        <p:strVal val="visible"/>
                                      </p:to>
                                    </p:set>
                                    <p:animEffect transition="in" filter="box(in)">
                                      <p:cBhvr>
                                        <p:cTn id="28" dur="500"/>
                                        <p:tgtEl>
                                          <p:spTgt spid="2">
                                            <p:graphicEl>
                                              <a:dgm id="{C7FB721B-2676-4A68-AE70-ADEE3A8BFF4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1" nodeType="clickEffect">
                                  <p:stCondLst>
                                    <p:cond delay="0"/>
                                  </p:stCondLst>
                                  <p:childTnLst>
                                    <p:set>
                                      <p:cBhvr>
                                        <p:cTn id="32" dur="1" fill="hold">
                                          <p:stCondLst>
                                            <p:cond delay="0"/>
                                          </p:stCondLst>
                                        </p:cTn>
                                        <p:tgtEl>
                                          <p:spTgt spid="2">
                                            <p:graphicEl>
                                              <a:dgm id="{ECA82FEE-A5C1-40FD-9B61-4AB4A3759106}"/>
                                            </p:graphicEl>
                                          </p:spTgt>
                                        </p:tgtEl>
                                        <p:attrNameLst>
                                          <p:attrName>style.visibility</p:attrName>
                                        </p:attrNameLst>
                                      </p:cBhvr>
                                      <p:to>
                                        <p:strVal val="visible"/>
                                      </p:to>
                                    </p:set>
                                    <p:animEffect transition="in" filter="box(in)">
                                      <p:cBhvr>
                                        <p:cTn id="33" dur="500"/>
                                        <p:tgtEl>
                                          <p:spTgt spid="2">
                                            <p:graphicEl>
                                              <a:dgm id="{ECA82FEE-A5C1-40FD-9B61-4AB4A375910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1" nodeType="clickEffect">
                                  <p:stCondLst>
                                    <p:cond delay="0"/>
                                  </p:stCondLst>
                                  <p:childTnLst>
                                    <p:set>
                                      <p:cBhvr>
                                        <p:cTn id="37" dur="1" fill="hold">
                                          <p:stCondLst>
                                            <p:cond delay="0"/>
                                          </p:stCondLst>
                                        </p:cTn>
                                        <p:tgtEl>
                                          <p:spTgt spid="2">
                                            <p:graphicEl>
                                              <a:dgm id="{3ABCC4F3-4C47-49C5-98EF-4DE7B1739807}"/>
                                            </p:graphicEl>
                                          </p:spTgt>
                                        </p:tgtEl>
                                        <p:attrNameLst>
                                          <p:attrName>style.visibility</p:attrName>
                                        </p:attrNameLst>
                                      </p:cBhvr>
                                      <p:to>
                                        <p:strVal val="visible"/>
                                      </p:to>
                                    </p:set>
                                    <p:animEffect transition="in" filter="box(in)">
                                      <p:cBhvr>
                                        <p:cTn id="38" dur="500"/>
                                        <p:tgtEl>
                                          <p:spTgt spid="2">
                                            <p:graphicEl>
                                              <a:dgm id="{3ABCC4F3-4C47-49C5-98EF-4DE7B173980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1" nodeType="clickEffect">
                                  <p:stCondLst>
                                    <p:cond delay="0"/>
                                  </p:stCondLst>
                                  <p:childTnLst>
                                    <p:set>
                                      <p:cBhvr>
                                        <p:cTn id="42" dur="1" fill="hold">
                                          <p:stCondLst>
                                            <p:cond delay="0"/>
                                          </p:stCondLst>
                                        </p:cTn>
                                        <p:tgtEl>
                                          <p:spTgt spid="2">
                                            <p:graphicEl>
                                              <a:dgm id="{85231FE1-76EB-4C4C-9E65-6A37FF1032AC}"/>
                                            </p:graphicEl>
                                          </p:spTgt>
                                        </p:tgtEl>
                                        <p:attrNameLst>
                                          <p:attrName>style.visibility</p:attrName>
                                        </p:attrNameLst>
                                      </p:cBhvr>
                                      <p:to>
                                        <p:strVal val="visible"/>
                                      </p:to>
                                    </p:set>
                                    <p:animEffect transition="in" filter="box(in)">
                                      <p:cBhvr>
                                        <p:cTn id="43" dur="500"/>
                                        <p:tgtEl>
                                          <p:spTgt spid="2">
                                            <p:graphicEl>
                                              <a:dgm id="{85231FE1-76EB-4C4C-9E65-6A37FF1032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Graphic spid="2" grpId="0" uiExpand="1">
        <p:bldSub>
          <a:bldDgm bld="lvlOne"/>
        </p:bldSub>
      </p:bldGraphic>
      <p:bldGraphic spid="2" grpId="1"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398807-0188-4A1E-8DF4-1D0AA641B742}"/>
              </a:ext>
            </a:extLst>
          </p:cNvPr>
          <p:cNvGrpSpPr/>
          <p:nvPr/>
        </p:nvGrpSpPr>
        <p:grpSpPr>
          <a:xfrm>
            <a:off x="886265" y="50957"/>
            <a:ext cx="10034724" cy="6588993"/>
            <a:chOff x="1342" y="-253003"/>
            <a:chExt cx="3501342" cy="6250599"/>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grpSpPr>
        <p:sp>
          <p:nvSpPr>
            <p:cNvPr id="3" name="Rectangle: Rounded Corners 2">
              <a:extLst>
                <a:ext uri="{FF2B5EF4-FFF2-40B4-BE49-F238E27FC236}">
                  <a16:creationId xmlns:a16="http://schemas.microsoft.com/office/drawing/2014/main" id="{32E95629-E077-48CF-B1C7-A3003D86A965}"/>
                </a:ext>
              </a:extLst>
            </p:cNvPr>
            <p:cNvSpPr/>
            <p:nvPr/>
          </p:nvSpPr>
          <p:spPr>
            <a:xfrm>
              <a:off x="1342" y="0"/>
              <a:ext cx="3489969" cy="5997596"/>
            </a:xfrm>
            <a:prstGeom prst="roundRect">
              <a:avLst>
                <a:gd name="adj" fmla="val 10000"/>
              </a:avLst>
            </a:prstGeom>
            <a:grp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4" name="Rectangle: Rounded Corners 4">
              <a:extLst>
                <a:ext uri="{FF2B5EF4-FFF2-40B4-BE49-F238E27FC236}">
                  <a16:creationId xmlns:a16="http://schemas.microsoft.com/office/drawing/2014/main" id="{C18C57D1-E652-481F-B279-A3EB0886A9E8}"/>
                </a:ext>
              </a:extLst>
            </p:cNvPr>
            <p:cNvSpPr txBox="1"/>
            <p:nvPr/>
          </p:nvSpPr>
          <p:spPr>
            <a:xfrm>
              <a:off x="12715" y="-253003"/>
              <a:ext cx="3489969" cy="17992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n>
                    <a:solidFill>
                      <a:srgbClr val="FF0000"/>
                    </a:solidFill>
                  </a:ln>
                  <a:solidFill>
                    <a:schemeClr val="tx1"/>
                  </a:solidFill>
                </a:rPr>
                <a:t>3-أن تكون الحيوانات</a:t>
              </a:r>
              <a:endParaRPr lang="ar-EG" sz="4000" kern="1200" dirty="0">
                <a:ln>
                  <a:solidFill>
                    <a:srgbClr val="FF0000"/>
                  </a:solidFill>
                </a:ln>
                <a:solidFill>
                  <a:schemeClr val="tx1"/>
                </a:solidFill>
              </a:endParaRPr>
            </a:p>
          </p:txBody>
        </p:sp>
      </p:grpSp>
      <p:grpSp>
        <p:nvGrpSpPr>
          <p:cNvPr id="6" name="Group 5">
            <a:extLst>
              <a:ext uri="{FF2B5EF4-FFF2-40B4-BE49-F238E27FC236}">
                <a16:creationId xmlns:a16="http://schemas.microsoft.com/office/drawing/2014/main" id="{5BCF3E1A-D325-46D4-88BA-3EB0D69AB9C5}"/>
              </a:ext>
            </a:extLst>
          </p:cNvPr>
          <p:cNvGrpSpPr/>
          <p:nvPr/>
        </p:nvGrpSpPr>
        <p:grpSpPr>
          <a:xfrm>
            <a:off x="1293541" y="1621751"/>
            <a:ext cx="9252767" cy="1654850"/>
            <a:chOff x="362119" y="1292363"/>
            <a:chExt cx="2791975" cy="1808357"/>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grpSpPr>
        <p:sp>
          <p:nvSpPr>
            <p:cNvPr id="10" name="Rectangle: Rounded Corners 9">
              <a:extLst>
                <a:ext uri="{FF2B5EF4-FFF2-40B4-BE49-F238E27FC236}">
                  <a16:creationId xmlns:a16="http://schemas.microsoft.com/office/drawing/2014/main" id="{A63C07F9-BA7D-47E1-B2A9-219263978547}"/>
                </a:ext>
              </a:extLst>
            </p:cNvPr>
            <p:cNvSpPr/>
            <p:nvPr/>
          </p:nvSpPr>
          <p:spPr>
            <a:xfrm>
              <a:off x="362119" y="1292363"/>
              <a:ext cx="2791975" cy="180835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Rounded Corners 6">
              <a:extLst>
                <a:ext uri="{FF2B5EF4-FFF2-40B4-BE49-F238E27FC236}">
                  <a16:creationId xmlns:a16="http://schemas.microsoft.com/office/drawing/2014/main" id="{DF731290-CF54-4753-B280-D2AA1BE48483}"/>
                </a:ext>
              </a:extLst>
            </p:cNvPr>
            <p:cNvSpPr txBox="1"/>
            <p:nvPr/>
          </p:nvSpPr>
          <p:spPr>
            <a:xfrm>
              <a:off x="468049" y="1345327"/>
              <a:ext cx="2686045" cy="17024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rtl="1">
                <a:lnSpc>
                  <a:spcPct val="90000"/>
                </a:lnSpc>
                <a:spcBef>
                  <a:spcPct val="0"/>
                </a:spcBef>
                <a:spcAft>
                  <a:spcPct val="35000"/>
                </a:spcAft>
                <a:buNone/>
              </a:pPr>
              <a:r>
                <a:rPr lang="ar-SA" sz="4000" b="1" kern="1200" dirty="0">
                  <a:ln>
                    <a:solidFill>
                      <a:srgbClr val="FF0000"/>
                    </a:solidFill>
                  </a:ln>
                  <a:solidFill>
                    <a:schemeClr val="tx1"/>
                  </a:solidFill>
                </a:rPr>
                <a:t>1-خالية من أية إصابات مرضية أيا كانت بسيطة وبها مظاهر الحيوية والنشاط واضحة</a:t>
              </a:r>
              <a:r>
                <a:rPr lang="en-US" sz="4000" b="1" kern="1200" dirty="0">
                  <a:ln>
                    <a:solidFill>
                      <a:srgbClr val="FF0000"/>
                    </a:solidFill>
                  </a:ln>
                  <a:solidFill>
                    <a:schemeClr val="tx1"/>
                  </a:solidFill>
                </a:rPr>
                <a:t> </a:t>
              </a:r>
              <a:endParaRPr lang="ar-EG" sz="4000" kern="1200" dirty="0">
                <a:ln>
                  <a:solidFill>
                    <a:srgbClr val="FF0000"/>
                  </a:solidFill>
                </a:ln>
                <a:solidFill>
                  <a:schemeClr val="tx1"/>
                </a:solidFill>
              </a:endParaRPr>
            </a:p>
          </p:txBody>
        </p:sp>
      </p:grpSp>
      <p:grpSp>
        <p:nvGrpSpPr>
          <p:cNvPr id="7" name="Group 6">
            <a:extLst>
              <a:ext uri="{FF2B5EF4-FFF2-40B4-BE49-F238E27FC236}">
                <a16:creationId xmlns:a16="http://schemas.microsoft.com/office/drawing/2014/main" id="{4C6BB243-0770-4CC4-BC9B-1FC0A73E1772}"/>
              </a:ext>
            </a:extLst>
          </p:cNvPr>
          <p:cNvGrpSpPr/>
          <p:nvPr/>
        </p:nvGrpSpPr>
        <p:grpSpPr>
          <a:xfrm>
            <a:off x="1282390" y="4724401"/>
            <a:ext cx="9378175" cy="1605359"/>
            <a:chOff x="350339" y="4269907"/>
            <a:chExt cx="2791975" cy="121705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grpSpPr>
        <p:sp>
          <p:nvSpPr>
            <p:cNvPr id="8" name="Rectangle: Rounded Corners 7">
              <a:extLst>
                <a:ext uri="{FF2B5EF4-FFF2-40B4-BE49-F238E27FC236}">
                  <a16:creationId xmlns:a16="http://schemas.microsoft.com/office/drawing/2014/main" id="{E3880A81-77B4-4590-B4CC-E42F73F50434}"/>
                </a:ext>
              </a:extLst>
            </p:cNvPr>
            <p:cNvSpPr/>
            <p:nvPr/>
          </p:nvSpPr>
          <p:spPr>
            <a:xfrm>
              <a:off x="350339" y="4269907"/>
              <a:ext cx="2791975" cy="1217050"/>
            </a:xfrm>
            <a:prstGeom prst="roundRect">
              <a:avLst>
                <a:gd name="adj" fmla="val 10000"/>
              </a:avLst>
            </a:prstGeom>
            <a:grpFill/>
          </p:spPr>
          <p:style>
            <a:lnRef idx="1">
              <a:schemeClr val="accent4"/>
            </a:lnRef>
            <a:fillRef idx="3">
              <a:schemeClr val="accent4"/>
            </a:fillRef>
            <a:effectRef idx="2">
              <a:schemeClr val="accent4"/>
            </a:effectRef>
            <a:fontRef idx="minor">
              <a:schemeClr val="lt1"/>
            </a:fontRef>
          </p:style>
        </p:sp>
        <p:sp>
          <p:nvSpPr>
            <p:cNvPr id="9" name="Rectangle: Rounded Corners 8">
              <a:extLst>
                <a:ext uri="{FF2B5EF4-FFF2-40B4-BE49-F238E27FC236}">
                  <a16:creationId xmlns:a16="http://schemas.microsoft.com/office/drawing/2014/main" id="{E02A2290-3D62-4FD7-8EF3-9D1C83CD96E5}"/>
                </a:ext>
              </a:extLst>
            </p:cNvPr>
            <p:cNvSpPr txBox="1"/>
            <p:nvPr/>
          </p:nvSpPr>
          <p:spPr>
            <a:xfrm>
              <a:off x="403304" y="4269907"/>
              <a:ext cx="2686045" cy="1217050"/>
            </a:xfrm>
            <a:prstGeom prst="rect">
              <a:avLst/>
            </a:prstGeom>
            <a:grpFill/>
          </p:spPr>
          <p:style>
            <a:lnRef idx="1">
              <a:schemeClr val="accent4"/>
            </a:lnRef>
            <a:fillRef idx="3">
              <a:schemeClr val="accent4"/>
            </a:fillRef>
            <a:effectRef idx="2">
              <a:schemeClr val="accent4"/>
            </a:effectRef>
            <a:fontRef idx="minor">
              <a:schemeClr val="lt1"/>
            </a:fontRef>
          </p:style>
          <p:txBody>
            <a:bodyPr spcFirstLastPara="0" vert="horz" wrap="square" lIns="48260" tIns="36195" rIns="48260" bIns="36195" numCol="1" spcCol="1270" anchor="ctr" anchorCtr="0">
              <a:noAutofit/>
            </a:bodyPr>
            <a:lstStyle/>
            <a:p>
              <a:pPr marL="0" lvl="0" indent="0" algn="ctr" defTabSz="844550" rtl="1">
                <a:lnSpc>
                  <a:spcPct val="90000"/>
                </a:lnSpc>
                <a:spcBef>
                  <a:spcPct val="0"/>
                </a:spcBef>
                <a:spcAft>
                  <a:spcPct val="35000"/>
                </a:spcAft>
                <a:buNone/>
              </a:pPr>
              <a:r>
                <a:rPr lang="ar-EG" sz="4000" b="1" kern="1200" dirty="0">
                  <a:ln>
                    <a:solidFill>
                      <a:srgbClr val="FF0000"/>
                    </a:solidFill>
                  </a:ln>
                  <a:solidFill>
                    <a:schemeClr val="tx1"/>
                  </a:solidFill>
                </a:rPr>
                <a:t>3</a:t>
              </a:r>
              <a:r>
                <a:rPr lang="ar-SA" sz="4000" b="1" kern="1200" dirty="0">
                  <a:ln>
                    <a:solidFill>
                      <a:srgbClr val="FF0000"/>
                    </a:solidFill>
                  </a:ln>
                  <a:solidFill>
                    <a:schemeClr val="tx1"/>
                  </a:solidFill>
                </a:rPr>
                <a:t>-الذكور ذات خصيتين واضحتين داخل كيس الصفن خارج البطن وذات ملمس إسفنجي </a:t>
              </a:r>
            </a:p>
          </p:txBody>
        </p:sp>
      </p:grpSp>
      <p:grpSp>
        <p:nvGrpSpPr>
          <p:cNvPr id="12" name="Group 5">
            <a:extLst>
              <a:ext uri="{FF2B5EF4-FFF2-40B4-BE49-F238E27FC236}">
                <a16:creationId xmlns:a16="http://schemas.microsoft.com/office/drawing/2014/main" id="{5BCF3E1A-D325-46D4-88BA-3EB0D69AB9C5}"/>
              </a:ext>
            </a:extLst>
          </p:cNvPr>
          <p:cNvGrpSpPr/>
          <p:nvPr/>
        </p:nvGrpSpPr>
        <p:grpSpPr>
          <a:xfrm>
            <a:off x="1260945" y="3415303"/>
            <a:ext cx="9252767" cy="1169397"/>
            <a:chOff x="362119" y="1806008"/>
            <a:chExt cx="2791975" cy="1294712"/>
          </a:xfrm>
          <a:solidFill>
            <a:schemeClr val="accent2">
              <a:lumMod val="40000"/>
              <a:lumOff val="60000"/>
            </a:schemeClr>
          </a:solidFill>
        </p:grpSpPr>
        <p:sp>
          <p:nvSpPr>
            <p:cNvPr id="13" name="Rectangle: Rounded Corners 9">
              <a:extLst>
                <a:ext uri="{FF2B5EF4-FFF2-40B4-BE49-F238E27FC236}">
                  <a16:creationId xmlns:a16="http://schemas.microsoft.com/office/drawing/2014/main" id="{A63C07F9-BA7D-47E1-B2A9-219263978547}"/>
                </a:ext>
              </a:extLst>
            </p:cNvPr>
            <p:cNvSpPr/>
            <p:nvPr/>
          </p:nvSpPr>
          <p:spPr>
            <a:xfrm>
              <a:off x="362119" y="1920246"/>
              <a:ext cx="2791975" cy="118047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Rounded Corners 6">
              <a:extLst>
                <a:ext uri="{FF2B5EF4-FFF2-40B4-BE49-F238E27FC236}">
                  <a16:creationId xmlns:a16="http://schemas.microsoft.com/office/drawing/2014/main" id="{DF731290-CF54-4753-B280-D2AA1BE48483}"/>
                </a:ext>
              </a:extLst>
            </p:cNvPr>
            <p:cNvSpPr txBox="1"/>
            <p:nvPr/>
          </p:nvSpPr>
          <p:spPr>
            <a:xfrm>
              <a:off x="368590" y="1806008"/>
              <a:ext cx="2785504" cy="11693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ar-EG" sz="4000" b="1" dirty="0">
                  <a:ln>
                    <a:solidFill>
                      <a:srgbClr val="FF0000"/>
                    </a:solidFill>
                  </a:ln>
                  <a:solidFill>
                    <a:schemeClr val="tx1"/>
                  </a:solidFill>
                </a:rPr>
                <a:t>2</a:t>
              </a:r>
              <a:r>
                <a:rPr lang="ar-SA" sz="4000" b="1" dirty="0">
                  <a:ln>
                    <a:solidFill>
                      <a:srgbClr val="FF0000"/>
                    </a:solidFill>
                  </a:ln>
                  <a:solidFill>
                    <a:schemeClr val="tx1"/>
                  </a:solidFill>
                </a:rPr>
                <a:t>– أن تكون عظام حوض الآم عريضة والظهر مستقيم</a:t>
              </a:r>
              <a:endParaRPr lang="ar-EG" sz="4000" kern="1200" dirty="0">
                <a:ln>
                  <a:solidFill>
                    <a:srgbClr val="FF0000"/>
                  </a:solidFill>
                </a:ln>
                <a:solidFill>
                  <a:schemeClr val="tx1"/>
                </a:solidFill>
              </a:endParaRPr>
            </a:p>
          </p:txBody>
        </p:sp>
      </p:grpSp>
    </p:spTree>
    <p:extLst>
      <p:ext uri="{BB962C8B-B14F-4D97-AF65-F5344CB8AC3E}">
        <p14:creationId xmlns:p14="http://schemas.microsoft.com/office/powerpoint/2010/main" val="124423664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مجموعة 17"/>
          <p:cNvGrpSpPr/>
          <p:nvPr/>
        </p:nvGrpSpPr>
        <p:grpSpPr>
          <a:xfrm>
            <a:off x="1457186" y="1714499"/>
            <a:ext cx="10328412" cy="4845325"/>
            <a:chOff x="1457186" y="1714499"/>
            <a:chExt cx="10328412" cy="4845325"/>
          </a:xfrm>
        </p:grpSpPr>
        <p:sp>
          <p:nvSpPr>
            <p:cNvPr id="19" name="دائري 18"/>
            <p:cNvSpPr/>
            <p:nvPr/>
          </p:nvSpPr>
          <p:spPr>
            <a:xfrm>
              <a:off x="1457186" y="1714499"/>
              <a:ext cx="4845325" cy="4845325"/>
            </a:xfrm>
            <a:prstGeom prst="pie">
              <a:avLst>
                <a:gd name="adj1" fmla="val 5400000"/>
                <a:gd name="adj2" fmla="val 16200000"/>
              </a:avLst>
            </a:prstGeom>
            <a:solidFill>
              <a:schemeClr val="accent1">
                <a:lumMod val="20000"/>
                <a:lumOff val="80000"/>
              </a:schemeClr>
            </a:solidFill>
            <a:effectLst>
              <a:innerShdw blurRad="63500" dist="50800" dir="16200000">
                <a:prstClr val="black">
                  <a:alpha val="50000"/>
                </a:prstClr>
              </a:inn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شكل حر 19"/>
            <p:cNvSpPr/>
            <p:nvPr/>
          </p:nvSpPr>
          <p:spPr>
            <a:xfrm>
              <a:off x="3879848" y="1917700"/>
              <a:ext cx="7905750" cy="4553224"/>
            </a:xfrm>
            <a:custGeom>
              <a:avLst/>
              <a:gdLst>
                <a:gd name="connsiteX0" fmla="*/ 0 w 7905750"/>
                <a:gd name="connsiteY0" fmla="*/ 0 h 4845325"/>
                <a:gd name="connsiteX1" fmla="*/ 7905750 w 7905750"/>
                <a:gd name="connsiteY1" fmla="*/ 0 h 4845325"/>
                <a:gd name="connsiteX2" fmla="*/ 7905750 w 7905750"/>
                <a:gd name="connsiteY2" fmla="*/ 4845325 h 4845325"/>
                <a:gd name="connsiteX3" fmla="*/ 0 w 7905750"/>
                <a:gd name="connsiteY3" fmla="*/ 4845325 h 4845325"/>
                <a:gd name="connsiteX4" fmla="*/ 0 w 7905750"/>
                <a:gd name="connsiteY4" fmla="*/ 0 h 484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0" h="4845325">
                  <a:moveTo>
                    <a:pt x="0" y="0"/>
                  </a:moveTo>
                  <a:lnTo>
                    <a:pt x="7905750" y="0"/>
                  </a:lnTo>
                  <a:lnTo>
                    <a:pt x="7905750" y="4845325"/>
                  </a:lnTo>
                  <a:lnTo>
                    <a:pt x="0" y="4845325"/>
                  </a:lnTo>
                  <a:lnTo>
                    <a:pt x="0" y="0"/>
                  </a:lnTo>
                  <a:close/>
                </a:path>
              </a:pathLst>
            </a:custGeom>
            <a:solidFill>
              <a:schemeClr val="accent5">
                <a:lumMod val="20000"/>
                <a:lumOff val="80000"/>
              </a:schemeClr>
            </a:solidFill>
            <a:scene3d>
              <a:camera prst="orthographicFront"/>
              <a:lightRig rig="flat" dir="t"/>
            </a:scene3d>
            <a:sp3d extrusionH="12700" prstMaterial="plastic">
              <a:bevelT w="50800" h="50800"/>
            </a:sp3d>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2726676" numCol="1" spcCol="1270" anchor="ctr" anchorCtr="0">
              <a:noAutofit/>
            </a:bodyPr>
            <a:lstStyle/>
            <a:p>
              <a:pPr lvl="0" algn="ctr" defTabSz="2133600" rtl="1">
                <a:lnSpc>
                  <a:spcPct val="90000"/>
                </a:lnSpc>
                <a:spcBef>
                  <a:spcPct val="0"/>
                </a:spcBef>
                <a:spcAft>
                  <a:spcPct val="35000"/>
                </a:spcAft>
              </a:pPr>
              <a:r>
                <a:rPr lang="ar-SA" altLang="ko-KR" sz="5400" b="1" kern="1200" dirty="0">
                  <a:ln>
                    <a:solidFill>
                      <a:srgbClr val="FF0000"/>
                    </a:solidFill>
                  </a:ln>
                  <a:solidFill>
                    <a:schemeClr val="tx1">
                      <a:lumMod val="95000"/>
                      <a:lumOff val="5000"/>
                    </a:schemeClr>
                  </a:solidFill>
                  <a:latin typeface="Calibri" panose="020F0502020204030204" pitchFamily="34" charset="0"/>
                </a:rPr>
                <a:t>مودة النبوي</a:t>
              </a:r>
              <a:r>
                <a:rPr lang="en-US" altLang="ko-KR" sz="5400" b="1" kern="1200" dirty="0">
                  <a:ln>
                    <a:solidFill>
                      <a:srgbClr val="FF0000"/>
                    </a:solidFill>
                  </a:ln>
                  <a:solidFill>
                    <a:schemeClr val="tx1">
                      <a:lumMod val="95000"/>
                      <a:lumOff val="5000"/>
                    </a:schemeClr>
                  </a:solidFill>
                  <a:latin typeface="Calibri" panose="020F0502020204030204" pitchFamily="34" charset="0"/>
                </a:rPr>
                <a:t> </a:t>
              </a:r>
              <a:r>
                <a:rPr lang="ar-SA" altLang="ko-KR" sz="5400" b="1" kern="1200" dirty="0">
                  <a:ln>
                    <a:solidFill>
                      <a:srgbClr val="FF0000"/>
                    </a:solidFill>
                  </a:ln>
                  <a:solidFill>
                    <a:schemeClr val="tx1">
                      <a:lumMod val="95000"/>
                      <a:lumOff val="5000"/>
                    </a:schemeClr>
                  </a:solidFill>
                  <a:latin typeface="Calibri" panose="020F0502020204030204" pitchFamily="34" charset="0"/>
                </a:rPr>
                <a:t>البسيوني </a:t>
              </a:r>
              <a:endParaRPr lang="ar-EG" sz="5400" kern="1200" dirty="0">
                <a:ln>
                  <a:solidFill>
                    <a:srgbClr val="FF0000"/>
                  </a:solidFill>
                </a:ln>
                <a:solidFill>
                  <a:schemeClr val="tx1">
                    <a:lumMod val="95000"/>
                    <a:lumOff val="5000"/>
                  </a:schemeClr>
                </a:solidFill>
              </a:endParaRPr>
            </a:p>
          </p:txBody>
        </p:sp>
        <p:sp>
          <p:nvSpPr>
            <p:cNvPr id="21" name="دائري 20"/>
            <p:cNvSpPr/>
            <p:nvPr/>
          </p:nvSpPr>
          <p:spPr>
            <a:xfrm>
              <a:off x="2729083" y="3685828"/>
              <a:ext cx="2301529" cy="2301529"/>
            </a:xfrm>
            <a:prstGeom prst="pie">
              <a:avLst>
                <a:gd name="adj1" fmla="val 5400000"/>
                <a:gd name="adj2" fmla="val 16200000"/>
              </a:avLst>
            </a:prstGeom>
            <a:solidFill>
              <a:schemeClr val="accent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شكل حر 21"/>
            <p:cNvSpPr/>
            <p:nvPr/>
          </p:nvSpPr>
          <p:spPr>
            <a:xfrm>
              <a:off x="3879848" y="3927128"/>
              <a:ext cx="7905750" cy="2301529"/>
            </a:xfrm>
            <a:custGeom>
              <a:avLst/>
              <a:gdLst>
                <a:gd name="connsiteX0" fmla="*/ 0 w 7905750"/>
                <a:gd name="connsiteY0" fmla="*/ 0 h 2301529"/>
                <a:gd name="connsiteX1" fmla="*/ 7905750 w 7905750"/>
                <a:gd name="connsiteY1" fmla="*/ 0 h 2301529"/>
                <a:gd name="connsiteX2" fmla="*/ 7905750 w 7905750"/>
                <a:gd name="connsiteY2" fmla="*/ 2301529 h 2301529"/>
                <a:gd name="connsiteX3" fmla="*/ 0 w 7905750"/>
                <a:gd name="connsiteY3" fmla="*/ 2301529 h 2301529"/>
                <a:gd name="connsiteX4" fmla="*/ 0 w 7905750"/>
                <a:gd name="connsiteY4" fmla="*/ 0 h 230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0" h="2301529">
                  <a:moveTo>
                    <a:pt x="0" y="0"/>
                  </a:moveTo>
                  <a:lnTo>
                    <a:pt x="7905750" y="0"/>
                  </a:lnTo>
                  <a:lnTo>
                    <a:pt x="7905750" y="2301529"/>
                  </a:lnTo>
                  <a:lnTo>
                    <a:pt x="0" y="2301529"/>
                  </a:lnTo>
                  <a:lnTo>
                    <a:pt x="0" y="0"/>
                  </a:lnTo>
                  <a:close/>
                </a:path>
              </a:pathLst>
            </a:custGeom>
            <a:solidFill>
              <a:schemeClr val="accent5">
                <a:lumMod val="40000"/>
                <a:lumOff val="60000"/>
              </a:schemeClr>
            </a:solidFill>
            <a:scene3d>
              <a:camera prst="orthographicFront"/>
              <a:lightRig rig="flat" dir="t"/>
            </a:scene3d>
            <a:sp3d extrusionH="12700" prstMaterial="plastic">
              <a:bevelT w="50800" h="50800"/>
            </a:sp3d>
          </p:spPr>
          <p:style>
            <a:lnRef idx="1">
              <a:schemeClr val="accent4"/>
            </a:lnRef>
            <a:fillRef idx="3">
              <a:schemeClr val="accent4"/>
            </a:fillRef>
            <a:effectRef idx="2">
              <a:schemeClr val="accent4"/>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altLang="ko-KR" sz="4800" b="1" kern="1200" dirty="0">
                  <a:ln>
                    <a:solidFill>
                      <a:srgbClr val="FF0000"/>
                    </a:solidFill>
                  </a:ln>
                  <a:solidFill>
                    <a:schemeClr val="tx1">
                      <a:lumMod val="95000"/>
                      <a:lumOff val="5000"/>
                    </a:schemeClr>
                  </a:solidFill>
                  <a:latin typeface="Calibri" panose="020F0502020204030204" pitchFamily="34" charset="0"/>
                </a:rPr>
                <a:t>منى محمد سلامة </a:t>
              </a:r>
              <a:endParaRPr lang="ar-EG" sz="4800" b="1" kern="1200" dirty="0">
                <a:ln>
                  <a:solidFill>
                    <a:srgbClr val="FF0000"/>
                  </a:solidFill>
                </a:ln>
                <a:solidFill>
                  <a:schemeClr val="tx1">
                    <a:lumMod val="95000"/>
                    <a:lumOff val="5000"/>
                  </a:schemeClr>
                </a:solidFill>
                <a:latin typeface="Calibri" panose="020F0502020204030204" pitchFamily="34" charset="0"/>
              </a:endParaRPr>
            </a:p>
          </p:txBody>
        </p:sp>
      </p:grpSp>
      <p:sp>
        <p:nvSpPr>
          <p:cNvPr id="16" name="Callout: Down Arrow 15">
            <a:extLst>
              <a:ext uri="{FF2B5EF4-FFF2-40B4-BE49-F238E27FC236}">
                <a16:creationId xmlns:a16="http://schemas.microsoft.com/office/drawing/2014/main" id="{0B113D13-5901-4E5D-BE5A-15B91490AFAC}"/>
              </a:ext>
            </a:extLst>
          </p:cNvPr>
          <p:cNvSpPr/>
          <p:nvPr/>
        </p:nvSpPr>
        <p:spPr>
          <a:xfrm>
            <a:off x="3892273" y="19418"/>
            <a:ext cx="4386470" cy="1898282"/>
          </a:xfrm>
          <a:prstGeom prst="downArrowCallout">
            <a:avLst/>
          </a:prstGeom>
          <a:solidFill>
            <a:schemeClr val="bg2">
              <a:lumMod val="75000"/>
              <a:alpha val="49000"/>
            </a:schemeClr>
          </a:solidFill>
        </p:spPr>
        <p:style>
          <a:lnRef idx="3">
            <a:schemeClr val="lt1"/>
          </a:lnRef>
          <a:fillRef idx="1">
            <a:schemeClr val="accent5"/>
          </a:fillRef>
          <a:effectRef idx="1">
            <a:schemeClr val="accent5"/>
          </a:effectRef>
          <a:fontRef idx="minor">
            <a:schemeClr val="lt1"/>
          </a:fontRef>
        </p:style>
        <p:txBody>
          <a:bodyPr rtlCol="1" anchor="ctr"/>
          <a:lstStyle/>
          <a:p>
            <a:pPr algn="ctr"/>
            <a:r>
              <a:rPr lang="en-US" sz="5400" b="1" dirty="0">
                <a:ln w="22225">
                  <a:solidFill>
                    <a:srgbClr val="FF0000"/>
                  </a:solidFill>
                  <a:prstDash val="solid"/>
                </a:ln>
                <a:solidFill>
                  <a:srgbClr val="0070C0"/>
                </a:solidFill>
                <a:latin typeface="Baskerville Old Face" panose="02020602080505020303" pitchFamily="18" charset="0"/>
              </a:rPr>
              <a:t>OUR TEAM</a:t>
            </a:r>
            <a:endParaRPr lang="ar-EG" sz="5400" b="1" dirty="0">
              <a:ln w="22225">
                <a:solidFill>
                  <a:srgbClr val="FF0000"/>
                </a:solidFill>
                <a:prstDash val="solid"/>
              </a:ln>
              <a:solidFill>
                <a:srgbClr val="0070C0"/>
              </a:solidFill>
              <a:latin typeface="Baskerville Old Face" panose="02020602080505020303" pitchFamily="18" charset="0"/>
            </a:endParaRPr>
          </a:p>
          <a:p>
            <a:pPr algn="ctr"/>
            <a:endParaRPr lang="ar-EG" b="1" dirty="0">
              <a:ln w="22225">
                <a:solidFill>
                  <a:srgbClr val="FF0000"/>
                </a:solidFill>
                <a:prstDash val="solid"/>
              </a:ln>
              <a:solidFill>
                <a:srgbClr val="C00000"/>
              </a:solidFill>
            </a:endParaRPr>
          </a:p>
        </p:txBody>
      </p:sp>
    </p:spTree>
    <p:extLst>
      <p:ext uri="{BB962C8B-B14F-4D97-AF65-F5344CB8AC3E}">
        <p14:creationId xmlns:p14="http://schemas.microsoft.com/office/powerpoint/2010/main" val="150924778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ED19BEBE-A1DA-40BC-B4BC-E733D595DA69}"/>
              </a:ext>
            </a:extLst>
          </p:cNvPr>
          <p:cNvGraphicFramePr/>
          <p:nvPr>
            <p:extLst>
              <p:ext uri="{D42A27DB-BD31-4B8C-83A1-F6EECF244321}">
                <p14:modId xmlns:p14="http://schemas.microsoft.com/office/powerpoint/2010/main" val="3209136482"/>
              </p:ext>
            </p:extLst>
          </p:nvPr>
        </p:nvGraphicFramePr>
        <p:xfrm>
          <a:off x="377631" y="-355014"/>
          <a:ext cx="11436738" cy="680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74092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graphicEl>
                                              <a:dgm id="{58B4AF43-0659-4978-B477-D0C14B777A30}"/>
                                            </p:graphicEl>
                                          </p:spTgt>
                                        </p:tgtEl>
                                        <p:attrNameLst>
                                          <p:attrName>style.visibility</p:attrName>
                                        </p:attrNameLst>
                                      </p:cBhvr>
                                      <p:to>
                                        <p:strVal val="visible"/>
                                      </p:to>
                                    </p:set>
                                    <p:animEffect transition="in" filter="blinds(horizontal)">
                                      <p:cBhvr>
                                        <p:cTn id="7" dur="500"/>
                                        <p:tgtEl>
                                          <p:spTgt spid="13">
                                            <p:graphicEl>
                                              <a:dgm id="{58B4AF43-0659-4978-B477-D0C14B777A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3">
                                            <p:graphicEl>
                                              <a:dgm id="{BFCAFFEC-DB84-412E-BF78-FA43FBF19C60}"/>
                                            </p:graphicEl>
                                          </p:spTgt>
                                        </p:tgtEl>
                                        <p:attrNameLst>
                                          <p:attrName>style.visibility</p:attrName>
                                        </p:attrNameLst>
                                      </p:cBhvr>
                                      <p:to>
                                        <p:strVal val="visible"/>
                                      </p:to>
                                    </p:set>
                                    <p:animEffect transition="in" filter="box(in)">
                                      <p:cBhvr>
                                        <p:cTn id="12" dur="500"/>
                                        <p:tgtEl>
                                          <p:spTgt spid="13">
                                            <p:graphicEl>
                                              <a:dgm id="{BFCAFFEC-DB84-412E-BF78-FA43FBF19C60}"/>
                                            </p:graphicEl>
                                          </p:spTgt>
                                        </p:tgtEl>
                                      </p:cBhvr>
                                    </p:animEffect>
                                  </p:childTnLst>
                                </p:cTn>
                              </p:par>
                              <p:par>
                                <p:cTn id="13" presetID="4" presetClass="entr" presetSubtype="16" fill="hold" grpId="1" nodeType="withEffect">
                                  <p:stCondLst>
                                    <p:cond delay="0"/>
                                  </p:stCondLst>
                                  <p:childTnLst>
                                    <p:set>
                                      <p:cBhvr>
                                        <p:cTn id="14" dur="1" fill="hold">
                                          <p:stCondLst>
                                            <p:cond delay="0"/>
                                          </p:stCondLst>
                                        </p:cTn>
                                        <p:tgtEl>
                                          <p:spTgt spid="13">
                                            <p:graphicEl>
                                              <a:dgm id="{58B4AF43-0659-4978-B477-D0C14B777A30}"/>
                                            </p:graphicEl>
                                          </p:spTgt>
                                        </p:tgtEl>
                                        <p:attrNameLst>
                                          <p:attrName>style.visibility</p:attrName>
                                        </p:attrNameLst>
                                      </p:cBhvr>
                                      <p:to>
                                        <p:strVal val="visible"/>
                                      </p:to>
                                    </p:set>
                                    <p:animEffect transition="in" filter="box(in)">
                                      <p:cBhvr>
                                        <p:cTn id="15" dur="500"/>
                                        <p:tgtEl>
                                          <p:spTgt spid="13">
                                            <p:graphicEl>
                                              <a:dgm id="{58B4AF43-0659-4978-B477-D0C14B777A3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2" nodeType="clickEffect">
                                  <p:stCondLst>
                                    <p:cond delay="0"/>
                                  </p:stCondLst>
                                  <p:childTnLst>
                                    <p:set>
                                      <p:cBhvr>
                                        <p:cTn id="19" dur="1" fill="hold">
                                          <p:stCondLst>
                                            <p:cond delay="0"/>
                                          </p:stCondLst>
                                        </p:cTn>
                                        <p:tgtEl>
                                          <p:spTgt spid="13">
                                            <p:graphicEl>
                                              <a:dgm id="{A4B00B69-60A2-49B3-9520-5459CB5B49DB}"/>
                                            </p:graphicEl>
                                          </p:spTgt>
                                        </p:tgtEl>
                                        <p:attrNameLst>
                                          <p:attrName>style.visibility</p:attrName>
                                        </p:attrNameLst>
                                      </p:cBhvr>
                                      <p:to>
                                        <p:strVal val="visible"/>
                                      </p:to>
                                    </p:set>
                                    <p:animEffect transition="in" filter="box(in)">
                                      <p:cBhvr>
                                        <p:cTn id="20" dur="500"/>
                                        <p:tgtEl>
                                          <p:spTgt spid="13">
                                            <p:graphicEl>
                                              <a:dgm id="{A4B00B69-60A2-49B3-9520-5459CB5B49DB}"/>
                                            </p:graphicEl>
                                          </p:spTgt>
                                        </p:tgtEl>
                                      </p:cBhvr>
                                    </p:animEffect>
                                  </p:childTnLst>
                                </p:cTn>
                              </p:par>
                              <p:par>
                                <p:cTn id="21" presetID="4" presetClass="entr" presetSubtype="16" fill="hold" grpId="2" nodeType="withEffect">
                                  <p:stCondLst>
                                    <p:cond delay="0"/>
                                  </p:stCondLst>
                                  <p:childTnLst>
                                    <p:set>
                                      <p:cBhvr>
                                        <p:cTn id="22" dur="1" fill="hold">
                                          <p:stCondLst>
                                            <p:cond delay="0"/>
                                          </p:stCondLst>
                                        </p:cTn>
                                        <p:tgtEl>
                                          <p:spTgt spid="13">
                                            <p:graphicEl>
                                              <a:dgm id="{E3AF40CA-82A8-4395-8DAD-F09A6D80DCC6}"/>
                                            </p:graphicEl>
                                          </p:spTgt>
                                        </p:tgtEl>
                                        <p:attrNameLst>
                                          <p:attrName>style.visibility</p:attrName>
                                        </p:attrNameLst>
                                      </p:cBhvr>
                                      <p:to>
                                        <p:strVal val="visible"/>
                                      </p:to>
                                    </p:set>
                                    <p:animEffect transition="in" filter="box(in)">
                                      <p:cBhvr>
                                        <p:cTn id="23" dur="500"/>
                                        <p:tgtEl>
                                          <p:spTgt spid="13">
                                            <p:graphicEl>
                                              <a:dgm id="{E3AF40CA-82A8-4395-8DAD-F09A6D80DCC6}"/>
                                            </p:graphicEl>
                                          </p:spTgt>
                                        </p:tgtEl>
                                      </p:cBhvr>
                                    </p:animEffect>
                                  </p:childTnLst>
                                </p:cTn>
                              </p:par>
                              <p:par>
                                <p:cTn id="24" presetID="4" presetClass="entr" presetSubtype="16" fill="hold" grpId="2" nodeType="withEffect">
                                  <p:stCondLst>
                                    <p:cond delay="0"/>
                                  </p:stCondLst>
                                  <p:childTnLst>
                                    <p:set>
                                      <p:cBhvr>
                                        <p:cTn id="25" dur="1" fill="hold">
                                          <p:stCondLst>
                                            <p:cond delay="0"/>
                                          </p:stCondLst>
                                        </p:cTn>
                                        <p:tgtEl>
                                          <p:spTgt spid="13">
                                            <p:graphicEl>
                                              <a:dgm id="{77E47DF4-5C32-4F5C-A450-7B45E17782C2}"/>
                                            </p:graphicEl>
                                          </p:spTgt>
                                        </p:tgtEl>
                                        <p:attrNameLst>
                                          <p:attrName>style.visibility</p:attrName>
                                        </p:attrNameLst>
                                      </p:cBhvr>
                                      <p:to>
                                        <p:strVal val="visible"/>
                                      </p:to>
                                    </p:set>
                                    <p:animEffect transition="in" filter="box(in)">
                                      <p:cBhvr>
                                        <p:cTn id="26" dur="500"/>
                                        <p:tgtEl>
                                          <p:spTgt spid="13">
                                            <p:graphicEl>
                                              <a:dgm id="{77E47DF4-5C32-4F5C-A450-7B45E17782C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3" nodeType="clickEffect">
                                  <p:stCondLst>
                                    <p:cond delay="0"/>
                                  </p:stCondLst>
                                  <p:childTnLst>
                                    <p:set>
                                      <p:cBhvr>
                                        <p:cTn id="30" dur="1" fill="hold">
                                          <p:stCondLst>
                                            <p:cond delay="0"/>
                                          </p:stCondLst>
                                        </p:cTn>
                                        <p:tgtEl>
                                          <p:spTgt spid="13">
                                            <p:graphicEl>
                                              <a:dgm id="{6DC4679B-6F4D-485D-94F1-DF3EDF8F9B95}"/>
                                            </p:graphicEl>
                                          </p:spTgt>
                                        </p:tgtEl>
                                        <p:attrNameLst>
                                          <p:attrName>style.visibility</p:attrName>
                                        </p:attrNameLst>
                                      </p:cBhvr>
                                      <p:to>
                                        <p:strVal val="visible"/>
                                      </p:to>
                                    </p:set>
                                    <p:animEffect transition="in" filter="diamond(in)">
                                      <p:cBhvr>
                                        <p:cTn id="31" dur="500"/>
                                        <p:tgtEl>
                                          <p:spTgt spid="13">
                                            <p:graphicEl>
                                              <a:dgm id="{6DC4679B-6F4D-485D-94F1-DF3EDF8F9B95}"/>
                                            </p:graphicEl>
                                          </p:spTgt>
                                        </p:tgtEl>
                                      </p:cBhvr>
                                    </p:animEffect>
                                  </p:childTnLst>
                                </p:cTn>
                              </p:par>
                              <p:par>
                                <p:cTn id="32" presetID="8" presetClass="entr" presetSubtype="16" fill="hold" grpId="3" nodeType="withEffect">
                                  <p:stCondLst>
                                    <p:cond delay="0"/>
                                  </p:stCondLst>
                                  <p:childTnLst>
                                    <p:set>
                                      <p:cBhvr>
                                        <p:cTn id="33" dur="1" fill="hold">
                                          <p:stCondLst>
                                            <p:cond delay="0"/>
                                          </p:stCondLst>
                                        </p:cTn>
                                        <p:tgtEl>
                                          <p:spTgt spid="13">
                                            <p:graphicEl>
                                              <a:dgm id="{D7A08CF7-0AB3-45D8-AFC5-D006D1B88EA1}"/>
                                            </p:graphicEl>
                                          </p:spTgt>
                                        </p:tgtEl>
                                        <p:attrNameLst>
                                          <p:attrName>style.visibility</p:attrName>
                                        </p:attrNameLst>
                                      </p:cBhvr>
                                      <p:to>
                                        <p:strVal val="visible"/>
                                      </p:to>
                                    </p:set>
                                    <p:animEffect transition="in" filter="diamond(in)">
                                      <p:cBhvr>
                                        <p:cTn id="34" dur="500"/>
                                        <p:tgtEl>
                                          <p:spTgt spid="13">
                                            <p:graphicEl>
                                              <a:dgm id="{D7A08CF7-0AB3-45D8-AFC5-D006D1B88EA1}"/>
                                            </p:graphicEl>
                                          </p:spTgt>
                                        </p:tgtEl>
                                      </p:cBhvr>
                                    </p:animEffect>
                                  </p:childTnLst>
                                </p:cTn>
                              </p:par>
                              <p:par>
                                <p:cTn id="35" presetID="8" presetClass="entr" presetSubtype="16" fill="hold" grpId="3" nodeType="withEffect">
                                  <p:stCondLst>
                                    <p:cond delay="0"/>
                                  </p:stCondLst>
                                  <p:childTnLst>
                                    <p:set>
                                      <p:cBhvr>
                                        <p:cTn id="36" dur="1" fill="hold">
                                          <p:stCondLst>
                                            <p:cond delay="0"/>
                                          </p:stCondLst>
                                        </p:cTn>
                                        <p:tgtEl>
                                          <p:spTgt spid="13">
                                            <p:graphicEl>
                                              <a:dgm id="{3B8D38F2-0D7B-4C42-BD9A-7D5B0B46589E}"/>
                                            </p:graphicEl>
                                          </p:spTgt>
                                        </p:tgtEl>
                                        <p:attrNameLst>
                                          <p:attrName>style.visibility</p:attrName>
                                        </p:attrNameLst>
                                      </p:cBhvr>
                                      <p:to>
                                        <p:strVal val="visible"/>
                                      </p:to>
                                    </p:set>
                                    <p:animEffect transition="in" filter="diamond(in)">
                                      <p:cBhvr>
                                        <p:cTn id="37" dur="500"/>
                                        <p:tgtEl>
                                          <p:spTgt spid="13">
                                            <p:graphicEl>
                                              <a:dgm id="{3B8D38F2-0D7B-4C42-BD9A-7D5B0B46589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4" nodeType="clickEffect">
                                  <p:stCondLst>
                                    <p:cond delay="0"/>
                                  </p:stCondLst>
                                  <p:childTnLst>
                                    <p:set>
                                      <p:cBhvr>
                                        <p:cTn id="41" dur="1" fill="hold">
                                          <p:stCondLst>
                                            <p:cond delay="0"/>
                                          </p:stCondLst>
                                        </p:cTn>
                                        <p:tgtEl>
                                          <p:spTgt spid="13">
                                            <p:graphicEl>
                                              <a:dgm id="{9BA28942-13E5-4B90-AEE5-E1DBD66FB8F6}"/>
                                            </p:graphicEl>
                                          </p:spTgt>
                                        </p:tgtEl>
                                        <p:attrNameLst>
                                          <p:attrName>style.visibility</p:attrName>
                                        </p:attrNameLst>
                                      </p:cBhvr>
                                      <p:to>
                                        <p:strVal val="visible"/>
                                      </p:to>
                                    </p:set>
                                    <p:animEffect transition="in" filter="checkerboard(across)">
                                      <p:cBhvr>
                                        <p:cTn id="42" dur="500"/>
                                        <p:tgtEl>
                                          <p:spTgt spid="13">
                                            <p:graphicEl>
                                              <a:dgm id="{9BA28942-13E5-4B90-AEE5-E1DBD66FB8F6}"/>
                                            </p:graphicEl>
                                          </p:spTgt>
                                        </p:tgtEl>
                                      </p:cBhvr>
                                    </p:animEffect>
                                  </p:childTnLst>
                                </p:cTn>
                              </p:par>
                              <p:par>
                                <p:cTn id="43" presetID="5" presetClass="entr" presetSubtype="10" fill="hold" grpId="4" nodeType="withEffect">
                                  <p:stCondLst>
                                    <p:cond delay="0"/>
                                  </p:stCondLst>
                                  <p:childTnLst>
                                    <p:set>
                                      <p:cBhvr>
                                        <p:cTn id="44" dur="1" fill="hold">
                                          <p:stCondLst>
                                            <p:cond delay="0"/>
                                          </p:stCondLst>
                                        </p:cTn>
                                        <p:tgtEl>
                                          <p:spTgt spid="13">
                                            <p:graphicEl>
                                              <a:dgm id="{CCBB8D8B-600D-476C-94D4-CD696F1FDC1A}"/>
                                            </p:graphicEl>
                                          </p:spTgt>
                                        </p:tgtEl>
                                        <p:attrNameLst>
                                          <p:attrName>style.visibility</p:attrName>
                                        </p:attrNameLst>
                                      </p:cBhvr>
                                      <p:to>
                                        <p:strVal val="visible"/>
                                      </p:to>
                                    </p:set>
                                    <p:animEffect transition="in" filter="checkerboard(across)">
                                      <p:cBhvr>
                                        <p:cTn id="45" dur="500"/>
                                        <p:tgtEl>
                                          <p:spTgt spid="13">
                                            <p:graphicEl>
                                              <a:dgm id="{CCBB8D8B-600D-476C-94D4-CD696F1FDC1A}"/>
                                            </p:graphicEl>
                                          </p:spTgt>
                                        </p:tgtEl>
                                      </p:cBhvr>
                                    </p:animEffect>
                                  </p:childTnLst>
                                </p:cTn>
                              </p:par>
                              <p:par>
                                <p:cTn id="46" presetID="5" presetClass="entr" presetSubtype="10" fill="hold" grpId="4" nodeType="withEffect">
                                  <p:stCondLst>
                                    <p:cond delay="0"/>
                                  </p:stCondLst>
                                  <p:childTnLst>
                                    <p:set>
                                      <p:cBhvr>
                                        <p:cTn id="47" dur="1" fill="hold">
                                          <p:stCondLst>
                                            <p:cond delay="0"/>
                                          </p:stCondLst>
                                        </p:cTn>
                                        <p:tgtEl>
                                          <p:spTgt spid="13">
                                            <p:graphicEl>
                                              <a:dgm id="{84F5A425-E832-4804-B167-0C4C6FF1F4E5}"/>
                                            </p:graphicEl>
                                          </p:spTgt>
                                        </p:tgtEl>
                                        <p:attrNameLst>
                                          <p:attrName>style.visibility</p:attrName>
                                        </p:attrNameLst>
                                      </p:cBhvr>
                                      <p:to>
                                        <p:strVal val="visible"/>
                                      </p:to>
                                    </p:set>
                                    <p:animEffect transition="in" filter="checkerboard(across)">
                                      <p:cBhvr>
                                        <p:cTn id="48" dur="500"/>
                                        <p:tgtEl>
                                          <p:spTgt spid="13">
                                            <p:graphicEl>
                                              <a:dgm id="{84F5A425-E832-4804-B167-0C4C6FF1F4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lvlOne" rev="1"/>
        </p:bldSub>
      </p:bldGraphic>
      <p:bldGraphic spid="13" grpId="1" uiExpand="1">
        <p:bldSub>
          <a:bldDgm bld="lvlOne"/>
        </p:bldSub>
      </p:bldGraphic>
      <p:bldGraphic spid="13" grpId="2" uiExpand="1">
        <p:bldSub>
          <a:bldDgm bld="lvlOne"/>
        </p:bldSub>
      </p:bldGraphic>
      <p:bldGraphic spid="13" grpId="3" uiExpand="1">
        <p:bldSub>
          <a:bldDgm bld="lvlOne"/>
        </p:bldSub>
      </p:bldGraphic>
      <p:bldGraphic spid="13" grpId="4">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304800" y="322729"/>
            <a:ext cx="11636187" cy="6293224"/>
            <a:chOff x="202755" y="1953530"/>
            <a:chExt cx="3810412" cy="6293224"/>
          </a:xfrm>
        </p:grpSpPr>
        <p:sp>
          <p:nvSpPr>
            <p:cNvPr id="3" name="مستطيل مستدير الزوايا 2"/>
            <p:cNvSpPr/>
            <p:nvPr/>
          </p:nvSpPr>
          <p:spPr>
            <a:xfrm>
              <a:off x="202755" y="1953530"/>
              <a:ext cx="3810412" cy="6293224"/>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مستطيل 3"/>
            <p:cNvSpPr/>
            <p:nvPr/>
          </p:nvSpPr>
          <p:spPr>
            <a:xfrm>
              <a:off x="295541" y="3559312"/>
              <a:ext cx="3661955" cy="43030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EG" sz="4000" b="1" u="sng" dirty="0">
                  <a:ln>
                    <a:solidFill>
                      <a:srgbClr val="FF0000"/>
                    </a:solidFill>
                  </a:ln>
                </a:rPr>
                <a:t>(</a:t>
              </a:r>
              <a:r>
                <a:rPr lang="ar-SA" sz="4000" b="1" u="sng" kern="1200" dirty="0">
                  <a:ln>
                    <a:solidFill>
                      <a:srgbClr val="FF0000"/>
                    </a:solidFill>
                  </a:ln>
                </a:rPr>
                <a:t>المهبل</a:t>
              </a:r>
              <a:r>
                <a:rPr lang="en-US" sz="4000" b="1" u="sng" kern="1200" dirty="0">
                  <a:ln>
                    <a:solidFill>
                      <a:srgbClr val="FF0000"/>
                    </a:solidFill>
                  </a:ln>
                </a:rPr>
                <a:t> </a:t>
              </a:r>
              <a:r>
                <a:rPr lang="ar-SA" sz="4000" b="1" u="sng" kern="1200" dirty="0">
                  <a:ln>
                    <a:solidFill>
                      <a:srgbClr val="FF0000"/>
                    </a:solidFill>
                  </a:ln>
                </a:rPr>
                <a:t>الصناعي</a:t>
              </a:r>
              <a:r>
                <a:rPr lang="en-US" sz="4000" b="1" u="sng" kern="1200" dirty="0">
                  <a:ln>
                    <a:solidFill>
                      <a:srgbClr val="FF0000"/>
                    </a:solidFill>
                  </a:ln>
                </a:rPr>
                <a:t>( </a:t>
              </a:r>
              <a:endParaRPr lang="ar-EG" sz="4000" b="1" u="sng" kern="1200" dirty="0">
                <a:ln>
                  <a:solidFill>
                    <a:srgbClr val="FF0000"/>
                  </a:solidFill>
                </a:ln>
              </a:endParaRPr>
            </a:p>
            <a:p>
              <a:pPr lvl="0" algn="ctr" defTabSz="1778000" rtl="1">
                <a:lnSpc>
                  <a:spcPct val="90000"/>
                </a:lnSpc>
                <a:spcBef>
                  <a:spcPct val="0"/>
                </a:spcBef>
                <a:spcAft>
                  <a:spcPct val="35000"/>
                </a:spcAft>
              </a:pPr>
              <a:endParaRPr lang="en-US" sz="4000" b="1" u="sng" kern="1200" dirty="0">
                <a:ln>
                  <a:solidFill>
                    <a:srgbClr val="FF0000"/>
                  </a:solidFill>
                </a:ln>
              </a:endParaRPr>
            </a:p>
            <a:p>
              <a:pPr lvl="0" algn="r" defTabSz="914400">
                <a:defRPr/>
              </a:pPr>
              <a:r>
                <a:rPr lang="ar-SA" sz="4000" b="1" dirty="0"/>
                <a:t>عن ماسورة مفتوحة الطرفين بطول 10سم وقطر بوصة ونصف مبطن من الداخل بغلاف مطاطي ليسمح بحجز الماء </a:t>
              </a:r>
              <a:r>
                <a:rPr lang="ar-SA" sz="4000" b="1" dirty="0" err="1"/>
                <a:t>الدافىء</a:t>
              </a:r>
              <a:r>
                <a:rPr lang="ar-SA" sz="4000" b="1" dirty="0"/>
                <a:t> بداخله </a:t>
              </a:r>
              <a:endParaRPr lang="en-US" sz="4000" b="1" dirty="0"/>
            </a:p>
            <a:p>
              <a:pPr lvl="0" algn="r" defTabSz="914400">
                <a:defRPr/>
              </a:pPr>
              <a:r>
                <a:rPr lang="en-US" sz="4000" b="1" dirty="0"/>
                <a:t> </a:t>
              </a:r>
              <a:r>
                <a:rPr lang="ar-EG" sz="4000" b="1" dirty="0"/>
                <a:t>حيث ي</a:t>
              </a:r>
              <a:r>
                <a:rPr lang="ar-SA" sz="4000" b="1" dirty="0"/>
                <a:t>وضع الماء الساخن فيه علي درجة حرارة من 50-55 م لتصبح درجة حرارة المهبل من 40-45م من الداخل , ثم ينضج بالهواء ويمس بقليل جداً من الفازلين علي حوافه من الناحية التي يتم القذف فيها ولذلك يحاكي المهبل الطبيعي </a:t>
              </a:r>
              <a:endParaRPr lang="ar-EG" sz="4000" b="1" dirty="0"/>
            </a:p>
            <a:p>
              <a:pPr lvl="0" algn="ctr" defTabSz="1778000" rtl="1">
                <a:lnSpc>
                  <a:spcPct val="90000"/>
                </a:lnSpc>
                <a:spcBef>
                  <a:spcPct val="0"/>
                </a:spcBef>
                <a:spcAft>
                  <a:spcPct val="35000"/>
                </a:spcAft>
              </a:pPr>
              <a:endParaRPr lang="ar-SA" sz="4000" b="1" u="sng" kern="1200" dirty="0">
                <a:ln>
                  <a:solidFill>
                    <a:srgbClr val="FF0000"/>
                  </a:solidFill>
                </a:ln>
              </a:endParaRPr>
            </a:p>
            <a:p>
              <a:pPr lvl="0" algn="ctr" defTabSz="1778000" rtl="1">
                <a:lnSpc>
                  <a:spcPct val="90000"/>
                </a:lnSpc>
                <a:spcBef>
                  <a:spcPct val="0"/>
                </a:spcBef>
                <a:spcAft>
                  <a:spcPct val="35000"/>
                </a:spcAft>
              </a:pPr>
              <a:endParaRPr lang="ar-EG" sz="4000" b="1" u="none" kern="1200" dirty="0">
                <a:ln>
                  <a:solidFill>
                    <a:srgbClr val="FF0000"/>
                  </a:solidFill>
                </a:ln>
              </a:endParaRPr>
            </a:p>
          </p:txBody>
        </p:sp>
      </p:grpSp>
    </p:spTree>
    <p:extLst>
      <p:ext uri="{BB962C8B-B14F-4D97-AF65-F5344CB8AC3E}">
        <p14:creationId xmlns:p14="http://schemas.microsoft.com/office/powerpoint/2010/main" val="299556940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E94D4C8-DF0E-442F-AC0D-E946CC0C0EFD}"/>
              </a:ext>
            </a:extLst>
          </p:cNvPr>
          <p:cNvGraphicFramePr/>
          <p:nvPr>
            <p:extLst>
              <p:ext uri="{D42A27DB-BD31-4B8C-83A1-F6EECF244321}">
                <p14:modId xmlns:p14="http://schemas.microsoft.com/office/powerpoint/2010/main" val="702239704"/>
              </p:ext>
            </p:extLst>
          </p:nvPr>
        </p:nvGraphicFramePr>
        <p:xfrm>
          <a:off x="0" y="636104"/>
          <a:ext cx="12674991" cy="669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10">
            <a:extLst>
              <a:ext uri="{FF2B5EF4-FFF2-40B4-BE49-F238E27FC236}">
                <a16:creationId xmlns:a16="http://schemas.microsoft.com/office/drawing/2014/main" id="{C614E23E-D927-42FC-9058-541BEE6EC53F}"/>
              </a:ext>
            </a:extLst>
          </p:cNvPr>
          <p:cNvSpPr/>
          <p:nvPr/>
        </p:nvSpPr>
        <p:spPr>
          <a:xfrm>
            <a:off x="121363" y="33129"/>
            <a:ext cx="11807683" cy="89370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2" name="Rectangle: Rounded Corners 11">
            <a:extLst>
              <a:ext uri="{FF2B5EF4-FFF2-40B4-BE49-F238E27FC236}">
                <a16:creationId xmlns:a16="http://schemas.microsoft.com/office/drawing/2014/main" id="{25ED888C-C99B-4547-BD95-828C25E5043D}"/>
              </a:ext>
            </a:extLst>
          </p:cNvPr>
          <p:cNvSpPr/>
          <p:nvPr/>
        </p:nvSpPr>
        <p:spPr>
          <a:xfrm>
            <a:off x="340028" y="33129"/>
            <a:ext cx="11323976" cy="893708"/>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3" name="Rectangle: Rounded Corners 12">
            <a:extLst>
              <a:ext uri="{FF2B5EF4-FFF2-40B4-BE49-F238E27FC236}">
                <a16:creationId xmlns:a16="http://schemas.microsoft.com/office/drawing/2014/main" id="{9E5C268B-2667-411E-8433-943E35A02FD1}"/>
              </a:ext>
            </a:extLst>
          </p:cNvPr>
          <p:cNvSpPr/>
          <p:nvPr/>
        </p:nvSpPr>
        <p:spPr>
          <a:xfrm>
            <a:off x="865935" y="26505"/>
            <a:ext cx="10460129" cy="89370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rtl="1"/>
            <a:r>
              <a:rPr lang="en-US" sz="4400" b="1" dirty="0">
                <a:solidFill>
                  <a:schemeClr val="tx1">
                    <a:lumMod val="95000"/>
                    <a:lumOff val="5000"/>
                  </a:schemeClr>
                </a:solidFill>
              </a:rPr>
              <a:t>-3</a:t>
            </a:r>
            <a:r>
              <a:rPr lang="ar-SA" sz="4400" b="1" dirty="0">
                <a:solidFill>
                  <a:schemeClr val="tx1">
                    <a:lumMod val="95000"/>
                    <a:lumOff val="5000"/>
                  </a:schemeClr>
                </a:solidFill>
              </a:rPr>
              <a:t>تقييم السائل المنوي</a:t>
            </a:r>
            <a:r>
              <a:rPr lang="en-US" sz="4400" b="1" dirty="0">
                <a:solidFill>
                  <a:schemeClr val="tx1">
                    <a:lumMod val="95000"/>
                    <a:lumOff val="5000"/>
                  </a:schemeClr>
                </a:solidFill>
              </a:rPr>
              <a:t> Semen evaluation</a:t>
            </a:r>
            <a:endParaRPr lang="ar-EG" sz="4400" dirty="0">
              <a:solidFill>
                <a:schemeClr val="tx1">
                  <a:lumMod val="95000"/>
                  <a:lumOff val="5000"/>
                </a:schemeClr>
              </a:solidFill>
            </a:endParaRPr>
          </a:p>
        </p:txBody>
      </p:sp>
    </p:spTree>
    <p:extLst>
      <p:ext uri="{BB962C8B-B14F-4D97-AF65-F5344CB8AC3E}">
        <p14:creationId xmlns:p14="http://schemas.microsoft.com/office/powerpoint/2010/main" val="405177553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graphicEl>
                                              <a:dgm id="{895BAA53-CDC8-4C1A-AA46-4D6B1CA34915}"/>
                                            </p:graphicEl>
                                          </p:spTgt>
                                        </p:tgtEl>
                                        <p:attrNameLst>
                                          <p:attrName>style.visibility</p:attrName>
                                        </p:attrNameLst>
                                      </p:cBhvr>
                                      <p:to>
                                        <p:strVal val="visible"/>
                                      </p:to>
                                    </p:set>
                                    <p:animEffect transition="in" filter="circle(in)">
                                      <p:cBhvr>
                                        <p:cTn id="21" dur="600"/>
                                        <p:tgtEl>
                                          <p:spTgt spid="3">
                                            <p:graphicEl>
                                              <a:dgm id="{895BAA53-CDC8-4C1A-AA46-4D6B1CA3491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graphicEl>
                                              <a:dgm id="{F6D60775-476F-44F4-BF3F-4D35F06E0045}"/>
                                            </p:graphicEl>
                                          </p:spTgt>
                                        </p:tgtEl>
                                        <p:attrNameLst>
                                          <p:attrName>style.visibility</p:attrName>
                                        </p:attrNameLst>
                                      </p:cBhvr>
                                      <p:to>
                                        <p:strVal val="visible"/>
                                      </p:to>
                                    </p:set>
                                    <p:animEffect transition="in" filter="circle(in)">
                                      <p:cBhvr>
                                        <p:cTn id="26" dur="700"/>
                                        <p:tgtEl>
                                          <p:spTgt spid="3">
                                            <p:graphicEl>
                                              <a:dgm id="{F6D60775-476F-44F4-BF3F-4D35F06E004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graphicEl>
                                              <a:dgm id="{234EA78D-74CA-4AB1-9BD9-ED6479DF93C7}"/>
                                            </p:graphicEl>
                                          </p:spTgt>
                                        </p:tgtEl>
                                        <p:attrNameLst>
                                          <p:attrName>style.visibility</p:attrName>
                                        </p:attrNameLst>
                                      </p:cBhvr>
                                      <p:to>
                                        <p:strVal val="visible"/>
                                      </p:to>
                                    </p:set>
                                    <p:animEffect transition="in" filter="circle(in)">
                                      <p:cBhvr>
                                        <p:cTn id="31" dur="700"/>
                                        <p:tgtEl>
                                          <p:spTgt spid="3">
                                            <p:graphicEl>
                                              <a:dgm id="{234EA78D-74CA-4AB1-9BD9-ED6479DF93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F9E683-FB9B-41B8-97E9-9CC1F5524D7A}"/>
              </a:ext>
            </a:extLst>
          </p:cNvPr>
          <p:cNvGrpSpPr/>
          <p:nvPr/>
        </p:nvGrpSpPr>
        <p:grpSpPr>
          <a:xfrm>
            <a:off x="5181600" y="22085"/>
            <a:ext cx="6987402" cy="3938954"/>
            <a:chOff x="0" y="869950"/>
            <a:chExt cx="3809999" cy="2285999"/>
          </a:xfrm>
        </p:grpSpPr>
        <p:sp>
          <p:nvSpPr>
            <p:cNvPr id="6" name="Rectangle 5">
              <a:extLst>
                <a:ext uri="{FF2B5EF4-FFF2-40B4-BE49-F238E27FC236}">
                  <a16:creationId xmlns:a16="http://schemas.microsoft.com/office/drawing/2014/main" id="{CE7EB410-752A-40D5-A276-EF05BE20C2F3}"/>
                </a:ext>
              </a:extLst>
            </p:cNvPr>
            <p:cNvSpPr/>
            <p:nvPr/>
          </p:nvSpPr>
          <p:spPr>
            <a:xfrm>
              <a:off x="0" y="869950"/>
              <a:ext cx="3809999" cy="228599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2254493B-7497-4887-94C3-D8448938E05E}"/>
                </a:ext>
              </a:extLst>
            </p:cNvPr>
            <p:cNvSpPr txBox="1"/>
            <p:nvPr/>
          </p:nvSpPr>
          <p:spPr>
            <a:xfrm>
              <a:off x="0" y="869950"/>
              <a:ext cx="3809999" cy="2285999"/>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EG" sz="3600" b="1" kern="1200" dirty="0">
                  <a:solidFill>
                    <a:schemeClr val="tx1">
                      <a:lumMod val="95000"/>
                      <a:lumOff val="5000"/>
                    </a:schemeClr>
                  </a:solidFill>
                </a:rPr>
                <a:t>4</a:t>
              </a:r>
              <a:r>
                <a:rPr lang="ar-SA" sz="3600" b="1" kern="1200" dirty="0">
                  <a:solidFill>
                    <a:schemeClr val="tx1">
                      <a:lumMod val="95000"/>
                      <a:lumOff val="5000"/>
                    </a:schemeClr>
                  </a:solidFill>
                </a:rPr>
                <a:t>-لون العينة</a:t>
              </a:r>
            </a:p>
            <a:p>
              <a:pPr marL="0" lvl="0" indent="0" algn="ctr" defTabSz="1778000" rtl="1">
                <a:lnSpc>
                  <a:spcPct val="90000"/>
                </a:lnSpc>
                <a:spcBef>
                  <a:spcPct val="0"/>
                </a:spcBef>
                <a:spcAft>
                  <a:spcPct val="35000"/>
                </a:spcAft>
                <a:buNone/>
              </a:pPr>
              <a:r>
                <a:rPr lang="ar-SA" sz="3600" b="1" kern="1200" dirty="0">
                  <a:solidFill>
                    <a:schemeClr val="bg2">
                      <a:lumMod val="10000"/>
                    </a:schemeClr>
                  </a:solidFill>
                </a:rPr>
                <a:t>يجب أن يكون (</a:t>
              </a:r>
              <a:r>
                <a:rPr lang="ar-SA" sz="4400" b="1" kern="1200" dirty="0">
                  <a:solidFill>
                    <a:schemeClr val="tx1">
                      <a:lumMod val="95000"/>
                      <a:lumOff val="5000"/>
                    </a:schemeClr>
                  </a:solidFill>
                </a:rPr>
                <a:t>أبيض</a:t>
              </a:r>
              <a:r>
                <a:rPr lang="ar-SA" sz="3600" b="1" kern="1200" dirty="0">
                  <a:solidFill>
                    <a:schemeClr val="bg2">
                      <a:lumMod val="10000"/>
                    </a:schemeClr>
                  </a:solidFill>
                </a:rPr>
                <a:t>)</a:t>
              </a:r>
              <a:endParaRPr lang="en-US" sz="3600" kern="1200" dirty="0">
                <a:solidFill>
                  <a:schemeClr val="bg2">
                    <a:lumMod val="10000"/>
                  </a:schemeClr>
                </a:solidFill>
              </a:endParaRPr>
            </a:p>
            <a:p>
              <a:pPr marL="0" lvl="0" indent="0" algn="r" defTabSz="1778000" rtl="1">
                <a:lnSpc>
                  <a:spcPct val="90000"/>
                </a:lnSpc>
                <a:spcBef>
                  <a:spcPct val="0"/>
                </a:spcBef>
                <a:spcAft>
                  <a:spcPct val="35000"/>
                </a:spcAft>
                <a:buNone/>
              </a:pPr>
              <a:r>
                <a:rPr lang="ar-SA" sz="3600" b="1" kern="1200" dirty="0">
                  <a:solidFill>
                    <a:srgbClr val="FFFF00"/>
                  </a:solidFill>
                </a:rPr>
                <a:t>-</a:t>
              </a:r>
              <a:r>
                <a:rPr lang="ar-SA" sz="3600" b="1" kern="1200" dirty="0">
                  <a:ln>
                    <a:solidFill>
                      <a:schemeClr val="tx1">
                        <a:lumMod val="95000"/>
                        <a:lumOff val="5000"/>
                      </a:schemeClr>
                    </a:solidFill>
                  </a:ln>
                  <a:solidFill>
                    <a:srgbClr val="FFFF00"/>
                  </a:solidFill>
                </a:rPr>
                <a:t>فاللون الأصفر يدل علي وجود البول </a:t>
              </a:r>
            </a:p>
            <a:p>
              <a:pPr marL="0" lvl="0" indent="0" algn="r" defTabSz="1778000" rtl="1">
                <a:lnSpc>
                  <a:spcPct val="90000"/>
                </a:lnSpc>
                <a:spcBef>
                  <a:spcPct val="0"/>
                </a:spcBef>
                <a:spcAft>
                  <a:spcPct val="35000"/>
                </a:spcAft>
                <a:buNone/>
              </a:pPr>
              <a:r>
                <a:rPr lang="ar-SA" sz="3600" b="1" kern="1200" dirty="0">
                  <a:solidFill>
                    <a:srgbClr val="FF0000"/>
                  </a:solidFill>
                </a:rPr>
                <a:t>-</a:t>
              </a:r>
              <a:r>
                <a:rPr lang="ar-SA" sz="3600" b="1" kern="1200" dirty="0">
                  <a:ln>
                    <a:solidFill>
                      <a:schemeClr val="tx1">
                        <a:lumMod val="95000"/>
                        <a:lumOff val="5000"/>
                      </a:schemeClr>
                    </a:solidFill>
                  </a:ln>
                  <a:solidFill>
                    <a:srgbClr val="FF0000"/>
                  </a:solidFill>
                </a:rPr>
                <a:t>اللون الأحمر يدل علي وجود دم</a:t>
              </a:r>
            </a:p>
            <a:p>
              <a:pPr marL="0" lvl="0" indent="0" algn="r" defTabSz="1778000" rtl="1">
                <a:lnSpc>
                  <a:spcPct val="90000"/>
                </a:lnSpc>
                <a:spcBef>
                  <a:spcPct val="0"/>
                </a:spcBef>
                <a:spcAft>
                  <a:spcPct val="35000"/>
                </a:spcAft>
                <a:buNone/>
              </a:pPr>
              <a:r>
                <a:rPr lang="ar-SA" sz="3600" b="1" kern="1200" dirty="0">
                  <a:solidFill>
                    <a:schemeClr val="bg2">
                      <a:lumMod val="10000"/>
                    </a:schemeClr>
                  </a:solidFill>
                </a:rPr>
                <a:t>-</a:t>
              </a:r>
              <a:r>
                <a:rPr lang="ar-SA" sz="3600" b="1" kern="1200" dirty="0">
                  <a:ln>
                    <a:solidFill>
                      <a:schemeClr val="tx1">
                        <a:lumMod val="95000"/>
                        <a:lumOff val="5000"/>
                      </a:schemeClr>
                    </a:solidFill>
                  </a:ln>
                  <a:solidFill>
                    <a:schemeClr val="accent5">
                      <a:lumMod val="75000"/>
                    </a:schemeClr>
                  </a:solidFill>
                </a:rPr>
                <a:t>اللون البني فيدل علي وجود الصديد بالعينة </a:t>
              </a:r>
              <a:endParaRPr lang="ar-EG" sz="3600" kern="1200" dirty="0">
                <a:ln>
                  <a:solidFill>
                    <a:schemeClr val="tx1">
                      <a:lumMod val="95000"/>
                      <a:lumOff val="5000"/>
                    </a:schemeClr>
                  </a:solidFill>
                </a:ln>
                <a:solidFill>
                  <a:schemeClr val="accent5">
                    <a:lumMod val="75000"/>
                  </a:schemeClr>
                </a:solidFill>
              </a:endParaRPr>
            </a:p>
          </p:txBody>
        </p:sp>
      </p:grpSp>
      <p:grpSp>
        <p:nvGrpSpPr>
          <p:cNvPr id="3" name="Group 2">
            <a:extLst>
              <a:ext uri="{FF2B5EF4-FFF2-40B4-BE49-F238E27FC236}">
                <a16:creationId xmlns:a16="http://schemas.microsoft.com/office/drawing/2014/main" id="{7118FD2E-5792-4454-9067-CF051F35645C}"/>
              </a:ext>
            </a:extLst>
          </p:cNvPr>
          <p:cNvGrpSpPr/>
          <p:nvPr/>
        </p:nvGrpSpPr>
        <p:grpSpPr>
          <a:xfrm>
            <a:off x="5176910" y="4001480"/>
            <a:ext cx="6971675" cy="2882816"/>
            <a:chOff x="1777924" y="4384653"/>
            <a:chExt cx="7471742" cy="2907394"/>
          </a:xfrm>
          <a:solidFill>
            <a:schemeClr val="accent2">
              <a:lumMod val="40000"/>
              <a:lumOff val="60000"/>
            </a:schemeClr>
          </a:solidFill>
        </p:grpSpPr>
        <p:sp>
          <p:nvSpPr>
            <p:cNvPr id="4" name="Rectangle 3">
              <a:extLst>
                <a:ext uri="{FF2B5EF4-FFF2-40B4-BE49-F238E27FC236}">
                  <a16:creationId xmlns:a16="http://schemas.microsoft.com/office/drawing/2014/main" id="{785BAF27-056F-4D05-97DB-12865F2C9B6A}"/>
                </a:ext>
              </a:extLst>
            </p:cNvPr>
            <p:cNvSpPr/>
            <p:nvPr/>
          </p:nvSpPr>
          <p:spPr>
            <a:xfrm>
              <a:off x="1777924" y="4384653"/>
              <a:ext cx="7471742" cy="2907394"/>
            </a:xfrm>
            <a:prstGeom prst="rect">
              <a:avLst/>
            </a:prstGeom>
            <a:grpFill/>
          </p:spPr>
          <p:style>
            <a:lnRef idx="2">
              <a:schemeClr val="lt1">
                <a:hueOff val="0"/>
                <a:satOff val="0"/>
                <a:lumOff val="0"/>
                <a:alphaOff val="0"/>
              </a:schemeClr>
            </a:lnRef>
            <a:fillRef idx="1">
              <a:schemeClr val="accent3">
                <a:hueOff val="11012478"/>
                <a:satOff val="1808"/>
                <a:lumOff val="-2353"/>
                <a:alphaOff val="0"/>
              </a:schemeClr>
            </a:fillRef>
            <a:effectRef idx="0">
              <a:schemeClr val="accent3">
                <a:hueOff val="11012478"/>
                <a:satOff val="1808"/>
                <a:lumOff val="-2353"/>
                <a:alphaOff val="0"/>
              </a:schemeClr>
            </a:effectRef>
            <a:fontRef idx="minor">
              <a:schemeClr val="lt1"/>
            </a:fontRef>
          </p:style>
        </p:sp>
        <p:sp>
          <p:nvSpPr>
            <p:cNvPr id="5" name="TextBox 4">
              <a:extLst>
                <a:ext uri="{FF2B5EF4-FFF2-40B4-BE49-F238E27FC236}">
                  <a16:creationId xmlns:a16="http://schemas.microsoft.com/office/drawing/2014/main" id="{DCD14B9A-20E1-4DC4-8634-6A052BA7ED60}"/>
                </a:ext>
              </a:extLst>
            </p:cNvPr>
            <p:cNvSpPr txBox="1"/>
            <p:nvPr/>
          </p:nvSpPr>
          <p:spPr>
            <a:xfrm>
              <a:off x="1935499" y="4993227"/>
              <a:ext cx="7314167" cy="19968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EG" sz="3600" b="1" kern="1200" dirty="0">
                  <a:ln>
                    <a:solidFill>
                      <a:schemeClr val="bg2">
                        <a:lumMod val="50000"/>
                      </a:schemeClr>
                    </a:solidFill>
                  </a:ln>
                  <a:solidFill>
                    <a:schemeClr val="tx1">
                      <a:lumMod val="95000"/>
                      <a:lumOff val="5000"/>
                    </a:schemeClr>
                  </a:solidFill>
                </a:rPr>
                <a:t>5</a:t>
              </a:r>
              <a:r>
                <a:rPr lang="ar-SA" sz="3600" b="1" kern="1200" dirty="0">
                  <a:ln>
                    <a:solidFill>
                      <a:schemeClr val="bg2">
                        <a:lumMod val="50000"/>
                      </a:schemeClr>
                    </a:solidFill>
                  </a:ln>
                  <a:solidFill>
                    <a:schemeClr val="tx1">
                      <a:lumMod val="95000"/>
                      <a:lumOff val="5000"/>
                    </a:schemeClr>
                  </a:solidFill>
                </a:rPr>
                <a:t>-نسبة الحيوانات المنوية الميتة</a:t>
              </a:r>
            </a:p>
            <a:p>
              <a:pPr marL="0" lvl="0" indent="0" algn="ctr" defTabSz="1778000" rtl="1">
                <a:lnSpc>
                  <a:spcPct val="90000"/>
                </a:lnSpc>
                <a:spcBef>
                  <a:spcPct val="0"/>
                </a:spcBef>
                <a:spcAft>
                  <a:spcPct val="35000"/>
                </a:spcAft>
                <a:buNone/>
              </a:pPr>
              <a:r>
                <a:rPr lang="ar-SA" sz="3600" b="1" kern="1200" dirty="0">
                  <a:ln>
                    <a:solidFill>
                      <a:schemeClr val="bg2">
                        <a:lumMod val="50000"/>
                      </a:schemeClr>
                    </a:solidFill>
                  </a:ln>
                  <a:solidFill>
                    <a:srgbClr val="FF0000"/>
                  </a:solidFill>
                </a:rPr>
                <a:t>لا تزيد عن 20</a:t>
              </a:r>
              <a:r>
                <a:rPr lang="en-US" sz="3600" b="1" kern="1200" dirty="0">
                  <a:ln>
                    <a:solidFill>
                      <a:schemeClr val="bg2">
                        <a:lumMod val="50000"/>
                      </a:schemeClr>
                    </a:solidFill>
                  </a:ln>
                  <a:solidFill>
                    <a:srgbClr val="FF0000"/>
                  </a:solidFill>
                </a:rPr>
                <a:t>%</a:t>
              </a:r>
              <a:br>
                <a:rPr lang="en-US" sz="3600" b="1" kern="1200" dirty="0">
                  <a:ln>
                    <a:solidFill>
                      <a:schemeClr val="bg2">
                        <a:lumMod val="50000"/>
                      </a:schemeClr>
                    </a:solidFill>
                  </a:ln>
                  <a:solidFill>
                    <a:srgbClr val="FF0000"/>
                  </a:solidFill>
                </a:rPr>
              </a:br>
              <a:r>
                <a:rPr lang="ar-SA" sz="3600" b="1" kern="1200" dirty="0">
                  <a:ln>
                    <a:solidFill>
                      <a:schemeClr val="bg2">
                        <a:lumMod val="50000"/>
                      </a:schemeClr>
                    </a:solidFill>
                  </a:ln>
                  <a:solidFill>
                    <a:schemeClr val="tx1">
                      <a:lumMod val="95000"/>
                      <a:lumOff val="5000"/>
                    </a:schemeClr>
                  </a:solidFill>
                </a:rPr>
                <a:t>نسبة الحيوانات المنوية الشاذة </a:t>
              </a:r>
            </a:p>
            <a:p>
              <a:pPr marL="0" lvl="0" indent="0" algn="ctr" defTabSz="1778000" rtl="1">
                <a:lnSpc>
                  <a:spcPct val="90000"/>
                </a:lnSpc>
                <a:spcBef>
                  <a:spcPct val="0"/>
                </a:spcBef>
                <a:spcAft>
                  <a:spcPct val="35000"/>
                </a:spcAft>
                <a:buNone/>
              </a:pPr>
              <a:r>
                <a:rPr lang="ar-SA" sz="3600" b="1" kern="1200" dirty="0">
                  <a:ln>
                    <a:solidFill>
                      <a:schemeClr val="bg2">
                        <a:lumMod val="50000"/>
                      </a:schemeClr>
                    </a:solidFill>
                  </a:ln>
                  <a:solidFill>
                    <a:srgbClr val="FF0000"/>
                  </a:solidFill>
                </a:rPr>
                <a:t>لا تزيد عن 15</a:t>
              </a:r>
              <a:r>
                <a:rPr lang="en-US" sz="3600" b="1" kern="1200" dirty="0">
                  <a:ln>
                    <a:solidFill>
                      <a:schemeClr val="bg2">
                        <a:lumMod val="50000"/>
                      </a:schemeClr>
                    </a:solidFill>
                  </a:ln>
                  <a:solidFill>
                    <a:srgbClr val="FF0000"/>
                  </a:solidFill>
                </a:rPr>
                <a:t>%</a:t>
              </a:r>
              <a:br>
                <a:rPr lang="en-US" sz="3600" b="1" kern="1200" dirty="0">
                  <a:ln>
                    <a:solidFill>
                      <a:schemeClr val="bg2">
                        <a:lumMod val="50000"/>
                      </a:schemeClr>
                    </a:solidFill>
                  </a:ln>
                </a:rPr>
              </a:br>
              <a:r>
                <a:rPr lang="ar-SA" sz="3600" b="1" kern="1200" dirty="0">
                  <a:ln>
                    <a:solidFill>
                      <a:schemeClr val="bg2">
                        <a:lumMod val="50000"/>
                      </a:schemeClr>
                    </a:solidFill>
                  </a:ln>
                </a:rPr>
                <a:t> </a:t>
              </a:r>
              <a:endParaRPr lang="ar-EG" sz="3600" kern="1200" dirty="0">
                <a:ln>
                  <a:solidFill>
                    <a:schemeClr val="bg2">
                      <a:lumMod val="50000"/>
                    </a:schemeClr>
                  </a:solidFill>
                </a:ln>
              </a:endParaRPr>
            </a:p>
          </p:txBody>
        </p:sp>
      </p:grpSp>
      <p:sp>
        <p:nvSpPr>
          <p:cNvPr id="10" name="TextBox 9">
            <a:extLst>
              <a:ext uri="{FF2B5EF4-FFF2-40B4-BE49-F238E27FC236}">
                <a16:creationId xmlns:a16="http://schemas.microsoft.com/office/drawing/2014/main" id="{9DD0A4EB-5FED-48DB-84B3-363F9F5EAABD}"/>
              </a:ext>
            </a:extLst>
          </p:cNvPr>
          <p:cNvSpPr txBox="1"/>
          <p:nvPr/>
        </p:nvSpPr>
        <p:spPr>
          <a:xfrm>
            <a:off x="-69030" y="0"/>
            <a:ext cx="5205360" cy="685800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EG" sz="3600" b="1" dirty="0">
                <a:ln>
                  <a:solidFill>
                    <a:schemeClr val="bg2">
                      <a:lumMod val="50000"/>
                    </a:schemeClr>
                  </a:solidFill>
                </a:ln>
                <a:solidFill>
                  <a:schemeClr val="tx1">
                    <a:lumMod val="95000"/>
                    <a:lumOff val="5000"/>
                  </a:schemeClr>
                </a:solidFill>
              </a:rPr>
              <a:t>6</a:t>
            </a:r>
            <a:r>
              <a:rPr lang="ar-SA" sz="3600" b="1" dirty="0">
                <a:ln>
                  <a:solidFill>
                    <a:schemeClr val="bg2">
                      <a:lumMod val="50000"/>
                    </a:schemeClr>
                  </a:solidFill>
                </a:ln>
                <a:solidFill>
                  <a:schemeClr val="tx1">
                    <a:lumMod val="95000"/>
                    <a:lumOff val="5000"/>
                  </a:schemeClr>
                </a:solidFill>
              </a:rPr>
              <a:t>-الحركة النقلية</a:t>
            </a:r>
            <a:endParaRPr lang="ar-EG" sz="3600" b="1" dirty="0">
              <a:ln>
                <a:solidFill>
                  <a:schemeClr val="bg2">
                    <a:lumMod val="50000"/>
                  </a:schemeClr>
                </a:solidFill>
              </a:ln>
              <a:solidFill>
                <a:schemeClr val="tx1">
                  <a:lumMod val="95000"/>
                  <a:lumOff val="5000"/>
                </a:schemeClr>
              </a:solidFill>
            </a:endParaRPr>
          </a:p>
          <a:p>
            <a:pPr lvl="0" algn="ctr" defTabSz="666750" rtl="1">
              <a:lnSpc>
                <a:spcPct val="90000"/>
              </a:lnSpc>
              <a:spcBef>
                <a:spcPct val="0"/>
              </a:spcBef>
              <a:spcAft>
                <a:spcPct val="35000"/>
              </a:spcAft>
            </a:pPr>
            <a:r>
              <a:rPr lang="ar-EG" sz="3600" b="1" dirty="0">
                <a:solidFill>
                  <a:srgbClr val="FF0000"/>
                </a:solidFill>
              </a:rPr>
              <a:t>تدل علي درجة حيوية الحيوانات المنوية و درجة كثافتها.</a:t>
            </a:r>
            <a:endParaRPr lang="en-US" sz="3600" b="1" dirty="0">
              <a:ln>
                <a:solidFill>
                  <a:schemeClr val="bg2">
                    <a:lumMod val="50000"/>
                  </a:schemeClr>
                </a:solidFill>
              </a:ln>
              <a:solidFill>
                <a:srgbClr val="FF0000"/>
              </a:solidFill>
            </a:endParaRPr>
          </a:p>
          <a:p>
            <a:pPr lvl="0" algn="ctr" defTabSz="666750" rtl="1">
              <a:lnSpc>
                <a:spcPct val="90000"/>
              </a:lnSpc>
              <a:spcBef>
                <a:spcPct val="0"/>
              </a:spcBef>
              <a:spcAft>
                <a:spcPct val="35000"/>
              </a:spcAft>
            </a:pPr>
            <a:r>
              <a:rPr lang="ar-SA" sz="3600" b="1" dirty="0">
                <a:ln>
                  <a:solidFill>
                    <a:schemeClr val="bg2">
                      <a:lumMod val="50000"/>
                    </a:schemeClr>
                  </a:solidFill>
                </a:ln>
                <a:solidFill>
                  <a:srgbClr val="FF0000"/>
                </a:solidFill>
              </a:rPr>
              <a:t>لا تقل عن 3%</a:t>
            </a:r>
            <a:endParaRPr lang="en-US" sz="3600" b="1" dirty="0">
              <a:ln>
                <a:solidFill>
                  <a:schemeClr val="bg2">
                    <a:lumMod val="50000"/>
                  </a:schemeClr>
                </a:solidFill>
              </a:ln>
              <a:solidFill>
                <a:srgbClr val="FF0000"/>
              </a:solidFill>
            </a:endParaRPr>
          </a:p>
          <a:p>
            <a:pPr lvl="0" algn="r" defTabSz="666750" rtl="1">
              <a:lnSpc>
                <a:spcPct val="90000"/>
              </a:lnSpc>
              <a:spcBef>
                <a:spcPct val="0"/>
              </a:spcBef>
              <a:spcAft>
                <a:spcPct val="35000"/>
              </a:spcAft>
            </a:pPr>
            <a:r>
              <a:rPr lang="ar-EG" sz="3600" b="1" dirty="0">
                <a:ln>
                  <a:solidFill>
                    <a:schemeClr val="bg2">
                      <a:lumMod val="50000"/>
                    </a:schemeClr>
                  </a:solidFill>
                </a:ln>
                <a:solidFill>
                  <a:schemeClr val="tx1">
                    <a:lumMod val="95000"/>
                    <a:lumOff val="5000"/>
                  </a:schemeClr>
                </a:solidFill>
              </a:rPr>
              <a:t>         -</a:t>
            </a:r>
            <a:r>
              <a:rPr lang="ar-SA" sz="3600" b="1" dirty="0">
                <a:ln>
                  <a:solidFill>
                    <a:schemeClr val="bg2">
                      <a:lumMod val="50000"/>
                    </a:schemeClr>
                  </a:solidFill>
                </a:ln>
                <a:solidFill>
                  <a:schemeClr val="tx1">
                    <a:lumMod val="95000"/>
                    <a:lumOff val="5000"/>
                  </a:schemeClr>
                </a:solidFill>
              </a:rPr>
              <a:t>الحركة الفردية</a:t>
            </a:r>
            <a:r>
              <a:rPr lang="en-US" sz="3600" b="1" dirty="0">
                <a:ln>
                  <a:solidFill>
                    <a:schemeClr val="bg2">
                      <a:lumMod val="50000"/>
                    </a:schemeClr>
                  </a:solidFill>
                </a:ln>
                <a:solidFill>
                  <a:schemeClr val="tx1">
                    <a:lumMod val="95000"/>
                    <a:lumOff val="5000"/>
                  </a:schemeClr>
                </a:solidFill>
              </a:rPr>
              <a:t> </a:t>
            </a:r>
          </a:p>
          <a:p>
            <a:pPr lvl="0" algn="r" defTabSz="666750" rtl="1">
              <a:lnSpc>
                <a:spcPct val="90000"/>
              </a:lnSpc>
              <a:spcBef>
                <a:spcPct val="0"/>
              </a:spcBef>
              <a:spcAft>
                <a:spcPct val="35000"/>
              </a:spcAft>
            </a:pPr>
            <a:r>
              <a:rPr lang="ar-EG" sz="3600" b="1" dirty="0">
                <a:solidFill>
                  <a:srgbClr val="FF0000"/>
                </a:solidFill>
              </a:rPr>
              <a:t>تعبر عن النشاط الفردي للحيوانات المنوية ومدي سلامتها</a:t>
            </a:r>
          </a:p>
          <a:p>
            <a:pPr lvl="0" algn="ctr" defTabSz="666750" rtl="1">
              <a:lnSpc>
                <a:spcPct val="90000"/>
              </a:lnSpc>
              <a:spcBef>
                <a:spcPct val="0"/>
              </a:spcBef>
              <a:spcAft>
                <a:spcPct val="35000"/>
              </a:spcAft>
            </a:pPr>
            <a:r>
              <a:rPr lang="ar-SA" sz="3600" b="1" dirty="0">
                <a:ln>
                  <a:solidFill>
                    <a:schemeClr val="bg2">
                      <a:lumMod val="50000"/>
                    </a:schemeClr>
                  </a:solidFill>
                </a:ln>
                <a:solidFill>
                  <a:srgbClr val="FF0000"/>
                </a:solidFill>
              </a:rPr>
              <a:t>لا</a:t>
            </a:r>
            <a:r>
              <a:rPr lang="ar-SA" sz="3600" b="1" dirty="0">
                <a:ln>
                  <a:solidFill>
                    <a:schemeClr val="bg2">
                      <a:lumMod val="50000"/>
                    </a:schemeClr>
                  </a:solidFill>
                </a:ln>
                <a:solidFill>
                  <a:schemeClr val="bg1"/>
                </a:solidFill>
              </a:rPr>
              <a:t> </a:t>
            </a:r>
            <a:r>
              <a:rPr lang="ar-SA" sz="3600" b="1" dirty="0">
                <a:ln>
                  <a:solidFill>
                    <a:schemeClr val="bg2">
                      <a:lumMod val="50000"/>
                    </a:schemeClr>
                  </a:solidFill>
                </a:ln>
                <a:solidFill>
                  <a:srgbClr val="FF0000"/>
                </a:solidFill>
              </a:rPr>
              <a:t>تقل عن 65</a:t>
            </a:r>
            <a:r>
              <a:rPr lang="en-US" sz="3600" b="1" dirty="0">
                <a:ln>
                  <a:solidFill>
                    <a:schemeClr val="bg2">
                      <a:lumMod val="50000"/>
                    </a:schemeClr>
                  </a:solidFill>
                </a:ln>
                <a:solidFill>
                  <a:srgbClr val="FF0000"/>
                </a:solidFill>
              </a:rPr>
              <a:t>%</a:t>
            </a:r>
            <a:endParaRPr lang="ar-EG" sz="3600" b="1" dirty="0">
              <a:ln>
                <a:solidFill>
                  <a:schemeClr val="bg2">
                    <a:lumMod val="50000"/>
                  </a:schemeClr>
                </a:solidFill>
              </a:ln>
              <a:solidFill>
                <a:srgbClr val="FF0000"/>
              </a:solidFill>
            </a:endParaRPr>
          </a:p>
          <a:p>
            <a:pPr lvl="0" algn="ctr" defTabSz="666750" rtl="1">
              <a:lnSpc>
                <a:spcPct val="90000"/>
              </a:lnSpc>
              <a:spcBef>
                <a:spcPct val="0"/>
              </a:spcBef>
              <a:spcAft>
                <a:spcPct val="35000"/>
              </a:spcAft>
            </a:pPr>
            <a:r>
              <a:rPr lang="ar-EG" sz="3600" b="1" kern="1200" dirty="0">
                <a:ln>
                  <a:solidFill>
                    <a:schemeClr val="bg2">
                      <a:lumMod val="50000"/>
                    </a:schemeClr>
                  </a:solidFill>
                </a:ln>
                <a:solidFill>
                  <a:srgbClr val="FF0000"/>
                </a:solidFill>
              </a:rPr>
              <a:t>(</a:t>
            </a:r>
            <a:r>
              <a:rPr lang="ar-EG" sz="3600" b="1" kern="1200" dirty="0">
                <a:ln>
                  <a:solidFill>
                    <a:schemeClr val="bg2">
                      <a:lumMod val="50000"/>
                    </a:schemeClr>
                  </a:solidFill>
                </a:ln>
                <a:solidFill>
                  <a:schemeClr val="tx1">
                    <a:lumMod val="95000"/>
                    <a:lumOff val="5000"/>
                  </a:schemeClr>
                </a:solidFill>
              </a:rPr>
              <a:t>يستبعد الحيوانات المتوسطة الحركة والبطيئة )</a:t>
            </a:r>
            <a:endParaRPr lang="ar-EG" sz="3600" kern="1200" dirty="0">
              <a:ln>
                <a:solidFill>
                  <a:schemeClr val="bg2">
                    <a:lumMod val="50000"/>
                  </a:schemeClr>
                </a:solidFill>
              </a:ln>
              <a:solidFill>
                <a:schemeClr val="tx1">
                  <a:lumMod val="95000"/>
                  <a:lumOff val="5000"/>
                </a:schemeClr>
              </a:solidFill>
            </a:endParaRPr>
          </a:p>
        </p:txBody>
      </p:sp>
    </p:spTree>
    <p:extLst>
      <p:ext uri="{BB962C8B-B14F-4D97-AF65-F5344CB8AC3E}">
        <p14:creationId xmlns:p14="http://schemas.microsoft.com/office/powerpoint/2010/main" val="215725939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a:extLst>
              <a:ext uri="{FF2B5EF4-FFF2-40B4-BE49-F238E27FC236}">
                <a16:creationId xmlns:a16="http://schemas.microsoft.com/office/drawing/2014/main" id="{14FF3CFA-C320-473A-9149-7B5B3C612AC0}"/>
              </a:ext>
            </a:extLst>
          </p:cNvPr>
          <p:cNvSpPr txBox="1"/>
          <p:nvPr/>
        </p:nvSpPr>
        <p:spPr>
          <a:xfrm>
            <a:off x="128787" y="450760"/>
            <a:ext cx="6207617" cy="5925264"/>
          </a:xfrm>
          <a:prstGeom prst="rect">
            <a:avLst/>
          </a:prstGeom>
          <a:solidFill>
            <a:schemeClr val="bg2">
              <a:lumMod val="90000"/>
            </a:schemeClr>
          </a:solidFill>
        </p:spPr>
        <p:style>
          <a:lnRef idx="1">
            <a:schemeClr val="accent5"/>
          </a:lnRef>
          <a:fillRef idx="3">
            <a:schemeClr val="accent5"/>
          </a:fillRef>
          <a:effectRef idx="2">
            <a:schemeClr val="accent5"/>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endParaRPr lang="ar-EG" sz="3600" kern="1200" dirty="0">
              <a:ln>
                <a:solidFill>
                  <a:schemeClr val="bg2">
                    <a:lumMod val="50000"/>
                  </a:schemeClr>
                </a:solidFill>
              </a:ln>
              <a:solidFill>
                <a:schemeClr val="bg2">
                  <a:lumMod val="50000"/>
                </a:schemeClr>
              </a:solidFill>
            </a:endParaRPr>
          </a:p>
        </p:txBody>
      </p:sp>
      <p:sp>
        <p:nvSpPr>
          <p:cNvPr id="3" name="Rectangle 16">
            <a:extLst>
              <a:ext uri="{FF2B5EF4-FFF2-40B4-BE49-F238E27FC236}">
                <a16:creationId xmlns:a16="http://schemas.microsoft.com/office/drawing/2014/main" id="{B5CB5B93-088B-428D-BC50-4823C44CD669}"/>
              </a:ext>
            </a:extLst>
          </p:cNvPr>
          <p:cNvSpPr/>
          <p:nvPr/>
        </p:nvSpPr>
        <p:spPr>
          <a:xfrm>
            <a:off x="212500" y="559047"/>
            <a:ext cx="6040190" cy="5262979"/>
          </a:xfrm>
          <a:prstGeom prst="rect">
            <a:avLst/>
          </a:prstGeom>
        </p:spPr>
        <p:txBody>
          <a:bodyPr wrap="square">
            <a:spAutoFit/>
          </a:bodyPr>
          <a:lstStyle/>
          <a:p>
            <a:pPr lvl="0" algn="r" rtl="1"/>
            <a:r>
              <a:rPr lang="ar-SA" sz="4000" b="1" dirty="0">
                <a:solidFill>
                  <a:schemeClr val="tx1">
                    <a:lumMod val="95000"/>
                    <a:lumOff val="5000"/>
                  </a:schemeClr>
                </a:solidFill>
              </a:rPr>
              <a:t>8-شواذالأكروسوم</a:t>
            </a:r>
            <a:endParaRPr lang="ar-EG" sz="4000" b="1" dirty="0"/>
          </a:p>
          <a:p>
            <a:pPr lvl="0" algn="ctr" rtl="1"/>
            <a:r>
              <a:rPr lang="en-US" sz="4000" b="1" dirty="0"/>
              <a:t>Acrosoma lintegrity</a:t>
            </a:r>
            <a:endParaRPr lang="ar-SA" sz="4000" b="1" dirty="0"/>
          </a:p>
          <a:p>
            <a:pPr algn="r"/>
            <a:r>
              <a:rPr lang="ar-EG" sz="3600" b="1" dirty="0">
                <a:solidFill>
                  <a:srgbClr val="FF0000"/>
                </a:solidFill>
              </a:rPr>
              <a:t>شذوذات اولية</a:t>
            </a:r>
            <a:r>
              <a:rPr lang="ar-EG" sz="3600" dirty="0"/>
              <a:t>:</a:t>
            </a:r>
          </a:p>
          <a:p>
            <a:pPr algn="r"/>
            <a:r>
              <a:rPr lang="ar-EG" sz="3600" b="1" dirty="0"/>
              <a:t>امثلة: حيوان منوي ذو رأسين – صغر او كبر حجم الرأس – انثناء القطعة</a:t>
            </a:r>
            <a:r>
              <a:rPr lang="ar-EG" sz="3600" dirty="0"/>
              <a:t>.</a:t>
            </a:r>
          </a:p>
          <a:p>
            <a:pPr algn="r"/>
            <a:r>
              <a:rPr lang="ar-EG" sz="3600" b="1" dirty="0">
                <a:solidFill>
                  <a:srgbClr val="FF0000"/>
                </a:solidFill>
              </a:rPr>
              <a:t>شذوذات ثانوية</a:t>
            </a:r>
          </a:p>
          <a:p>
            <a:pPr algn="r"/>
            <a:r>
              <a:rPr lang="ar-EG" sz="3600" b="1" dirty="0"/>
              <a:t>أمثلة: انفصال الجسم القمي – انفصال الرأس</a:t>
            </a:r>
            <a:r>
              <a:rPr lang="ar-EG" sz="3600" dirty="0"/>
              <a:t> </a:t>
            </a:r>
          </a:p>
          <a:p>
            <a:pPr algn="ctr"/>
            <a:r>
              <a:rPr lang="ar-SA" sz="4000" b="1" dirty="0">
                <a:solidFill>
                  <a:srgbClr val="FF0000"/>
                </a:solidFill>
              </a:rPr>
              <a:t>لا يزيد عن </a:t>
            </a:r>
            <a:r>
              <a:rPr lang="ar-EG" sz="4000" b="1" dirty="0">
                <a:solidFill>
                  <a:srgbClr val="FF0000"/>
                </a:solidFill>
              </a:rPr>
              <a:t>10</a:t>
            </a:r>
            <a:r>
              <a:rPr lang="ar-SA" sz="4000" b="1" dirty="0">
                <a:solidFill>
                  <a:srgbClr val="FF0000"/>
                </a:solidFill>
              </a:rPr>
              <a:t> %</a:t>
            </a:r>
            <a:endParaRPr lang="ar-EG" sz="4000" dirty="0">
              <a:solidFill>
                <a:srgbClr val="FF0000"/>
              </a:solidFill>
            </a:endParaRPr>
          </a:p>
        </p:txBody>
      </p:sp>
      <p:grpSp>
        <p:nvGrpSpPr>
          <p:cNvPr id="4" name="مجموعة 3"/>
          <p:cNvGrpSpPr/>
          <p:nvPr/>
        </p:nvGrpSpPr>
        <p:grpSpPr>
          <a:xfrm>
            <a:off x="6529588" y="0"/>
            <a:ext cx="5525037" cy="6376024"/>
            <a:chOff x="0" y="3066347"/>
            <a:chExt cx="5897850" cy="3101070"/>
          </a:xfrm>
        </p:grpSpPr>
        <p:sp>
          <p:nvSpPr>
            <p:cNvPr id="5" name="مستطيل 4"/>
            <p:cNvSpPr/>
            <p:nvPr/>
          </p:nvSpPr>
          <p:spPr>
            <a:xfrm>
              <a:off x="0" y="3296299"/>
              <a:ext cx="5897850" cy="2871118"/>
            </a:xfrm>
            <a:prstGeom prst="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3">
                <a:hueOff val="12236085"/>
                <a:satOff val="2009"/>
                <a:lumOff val="-2614"/>
                <a:alphaOff val="0"/>
              </a:schemeClr>
            </a:effectRef>
            <a:fontRef idx="minor">
              <a:schemeClr val="lt1"/>
            </a:fontRef>
          </p:style>
        </p:sp>
        <p:sp>
          <p:nvSpPr>
            <p:cNvPr id="6" name="مستطيل 5"/>
            <p:cNvSpPr/>
            <p:nvPr/>
          </p:nvSpPr>
          <p:spPr>
            <a:xfrm>
              <a:off x="0" y="3066347"/>
              <a:ext cx="5897850" cy="3101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EG" sz="4000" b="1" kern="1200" dirty="0">
                  <a:solidFill>
                    <a:schemeClr val="tx1">
                      <a:lumMod val="95000"/>
                      <a:lumOff val="5000"/>
                    </a:schemeClr>
                  </a:solidFill>
                </a:rPr>
                <a:t>7</a:t>
              </a:r>
              <a:r>
                <a:rPr lang="ar-SA" sz="4000" b="1" kern="1200" dirty="0">
                  <a:solidFill>
                    <a:schemeClr val="tx1">
                      <a:lumMod val="95000"/>
                      <a:lumOff val="5000"/>
                    </a:schemeClr>
                  </a:solidFill>
                </a:rPr>
                <a:t>-قياس الرغبة الجنينة للذكور</a:t>
              </a:r>
              <a:endParaRPr lang="ar-EG" sz="4000" b="1" kern="1200" dirty="0">
                <a:solidFill>
                  <a:schemeClr val="tx1">
                    <a:lumMod val="95000"/>
                    <a:lumOff val="5000"/>
                  </a:schemeClr>
                </a:solidFill>
              </a:endParaRPr>
            </a:p>
            <a:p>
              <a:pPr lvl="0" algn="ctr" defTabSz="1778000" rtl="1">
                <a:lnSpc>
                  <a:spcPct val="90000"/>
                </a:lnSpc>
                <a:spcBef>
                  <a:spcPct val="0"/>
                </a:spcBef>
                <a:spcAft>
                  <a:spcPct val="35000"/>
                </a:spcAft>
              </a:pPr>
              <a:endParaRPr lang="ar-SA" sz="4000" b="1" kern="1200" dirty="0">
                <a:solidFill>
                  <a:schemeClr val="tx1">
                    <a:lumMod val="95000"/>
                    <a:lumOff val="5000"/>
                  </a:schemeClr>
                </a:solidFill>
              </a:endParaRPr>
            </a:p>
            <a:p>
              <a:pPr lvl="0" algn="ctr" defTabSz="1778000" rtl="1">
                <a:lnSpc>
                  <a:spcPct val="90000"/>
                </a:lnSpc>
                <a:spcBef>
                  <a:spcPct val="0"/>
                </a:spcBef>
                <a:spcAft>
                  <a:spcPct val="35000"/>
                </a:spcAft>
              </a:pPr>
              <a:r>
                <a:rPr lang="ar-SA" sz="4000" b="1" kern="1200" dirty="0">
                  <a:solidFill>
                    <a:srgbClr val="FF0000"/>
                  </a:solidFill>
                </a:rPr>
                <a:t>وهي الزمن اللازم لاعتلاء الذكر للأنثى من بداية دخول الأنثى الي قفصه وحتي انتهاء عملية القذف وإتمام عملية</a:t>
              </a:r>
              <a:r>
                <a:rPr lang="en-US" sz="4000" b="1" kern="1200" dirty="0">
                  <a:solidFill>
                    <a:srgbClr val="FF0000"/>
                  </a:solidFill>
                </a:rPr>
                <a:t> </a:t>
              </a:r>
              <a:r>
                <a:rPr lang="ar-SA" sz="4000" b="1" kern="1200" dirty="0">
                  <a:solidFill>
                    <a:srgbClr val="FF0000"/>
                  </a:solidFill>
                </a:rPr>
                <a:t>التلقيح</a:t>
              </a:r>
              <a:r>
                <a:rPr lang="en-US" sz="4000" b="1" kern="1200" dirty="0">
                  <a:solidFill>
                    <a:srgbClr val="FF0000"/>
                  </a:solidFill>
                </a:rPr>
                <a:t> </a:t>
              </a:r>
              <a:endParaRPr lang="ar-EG" sz="4000" kern="1200" dirty="0">
                <a:solidFill>
                  <a:srgbClr val="FF0000"/>
                </a:solidFill>
              </a:endParaRPr>
            </a:p>
          </p:txBody>
        </p:sp>
      </p:grpSp>
    </p:spTree>
    <p:extLst>
      <p:ext uri="{BB962C8B-B14F-4D97-AF65-F5344CB8AC3E}">
        <p14:creationId xmlns:p14="http://schemas.microsoft.com/office/powerpoint/2010/main" val="3315660245"/>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333FD-AE12-4961-8CE5-E15CF5DF7A67}"/>
              </a:ext>
            </a:extLst>
          </p:cNvPr>
          <p:cNvSpPr/>
          <p:nvPr/>
        </p:nvSpPr>
        <p:spPr>
          <a:xfrm>
            <a:off x="622291" y="3586965"/>
            <a:ext cx="3651698" cy="3170097"/>
          </a:xfrm>
          <a:prstGeom prst="rect">
            <a:avLst/>
          </a:prstGeom>
          <a:solidFill>
            <a:schemeClr val="accent2">
              <a:lumMod val="20000"/>
              <a:lumOff val="80000"/>
            </a:schemeClr>
          </a:solidFill>
        </p:spPr>
        <p:style>
          <a:lnRef idx="2">
            <a:schemeClr val="lt1">
              <a:hueOff val="0"/>
              <a:satOff val="0"/>
              <a:lumOff val="0"/>
              <a:alphaOff val="0"/>
            </a:schemeClr>
          </a:lnRef>
          <a:fillRef idx="1">
            <a:schemeClr val="accent3">
              <a:hueOff val="11012478"/>
              <a:satOff val="1808"/>
              <a:lumOff val="-2353"/>
              <a:alphaOff val="0"/>
            </a:schemeClr>
          </a:fillRef>
          <a:effectRef idx="0">
            <a:schemeClr val="accent3">
              <a:hueOff val="11012478"/>
              <a:satOff val="1808"/>
              <a:lumOff val="-2353"/>
              <a:alphaOff val="0"/>
            </a:schemeClr>
          </a:effectRef>
          <a:fontRef idx="minor">
            <a:schemeClr val="lt1"/>
          </a:fontRef>
        </p:style>
        <p:txBody>
          <a:bodyPr/>
          <a:lstStyle/>
          <a:p>
            <a:endParaRPr lang="ar-EG" dirty="0">
              <a:ln>
                <a:solidFill>
                  <a:srgbClr val="FF0000"/>
                </a:solidFill>
              </a:ln>
            </a:endParaRPr>
          </a:p>
        </p:txBody>
      </p:sp>
      <p:grpSp>
        <p:nvGrpSpPr>
          <p:cNvPr id="12" name="Group 11">
            <a:extLst>
              <a:ext uri="{FF2B5EF4-FFF2-40B4-BE49-F238E27FC236}">
                <a16:creationId xmlns:a16="http://schemas.microsoft.com/office/drawing/2014/main" id="{0D457F19-7B63-4A16-AD87-E2106D78886A}"/>
              </a:ext>
            </a:extLst>
          </p:cNvPr>
          <p:cNvGrpSpPr/>
          <p:nvPr/>
        </p:nvGrpSpPr>
        <p:grpSpPr>
          <a:xfrm>
            <a:off x="4537097" y="3637765"/>
            <a:ext cx="3706642" cy="3170098"/>
            <a:chOff x="3828022" y="3045612"/>
            <a:chExt cx="3480020" cy="2088012"/>
          </a:xfrm>
          <a:solidFill>
            <a:schemeClr val="accent4">
              <a:lumMod val="40000"/>
              <a:lumOff val="60000"/>
            </a:schemeClr>
          </a:solidFill>
        </p:grpSpPr>
        <p:sp>
          <p:nvSpPr>
            <p:cNvPr id="16" name="Rectangle 15">
              <a:extLst>
                <a:ext uri="{FF2B5EF4-FFF2-40B4-BE49-F238E27FC236}">
                  <a16:creationId xmlns:a16="http://schemas.microsoft.com/office/drawing/2014/main" id="{2CE5564C-D947-4899-BF42-ACE8DCA38427}"/>
                </a:ext>
              </a:extLst>
            </p:cNvPr>
            <p:cNvSpPr/>
            <p:nvPr/>
          </p:nvSpPr>
          <p:spPr>
            <a:xfrm>
              <a:off x="3828022" y="3045612"/>
              <a:ext cx="3480020" cy="2088012"/>
            </a:xfrm>
            <a:prstGeom prst="rect">
              <a:avLst/>
            </a:prstGeom>
            <a:grpFill/>
          </p:spPr>
          <p:style>
            <a:lnRef idx="2">
              <a:schemeClr val="lt1">
                <a:hueOff val="0"/>
                <a:satOff val="0"/>
                <a:lumOff val="0"/>
                <a:alphaOff val="0"/>
              </a:schemeClr>
            </a:lnRef>
            <a:fillRef idx="1">
              <a:schemeClr val="accent3">
                <a:hueOff val="14683304"/>
                <a:satOff val="2411"/>
                <a:lumOff val="-3137"/>
                <a:alphaOff val="0"/>
              </a:schemeClr>
            </a:fillRef>
            <a:effectRef idx="0">
              <a:schemeClr val="accent3">
                <a:hueOff val="14683304"/>
                <a:satOff val="2411"/>
                <a:lumOff val="-3137"/>
                <a:alphaOff val="0"/>
              </a:schemeClr>
            </a:effectRef>
            <a:fontRef idx="minor">
              <a:schemeClr val="lt1"/>
            </a:fontRef>
          </p:style>
        </p:sp>
        <p:sp>
          <p:nvSpPr>
            <p:cNvPr id="17" name="TextBox 16">
              <a:extLst>
                <a:ext uri="{FF2B5EF4-FFF2-40B4-BE49-F238E27FC236}">
                  <a16:creationId xmlns:a16="http://schemas.microsoft.com/office/drawing/2014/main" id="{FA032425-23C1-478E-B18A-BDE825492FCC}"/>
                </a:ext>
              </a:extLst>
            </p:cNvPr>
            <p:cNvSpPr txBox="1"/>
            <p:nvPr/>
          </p:nvSpPr>
          <p:spPr>
            <a:xfrm>
              <a:off x="3828022" y="3045612"/>
              <a:ext cx="3480020" cy="20880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endParaRPr lang="ar-EG" sz="4000" kern="1200" dirty="0">
                <a:ln>
                  <a:solidFill>
                    <a:srgbClr val="FF0000"/>
                  </a:solidFill>
                </a:ln>
              </a:endParaRPr>
            </a:p>
          </p:txBody>
        </p:sp>
      </p:grpSp>
      <p:grpSp>
        <p:nvGrpSpPr>
          <p:cNvPr id="13" name="Group 12">
            <a:extLst>
              <a:ext uri="{FF2B5EF4-FFF2-40B4-BE49-F238E27FC236}">
                <a16:creationId xmlns:a16="http://schemas.microsoft.com/office/drawing/2014/main" id="{9ED66DF7-63A3-40AF-BBEA-BBEE91740B6A}"/>
              </a:ext>
            </a:extLst>
          </p:cNvPr>
          <p:cNvGrpSpPr/>
          <p:nvPr/>
        </p:nvGrpSpPr>
        <p:grpSpPr>
          <a:xfrm>
            <a:off x="8572499" y="3586965"/>
            <a:ext cx="3215449" cy="3170098"/>
            <a:chOff x="7656045" y="3045612"/>
            <a:chExt cx="3480020" cy="2088012"/>
          </a:xfrm>
          <a:solidFill>
            <a:schemeClr val="accent1">
              <a:lumMod val="20000"/>
              <a:lumOff val="80000"/>
            </a:schemeClr>
          </a:solidFill>
        </p:grpSpPr>
        <p:sp>
          <p:nvSpPr>
            <p:cNvPr id="14" name="Rectangle 13">
              <a:extLst>
                <a:ext uri="{FF2B5EF4-FFF2-40B4-BE49-F238E27FC236}">
                  <a16:creationId xmlns:a16="http://schemas.microsoft.com/office/drawing/2014/main" id="{19111A7E-992A-4C9D-8609-90087D7B7A6F}"/>
                </a:ext>
              </a:extLst>
            </p:cNvPr>
            <p:cNvSpPr/>
            <p:nvPr/>
          </p:nvSpPr>
          <p:spPr>
            <a:xfrm>
              <a:off x="7656045" y="3045612"/>
              <a:ext cx="3480020" cy="2088012"/>
            </a:xfrm>
            <a:prstGeom prst="rect">
              <a:avLst/>
            </a:prstGeom>
            <a:grpFill/>
          </p:spPr>
          <p:style>
            <a:lnRef idx="2">
              <a:schemeClr val="lt1">
                <a:hueOff val="0"/>
                <a:satOff val="0"/>
                <a:lumOff val="0"/>
                <a:alphaOff val="0"/>
              </a:schemeClr>
            </a:lnRef>
            <a:fillRef idx="1">
              <a:schemeClr val="accent3">
                <a:hueOff val="18354130"/>
                <a:satOff val="3014"/>
                <a:lumOff val="-3921"/>
                <a:alphaOff val="0"/>
              </a:schemeClr>
            </a:fillRef>
            <a:effectRef idx="0">
              <a:schemeClr val="accent3">
                <a:hueOff val="18354130"/>
                <a:satOff val="3014"/>
                <a:lumOff val="-3921"/>
                <a:alphaOff val="0"/>
              </a:schemeClr>
            </a:effectRef>
            <a:fontRef idx="minor">
              <a:schemeClr val="lt1"/>
            </a:fontRef>
          </p:style>
        </p:sp>
        <p:sp>
          <p:nvSpPr>
            <p:cNvPr id="15" name="TextBox 14">
              <a:extLst>
                <a:ext uri="{FF2B5EF4-FFF2-40B4-BE49-F238E27FC236}">
                  <a16:creationId xmlns:a16="http://schemas.microsoft.com/office/drawing/2014/main" id="{3A325E8B-880D-41BA-A0C8-4B4B2F1839B1}"/>
                </a:ext>
              </a:extLst>
            </p:cNvPr>
            <p:cNvSpPr txBox="1"/>
            <p:nvPr/>
          </p:nvSpPr>
          <p:spPr>
            <a:xfrm>
              <a:off x="7656045" y="3045612"/>
              <a:ext cx="3480020" cy="20880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endParaRPr lang="ar-EG" sz="4000" b="1" kern="1200" dirty="0">
                <a:ln>
                  <a:solidFill>
                    <a:srgbClr val="FF0000"/>
                  </a:solidFill>
                </a:ln>
              </a:endParaRPr>
            </a:p>
          </p:txBody>
        </p:sp>
      </p:grpSp>
      <p:sp>
        <p:nvSpPr>
          <p:cNvPr id="6" name="Rectangle 5">
            <a:extLst>
              <a:ext uri="{FF2B5EF4-FFF2-40B4-BE49-F238E27FC236}">
                <a16:creationId xmlns:a16="http://schemas.microsoft.com/office/drawing/2014/main" id="{08BB58F8-6088-4F83-85DD-ECCA7DBA690B}"/>
              </a:ext>
            </a:extLst>
          </p:cNvPr>
          <p:cNvSpPr/>
          <p:nvPr/>
        </p:nvSpPr>
        <p:spPr>
          <a:xfrm>
            <a:off x="8765348" y="3586966"/>
            <a:ext cx="3022600" cy="2800767"/>
          </a:xfrm>
          <a:prstGeom prst="rect">
            <a:avLst/>
          </a:prstGeom>
        </p:spPr>
        <p:txBody>
          <a:bodyPr wrap="square">
            <a:spAutoFit/>
          </a:bodyPr>
          <a:lstStyle/>
          <a:p>
            <a:pPr algn="r"/>
            <a:r>
              <a:rPr lang="ar-SA"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1- </a:t>
            </a:r>
            <a:r>
              <a:rPr lang="ar-SA"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تقدير الإنزيمات والعناصر المعدنية</a:t>
            </a:r>
            <a:endParaRPr lang="ar-EG" sz="4400" dirty="0">
              <a:ln>
                <a:solidFill>
                  <a:srgbClr val="FF0000"/>
                </a:solidFill>
              </a:ln>
              <a:solidFill>
                <a:schemeClr val="tx1">
                  <a:lumMod val="95000"/>
                  <a:lumOff val="5000"/>
                </a:schemeClr>
              </a:solidFill>
            </a:endParaRPr>
          </a:p>
        </p:txBody>
      </p:sp>
      <p:sp>
        <p:nvSpPr>
          <p:cNvPr id="23" name="TextBox 22">
            <a:extLst>
              <a:ext uri="{FF2B5EF4-FFF2-40B4-BE49-F238E27FC236}">
                <a16:creationId xmlns:a16="http://schemas.microsoft.com/office/drawing/2014/main" id="{63292A9A-1B9A-4867-85ED-5E499E41241E}"/>
              </a:ext>
            </a:extLst>
          </p:cNvPr>
          <p:cNvSpPr txBox="1"/>
          <p:nvPr/>
        </p:nvSpPr>
        <p:spPr>
          <a:xfrm>
            <a:off x="-531669" y="556791"/>
            <a:ext cx="9478722" cy="2160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endParaRPr lang="ar-EG" sz="4000" kern="1200" dirty="0">
              <a:ln>
                <a:solidFill>
                  <a:srgbClr val="FF0000"/>
                </a:solidFill>
              </a:ln>
            </a:endParaRPr>
          </a:p>
        </p:txBody>
      </p:sp>
      <p:sp>
        <p:nvSpPr>
          <p:cNvPr id="27" name="Rectangle 26">
            <a:extLst>
              <a:ext uri="{FF2B5EF4-FFF2-40B4-BE49-F238E27FC236}">
                <a16:creationId xmlns:a16="http://schemas.microsoft.com/office/drawing/2014/main" id="{EBEA1433-14E1-454B-9302-ABDD185C73B5}"/>
              </a:ext>
            </a:extLst>
          </p:cNvPr>
          <p:cNvSpPr/>
          <p:nvPr/>
        </p:nvSpPr>
        <p:spPr>
          <a:xfrm>
            <a:off x="4748514" y="3638849"/>
            <a:ext cx="3050194" cy="2554545"/>
          </a:xfrm>
          <a:prstGeom prst="rect">
            <a:avLst/>
          </a:prstGeom>
        </p:spPr>
        <p:txBody>
          <a:bodyPr wrap="square">
            <a:spAutoFit/>
          </a:bodyPr>
          <a:lstStyle/>
          <a:p>
            <a:pPr algn="r"/>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2-المقدرة علي اختزال أزرق المثيلين بواسطة الحيوانات المنوية</a:t>
            </a:r>
            <a:endParaRPr lang="ar-EG" sz="4000" b="1" dirty="0">
              <a:ln>
                <a:solidFill>
                  <a:srgbClr val="FF0000"/>
                </a:solidFill>
              </a:ln>
              <a:solidFill>
                <a:schemeClr val="tx1">
                  <a:lumMod val="95000"/>
                  <a:lumOff val="5000"/>
                </a:schemeClr>
              </a:solidFill>
            </a:endParaRPr>
          </a:p>
        </p:txBody>
      </p:sp>
      <p:sp>
        <p:nvSpPr>
          <p:cNvPr id="34" name="Arrow: Down 33">
            <a:extLst>
              <a:ext uri="{FF2B5EF4-FFF2-40B4-BE49-F238E27FC236}">
                <a16:creationId xmlns:a16="http://schemas.microsoft.com/office/drawing/2014/main" id="{199998E7-BE79-43CC-A296-E166BF987059}"/>
              </a:ext>
            </a:extLst>
          </p:cNvPr>
          <p:cNvSpPr/>
          <p:nvPr/>
        </p:nvSpPr>
        <p:spPr>
          <a:xfrm>
            <a:off x="4864006" y="2270455"/>
            <a:ext cx="1882467" cy="1396529"/>
          </a:xfrm>
          <a:prstGeom prst="downArrow">
            <a:avLst/>
          </a:prstGeom>
          <a:solidFill>
            <a:srgbClr val="FF0000"/>
          </a:solidFill>
        </p:spPr>
        <p:style>
          <a:lnRef idx="0">
            <a:schemeClr val="accent5"/>
          </a:lnRef>
          <a:fillRef idx="3">
            <a:schemeClr val="accent5"/>
          </a:fillRef>
          <a:effectRef idx="3">
            <a:schemeClr val="accent5"/>
          </a:effectRef>
          <a:fontRef idx="minor">
            <a:schemeClr val="lt1"/>
          </a:fontRef>
        </p:style>
      </p:sp>
      <p:sp>
        <p:nvSpPr>
          <p:cNvPr id="38" name="Rectangle 37">
            <a:extLst>
              <a:ext uri="{FF2B5EF4-FFF2-40B4-BE49-F238E27FC236}">
                <a16:creationId xmlns:a16="http://schemas.microsoft.com/office/drawing/2014/main" id="{42390C52-1D98-427C-9413-83F6A2A1875B}"/>
              </a:ext>
            </a:extLst>
          </p:cNvPr>
          <p:cNvSpPr/>
          <p:nvPr/>
        </p:nvSpPr>
        <p:spPr>
          <a:xfrm>
            <a:off x="3454400" y="393542"/>
            <a:ext cx="4813831" cy="2044858"/>
          </a:xfrm>
          <a:prstGeom prst="rect">
            <a:avLst/>
          </a:prstGeom>
          <a:solidFill>
            <a:schemeClr val="bg2">
              <a:lumMod val="90000"/>
            </a:schemeClr>
          </a:solidFill>
        </p:spPr>
        <p:style>
          <a:lnRef idx="2">
            <a:schemeClr val="lt1">
              <a:hueOff val="0"/>
              <a:satOff val="0"/>
              <a:lumOff val="0"/>
              <a:alphaOff val="0"/>
            </a:schemeClr>
          </a:lnRef>
          <a:fillRef idx="1">
            <a:schemeClr val="accent3">
              <a:hueOff val="3670826"/>
              <a:satOff val="603"/>
              <a:lumOff val="-784"/>
              <a:alphaOff val="0"/>
            </a:schemeClr>
          </a:fillRef>
          <a:effectRef idx="0">
            <a:schemeClr val="accent3">
              <a:hueOff val="3670826"/>
              <a:satOff val="603"/>
              <a:lumOff val="-784"/>
              <a:alphaOff val="0"/>
            </a:schemeClr>
          </a:effectRef>
          <a:fontRef idx="minor">
            <a:schemeClr val="lt1"/>
          </a:fontRef>
        </p:style>
      </p:sp>
      <p:sp>
        <p:nvSpPr>
          <p:cNvPr id="39" name="Rectangle 38">
            <a:extLst>
              <a:ext uri="{FF2B5EF4-FFF2-40B4-BE49-F238E27FC236}">
                <a16:creationId xmlns:a16="http://schemas.microsoft.com/office/drawing/2014/main" id="{3016CD05-72B2-4798-A715-0A8C9CCBB198}"/>
              </a:ext>
            </a:extLst>
          </p:cNvPr>
          <p:cNvSpPr/>
          <p:nvPr/>
        </p:nvSpPr>
        <p:spPr>
          <a:xfrm>
            <a:off x="3861464" y="729979"/>
            <a:ext cx="4711035" cy="1446550"/>
          </a:xfrm>
          <a:prstGeom prst="rect">
            <a:avLst/>
          </a:prstGeom>
        </p:spPr>
        <p:txBody>
          <a:bodyPr wrap="square">
            <a:spAutoFit/>
          </a:bodyPr>
          <a:lstStyle/>
          <a:p>
            <a:r>
              <a:rPr lang="ar-SA" sz="4400" b="1" dirty="0">
                <a:ln>
                  <a:solidFill>
                    <a:schemeClr val="bg2">
                      <a:lumMod val="10000"/>
                    </a:schemeClr>
                  </a:solidFill>
                </a:ln>
                <a:solidFill>
                  <a:srgbClr val="FF0000"/>
                </a:solidFill>
                <a:latin typeface="Calibri" panose="020F0502020204030204" pitchFamily="34" charset="0"/>
                <a:ea typeface="Calibri" panose="020F0502020204030204" pitchFamily="34" charset="0"/>
              </a:rPr>
              <a:t>9-هذا بجانب بعض </a:t>
            </a:r>
          </a:p>
          <a:p>
            <a:r>
              <a:rPr lang="ar-SA" sz="4400" b="1" dirty="0">
                <a:ln>
                  <a:solidFill>
                    <a:schemeClr val="bg2">
                      <a:lumMod val="10000"/>
                    </a:schemeClr>
                  </a:solidFill>
                </a:ln>
                <a:solidFill>
                  <a:srgbClr val="FF0000"/>
                </a:solidFill>
                <a:latin typeface="Calibri" panose="020F0502020204030204" pitchFamily="34" charset="0"/>
                <a:ea typeface="Calibri" panose="020F0502020204030204" pitchFamily="34" charset="0"/>
              </a:rPr>
              <a:t>الاختبارات الكيماوية</a:t>
            </a:r>
            <a:endParaRPr lang="ar-EG" sz="4400" dirty="0">
              <a:ln>
                <a:solidFill>
                  <a:schemeClr val="bg2">
                    <a:lumMod val="10000"/>
                  </a:schemeClr>
                </a:solidFill>
              </a:ln>
              <a:solidFill>
                <a:srgbClr val="FF0000"/>
              </a:solidFill>
            </a:endParaRPr>
          </a:p>
        </p:txBody>
      </p:sp>
      <p:sp>
        <p:nvSpPr>
          <p:cNvPr id="21" name="TextBox 18">
            <a:extLst>
              <a:ext uri="{FF2B5EF4-FFF2-40B4-BE49-F238E27FC236}">
                <a16:creationId xmlns:a16="http://schemas.microsoft.com/office/drawing/2014/main" id="{CC2EB57B-D68F-4119-904C-A1820B22EA92}"/>
              </a:ext>
            </a:extLst>
          </p:cNvPr>
          <p:cNvSpPr txBox="1"/>
          <p:nvPr/>
        </p:nvSpPr>
        <p:spPr>
          <a:xfrm>
            <a:off x="774700" y="3637766"/>
            <a:ext cx="3432992" cy="3036895"/>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3-درجة حموضة السائل المنوي</a:t>
            </a:r>
          </a:p>
          <a:p>
            <a:pPr lvl="0" algn="r" defTabSz="666750" rtl="1">
              <a:lnSpc>
                <a:spcPct val="90000"/>
              </a:lnSpc>
              <a:spcBef>
                <a:spcPct val="0"/>
              </a:spcBef>
              <a:spcAft>
                <a:spcPct val="35000"/>
              </a:spcAft>
            </a:pPr>
            <a:r>
              <a:rPr lang="ar-SA" sz="4000" b="1" dirty="0">
                <a:ln>
                  <a:solidFill>
                    <a:srgbClr val="FF0000"/>
                  </a:solidFill>
                </a:ln>
                <a:solidFill>
                  <a:srgbClr val="FF0000"/>
                </a:solidFill>
                <a:latin typeface="Calibri" panose="020F0502020204030204" pitchFamily="34" charset="0"/>
                <a:ea typeface="Calibri" panose="020F0502020204030204" pitchFamily="34" charset="0"/>
              </a:rPr>
              <a:t>- وهو غالباً ما يميل الي القلوية</a:t>
            </a:r>
            <a:endParaRPr lang="ar-EG" sz="4000" b="1" dirty="0">
              <a:ln>
                <a:solidFill>
                  <a:srgbClr val="FF0000"/>
                </a:solidFill>
              </a:ln>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9689373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8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8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27" grpId="0"/>
      <p:bldP spid="39"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2F23051-BD4A-4164-9ABD-A39823E7D013}"/>
              </a:ext>
            </a:extLst>
          </p:cNvPr>
          <p:cNvSpPr/>
          <p:nvPr/>
        </p:nvSpPr>
        <p:spPr>
          <a:xfrm>
            <a:off x="121363" y="6624"/>
            <a:ext cx="11807683" cy="136828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8" name="Rectangle: Rounded Corners 7">
            <a:extLst>
              <a:ext uri="{FF2B5EF4-FFF2-40B4-BE49-F238E27FC236}">
                <a16:creationId xmlns:a16="http://schemas.microsoft.com/office/drawing/2014/main" id="{BE82509C-3953-4FC4-ADF8-AF6382832BAA}"/>
              </a:ext>
            </a:extLst>
          </p:cNvPr>
          <p:cNvSpPr/>
          <p:nvPr/>
        </p:nvSpPr>
        <p:spPr>
          <a:xfrm>
            <a:off x="340028" y="6624"/>
            <a:ext cx="11323976" cy="136828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9" name="Rectangle: Rounded Corners 8">
            <a:extLst>
              <a:ext uri="{FF2B5EF4-FFF2-40B4-BE49-F238E27FC236}">
                <a16:creationId xmlns:a16="http://schemas.microsoft.com/office/drawing/2014/main" id="{6BADBAF4-793E-4AB9-B0CF-35571CDE729D}"/>
              </a:ext>
            </a:extLst>
          </p:cNvPr>
          <p:cNvSpPr/>
          <p:nvPr/>
        </p:nvSpPr>
        <p:spPr>
          <a:xfrm>
            <a:off x="865935" y="0"/>
            <a:ext cx="10460129" cy="13682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rtl="1"/>
            <a:r>
              <a:rPr lang="en-US" sz="4400" b="1" dirty="0">
                <a:solidFill>
                  <a:schemeClr val="tx1">
                    <a:lumMod val="95000"/>
                    <a:lumOff val="5000"/>
                  </a:schemeClr>
                </a:solidFill>
              </a:rPr>
              <a:t>-4</a:t>
            </a:r>
            <a:r>
              <a:rPr lang="ar-SA" sz="4400" b="1" dirty="0">
                <a:solidFill>
                  <a:schemeClr val="tx1">
                    <a:lumMod val="95000"/>
                    <a:lumOff val="5000"/>
                  </a:schemeClr>
                </a:solidFill>
              </a:rPr>
              <a:t>تخفيف وحفظ السائل المنوي</a:t>
            </a:r>
          </a:p>
          <a:p>
            <a:pPr lvl="0" algn="r" rtl="1"/>
            <a:r>
              <a:rPr lang="en-US" sz="4400" b="1" dirty="0">
                <a:solidFill>
                  <a:schemeClr val="tx1">
                    <a:lumMod val="95000"/>
                    <a:lumOff val="5000"/>
                  </a:schemeClr>
                </a:solidFill>
              </a:rPr>
              <a:t> Semen dilution and consecrations      </a:t>
            </a:r>
            <a:endParaRPr lang="ar-EG" sz="4400" dirty="0">
              <a:solidFill>
                <a:schemeClr val="tx1">
                  <a:lumMod val="95000"/>
                  <a:lumOff val="5000"/>
                </a:schemeClr>
              </a:solidFill>
            </a:endParaRPr>
          </a:p>
        </p:txBody>
      </p:sp>
      <p:sp>
        <p:nvSpPr>
          <p:cNvPr id="2" name="Rectangle 1">
            <a:extLst>
              <a:ext uri="{FF2B5EF4-FFF2-40B4-BE49-F238E27FC236}">
                <a16:creationId xmlns:a16="http://schemas.microsoft.com/office/drawing/2014/main" id="{B4DA36DE-AC67-439D-BD5C-6B512B1405EF}"/>
              </a:ext>
            </a:extLst>
          </p:cNvPr>
          <p:cNvSpPr/>
          <p:nvPr/>
        </p:nvSpPr>
        <p:spPr>
          <a:xfrm>
            <a:off x="340029" y="1623602"/>
            <a:ext cx="11589018" cy="4462760"/>
          </a:xfrm>
          <a:prstGeom prst="rect">
            <a:avLst/>
          </a:prstGeom>
        </p:spPr>
        <p:txBody>
          <a:bodyPr wrap="square">
            <a:spAutoFit/>
          </a:bodyPr>
          <a:lstStyle/>
          <a:p>
            <a:pPr algn="r" rtl="1"/>
            <a:r>
              <a:rPr lang="ar-SA" sz="4000" b="1" dirty="0">
                <a:solidFill>
                  <a:srgbClr val="FF0000"/>
                </a:solidFill>
                <a:latin typeface="Calibri" panose="020F0502020204030204" pitchFamily="34" charset="0"/>
                <a:ea typeface="Calibri" panose="020F0502020204030204" pitchFamily="34" charset="0"/>
              </a:rPr>
              <a:t>نسب التخفيف تتراوح ما بين 4:1 الي 8:1</a:t>
            </a:r>
          </a:p>
          <a:p>
            <a:pPr lvl="0" algn="r" rtl="1"/>
            <a:endParaRPr lang="ar-EG" sz="4000" dirty="0"/>
          </a:p>
          <a:p>
            <a:pPr lvl="0" algn="ctr" rtl="1"/>
            <a:r>
              <a:rPr lang="ar-SA" sz="4400" b="1" i="1" dirty="0">
                <a:solidFill>
                  <a:srgbClr val="00B0F0"/>
                </a:solidFill>
              </a:rPr>
              <a:t>وتتوقف نسبة التخفيف على:</a:t>
            </a:r>
          </a:p>
          <a:p>
            <a:pPr lvl="0" algn="r" rtl="1"/>
            <a:r>
              <a:rPr lang="ar-SA" sz="4000" b="1" dirty="0"/>
              <a:t>1-تركيز الحيوانات المنوية فيه</a:t>
            </a:r>
          </a:p>
          <a:p>
            <a:pPr lvl="0" algn="r" rtl="1"/>
            <a:r>
              <a:rPr lang="ar-SA" sz="4000" b="1" dirty="0"/>
              <a:t>2- نسبة الحيوانات المنوية المتحركة</a:t>
            </a:r>
          </a:p>
          <a:p>
            <a:pPr lvl="0" algn="r" rtl="1"/>
            <a:r>
              <a:rPr lang="ar-SA" sz="4000" b="1" dirty="0"/>
              <a:t>3-عدد الحيوانات المنوية المطلوب تواجدها في الجرعة المراد استخدامها</a:t>
            </a:r>
            <a:endParaRPr lang="ar-EG" sz="4000" dirty="0"/>
          </a:p>
        </p:txBody>
      </p:sp>
    </p:spTree>
    <p:extLst>
      <p:ext uri="{BB962C8B-B14F-4D97-AF65-F5344CB8AC3E}">
        <p14:creationId xmlns:p14="http://schemas.microsoft.com/office/powerpoint/2010/main" val="4101522005"/>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checkerboard(across)">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
                                            <p:txEl>
                                              <p:pRg st="2" end="2"/>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32" dur="500"/>
                                        <p:tgtEl>
                                          <p:spTgt spid="2">
                                            <p:txEl>
                                              <p:pRg st="3" end="3"/>
                                            </p:txEl>
                                          </p:spTgt>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8" dur="500"/>
                                        <p:tgtEl>
                                          <p:spTgt spid="2">
                                            <p:txEl>
                                              <p:pRg st="4" end="4"/>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3" dur="500" fill="hold"/>
                                        <p:tgtEl>
                                          <p:spTgt spid="2">
                                            <p:txEl>
                                              <p:pRg st="5" end="5"/>
                                            </p:txEl>
                                          </p:spTgt>
                                        </p:tgtEl>
                                        <p:attrNameLst>
                                          <p:attrName>style.rotation</p:attrName>
                                        </p:attrNameLst>
                                      </p:cBhvr>
                                      <p:tavLst>
                                        <p:tav tm="0">
                                          <p:val>
                                            <p:fltVal val="360"/>
                                          </p:val>
                                        </p:tav>
                                        <p:tav tm="100000">
                                          <p:val>
                                            <p:fltVal val="0"/>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A68B961-2CD3-455C-A603-241C74F6AE56}"/>
              </a:ext>
            </a:extLst>
          </p:cNvPr>
          <p:cNvGrpSpPr/>
          <p:nvPr/>
        </p:nvGrpSpPr>
        <p:grpSpPr>
          <a:xfrm>
            <a:off x="3369785" y="2488842"/>
            <a:ext cx="5781079" cy="2828945"/>
            <a:chOff x="3211034" y="2304729"/>
            <a:chExt cx="5781079" cy="2828945"/>
          </a:xfrm>
          <a:solidFill>
            <a:schemeClr val="accent4">
              <a:lumMod val="40000"/>
              <a:lumOff val="60000"/>
            </a:schemeClr>
          </a:solidFill>
          <a:scene3d>
            <a:camera prst="orthographicFront"/>
            <a:lightRig rig="flat" dir="t"/>
          </a:scene3d>
        </p:grpSpPr>
        <p:sp>
          <p:nvSpPr>
            <p:cNvPr id="22" name="Hexagon 21">
              <a:extLst>
                <a:ext uri="{FF2B5EF4-FFF2-40B4-BE49-F238E27FC236}">
                  <a16:creationId xmlns:a16="http://schemas.microsoft.com/office/drawing/2014/main" id="{6D11C7D1-8B4E-4801-9183-8593D39033E8}"/>
                </a:ext>
              </a:extLst>
            </p:cNvPr>
            <p:cNvSpPr/>
            <p:nvPr/>
          </p:nvSpPr>
          <p:spPr>
            <a:xfrm>
              <a:off x="3211034" y="2304729"/>
              <a:ext cx="5781079" cy="2828945"/>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3" name="Hexagon 4">
              <a:extLst>
                <a:ext uri="{FF2B5EF4-FFF2-40B4-BE49-F238E27FC236}">
                  <a16:creationId xmlns:a16="http://schemas.microsoft.com/office/drawing/2014/main" id="{1D6C7F3C-E911-49E6-A1DC-99AE3FC6657D}"/>
                </a:ext>
              </a:extLst>
            </p:cNvPr>
            <p:cNvSpPr txBox="1"/>
            <p:nvPr/>
          </p:nvSpPr>
          <p:spPr>
            <a:xfrm>
              <a:off x="3962200" y="2672309"/>
              <a:ext cx="4278747" cy="209378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endParaRPr lang="ar-EG" sz="4000" b="1" u="sng" kern="1200" dirty="0">
                <a:ln>
                  <a:solidFill>
                    <a:srgbClr val="FF0000"/>
                  </a:solidFill>
                </a:ln>
                <a:solidFill>
                  <a:schemeClr val="tx1"/>
                </a:solidFill>
              </a:endParaRPr>
            </a:p>
          </p:txBody>
        </p:sp>
      </p:grpSp>
      <p:sp>
        <p:nvSpPr>
          <p:cNvPr id="3" name="Hexagon 2">
            <a:extLst>
              <a:ext uri="{FF2B5EF4-FFF2-40B4-BE49-F238E27FC236}">
                <a16:creationId xmlns:a16="http://schemas.microsoft.com/office/drawing/2014/main" id="{9CCE6D40-CB2E-452C-B6FB-DC6994E273B4}"/>
              </a:ext>
            </a:extLst>
          </p:cNvPr>
          <p:cNvSpPr/>
          <p:nvPr/>
        </p:nvSpPr>
        <p:spPr>
          <a:xfrm>
            <a:off x="6551051" y="571682"/>
            <a:ext cx="2181184"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4" name="Group 3">
            <a:extLst>
              <a:ext uri="{FF2B5EF4-FFF2-40B4-BE49-F238E27FC236}">
                <a16:creationId xmlns:a16="http://schemas.microsoft.com/office/drawing/2014/main" id="{53917C3A-137D-4523-9BB4-BB663F253C6E}"/>
              </a:ext>
            </a:extLst>
          </p:cNvPr>
          <p:cNvGrpSpPr/>
          <p:nvPr/>
        </p:nvGrpSpPr>
        <p:grpSpPr>
          <a:xfrm>
            <a:off x="2712823" y="184113"/>
            <a:ext cx="7107175" cy="1245710"/>
            <a:chOff x="2554072" y="0"/>
            <a:chExt cx="7107175" cy="1245710"/>
          </a:xfrm>
          <a:solidFill>
            <a:schemeClr val="accent6">
              <a:lumMod val="40000"/>
              <a:lumOff val="60000"/>
            </a:schemeClr>
          </a:solidFill>
          <a:scene3d>
            <a:camera prst="orthographicFront"/>
            <a:lightRig rig="flat" dir="t"/>
          </a:scene3d>
        </p:grpSpPr>
        <p:sp>
          <p:nvSpPr>
            <p:cNvPr id="20" name="Hexagon 19">
              <a:extLst>
                <a:ext uri="{FF2B5EF4-FFF2-40B4-BE49-F238E27FC236}">
                  <a16:creationId xmlns:a16="http://schemas.microsoft.com/office/drawing/2014/main" id="{9CB7BDA5-37E2-4150-B65A-EAE7651FD2E9}"/>
                </a:ext>
              </a:extLst>
            </p:cNvPr>
            <p:cNvSpPr/>
            <p:nvPr/>
          </p:nvSpPr>
          <p:spPr>
            <a:xfrm>
              <a:off x="2554072" y="0"/>
              <a:ext cx="7107175" cy="1245710"/>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Hexagon 7">
              <a:extLst>
                <a:ext uri="{FF2B5EF4-FFF2-40B4-BE49-F238E27FC236}">
                  <a16:creationId xmlns:a16="http://schemas.microsoft.com/office/drawing/2014/main" id="{8AE17468-B398-498C-A89C-60295E06BC01}"/>
                </a:ext>
              </a:extLst>
            </p:cNvPr>
            <p:cNvSpPr txBox="1"/>
            <p:nvPr/>
          </p:nvSpPr>
          <p:spPr>
            <a:xfrm>
              <a:off x="4803844" y="13935"/>
              <a:ext cx="2551340" cy="72008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rtl="1"/>
              <a:endParaRPr lang="ar-EG" sz="4000" dirty="0">
                <a:ln>
                  <a:solidFill>
                    <a:srgbClr val="FF0000"/>
                  </a:solidFill>
                </a:ln>
              </a:endParaRPr>
            </a:p>
            <a:p>
              <a:pPr lvl="0" rtl="1"/>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1-قلة تكلفته</a:t>
              </a:r>
              <a:endParaRPr lang="ar-EG" sz="4000" dirty="0">
                <a:ln>
                  <a:solidFill>
                    <a:srgbClr val="FF0000"/>
                  </a:solidFill>
                </a:ln>
                <a:solidFill>
                  <a:schemeClr val="tx1">
                    <a:lumMod val="95000"/>
                    <a:lumOff val="5000"/>
                  </a:schemeClr>
                </a:solidFill>
              </a:endParaRPr>
            </a:p>
          </p:txBody>
        </p:sp>
      </p:grpSp>
      <p:sp>
        <p:nvSpPr>
          <p:cNvPr id="5" name="Hexagon 4">
            <a:extLst>
              <a:ext uri="{FF2B5EF4-FFF2-40B4-BE49-F238E27FC236}">
                <a16:creationId xmlns:a16="http://schemas.microsoft.com/office/drawing/2014/main" id="{68BB694E-BD89-4B7C-99C3-ABFBFEEAD7A1}"/>
              </a:ext>
            </a:extLst>
          </p:cNvPr>
          <p:cNvSpPr/>
          <p:nvPr/>
        </p:nvSpPr>
        <p:spPr>
          <a:xfrm>
            <a:off x="8286501" y="2855616"/>
            <a:ext cx="2181184"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1E125EFC-769F-45A2-8FA2-FFA49392BDDA}"/>
              </a:ext>
            </a:extLst>
          </p:cNvPr>
          <p:cNvGrpSpPr/>
          <p:nvPr/>
        </p:nvGrpSpPr>
        <p:grpSpPr>
          <a:xfrm>
            <a:off x="7966259" y="1365193"/>
            <a:ext cx="4424522" cy="2318506"/>
            <a:chOff x="7136945" y="1101568"/>
            <a:chExt cx="4737553" cy="2318506"/>
          </a:xfrm>
          <a:solidFill>
            <a:schemeClr val="accent2">
              <a:lumMod val="60000"/>
              <a:lumOff val="40000"/>
            </a:schemeClr>
          </a:solidFill>
          <a:scene3d>
            <a:camera prst="orthographicFront"/>
            <a:lightRig rig="flat" dir="t"/>
          </a:scene3d>
        </p:grpSpPr>
        <p:sp>
          <p:nvSpPr>
            <p:cNvPr id="18" name="Hexagon 17">
              <a:extLst>
                <a:ext uri="{FF2B5EF4-FFF2-40B4-BE49-F238E27FC236}">
                  <a16:creationId xmlns:a16="http://schemas.microsoft.com/office/drawing/2014/main" id="{F8AD3C0E-C62F-44ED-A823-F8DADE11641B}"/>
                </a:ext>
              </a:extLst>
            </p:cNvPr>
            <p:cNvSpPr/>
            <p:nvPr/>
          </p:nvSpPr>
          <p:spPr>
            <a:xfrm>
              <a:off x="7136945" y="1101568"/>
              <a:ext cx="4737553" cy="2318506"/>
            </a:xfrm>
            <a:prstGeom prst="hexagon">
              <a:avLst>
                <a:gd name="adj" fmla="val 28570"/>
                <a:gd name="vf" fmla="val 115470"/>
              </a:avLst>
            </a:prstGeom>
            <a:solidFill>
              <a:schemeClr val="bg2">
                <a:lumMod val="75000"/>
              </a:schemeClr>
            </a:solidFill>
            <a:sp3d prstMaterial="plastic">
              <a:bevelT w="120900" h="88900"/>
              <a:bevelB w="88900" h="31750" prst="angle"/>
            </a:sp3d>
          </p:spPr>
          <p:style>
            <a:lnRef idx="0">
              <a:schemeClr val="lt1">
                <a:hueOff val="0"/>
                <a:satOff val="0"/>
                <a:lumOff val="0"/>
                <a:alphaOff val="0"/>
              </a:schemeClr>
            </a:lnRef>
            <a:fillRef idx="3">
              <a:schemeClr val="accent4">
                <a:hueOff val="-4778272"/>
                <a:satOff val="8468"/>
                <a:lumOff val="2990"/>
                <a:alphaOff val="0"/>
              </a:schemeClr>
            </a:fillRef>
            <a:effectRef idx="2">
              <a:schemeClr val="accent4">
                <a:hueOff val="-4778272"/>
                <a:satOff val="8468"/>
                <a:lumOff val="2990"/>
                <a:alphaOff val="0"/>
              </a:schemeClr>
            </a:effectRef>
            <a:fontRef idx="minor">
              <a:schemeClr val="lt1"/>
            </a:fontRef>
          </p:style>
        </p:sp>
        <p:sp>
          <p:nvSpPr>
            <p:cNvPr id="19" name="Hexagon 10">
              <a:extLst>
                <a:ext uri="{FF2B5EF4-FFF2-40B4-BE49-F238E27FC236}">
                  <a16:creationId xmlns:a16="http://schemas.microsoft.com/office/drawing/2014/main" id="{D8C54383-595D-47AF-A119-A945F01288CA}"/>
                </a:ext>
              </a:extLst>
            </p:cNvPr>
            <p:cNvSpPr txBox="1"/>
            <p:nvPr/>
          </p:nvSpPr>
          <p:spPr>
            <a:xfrm>
              <a:off x="7875181" y="1402833"/>
              <a:ext cx="3407989" cy="1715976"/>
            </a:xfrm>
            <a:prstGeom prst="rect">
              <a:avLst/>
            </a:prstGeom>
            <a:solidFill>
              <a:schemeClr val="bg2">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rtl="1"/>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2-سهولة الحصول عليه </a:t>
              </a:r>
              <a:endParaRPr lang="ar-EG" sz="4000" dirty="0">
                <a:ln>
                  <a:solidFill>
                    <a:srgbClr val="FF0000"/>
                  </a:solidFill>
                </a:ln>
                <a:solidFill>
                  <a:schemeClr val="tx1">
                    <a:lumMod val="95000"/>
                    <a:lumOff val="5000"/>
                  </a:schemeClr>
                </a:solidFill>
              </a:endParaRPr>
            </a:p>
          </p:txBody>
        </p:sp>
      </p:grpSp>
      <p:grpSp>
        <p:nvGrpSpPr>
          <p:cNvPr id="8" name="Group 7">
            <a:extLst>
              <a:ext uri="{FF2B5EF4-FFF2-40B4-BE49-F238E27FC236}">
                <a16:creationId xmlns:a16="http://schemas.microsoft.com/office/drawing/2014/main" id="{9260E015-6A41-4162-9CCA-EB049BE83E48}"/>
              </a:ext>
            </a:extLst>
          </p:cNvPr>
          <p:cNvGrpSpPr/>
          <p:nvPr/>
        </p:nvGrpSpPr>
        <p:grpSpPr>
          <a:xfrm>
            <a:off x="6706373" y="4103177"/>
            <a:ext cx="5635840" cy="2471794"/>
            <a:chOff x="7136945" y="3919064"/>
            <a:chExt cx="4737553" cy="2318506"/>
          </a:xfrm>
          <a:solidFill>
            <a:schemeClr val="accent2">
              <a:lumMod val="60000"/>
              <a:lumOff val="40000"/>
            </a:schemeClr>
          </a:solidFill>
          <a:scene3d>
            <a:camera prst="orthographicFront"/>
            <a:lightRig rig="flat" dir="t"/>
          </a:scene3d>
        </p:grpSpPr>
        <p:sp>
          <p:nvSpPr>
            <p:cNvPr id="16" name="Hexagon 15">
              <a:extLst>
                <a:ext uri="{FF2B5EF4-FFF2-40B4-BE49-F238E27FC236}">
                  <a16:creationId xmlns:a16="http://schemas.microsoft.com/office/drawing/2014/main" id="{F33F2C41-2E88-4D01-8901-057EEBD8760E}"/>
                </a:ext>
              </a:extLst>
            </p:cNvPr>
            <p:cNvSpPr/>
            <p:nvPr/>
          </p:nvSpPr>
          <p:spPr>
            <a:xfrm>
              <a:off x="7136945" y="3919064"/>
              <a:ext cx="4737553" cy="2318506"/>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4">
                <a:hueOff val="-9556544"/>
                <a:satOff val="16937"/>
                <a:lumOff val="5980"/>
                <a:alphaOff val="0"/>
              </a:schemeClr>
            </a:fillRef>
            <a:effectRef idx="2">
              <a:schemeClr val="accent4">
                <a:hueOff val="-9556544"/>
                <a:satOff val="16937"/>
                <a:lumOff val="5980"/>
                <a:alphaOff val="0"/>
              </a:schemeClr>
            </a:effectRef>
            <a:fontRef idx="minor">
              <a:schemeClr val="lt1"/>
            </a:fontRef>
          </p:style>
        </p:sp>
        <p:sp>
          <p:nvSpPr>
            <p:cNvPr id="17" name="Hexagon 13">
              <a:extLst>
                <a:ext uri="{FF2B5EF4-FFF2-40B4-BE49-F238E27FC236}">
                  <a16:creationId xmlns:a16="http://schemas.microsoft.com/office/drawing/2014/main" id="{042CB2FF-5824-4844-80AA-C564515514F6}"/>
                </a:ext>
              </a:extLst>
            </p:cNvPr>
            <p:cNvSpPr txBox="1"/>
            <p:nvPr/>
          </p:nvSpPr>
          <p:spPr>
            <a:xfrm>
              <a:off x="7752540" y="4220329"/>
              <a:ext cx="3506363" cy="171597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endParaRPr lang="ar-EG" sz="4000" b="1" kern="1200" dirty="0">
                <a:ln>
                  <a:solidFill>
                    <a:srgbClr val="FF0000"/>
                  </a:solidFill>
                </a:ln>
                <a:solidFill>
                  <a:schemeClr val="tx1"/>
                </a:solidFill>
              </a:endParaRPr>
            </a:p>
          </p:txBody>
        </p:sp>
      </p:grpSp>
      <p:sp>
        <p:nvSpPr>
          <p:cNvPr id="9" name="Hexagon 8">
            <a:extLst>
              <a:ext uri="{FF2B5EF4-FFF2-40B4-BE49-F238E27FC236}">
                <a16:creationId xmlns:a16="http://schemas.microsoft.com/office/drawing/2014/main" id="{2851A5D1-1B8F-4EFB-AA4A-7506B6E74071}"/>
              </a:ext>
            </a:extLst>
          </p:cNvPr>
          <p:cNvSpPr/>
          <p:nvPr/>
        </p:nvSpPr>
        <p:spPr>
          <a:xfrm>
            <a:off x="2533880" y="2520022"/>
            <a:ext cx="2181184" cy="1063147"/>
          </a:xfrm>
          <a:prstGeom prst="hexagon">
            <a:avLst>
              <a:gd name="adj" fmla="val 28900"/>
              <a:gd name="vf" fmla="val 11547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4E3B73CA-E91A-4944-BCCB-CF6B249B8250}"/>
              </a:ext>
            </a:extLst>
          </p:cNvPr>
          <p:cNvGrpSpPr/>
          <p:nvPr/>
        </p:nvGrpSpPr>
        <p:grpSpPr>
          <a:xfrm>
            <a:off x="-91676" y="4256465"/>
            <a:ext cx="5695141" cy="2318506"/>
            <a:chOff x="0" y="3994659"/>
            <a:chExt cx="5695141" cy="2318506"/>
          </a:xfrm>
          <a:solidFill>
            <a:schemeClr val="accent5">
              <a:lumMod val="40000"/>
              <a:lumOff val="60000"/>
            </a:schemeClr>
          </a:solidFill>
          <a:scene3d>
            <a:camera prst="orthographicFront"/>
            <a:lightRig rig="flat" dir="t"/>
          </a:scene3d>
        </p:grpSpPr>
        <p:sp>
          <p:nvSpPr>
            <p:cNvPr id="14" name="Hexagon 13">
              <a:extLst>
                <a:ext uri="{FF2B5EF4-FFF2-40B4-BE49-F238E27FC236}">
                  <a16:creationId xmlns:a16="http://schemas.microsoft.com/office/drawing/2014/main" id="{6C31CD04-871B-4D02-B66A-47607BB6FB93}"/>
                </a:ext>
              </a:extLst>
            </p:cNvPr>
            <p:cNvSpPr/>
            <p:nvPr/>
          </p:nvSpPr>
          <p:spPr>
            <a:xfrm>
              <a:off x="0" y="3994659"/>
              <a:ext cx="5695141" cy="2318506"/>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4">
                <a:hueOff val="-14334816"/>
                <a:satOff val="25405"/>
                <a:lumOff val="8970"/>
                <a:alphaOff val="0"/>
              </a:schemeClr>
            </a:fillRef>
            <a:effectRef idx="2">
              <a:schemeClr val="accent4">
                <a:hueOff val="-14334816"/>
                <a:satOff val="25405"/>
                <a:lumOff val="8970"/>
                <a:alphaOff val="0"/>
              </a:schemeClr>
            </a:effectRef>
            <a:fontRef idx="minor">
              <a:schemeClr val="lt1"/>
            </a:fontRef>
          </p:style>
        </p:sp>
        <p:sp>
          <p:nvSpPr>
            <p:cNvPr id="15" name="Hexagon 16">
              <a:extLst>
                <a:ext uri="{FF2B5EF4-FFF2-40B4-BE49-F238E27FC236}">
                  <a16:creationId xmlns:a16="http://schemas.microsoft.com/office/drawing/2014/main" id="{20982D03-7C90-4B24-8F65-2ED14928842C}"/>
                </a:ext>
              </a:extLst>
            </p:cNvPr>
            <p:cNvSpPr txBox="1"/>
            <p:nvPr/>
          </p:nvSpPr>
          <p:spPr>
            <a:xfrm>
              <a:off x="522501" y="4178454"/>
              <a:ext cx="4556195" cy="213321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r" rtl="1"/>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4-يوفر درجة الحموضة المثالية </a:t>
              </a:r>
              <a:r>
                <a:rPr lang="ar-SA" sz="4000" dirty="0">
                  <a:ln>
                    <a:solidFill>
                      <a:srgbClr val="FF0000"/>
                    </a:solidFill>
                  </a:ln>
                  <a:solidFill>
                    <a:schemeClr val="tx1">
                      <a:lumMod val="95000"/>
                      <a:lumOff val="5000"/>
                    </a:schemeClr>
                  </a:solidFill>
                </a:rPr>
                <a:t>و</a:t>
              </a:r>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الضغط الأسموزي المناسب والمثالي  </a:t>
              </a:r>
              <a:endParaRPr lang="ar-EG" sz="4000" dirty="0">
                <a:ln>
                  <a:solidFill>
                    <a:srgbClr val="FF0000"/>
                  </a:solidFill>
                </a:ln>
                <a:solidFill>
                  <a:schemeClr val="tx1">
                    <a:lumMod val="95000"/>
                    <a:lumOff val="5000"/>
                  </a:schemeClr>
                </a:solidFill>
              </a:endParaRPr>
            </a:p>
            <a:p>
              <a:pPr marL="0" lvl="0" indent="0" algn="r" defTabSz="1778000" rtl="1">
                <a:lnSpc>
                  <a:spcPct val="90000"/>
                </a:lnSpc>
                <a:spcBef>
                  <a:spcPct val="0"/>
                </a:spcBef>
                <a:spcAft>
                  <a:spcPct val="35000"/>
                </a:spcAft>
                <a:buNone/>
              </a:pPr>
              <a:endParaRPr lang="ar-EG" sz="4000" b="1" kern="1200" dirty="0">
                <a:ln>
                  <a:solidFill>
                    <a:srgbClr val="FF0000"/>
                  </a:solidFill>
                </a:ln>
                <a:solidFill>
                  <a:schemeClr val="tx1"/>
                </a:solidFill>
              </a:endParaRPr>
            </a:p>
          </p:txBody>
        </p:sp>
      </p:grpSp>
      <p:grpSp>
        <p:nvGrpSpPr>
          <p:cNvPr id="11" name="Group 10">
            <a:extLst>
              <a:ext uri="{FF2B5EF4-FFF2-40B4-BE49-F238E27FC236}">
                <a16:creationId xmlns:a16="http://schemas.microsoft.com/office/drawing/2014/main" id="{ED01A2EE-A180-4A8C-B1E3-AB0407E34435}"/>
              </a:ext>
            </a:extLst>
          </p:cNvPr>
          <p:cNvGrpSpPr/>
          <p:nvPr/>
        </p:nvGrpSpPr>
        <p:grpSpPr>
          <a:xfrm>
            <a:off x="-158305" y="1089620"/>
            <a:ext cx="5396376" cy="2318506"/>
            <a:chOff x="-106290" y="1173830"/>
            <a:chExt cx="5396376" cy="2318506"/>
          </a:xfrm>
          <a:solidFill>
            <a:schemeClr val="accent2">
              <a:lumMod val="20000"/>
              <a:lumOff val="80000"/>
            </a:schemeClr>
          </a:solidFill>
          <a:scene3d>
            <a:camera prst="orthographicFront"/>
            <a:lightRig rig="flat" dir="t"/>
          </a:scene3d>
        </p:grpSpPr>
        <p:sp>
          <p:nvSpPr>
            <p:cNvPr id="12" name="Hexagon 11">
              <a:extLst>
                <a:ext uri="{FF2B5EF4-FFF2-40B4-BE49-F238E27FC236}">
                  <a16:creationId xmlns:a16="http://schemas.microsoft.com/office/drawing/2014/main" id="{C98219E6-06DF-4489-9460-0E28732CC5A2}"/>
                </a:ext>
              </a:extLst>
            </p:cNvPr>
            <p:cNvSpPr/>
            <p:nvPr/>
          </p:nvSpPr>
          <p:spPr>
            <a:xfrm>
              <a:off x="-106290" y="1173830"/>
              <a:ext cx="5396376" cy="2318506"/>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4">
                <a:hueOff val="-19113089"/>
                <a:satOff val="33873"/>
                <a:lumOff val="11960"/>
                <a:alphaOff val="0"/>
              </a:schemeClr>
            </a:fillRef>
            <a:effectRef idx="2">
              <a:schemeClr val="accent4">
                <a:hueOff val="-19113089"/>
                <a:satOff val="33873"/>
                <a:lumOff val="11960"/>
                <a:alphaOff val="0"/>
              </a:schemeClr>
            </a:effectRef>
            <a:fontRef idx="minor">
              <a:schemeClr val="lt1"/>
            </a:fontRef>
          </p:style>
          <p:txBody>
            <a:bodyPr/>
            <a:lstStyle/>
            <a:p>
              <a:endParaRPr lang="ar-EG" dirty="0">
                <a:ln>
                  <a:solidFill>
                    <a:srgbClr val="FF0000"/>
                  </a:solidFill>
                </a:ln>
              </a:endParaRPr>
            </a:p>
          </p:txBody>
        </p:sp>
        <p:sp>
          <p:nvSpPr>
            <p:cNvPr id="13" name="Hexagon 18">
              <a:extLst>
                <a:ext uri="{FF2B5EF4-FFF2-40B4-BE49-F238E27FC236}">
                  <a16:creationId xmlns:a16="http://schemas.microsoft.com/office/drawing/2014/main" id="{CE51918D-3C11-4494-9D2A-B3FF15143EF5}"/>
                </a:ext>
              </a:extLst>
            </p:cNvPr>
            <p:cNvSpPr txBox="1"/>
            <p:nvPr/>
          </p:nvSpPr>
          <p:spPr>
            <a:xfrm>
              <a:off x="670501" y="1462762"/>
              <a:ext cx="4055382" cy="17423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endParaRPr lang="ar-EG" sz="4000" b="1" kern="1200" dirty="0">
                <a:ln>
                  <a:solidFill>
                    <a:srgbClr val="FF0000"/>
                  </a:solidFill>
                </a:ln>
                <a:solidFill>
                  <a:schemeClr val="tx1"/>
                </a:solidFill>
              </a:endParaRPr>
            </a:p>
          </p:txBody>
        </p:sp>
      </p:grpSp>
      <p:sp>
        <p:nvSpPr>
          <p:cNvPr id="26" name="Rectangle 25">
            <a:extLst>
              <a:ext uri="{FF2B5EF4-FFF2-40B4-BE49-F238E27FC236}">
                <a16:creationId xmlns:a16="http://schemas.microsoft.com/office/drawing/2014/main" id="{9B479CE4-FF33-4EAD-88C0-B764244A228B}"/>
              </a:ext>
            </a:extLst>
          </p:cNvPr>
          <p:cNvSpPr/>
          <p:nvPr/>
        </p:nvSpPr>
        <p:spPr>
          <a:xfrm>
            <a:off x="7209184" y="3449076"/>
            <a:ext cx="4982816" cy="3170099"/>
          </a:xfrm>
          <a:prstGeom prst="rect">
            <a:avLst/>
          </a:prstGeom>
        </p:spPr>
        <p:txBody>
          <a:bodyPr wrap="square">
            <a:spAutoFit/>
          </a:bodyPr>
          <a:lstStyle/>
          <a:p>
            <a:pPr lvl="0" rtl="1"/>
            <a:endParaRPr lang="ar-EG" sz="4000" dirty="0">
              <a:ln>
                <a:solidFill>
                  <a:srgbClr val="FF0000"/>
                </a:solidFill>
              </a:ln>
            </a:endParaRPr>
          </a:p>
          <a:p>
            <a:pPr lvl="0" rtl="1"/>
            <a:r>
              <a:rPr lang="ar-SA" sz="4000" b="1" dirty="0">
                <a:ln>
                  <a:solidFill>
                    <a:srgbClr val="FF0000"/>
                  </a:solidFill>
                </a:ln>
                <a:solidFill>
                  <a:schemeClr val="tx1">
                    <a:lumMod val="95000"/>
                    <a:lumOff val="5000"/>
                  </a:schemeClr>
                </a:solidFill>
              </a:rPr>
              <a:t>3-درجة حرارة المخفف علي نفس درجة حرارة السائل المنوي المراد تخفيفه تجنباً لأي صدمة</a:t>
            </a:r>
            <a:endParaRPr lang="ar-EG" sz="4000" dirty="0">
              <a:ln>
                <a:solidFill>
                  <a:srgbClr val="FF0000"/>
                </a:solidFill>
              </a:ln>
              <a:solidFill>
                <a:schemeClr val="tx1">
                  <a:lumMod val="95000"/>
                  <a:lumOff val="5000"/>
                </a:schemeClr>
              </a:solidFill>
            </a:endParaRPr>
          </a:p>
        </p:txBody>
      </p:sp>
      <p:sp>
        <p:nvSpPr>
          <p:cNvPr id="27" name="Rectangle 26">
            <a:extLst>
              <a:ext uri="{FF2B5EF4-FFF2-40B4-BE49-F238E27FC236}">
                <a16:creationId xmlns:a16="http://schemas.microsoft.com/office/drawing/2014/main" id="{9530B4C2-9561-4DF4-B426-E8F5B634B9A8}"/>
              </a:ext>
            </a:extLst>
          </p:cNvPr>
          <p:cNvSpPr/>
          <p:nvPr/>
        </p:nvSpPr>
        <p:spPr>
          <a:xfrm>
            <a:off x="29377" y="1067390"/>
            <a:ext cx="4939330" cy="2308324"/>
          </a:xfrm>
          <a:prstGeom prst="rect">
            <a:avLst/>
          </a:prstGeom>
        </p:spPr>
        <p:txBody>
          <a:bodyPr wrap="square">
            <a:spAutoFit/>
          </a:bodyPr>
          <a:lstStyle/>
          <a:p>
            <a:pPr lvl="0" algn="ctr" rtl="1"/>
            <a:r>
              <a:rPr lang="ar-SA" sz="36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6-مدي احتوائه علي مواد تمد الحيوان المنوي بالطاقة وتحفظه من أي صدمة سواء</a:t>
            </a:r>
            <a:r>
              <a:rPr lang="en-US" sz="36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a:t>
            </a:r>
            <a:r>
              <a:rPr lang="ar-SA" sz="36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من الاهتزاز و من تأثير الضوء </a:t>
            </a:r>
            <a:endParaRPr lang="ar-EG" sz="3600" dirty="0">
              <a:ln>
                <a:solidFill>
                  <a:srgbClr val="FF0000"/>
                </a:solidFill>
              </a:ln>
              <a:solidFill>
                <a:schemeClr val="tx1">
                  <a:lumMod val="95000"/>
                  <a:lumOff val="5000"/>
                </a:schemeClr>
              </a:solidFill>
            </a:endParaRPr>
          </a:p>
        </p:txBody>
      </p:sp>
      <p:sp>
        <p:nvSpPr>
          <p:cNvPr id="28" name="Rectangle 27">
            <a:extLst>
              <a:ext uri="{FF2B5EF4-FFF2-40B4-BE49-F238E27FC236}">
                <a16:creationId xmlns:a16="http://schemas.microsoft.com/office/drawing/2014/main" id="{D9B94277-695C-4178-9DA3-D94914F014EC}"/>
              </a:ext>
            </a:extLst>
          </p:cNvPr>
          <p:cNvSpPr/>
          <p:nvPr/>
        </p:nvSpPr>
        <p:spPr>
          <a:xfrm>
            <a:off x="3901728" y="3408171"/>
            <a:ext cx="4673074" cy="769441"/>
          </a:xfrm>
          <a:prstGeom prst="rect">
            <a:avLst/>
          </a:prstGeom>
        </p:spPr>
        <p:txBody>
          <a:bodyPr wrap="none">
            <a:spAutoFit/>
          </a:bodyPr>
          <a:lstStyle/>
          <a:p>
            <a:pPr lvl="0" rtl="1"/>
            <a:r>
              <a:rPr lang="ar-SA" sz="4400" b="1" dirty="0">
                <a:ln>
                  <a:solidFill>
                    <a:srgbClr val="FF0000"/>
                  </a:solidFill>
                </a:ln>
                <a:solidFill>
                  <a:schemeClr val="tx1">
                    <a:lumMod val="95000"/>
                    <a:lumOff val="5000"/>
                  </a:schemeClr>
                </a:solidFill>
                <a:effectLst>
                  <a:outerShdw blurRad="38100" dist="38100" dir="2700000" algn="tl">
                    <a:srgbClr val="000000">
                      <a:alpha val="43137"/>
                    </a:srgbClr>
                  </a:outerShdw>
                </a:effectLst>
              </a:rPr>
              <a:t>شروط المخفف المناسب </a:t>
            </a:r>
            <a:endParaRPr lang="ar-EG" sz="4400" b="1" dirty="0">
              <a:ln>
                <a:solidFill>
                  <a:srgbClr val="FF0000"/>
                </a:solidFill>
              </a:ln>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023569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900" decel="100000" fill="hold"/>
                                        <p:tgtEl>
                                          <p:spTgt spid="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900" decel="100000" fill="hold"/>
                                        <p:tgtEl>
                                          <p:spTgt spid="2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900" decel="100000" fill="hold"/>
                                        <p:tgtEl>
                                          <p:spTgt spid="1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33AF8-1974-49E8-8417-5FE12E299435}"/>
              </a:ext>
            </a:extLst>
          </p:cNvPr>
          <p:cNvSpPr/>
          <p:nvPr/>
        </p:nvSpPr>
        <p:spPr>
          <a:xfrm>
            <a:off x="-1" y="2424953"/>
            <a:ext cx="2676939" cy="2800767"/>
          </a:xfrm>
          <a:prstGeom prst="rect">
            <a:avLst/>
          </a:prstGeom>
        </p:spPr>
        <p:txBody>
          <a:bodyPr wrap="square">
            <a:spAutoFit/>
          </a:bodyPr>
          <a:lstStyle/>
          <a:p>
            <a:pPr algn="r"/>
            <a:r>
              <a:rPr lang="ar-EG" sz="4400" b="1" dirty="0">
                <a:ln>
                  <a:solidFill>
                    <a:schemeClr val="tx1">
                      <a:lumMod val="95000"/>
                      <a:lumOff val="5000"/>
                    </a:schemeClr>
                  </a:solidFill>
                </a:ln>
                <a:solidFill>
                  <a:srgbClr val="FF0000"/>
                </a:solidFill>
                <a:latin typeface="Calibri" panose="020F0502020204030204" pitchFamily="34" charset="0"/>
              </a:rPr>
              <a:t>ويختلف معدل </a:t>
            </a:r>
            <a:endParaRPr lang="en-US" sz="4400" b="1" dirty="0">
              <a:ln>
                <a:solidFill>
                  <a:schemeClr val="tx1">
                    <a:lumMod val="95000"/>
                    <a:lumOff val="5000"/>
                  </a:schemeClr>
                </a:solidFill>
              </a:ln>
              <a:solidFill>
                <a:srgbClr val="FF0000"/>
              </a:solidFill>
              <a:latin typeface="Calibri" panose="020F0502020204030204" pitchFamily="34" charset="0"/>
            </a:endParaRPr>
          </a:p>
          <a:p>
            <a:pPr algn="r"/>
            <a:r>
              <a:rPr lang="ar-EG" sz="4400" b="1" dirty="0">
                <a:ln>
                  <a:solidFill>
                    <a:schemeClr val="tx1">
                      <a:lumMod val="95000"/>
                      <a:lumOff val="5000"/>
                    </a:schemeClr>
                  </a:solidFill>
                </a:ln>
                <a:solidFill>
                  <a:srgbClr val="FF0000"/>
                </a:solidFill>
                <a:latin typeface="Calibri" panose="020F0502020204030204" pitchFamily="34" charset="0"/>
              </a:rPr>
              <a:t>التخفيف :  </a:t>
            </a:r>
            <a:r>
              <a:rPr lang="ar-EG" sz="4400" b="1" dirty="0">
                <a:ln>
                  <a:solidFill>
                    <a:schemeClr val="tx1">
                      <a:lumMod val="95000"/>
                      <a:lumOff val="5000"/>
                    </a:schemeClr>
                  </a:solidFill>
                </a:ln>
                <a:solidFill>
                  <a:schemeClr val="tx1">
                    <a:lumMod val="95000"/>
                    <a:lumOff val="5000"/>
                  </a:schemeClr>
                </a:solidFill>
                <a:latin typeface="Calibri" panose="020F0502020204030204" pitchFamily="34" charset="0"/>
              </a:rPr>
              <a:t>باختلاف نوع الحيوان</a:t>
            </a:r>
            <a:endParaRPr lang="ar-EG" sz="4400" dirty="0">
              <a:ln>
                <a:solidFill>
                  <a:schemeClr val="tx1">
                    <a:lumMod val="95000"/>
                    <a:lumOff val="5000"/>
                  </a:schemeClr>
                </a:solidFill>
              </a:ln>
              <a:solidFill>
                <a:schemeClr val="tx1">
                  <a:lumMod val="95000"/>
                  <a:lumOff val="5000"/>
                </a:schemeClr>
              </a:solidFill>
            </a:endParaRPr>
          </a:p>
        </p:txBody>
      </p:sp>
      <p:graphicFrame>
        <p:nvGraphicFramePr>
          <p:cNvPr id="3" name="Diagram 2">
            <a:extLst>
              <a:ext uri="{FF2B5EF4-FFF2-40B4-BE49-F238E27FC236}">
                <a16:creationId xmlns:a16="http://schemas.microsoft.com/office/drawing/2014/main" id="{46B33749-B4C9-4D6F-8C16-27EB8D3C3EEA}"/>
              </a:ext>
            </a:extLst>
          </p:cNvPr>
          <p:cNvGraphicFramePr/>
          <p:nvPr>
            <p:extLst>
              <p:ext uri="{D42A27DB-BD31-4B8C-83A1-F6EECF244321}">
                <p14:modId xmlns:p14="http://schemas.microsoft.com/office/powerpoint/2010/main" val="2990098899"/>
              </p:ext>
            </p:extLst>
          </p:nvPr>
        </p:nvGraphicFramePr>
        <p:xfrm>
          <a:off x="2222500" y="1689100"/>
          <a:ext cx="9969500" cy="504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9CD7DA02-34C4-411C-B08E-5A922DD8177C}"/>
              </a:ext>
            </a:extLst>
          </p:cNvPr>
          <p:cNvSpPr/>
          <p:nvPr/>
        </p:nvSpPr>
        <p:spPr>
          <a:xfrm>
            <a:off x="121363" y="6624"/>
            <a:ext cx="11807683" cy="136828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5" name="Rectangle: Rounded Corners 4">
            <a:extLst>
              <a:ext uri="{FF2B5EF4-FFF2-40B4-BE49-F238E27FC236}">
                <a16:creationId xmlns:a16="http://schemas.microsoft.com/office/drawing/2014/main" id="{DC9410E6-4296-4755-9C72-0B3778F1FBE6}"/>
              </a:ext>
            </a:extLst>
          </p:cNvPr>
          <p:cNvSpPr/>
          <p:nvPr/>
        </p:nvSpPr>
        <p:spPr>
          <a:xfrm>
            <a:off x="340028" y="6624"/>
            <a:ext cx="11323976" cy="136828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6" name="Rectangle: Rounded Corners 5">
            <a:extLst>
              <a:ext uri="{FF2B5EF4-FFF2-40B4-BE49-F238E27FC236}">
                <a16:creationId xmlns:a16="http://schemas.microsoft.com/office/drawing/2014/main" id="{4953BDF8-A1F6-486D-8C1E-97DA7B53C86B}"/>
              </a:ext>
            </a:extLst>
          </p:cNvPr>
          <p:cNvSpPr/>
          <p:nvPr/>
        </p:nvSpPr>
        <p:spPr>
          <a:xfrm>
            <a:off x="865935" y="0"/>
            <a:ext cx="10460129" cy="13682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rtl="1"/>
            <a:r>
              <a:rPr lang="ar-SA" sz="4400" b="1" dirty="0">
                <a:solidFill>
                  <a:schemeClr val="tx1">
                    <a:lumMod val="95000"/>
                    <a:lumOff val="5000"/>
                  </a:schemeClr>
                </a:solidFill>
              </a:rPr>
              <a:t>انواع المخففات </a:t>
            </a:r>
            <a:endParaRPr lang="ar-EG" sz="4400" b="1" dirty="0">
              <a:solidFill>
                <a:schemeClr val="tx1">
                  <a:lumMod val="95000"/>
                  <a:lumOff val="5000"/>
                </a:schemeClr>
              </a:solidFill>
            </a:endParaRPr>
          </a:p>
        </p:txBody>
      </p:sp>
    </p:spTree>
    <p:extLst>
      <p:ext uri="{BB962C8B-B14F-4D97-AF65-F5344CB8AC3E}">
        <p14:creationId xmlns:p14="http://schemas.microsoft.com/office/powerpoint/2010/main" val="57270791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graphicEl>
                                              <a:dgm id="{E7390924-CF0B-4D35-9C8D-A1B81287B27C}"/>
                                            </p:graphicEl>
                                          </p:spTgt>
                                        </p:tgtEl>
                                        <p:attrNameLst>
                                          <p:attrName>style.visibility</p:attrName>
                                        </p:attrNameLst>
                                      </p:cBhvr>
                                      <p:to>
                                        <p:strVal val="visible"/>
                                      </p:to>
                                    </p:set>
                                    <p:animEffect transition="in" filter="randombar(horizontal)">
                                      <p:cBhvr>
                                        <p:cTn id="7" dur="500"/>
                                        <p:tgtEl>
                                          <p:spTgt spid="3">
                                            <p:graphicEl>
                                              <a:dgm id="{E7390924-CF0B-4D35-9C8D-A1B81287B2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graphicEl>
                                              <a:dgm id="{C9BEFDAC-480A-4FEC-BBAC-07946913B8D0}"/>
                                            </p:graphicEl>
                                          </p:spTgt>
                                        </p:tgtEl>
                                        <p:attrNameLst>
                                          <p:attrName>style.visibility</p:attrName>
                                        </p:attrNameLst>
                                      </p:cBhvr>
                                      <p:to>
                                        <p:strVal val="visible"/>
                                      </p:to>
                                    </p:set>
                                    <p:animEffect transition="in" filter="randombar(horizontal)">
                                      <p:cBhvr>
                                        <p:cTn id="12" dur="500"/>
                                        <p:tgtEl>
                                          <p:spTgt spid="3">
                                            <p:graphicEl>
                                              <a:dgm id="{C9BEFDAC-480A-4FEC-BBAC-07946913B8D0}"/>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graphicEl>
                                              <a:dgm id="{BB7253B5-8E10-4BDB-A173-0DFBB612C2A0}"/>
                                            </p:graphicEl>
                                          </p:spTgt>
                                        </p:tgtEl>
                                        <p:attrNameLst>
                                          <p:attrName>style.visibility</p:attrName>
                                        </p:attrNameLst>
                                      </p:cBhvr>
                                      <p:to>
                                        <p:strVal val="visible"/>
                                      </p:to>
                                    </p:set>
                                    <p:animEffect transition="in" filter="randombar(horizontal)">
                                      <p:cBhvr>
                                        <p:cTn id="15" dur="500"/>
                                        <p:tgtEl>
                                          <p:spTgt spid="3">
                                            <p:graphicEl>
                                              <a:dgm id="{BB7253B5-8E10-4BDB-A173-0DFBB612C2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graphicEl>
                                              <a:dgm id="{C1FE9247-0BFC-468A-BA9B-B017195FA281}"/>
                                            </p:graphicEl>
                                          </p:spTgt>
                                        </p:tgtEl>
                                        <p:attrNameLst>
                                          <p:attrName>style.visibility</p:attrName>
                                        </p:attrNameLst>
                                      </p:cBhvr>
                                      <p:to>
                                        <p:strVal val="visible"/>
                                      </p:to>
                                    </p:set>
                                    <p:animEffect transition="in" filter="randombar(horizontal)">
                                      <p:cBhvr>
                                        <p:cTn id="20" dur="500"/>
                                        <p:tgtEl>
                                          <p:spTgt spid="3">
                                            <p:graphicEl>
                                              <a:dgm id="{C1FE9247-0BFC-468A-BA9B-B017195FA28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graphicEl>
                                              <a:dgm id="{CED63275-7A0F-415C-B85C-D29E0AE9907C}"/>
                                            </p:graphicEl>
                                          </p:spTgt>
                                        </p:tgtEl>
                                        <p:attrNameLst>
                                          <p:attrName>style.visibility</p:attrName>
                                        </p:attrNameLst>
                                      </p:cBhvr>
                                      <p:to>
                                        <p:strVal val="visible"/>
                                      </p:to>
                                    </p:set>
                                    <p:animEffect transition="in" filter="randombar(horizontal)">
                                      <p:cBhvr>
                                        <p:cTn id="23" dur="500"/>
                                        <p:tgtEl>
                                          <p:spTgt spid="3">
                                            <p:graphicEl>
                                              <a:dgm id="{CED63275-7A0F-415C-B85C-D29E0AE9907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graphicEl>
                                              <a:dgm id="{EFF0EC6F-46DF-47C8-8380-FA3769F00694}"/>
                                            </p:graphicEl>
                                          </p:spTgt>
                                        </p:tgtEl>
                                        <p:attrNameLst>
                                          <p:attrName>style.visibility</p:attrName>
                                        </p:attrNameLst>
                                      </p:cBhvr>
                                      <p:to>
                                        <p:strVal val="visible"/>
                                      </p:to>
                                    </p:set>
                                    <p:animEffect transition="in" filter="randombar(horizontal)">
                                      <p:cBhvr>
                                        <p:cTn id="28" dur="500"/>
                                        <p:tgtEl>
                                          <p:spTgt spid="3">
                                            <p:graphicEl>
                                              <a:dgm id="{EFF0EC6F-46DF-47C8-8380-FA3769F0069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graphicEl>
                                              <a:dgm id="{5AB3A5E7-D0ED-4EA1-B084-6E249A25B8A1}"/>
                                            </p:graphicEl>
                                          </p:spTgt>
                                        </p:tgtEl>
                                        <p:attrNameLst>
                                          <p:attrName>style.visibility</p:attrName>
                                        </p:attrNameLst>
                                      </p:cBhvr>
                                      <p:to>
                                        <p:strVal val="visible"/>
                                      </p:to>
                                    </p:set>
                                    <p:animEffect transition="in" filter="randombar(horizontal)">
                                      <p:cBhvr>
                                        <p:cTn id="31" dur="500"/>
                                        <p:tgtEl>
                                          <p:spTgt spid="3">
                                            <p:graphicEl>
                                              <a:dgm id="{5AB3A5E7-D0ED-4EA1-B084-6E249A25B8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graphicEl>
                                              <a:dgm id="{84DEA9DF-91F8-4ED9-B487-AAB8E8DC31D9}"/>
                                            </p:graphicEl>
                                          </p:spTgt>
                                        </p:tgtEl>
                                        <p:attrNameLst>
                                          <p:attrName>style.visibility</p:attrName>
                                        </p:attrNameLst>
                                      </p:cBhvr>
                                      <p:to>
                                        <p:strVal val="visible"/>
                                      </p:to>
                                    </p:set>
                                    <p:animEffect transition="in" filter="randombar(horizontal)">
                                      <p:cBhvr>
                                        <p:cTn id="36" dur="500"/>
                                        <p:tgtEl>
                                          <p:spTgt spid="3">
                                            <p:graphicEl>
                                              <a:dgm id="{84DEA9DF-91F8-4ED9-B487-AAB8E8DC31D9}"/>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graphicEl>
                                              <a:dgm id="{29BFFB48-BEE9-46DB-BC2A-E0FA314076F2}"/>
                                            </p:graphicEl>
                                          </p:spTgt>
                                        </p:tgtEl>
                                        <p:attrNameLst>
                                          <p:attrName>style.visibility</p:attrName>
                                        </p:attrNameLst>
                                      </p:cBhvr>
                                      <p:to>
                                        <p:strVal val="visible"/>
                                      </p:to>
                                    </p:set>
                                    <p:animEffect transition="in" filter="randombar(horizontal)">
                                      <p:cBhvr>
                                        <p:cTn id="39" dur="500"/>
                                        <p:tgtEl>
                                          <p:spTgt spid="3">
                                            <p:graphicEl>
                                              <a:dgm id="{29BFFB48-BEE9-46DB-BC2A-E0FA314076F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graphicEl>
                                              <a:dgm id="{26E8E495-0EE4-48BA-9DF6-EE8E472AEE07}"/>
                                            </p:graphicEl>
                                          </p:spTgt>
                                        </p:tgtEl>
                                        <p:attrNameLst>
                                          <p:attrName>style.visibility</p:attrName>
                                        </p:attrNameLst>
                                      </p:cBhvr>
                                      <p:to>
                                        <p:strVal val="visible"/>
                                      </p:to>
                                    </p:set>
                                    <p:animEffect transition="in" filter="randombar(horizontal)">
                                      <p:cBhvr>
                                        <p:cTn id="44" dur="500"/>
                                        <p:tgtEl>
                                          <p:spTgt spid="3">
                                            <p:graphicEl>
                                              <a:dgm id="{26E8E495-0EE4-48BA-9DF6-EE8E472AEE07}"/>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
                                            <p:graphicEl>
                                              <a:dgm id="{912E6203-855F-41EC-94E8-B28502FD878B}"/>
                                            </p:graphicEl>
                                          </p:spTgt>
                                        </p:tgtEl>
                                        <p:attrNameLst>
                                          <p:attrName>style.visibility</p:attrName>
                                        </p:attrNameLst>
                                      </p:cBhvr>
                                      <p:to>
                                        <p:strVal val="visible"/>
                                      </p:to>
                                    </p:set>
                                    <p:animEffect transition="in" filter="randombar(horizontal)">
                                      <p:cBhvr>
                                        <p:cTn id="47" dur="500"/>
                                        <p:tgtEl>
                                          <p:spTgt spid="3">
                                            <p:graphicEl>
                                              <a:dgm id="{912E6203-855F-41EC-94E8-B28502FD878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graphicEl>
                                              <a:dgm id="{AF57C42C-22F6-4F06-8451-936757F3A5D9}"/>
                                            </p:graphicEl>
                                          </p:spTgt>
                                        </p:tgtEl>
                                        <p:attrNameLst>
                                          <p:attrName>style.visibility</p:attrName>
                                        </p:attrNameLst>
                                      </p:cBhvr>
                                      <p:to>
                                        <p:strVal val="visible"/>
                                      </p:to>
                                    </p:set>
                                    <p:animEffect transition="in" filter="randombar(horizontal)">
                                      <p:cBhvr>
                                        <p:cTn id="52" dur="500"/>
                                        <p:tgtEl>
                                          <p:spTgt spid="3">
                                            <p:graphicEl>
                                              <a:dgm id="{AF57C42C-22F6-4F06-8451-936757F3A5D9}"/>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
                                            <p:graphicEl>
                                              <a:dgm id="{4E6288F4-0A9F-44B7-AF77-2F0507C60575}"/>
                                            </p:graphicEl>
                                          </p:spTgt>
                                        </p:tgtEl>
                                        <p:attrNameLst>
                                          <p:attrName>style.visibility</p:attrName>
                                        </p:attrNameLst>
                                      </p:cBhvr>
                                      <p:to>
                                        <p:strVal val="visible"/>
                                      </p:to>
                                    </p:set>
                                    <p:animEffect transition="in" filter="randombar(horizontal)">
                                      <p:cBhvr>
                                        <p:cTn id="55" dur="500"/>
                                        <p:tgtEl>
                                          <p:spTgt spid="3">
                                            <p:graphicEl>
                                              <a:dgm id="{4E6288F4-0A9F-44B7-AF77-2F0507C6057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
                                            <p:graphicEl>
                                              <a:dgm id="{4738CBEA-6D55-4F3A-9504-CFB5651BD613}"/>
                                            </p:graphicEl>
                                          </p:spTgt>
                                        </p:tgtEl>
                                        <p:attrNameLst>
                                          <p:attrName>style.visibility</p:attrName>
                                        </p:attrNameLst>
                                      </p:cBhvr>
                                      <p:to>
                                        <p:strVal val="visible"/>
                                      </p:to>
                                    </p:set>
                                    <p:animEffect transition="in" filter="randombar(horizontal)">
                                      <p:cBhvr>
                                        <p:cTn id="60" dur="500"/>
                                        <p:tgtEl>
                                          <p:spTgt spid="3">
                                            <p:graphicEl>
                                              <a:dgm id="{4738CBEA-6D55-4F3A-9504-CFB5651BD613}"/>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
                                            <p:graphicEl>
                                              <a:dgm id="{C0FBBB84-A19C-4C57-BFB4-0ED12449F7A4}"/>
                                            </p:graphicEl>
                                          </p:spTgt>
                                        </p:tgtEl>
                                        <p:attrNameLst>
                                          <p:attrName>style.visibility</p:attrName>
                                        </p:attrNameLst>
                                      </p:cBhvr>
                                      <p:to>
                                        <p:strVal val="visible"/>
                                      </p:to>
                                    </p:set>
                                    <p:animEffect transition="in" filter="randombar(horizontal)">
                                      <p:cBhvr>
                                        <p:cTn id="63" dur="500"/>
                                        <p:tgtEl>
                                          <p:spTgt spid="3">
                                            <p:graphicEl>
                                              <a:dgm id="{C0FBBB84-A19C-4C57-BFB4-0ED12449F7A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inVertical)">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rev="1"/>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5C13F5-2D77-415E-8230-47140B9177F0}"/>
              </a:ext>
            </a:extLst>
          </p:cNvPr>
          <p:cNvSpPr/>
          <p:nvPr/>
        </p:nvSpPr>
        <p:spPr>
          <a:xfrm>
            <a:off x="0" y="257578"/>
            <a:ext cx="12093262" cy="59400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4400" b="1" i="1" dirty="0">
                <a:ln>
                  <a:solidFill>
                    <a:schemeClr val="tx1">
                      <a:lumMod val="95000"/>
                      <a:lumOff val="5000"/>
                    </a:schemeClr>
                  </a:solidFill>
                </a:ln>
                <a:solidFill>
                  <a:srgbClr val="0070C0"/>
                </a:solidFill>
                <a:latin typeface="Calibri" panose="020F0502020204030204" pitchFamily="34" charset="0"/>
                <a:ea typeface="Calibri" panose="020F0502020204030204" pitchFamily="34" charset="0"/>
              </a:rPr>
              <a:t>حفظ السائل المنوي المخفف في الثلاجة</a:t>
            </a:r>
            <a:endParaRPr lang="en-US" sz="4400" b="1" i="1" dirty="0">
              <a:ln>
                <a:solidFill>
                  <a:schemeClr val="tx1">
                    <a:lumMod val="95000"/>
                    <a:lumOff val="5000"/>
                  </a:schemeClr>
                </a:solidFill>
              </a:ln>
              <a:solidFill>
                <a:srgbClr val="0070C0"/>
              </a:solidFill>
              <a:latin typeface="Calibri" panose="020F0502020204030204" pitchFamily="34" charset="0"/>
              <a:ea typeface="Calibri" panose="020F0502020204030204" pitchFamily="34" charset="0"/>
            </a:endParaRPr>
          </a:p>
          <a:p>
            <a:pPr algn="ct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r>
              <a:rPr lang="ar-SA" sz="4400" b="1" dirty="0">
                <a:ln>
                  <a:solidFill>
                    <a:srgbClr val="FF0000"/>
                  </a:solidFill>
                </a:ln>
                <a:solidFill>
                  <a:srgbClr val="000000"/>
                </a:solidFill>
                <a:latin typeface="Calibri" panose="020F0502020204030204" pitchFamily="34" charset="0"/>
                <a:ea typeface="Calibri" panose="020F0502020204030204" pitchFamily="34" charset="0"/>
              </a:rPr>
              <a:t>1-حفظه علي درجة حرارة (34م) وهي درجة حرارة التحصين </a:t>
            </a:r>
            <a:r>
              <a:rPr lang="ar-EG" sz="4400" b="1" dirty="0">
                <a:ln>
                  <a:solidFill>
                    <a:srgbClr val="FF0000"/>
                  </a:solidFill>
                </a:ln>
                <a:solidFill>
                  <a:srgbClr val="000000"/>
                </a:solidFill>
                <a:latin typeface="Calibri" panose="020F0502020204030204" pitchFamily="34" charset="0"/>
                <a:ea typeface="Calibri" panose="020F0502020204030204" pitchFamily="34" charset="0"/>
              </a:rPr>
              <a:t>لمدة 40</a:t>
            </a:r>
            <a:r>
              <a:rPr lang="ar-SA" sz="4400" b="1" dirty="0">
                <a:ln>
                  <a:solidFill>
                    <a:srgbClr val="FF0000"/>
                  </a:solidFill>
                </a:ln>
                <a:solidFill>
                  <a:srgbClr val="000000"/>
                </a:solidFill>
                <a:latin typeface="Calibri" panose="020F0502020204030204" pitchFamily="34" charset="0"/>
                <a:ea typeface="Calibri" panose="020F0502020204030204" pitchFamily="34" charset="0"/>
              </a:rPr>
              <a:t>دق لأهمية تأقلم الحيوانات المنوية مع المخفف الجديد</a:t>
            </a:r>
            <a:endParaRPr lang="ar-SA" sz="4000" b="1" dirty="0">
              <a:ln>
                <a:solidFill>
                  <a:srgbClr val="FF0000"/>
                </a:solidFill>
              </a:ln>
              <a:solidFill>
                <a:srgbClr val="FF0000"/>
              </a:solidFill>
              <a:latin typeface="Calibri" panose="020F0502020204030204" pitchFamily="34" charset="0"/>
              <a:ea typeface="Calibri" panose="020F0502020204030204" pitchFamily="34" charset="0"/>
            </a:endParaRPr>
          </a:p>
          <a:p>
            <a:pPr algn="r"/>
            <a:endParaRPr lang="ar-EG" sz="4000" b="1" dirty="0">
              <a:ln>
                <a:solidFill>
                  <a:srgbClr val="FF0000"/>
                </a:solidFill>
              </a:ln>
              <a:solidFill>
                <a:srgbClr val="00B0F0"/>
              </a:solidFill>
              <a:latin typeface="Calibri" panose="020F0502020204030204" pitchFamily="34" charset="0"/>
              <a:ea typeface="Calibri" panose="020F0502020204030204" pitchFamily="34" charset="0"/>
            </a:endParaRPr>
          </a:p>
          <a:p>
            <a:pPr algn="r"/>
            <a:endParaRPr lang="en-US" sz="4000" b="1" dirty="0">
              <a:ln>
                <a:solidFill>
                  <a:srgbClr val="FF0000"/>
                </a:solidFill>
              </a:ln>
              <a:solidFill>
                <a:srgbClr val="00B0F0"/>
              </a:solidFill>
              <a:latin typeface="Calibri" panose="020F0502020204030204" pitchFamily="34" charset="0"/>
              <a:ea typeface="Calibri" panose="020F0502020204030204" pitchFamily="34" charset="0"/>
            </a:endParaRPr>
          </a:p>
          <a:p>
            <a:pPr algn="r"/>
            <a:r>
              <a:rPr lang="ar-EG" sz="4400" b="1" dirty="0">
                <a:ln>
                  <a:solidFill>
                    <a:srgbClr val="FF0000"/>
                  </a:solidFill>
                </a:ln>
                <a:solidFill>
                  <a:srgbClr val="FF0000"/>
                </a:solidFill>
                <a:latin typeface="Calibri" panose="020F0502020204030204" pitchFamily="34" charset="0"/>
                <a:ea typeface="Calibri" panose="020F0502020204030204" pitchFamily="34" charset="0"/>
              </a:rPr>
              <a:t>2</a:t>
            </a:r>
            <a:r>
              <a:rPr lang="ar-SA" sz="4400" b="1" dirty="0">
                <a:ln>
                  <a:solidFill>
                    <a:srgbClr val="FF0000"/>
                  </a:solidFill>
                </a:ln>
                <a:solidFill>
                  <a:srgbClr val="FF0000"/>
                </a:solidFill>
                <a:latin typeface="Calibri" panose="020F0502020204030204" pitchFamily="34" charset="0"/>
                <a:ea typeface="Calibri" panose="020F0502020204030204" pitchFamily="34" charset="0"/>
              </a:rPr>
              <a:t>- علي درجة حرارة (4-6م ) لمدة ثلاثة أيام دون الأضرار بمعدل خصوبته إذا تم التبريد تدريجياً من 37م الي 4-6م خلال ساعتين</a:t>
            </a:r>
          </a:p>
          <a:p>
            <a:pPr algn="r"/>
            <a:r>
              <a:rPr lang="ar-SA"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865328637"/>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700"/>
                                        <p:tgtEl>
                                          <p:spTgt spid="6">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circle(in)">
                                      <p:cBhvr>
                                        <p:cTn id="15" dur="800"/>
                                        <p:tgtEl>
                                          <p:spTgt spid="6">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circle(in)">
                                      <p:cBhvr>
                                        <p:cTn id="18" dur="6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71E3529-9D8D-4F45-97DF-3D83871F136C}"/>
              </a:ext>
            </a:extLst>
          </p:cNvPr>
          <p:cNvGraphicFramePr/>
          <p:nvPr>
            <p:extLst>
              <p:ext uri="{D42A27DB-BD31-4B8C-83A1-F6EECF244321}">
                <p14:modId xmlns:p14="http://schemas.microsoft.com/office/powerpoint/2010/main" val="1923171124"/>
              </p:ext>
            </p:extLst>
          </p:nvPr>
        </p:nvGraphicFramePr>
        <p:xfrm>
          <a:off x="-101600" y="25399"/>
          <a:ext cx="12293600" cy="65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سهم للأسفل 1"/>
          <p:cNvSpPr/>
          <p:nvPr/>
        </p:nvSpPr>
        <p:spPr>
          <a:xfrm>
            <a:off x="9715500" y="2635250"/>
            <a:ext cx="729778" cy="8763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07990496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9548E7F8-C030-4811-B3C0-4D5B9C083B36}"/>
                                            </p:graphicEl>
                                          </p:spTgt>
                                        </p:tgtEl>
                                        <p:attrNameLst>
                                          <p:attrName>style.visibility</p:attrName>
                                        </p:attrNameLst>
                                      </p:cBhvr>
                                      <p:to>
                                        <p:strVal val="visible"/>
                                      </p:to>
                                    </p:set>
                                    <p:anim calcmode="lin" valueType="num">
                                      <p:cBhvr>
                                        <p:cTn id="7" dur="500" fill="hold"/>
                                        <p:tgtEl>
                                          <p:spTgt spid="5">
                                            <p:graphicEl>
                                              <a:dgm id="{9548E7F8-C030-4811-B3C0-4D5B9C083B3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9548E7F8-C030-4811-B3C0-4D5B9C083B3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9548E7F8-C030-4811-B3C0-4D5B9C083B3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graphicEl>
                                              <a:dgm id="{9AB4AACF-7B4B-49F6-A015-03E781F498C2}"/>
                                            </p:graphicEl>
                                          </p:spTgt>
                                        </p:tgtEl>
                                        <p:attrNameLst>
                                          <p:attrName>style.visibility</p:attrName>
                                        </p:attrNameLst>
                                      </p:cBhvr>
                                      <p:to>
                                        <p:strVal val="visible"/>
                                      </p:to>
                                    </p:set>
                                    <p:anim calcmode="lin" valueType="num">
                                      <p:cBhvr>
                                        <p:cTn id="19" dur="500" fill="hold"/>
                                        <p:tgtEl>
                                          <p:spTgt spid="5">
                                            <p:graphicEl>
                                              <a:dgm id="{9AB4AACF-7B4B-49F6-A015-03E781F498C2}"/>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9AB4AACF-7B4B-49F6-A015-03E781F498C2}"/>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9AB4AACF-7B4B-49F6-A015-03E781F498C2}"/>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graphicEl>
                                              <a:dgm id="{66A34859-C68D-43C5-86B6-834EE8BF6FC0}"/>
                                            </p:graphicEl>
                                          </p:spTgt>
                                        </p:tgtEl>
                                        <p:attrNameLst>
                                          <p:attrName>style.visibility</p:attrName>
                                        </p:attrNameLst>
                                      </p:cBhvr>
                                      <p:to>
                                        <p:strVal val="visible"/>
                                      </p:to>
                                    </p:set>
                                    <p:anim calcmode="lin" valueType="num">
                                      <p:cBhvr>
                                        <p:cTn id="24" dur="500" fill="hold"/>
                                        <p:tgtEl>
                                          <p:spTgt spid="5">
                                            <p:graphicEl>
                                              <a:dgm id="{66A34859-C68D-43C5-86B6-834EE8BF6FC0}"/>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66A34859-C68D-43C5-86B6-834EE8BF6FC0}"/>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66A34859-C68D-43C5-86B6-834EE8BF6F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rev="1"/>
        </p:bldSub>
      </p:bldGraphic>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3336" y="298699"/>
            <a:ext cx="11590986" cy="4832092"/>
          </a:xfrm>
          <a:prstGeom prst="rect">
            <a:avLst/>
          </a:prstGeom>
        </p:spPr>
        <p:txBody>
          <a:bodyPr wrap="square">
            <a:spAutoFit/>
          </a:bodyPr>
          <a:lstStyle/>
          <a:p>
            <a:pPr algn="r"/>
            <a:r>
              <a:rPr lang="ar-SA"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3– وقد يحفظ السائل المنوي علي درجة حرارة الغرفة (18-22م) أو التحصين (37م) لمدة أربعة ساعات أو ستة ساعات </a:t>
            </a:r>
            <a:endParaRPr lang="en-US"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endParaRPr>
          </a:p>
          <a:p>
            <a:pPr algn="r"/>
            <a:r>
              <a:rPr lang="ar-SA"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rPr>
              <a:t>علي الترتيب دون الأضرار بخصوبته </a:t>
            </a:r>
            <a:endParaRPr lang="en-US" sz="44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endParaRPr>
          </a:p>
          <a:p>
            <a:pPr algn="r"/>
            <a:endParaRPr lang="en-US" sz="4400" b="1" dirty="0">
              <a:ln>
                <a:solidFill>
                  <a:srgbClr val="FF0000"/>
                </a:solidFill>
              </a:ln>
              <a:solidFill>
                <a:srgbClr val="FF0000"/>
              </a:solidFill>
              <a:latin typeface="Calibri" panose="020F0502020204030204" pitchFamily="34" charset="0"/>
              <a:ea typeface="Calibri" panose="020F0502020204030204" pitchFamily="34" charset="0"/>
            </a:endParaRPr>
          </a:p>
          <a:p>
            <a:pPr algn="r"/>
            <a:endParaRPr lang="ar-SA" sz="4400" b="1" dirty="0">
              <a:ln>
                <a:solidFill>
                  <a:srgbClr val="FF0000"/>
                </a:solidFill>
              </a:ln>
              <a:solidFill>
                <a:srgbClr val="FF0000"/>
              </a:solidFill>
              <a:latin typeface="Calibri" panose="020F0502020204030204" pitchFamily="34" charset="0"/>
              <a:ea typeface="Calibri" panose="020F0502020204030204" pitchFamily="34" charset="0"/>
            </a:endParaRPr>
          </a:p>
          <a:p>
            <a:pPr algn="r"/>
            <a:r>
              <a:rPr lang="ar-SA" sz="4400" b="1" dirty="0">
                <a:ln>
                  <a:solidFill>
                    <a:srgbClr val="FF0000"/>
                  </a:solidFill>
                </a:ln>
                <a:solidFill>
                  <a:srgbClr val="FF0000"/>
                </a:solidFill>
                <a:latin typeface="Calibri" panose="020F0502020204030204" pitchFamily="34" charset="0"/>
                <a:ea typeface="Calibri" panose="020F0502020204030204" pitchFamily="34" charset="0"/>
              </a:rPr>
              <a:t>4-ربما يحفظ لشهور بل ولسنوات إذا ما حفظ علي درجة حرارة التجميد (-196م) بإستخدام النيتروجين السائل</a:t>
            </a:r>
            <a:endParaRPr lang="ar-EG" sz="4400" dirty="0">
              <a:ln>
                <a:solidFill>
                  <a:srgbClr val="FF0000"/>
                </a:solidFill>
              </a:ln>
              <a:solidFill>
                <a:srgbClr val="FF0000"/>
              </a:solidFill>
            </a:endParaRPr>
          </a:p>
        </p:txBody>
      </p:sp>
    </p:spTree>
    <p:extLst>
      <p:ext uri="{BB962C8B-B14F-4D97-AF65-F5344CB8AC3E}">
        <p14:creationId xmlns:p14="http://schemas.microsoft.com/office/powerpoint/2010/main" val="3386522732"/>
      </p:ext>
    </p:extLst>
  </p:cSld>
  <p:clrMapOvr>
    <a:masterClrMapping/>
  </p:clrMapOvr>
  <p:transition spd="med">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98F5D58-6FFF-4797-9BC2-FB2A156BD009}"/>
              </a:ext>
            </a:extLst>
          </p:cNvPr>
          <p:cNvSpPr>
            <a:spLocks noChangeArrowheads="1"/>
          </p:cNvSpPr>
          <p:nvPr/>
        </p:nvSpPr>
        <p:spPr bwMode="auto">
          <a:xfrm>
            <a:off x="0" y="237862"/>
            <a:ext cx="12192000" cy="6986528"/>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EG" sz="3200" b="1" i="1" u="none" strike="noStrike" cap="none" normalizeH="0" baseline="0" dirty="0">
                <a:ln>
                  <a:solidFill>
                    <a:srgbClr val="FF0000"/>
                  </a:solidFill>
                </a:ln>
                <a:solidFill>
                  <a:srgbClr val="002060"/>
                </a:solidFill>
                <a:effectLst/>
                <a:latin typeface="Calibri" panose="020F0502020204030204" pitchFamily="34" charset="0"/>
                <a:ea typeface="Calibri" panose="020F0502020204030204" pitchFamily="34" charset="0"/>
                <a:cs typeface="Arial" panose="020B0604020202020204" pitchFamily="34" charset="0"/>
              </a:rPr>
              <a:t>وقد يضاف علي السائل المنوي بعض المواد المحسنة والمنشطة والمنبهة للحيوانات المنوية مثل :</a:t>
            </a:r>
            <a:endParaRPr kumimoji="0" lang="ar-EG" altLang="ar-EG" sz="3200" b="1" i="1" u="none" strike="noStrike" cap="none" normalizeH="0" baseline="0" dirty="0">
              <a:ln>
                <a:solidFill>
                  <a:srgbClr val="FF0000"/>
                </a:solidFill>
              </a:ln>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altLang="ar-EG" sz="3200" b="1" i="1" u="none" strike="noStrike" cap="none" normalizeH="0" baseline="0" dirty="0">
              <a:ln>
                <a:solidFill>
                  <a:srgbClr val="FF0000"/>
                </a:solidFill>
              </a:ln>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EG" sz="3600" b="1" i="1" u="none" strike="noStrike" cap="none" normalizeH="0" baseline="0" dirty="0">
                <a:ln>
                  <a:solidFill>
                    <a:srgbClr val="FF0000"/>
                  </a:solidFill>
                </a:ln>
                <a:solidFill>
                  <a:srgbClr val="0070C0"/>
                </a:solidFill>
                <a:effectLst/>
                <a:latin typeface="Calibri" panose="020F0502020204030204" pitchFamily="34" charset="0"/>
                <a:ea typeface="Calibri" panose="020F0502020204030204" pitchFamily="34" charset="0"/>
                <a:cs typeface="Arial" panose="020B0604020202020204" pitchFamily="34" charset="0"/>
              </a:rPr>
              <a:t>1-مادة الكافيين                                  </a:t>
            </a:r>
            <a:r>
              <a:rPr kumimoji="0" lang="ar-SA" altLang="ar-EG" sz="3200" b="1" i="1" u="none" strike="noStrike" cap="none" normalizeH="0" baseline="0" dirty="0">
                <a:ln>
                  <a:solidFill>
                    <a:srgbClr val="FF0000"/>
                  </a:solidFill>
                </a:ln>
                <a:solidFill>
                  <a:srgbClr val="7030A0"/>
                </a:solidFill>
                <a:effectLst/>
                <a:latin typeface="Calibri" panose="020F0502020204030204" pitchFamily="34" charset="0"/>
                <a:ea typeface="Calibri" panose="020F0502020204030204" pitchFamily="34" charset="0"/>
                <a:cs typeface="Arial" panose="020B0604020202020204" pitchFamily="34" charset="0"/>
              </a:rPr>
              <a:t>3-الشببيه الهرموني البروستاجلاندين</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EG" sz="3600" b="1" i="1" u="none" strike="noStrike" cap="none" normalizeH="0" baseline="0" dirty="0">
                <a:ln>
                  <a:solidFill>
                    <a:srgbClr val="FF0000"/>
                  </a:solidFill>
                </a:ln>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rPr>
              <a:t>2-المنبه الهرموني</a:t>
            </a:r>
            <a:r>
              <a:rPr kumimoji="0" lang="en-US" altLang="ar-EG" sz="3600" b="1" i="1" u="none" strike="noStrike" cap="none" normalizeH="0" baseline="0" dirty="0">
                <a:ln>
                  <a:solidFill>
                    <a:srgbClr val="FF0000"/>
                  </a:solidFill>
                </a:ln>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rPr>
              <a:t> Gr – RH </a:t>
            </a:r>
            <a:r>
              <a:rPr kumimoji="0" lang="ar-SA" altLang="ar-EG" sz="3600" b="1" i="1" u="none" strike="noStrike" cap="none" normalizeH="0" baseline="0" dirty="0">
                <a:ln>
                  <a:solidFill>
                    <a:srgbClr val="FF0000"/>
                  </a:solidFill>
                </a:ln>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rPr>
              <a:t>                </a:t>
            </a:r>
            <a:r>
              <a:rPr kumimoji="0" lang="ar-SA" altLang="ar-EG" sz="3200" b="1" i="1" u="none" strike="noStrike" cap="none" normalizeH="0" baseline="0" dirty="0">
                <a:ln>
                  <a:solidFill>
                    <a:srgbClr val="FF0000"/>
                  </a:solidFill>
                </a:ln>
                <a:solidFill>
                  <a:srgbClr val="0070C0"/>
                </a:solidFill>
                <a:effectLst/>
                <a:latin typeface="Calibri" panose="020F0502020204030204" pitchFamily="34" charset="0"/>
                <a:ea typeface="Calibri" panose="020F0502020204030204" pitchFamily="34" charset="0"/>
                <a:cs typeface="Arial" panose="020B0604020202020204" pitchFamily="34" charset="0"/>
              </a:rPr>
              <a:t>4- أنزيم الكتاليز أو هرمون الميلاتونين</a:t>
            </a:r>
            <a:endParaRPr kumimoji="0" lang="ar-EG" altLang="ar-EG" sz="3200" b="1" i="1" u="none" strike="noStrike" cap="none" normalizeH="0" baseline="0" dirty="0">
              <a:ln>
                <a:solidFill>
                  <a:srgbClr val="FF0000"/>
                </a:solidFill>
              </a:ln>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EG" sz="3200" b="1" i="1" u="none" strike="noStrike" cap="none" normalizeH="0" baseline="0" dirty="0">
                <a:ln>
                  <a:solidFill>
                    <a:srgbClr val="FF0000"/>
                  </a:solid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EG" sz="3600" b="1" i="1" u="none" strike="noStrike" cap="none" normalizeH="0" baseline="0" dirty="0">
                <a:ln>
                  <a:solidFill>
                    <a:srgbClr val="FF0000"/>
                  </a:solid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kumimoji="0" lang="ar-SA" altLang="ar-EG" sz="3600" b="1" i="1" u="none" strike="noStrike" cap="none" normalizeH="0" baseline="0" dirty="0">
                <a:ln>
                  <a:solidFill>
                    <a:srgbClr val="FF0000"/>
                  </a:solidFill>
                </a:ln>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rPr>
              <a:t>5-بعض الأضافات الطبيعية مثل </a:t>
            </a:r>
            <a:r>
              <a:rPr kumimoji="0" lang="ar-SA" altLang="ar-EG" sz="3600" b="1" i="1" u="none" strike="noStrike" cap="none" normalizeH="0" baseline="0" dirty="0">
                <a:ln>
                  <a:solidFill>
                    <a:srgbClr val="FF0000"/>
                  </a:solid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مستخلص حبة البركة أو مستخلص نبات الآراك المستخدم في السواك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altLang="ar-EG" sz="3200" b="1" i="1" u="none" strike="noStrike" cap="none" normalizeH="0" baseline="0" dirty="0">
              <a:ln>
                <a:solidFill>
                  <a:srgbClr val="FF0000"/>
                </a:solidFill>
              </a:ln>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EG" sz="3200" b="1" i="1" u="none" strike="noStrike" cap="none" normalizeH="0" baseline="0" dirty="0">
              <a:ln>
                <a:solidFill>
                  <a:srgbClr val="FF0000"/>
                </a:solidFill>
              </a:ln>
              <a:solidFill>
                <a:srgbClr val="00B0F0"/>
              </a:solidFill>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EG" sz="4000" b="1" i="1" u="none" strike="noStrike" cap="none" normalizeH="0" baseline="0" dirty="0">
                <a:ln>
                  <a:solidFill>
                    <a:schemeClr val="tx1">
                      <a:lumMod val="95000"/>
                      <a:lumOff val="5000"/>
                    </a:schemeClr>
                  </a:solidFill>
                </a:ln>
                <a:solidFill>
                  <a:schemeClr val="tx1">
                    <a:lumMod val="95000"/>
                    <a:lumOff val="5000"/>
                  </a:schemeClr>
                </a:solidFill>
                <a:effectLst>
                  <a:glow rad="139700">
                    <a:schemeClr val="accent1">
                      <a:satMod val="175000"/>
                      <a:alpha val="40000"/>
                    </a:schemeClr>
                  </a:glow>
                  <a:reflection stA="86000" endPos="65000" dist="114300" dir="5400000" sy="-100000" algn="bl" rotWithShape="0"/>
                </a:effectLst>
                <a:latin typeface="Calibri" panose="020F0502020204030204" pitchFamily="34" charset="0"/>
                <a:ea typeface="Calibri" panose="020F0502020204030204" pitchFamily="34" charset="0"/>
                <a:cs typeface="Arial" panose="020B0604020202020204" pitchFamily="34" charset="0"/>
              </a:rPr>
              <a:t>الي مخففات سائل منوي الأرانب أدي الي تحسين معدلات الخصوبة بشكل واضح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altLang="ar-EG" sz="3200" b="1" i="1" u="sng" strike="noStrike" cap="none" normalizeH="0" baseline="0" dirty="0">
              <a:ln>
                <a:solidFill>
                  <a:srgbClr val="FF0000"/>
                </a:solidFill>
              </a:ln>
              <a:solidFill>
                <a:srgbClr val="00808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F5921523-D118-4F90-A7E1-6657905AC78D}"/>
              </a:ext>
            </a:extLst>
          </p:cNvPr>
          <p:cNvSpPr/>
          <p:nvPr/>
        </p:nvSpPr>
        <p:spPr>
          <a:xfrm>
            <a:off x="5460228" y="4214839"/>
            <a:ext cx="1882467" cy="999933"/>
          </a:xfrm>
          <a:prstGeom prst="downArrow">
            <a:avLst/>
          </a:prstGeom>
          <a:gradFill>
            <a:gsLst>
              <a:gs pos="0">
                <a:srgbClr val="03D4A8"/>
              </a:gs>
              <a:gs pos="25000">
                <a:srgbClr val="21D6E0"/>
              </a:gs>
              <a:gs pos="75000">
                <a:srgbClr val="0087E6"/>
              </a:gs>
              <a:gs pos="100000">
                <a:srgbClr val="005CBF"/>
              </a:gs>
            </a:gsLst>
            <a:lin ang="5400000" scaled="0"/>
          </a:gradFill>
        </p:spPr>
        <p:style>
          <a:lnRef idx="1">
            <a:schemeClr val="accent4"/>
          </a:lnRef>
          <a:fillRef idx="3">
            <a:schemeClr val="accent4"/>
          </a:fillRef>
          <a:effectRef idx="2">
            <a:schemeClr val="accent4"/>
          </a:effectRef>
          <a:fontRef idx="minor">
            <a:schemeClr val="lt1"/>
          </a:fontRef>
        </p:style>
      </p:sp>
    </p:spTree>
    <p:extLst>
      <p:ext uri="{BB962C8B-B14F-4D97-AF65-F5344CB8AC3E}">
        <p14:creationId xmlns:p14="http://schemas.microsoft.com/office/powerpoint/2010/main" val="50672799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9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00" y="375583"/>
            <a:ext cx="12067325" cy="6247864"/>
          </a:xfrm>
          <a:prstGeom prst="rect">
            <a:avLst/>
          </a:prstGeom>
        </p:spPr>
        <p:txBody>
          <a:bodyPr wrap="square">
            <a:spAutoFit/>
          </a:bodyPr>
          <a:lstStyle/>
          <a:p>
            <a:pPr lvl="0" algn="r" defTabSz="914400" rtl="1" eaLnBrk="0" fontAlgn="base" hangingPunct="0">
              <a:spcBef>
                <a:spcPct val="0"/>
              </a:spcBef>
              <a:spcAft>
                <a:spcPct val="0"/>
              </a:spcAft>
            </a:pPr>
            <a:r>
              <a:rPr lang="ar-SA" altLang="ar-EG" sz="4000" b="1" i="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ثم نكمل أي من هذه المواد بالماء المقطر الي 100 مل وتقلب </a:t>
            </a:r>
            <a:r>
              <a:rPr lang="ar-SA" altLang="ar-EG" sz="4000" b="1" i="1" u="sng" dirty="0" err="1">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جيدأً</a:t>
            </a:r>
            <a:r>
              <a:rPr lang="ar-SA" altLang="ar-EG" sz="4000" b="1" i="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علي البارد ثم ينزع من المحلول 5 مل ويستبدل بـ 5 مل صفار بيضة مفصول جيداً عن البياض –بالإضافة الي 50000 وحدة </a:t>
            </a:r>
            <a:r>
              <a:rPr lang="ar-SA" altLang="ar-EG" sz="4000" b="1" i="1" u="sng" dirty="0" err="1">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دولين</a:t>
            </a:r>
            <a:r>
              <a:rPr lang="ar-SA" altLang="ar-EG" sz="4000" b="1" i="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من البنسلين صوديوم وكذلك 50000 ميكرو جرام من </a:t>
            </a:r>
            <a:r>
              <a:rPr lang="ar-SA" altLang="ar-EG" sz="4000" b="1" i="1" u="sng" dirty="0" err="1">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الاستربتومايسين</a:t>
            </a:r>
            <a:r>
              <a:rPr lang="ar-SA" altLang="ar-EG" sz="4000" b="1" i="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a:t>
            </a:r>
            <a:endParaRPr lang="ar-EG" altLang="ar-EG" sz="4000" b="1" i="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lvl="0" algn="r" defTabSz="914400" rtl="1" eaLnBrk="0" fontAlgn="base" hangingPunct="0">
              <a:spcBef>
                <a:spcPct val="0"/>
              </a:spcBef>
              <a:spcAft>
                <a:spcPct val="0"/>
              </a:spcAft>
            </a:pPr>
            <a:endParaRPr lang="ar-SA" altLang="ar-EG" sz="4000" b="1" u="sng" dirty="0">
              <a:solidFill>
                <a:srgbClr val="008080"/>
              </a:solidFill>
              <a:latin typeface="Calibri" panose="020F0502020204030204" pitchFamily="34" charset="0"/>
              <a:ea typeface="Calibri" panose="020F0502020204030204" pitchFamily="34" charset="0"/>
              <a:cs typeface="Arial" panose="020B0604020202020204" pitchFamily="34" charset="0"/>
            </a:endParaRPr>
          </a:p>
          <a:p>
            <a:pPr lvl="0" algn="r" defTabSz="914400" rtl="1" eaLnBrk="0" fontAlgn="base" hangingPunct="0">
              <a:spcBef>
                <a:spcPct val="0"/>
              </a:spcBef>
              <a:spcAft>
                <a:spcPct val="0"/>
              </a:spcAft>
            </a:pPr>
            <a:r>
              <a:rPr lang="ar-SA" altLang="ar-EG" sz="4000" b="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والغرض من أضافة صفار البيض </a:t>
            </a:r>
            <a:r>
              <a:rPr lang="ar-SA"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أنه مغذي جيد للحيوانات المنوية وكذلك فهو واقي وعازل لها من أي صدمة </a:t>
            </a:r>
          </a:p>
          <a:p>
            <a:pPr lvl="0" algn="r" defTabSz="914400" rtl="1" eaLnBrk="0" fontAlgn="base" hangingPunct="0">
              <a:spcBef>
                <a:spcPct val="0"/>
              </a:spcBef>
              <a:spcAft>
                <a:spcPct val="0"/>
              </a:spcAft>
            </a:pPr>
            <a:r>
              <a:rPr lang="ar-SA" altLang="ar-EG" sz="4000" b="1" u="sng"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أما المضادات الحيوية </a:t>
            </a:r>
            <a:r>
              <a:rPr lang="ar-SA"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فهي تضاف بغرض مهاجمة أي أجسام مناعية تفرزها الأم عند دخول قسطرة</a:t>
            </a:r>
            <a:r>
              <a:rPr lang="en-US"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التلقيح</a:t>
            </a:r>
            <a:r>
              <a:rPr lang="en-US"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altLang="ar-EG" sz="4000" b="1" dirty="0">
                <a:solidFill>
                  <a:srgbClr val="FF0000"/>
                </a:solidFill>
                <a:latin typeface="Calibri" panose="020F0502020204030204" pitchFamily="34" charset="0"/>
                <a:ea typeface="Calibri" panose="020F0502020204030204" pitchFamily="34" charset="0"/>
                <a:cs typeface="Arial" panose="020B0604020202020204" pitchFamily="34" charset="0"/>
              </a:rPr>
              <a:t>في جهازها التناسل وكذلك مهاجمة أي ميكروبات يمكن أن تتواجد في المخفف</a:t>
            </a:r>
            <a:endParaRPr lang="ar-SA" altLang="ar-EG"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31465"/>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1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8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7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64A6F88-23E1-4F44-BC61-A0ED18BFFA68}"/>
              </a:ext>
            </a:extLst>
          </p:cNvPr>
          <p:cNvSpPr/>
          <p:nvPr/>
        </p:nvSpPr>
        <p:spPr>
          <a:xfrm>
            <a:off x="121363" y="113268"/>
            <a:ext cx="11807683" cy="136828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0" name="Rectangle: Rounded Corners 9">
            <a:extLst>
              <a:ext uri="{FF2B5EF4-FFF2-40B4-BE49-F238E27FC236}">
                <a16:creationId xmlns:a16="http://schemas.microsoft.com/office/drawing/2014/main" id="{41230637-F856-4B19-9A1D-38A11AD4F38C}"/>
              </a:ext>
            </a:extLst>
          </p:cNvPr>
          <p:cNvSpPr/>
          <p:nvPr/>
        </p:nvSpPr>
        <p:spPr>
          <a:xfrm>
            <a:off x="340028" y="113268"/>
            <a:ext cx="11323976" cy="136828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1" name="Rectangle: Rounded Corners 10">
            <a:extLst>
              <a:ext uri="{FF2B5EF4-FFF2-40B4-BE49-F238E27FC236}">
                <a16:creationId xmlns:a16="http://schemas.microsoft.com/office/drawing/2014/main" id="{36CE4424-DFB1-4A1E-B6C2-16D98B38B22A}"/>
              </a:ext>
            </a:extLst>
          </p:cNvPr>
          <p:cNvSpPr/>
          <p:nvPr/>
        </p:nvSpPr>
        <p:spPr>
          <a:xfrm>
            <a:off x="1005079" y="113268"/>
            <a:ext cx="10460129" cy="13682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defTabSz="914400" eaLnBrk="0" fontAlgn="base" hangingPunct="0">
              <a:spcBef>
                <a:spcPct val="0"/>
              </a:spcBef>
              <a:spcAft>
                <a:spcPct val="0"/>
              </a:spcAft>
            </a:pPr>
            <a:r>
              <a:rPr lang="ar-SA" altLang="ar-EG" sz="3600" b="1" u="sng" dirty="0">
                <a:solidFill>
                  <a:schemeClr val="tx1">
                    <a:lumMod val="95000"/>
                    <a:lumOff val="5000"/>
                  </a:schemeClr>
                </a:solidFill>
                <a:latin typeface="Arial" panose="020B0604020202020204" pitchFamily="34" charset="0"/>
                <a:ea typeface="Calibri" panose="020F0502020204030204" pitchFamily="34" charset="0"/>
              </a:rPr>
              <a:t>5-تلقيح الإناث اصطناعيا</a:t>
            </a:r>
          </a:p>
          <a:p>
            <a:pPr lvl="0" algn="ctr" defTabSz="914400" eaLnBrk="0" fontAlgn="base" hangingPunct="0">
              <a:spcBef>
                <a:spcPct val="0"/>
              </a:spcBef>
              <a:spcAft>
                <a:spcPct val="0"/>
              </a:spcAft>
            </a:pPr>
            <a:r>
              <a:rPr lang="en-US" altLang="ar-EG" sz="3600" b="1" u="sng" dirty="0">
                <a:solidFill>
                  <a:schemeClr val="tx1">
                    <a:lumMod val="95000"/>
                    <a:lumOff val="5000"/>
                  </a:schemeClr>
                </a:solidFill>
                <a:ea typeface="Calibri" panose="020F0502020204030204" pitchFamily="34" charset="0"/>
              </a:rPr>
              <a:t> Inseminating rabbit does artificially</a:t>
            </a:r>
            <a:r>
              <a:rPr lang="en-US" altLang="ar-EG" sz="3600" dirty="0">
                <a:solidFill>
                  <a:schemeClr val="tx1">
                    <a:lumMod val="95000"/>
                    <a:lumOff val="5000"/>
                  </a:schemeClr>
                </a:solidFill>
                <a:latin typeface="Arial" panose="020B0604020202020204" pitchFamily="34" charset="0"/>
              </a:rPr>
              <a:t> </a:t>
            </a:r>
          </a:p>
        </p:txBody>
      </p:sp>
      <p:sp>
        <p:nvSpPr>
          <p:cNvPr id="7" name="Rectangle 2">
            <a:extLst>
              <a:ext uri="{FF2B5EF4-FFF2-40B4-BE49-F238E27FC236}">
                <a16:creationId xmlns:a16="http://schemas.microsoft.com/office/drawing/2014/main" id="{6CC3143C-7905-40EA-A801-081DA83F4119}"/>
              </a:ext>
            </a:extLst>
          </p:cNvPr>
          <p:cNvSpPr>
            <a:spLocks noChangeArrowheads="1"/>
          </p:cNvSpPr>
          <p:nvPr/>
        </p:nvSpPr>
        <p:spPr bwMode="auto">
          <a:xfrm>
            <a:off x="617221" y="1748675"/>
            <a:ext cx="11163248" cy="1938992"/>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EG" sz="4000" b="1" i="0" u="sng" strike="noStrike" cap="none" normalizeH="0" baseline="0" dirty="0">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الأرنب كحيوان مستحدث التبويض فإن التزاوج الطبيعي بين الذكر </a:t>
            </a:r>
            <a:r>
              <a:rPr kumimoji="0" lang="ar-SA" altLang="ar-EG" sz="4000" b="1" i="0" u="sng" strike="noStrike" cap="none" normalizeH="0" baseline="0" dirty="0" err="1">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والأنثي</a:t>
            </a:r>
            <a:r>
              <a:rPr kumimoji="0" lang="ar-SA" altLang="ar-EG" sz="4000" b="1" i="0" u="sng" strike="noStrike" cap="none" normalizeH="0" baseline="0" dirty="0">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يكون بمثابة منبه عصبي كافي للغدة النخامية التي ينطلق علي اثره الهرمون المسبب للتبويض</a:t>
            </a:r>
            <a:r>
              <a:rPr kumimoji="0" lang="en-US" altLang="ar-EG" sz="4000" b="1" i="0" u="sng" strike="noStrike" cap="none" normalizeH="0" baseline="0" dirty="0">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ar-EG" sz="4000" b="1" i="0" u="sng" strike="noStrike" cap="none" normalizeH="0" baseline="0" dirty="0">
                <a:ln>
                  <a:noFill/>
                </a:ln>
                <a:solidFill>
                  <a:schemeClr val="tx1">
                    <a:lumMod val="95000"/>
                    <a:lumOff val="5000"/>
                  </a:schemeClr>
                </a:solidFill>
                <a:effectLst/>
                <a:ea typeface="Calibri" panose="020F0502020204030204" pitchFamily="34" charset="0"/>
                <a:cs typeface="Arial" panose="020B0604020202020204" pitchFamily="34" charset="0"/>
              </a:rPr>
              <a:t> (LH )</a:t>
            </a:r>
          </a:p>
        </p:txBody>
      </p:sp>
      <p:sp>
        <p:nvSpPr>
          <p:cNvPr id="15" name="Rectangle 3">
            <a:extLst>
              <a:ext uri="{FF2B5EF4-FFF2-40B4-BE49-F238E27FC236}">
                <a16:creationId xmlns:a16="http://schemas.microsoft.com/office/drawing/2014/main" id="{00C5F0E3-ECFB-44D4-8EF1-A7612F654B5D}"/>
              </a:ext>
            </a:extLst>
          </p:cNvPr>
          <p:cNvSpPr>
            <a:spLocks noChangeArrowheads="1"/>
          </p:cNvSpPr>
          <p:nvPr/>
        </p:nvSpPr>
        <p:spPr bwMode="auto">
          <a:xfrm>
            <a:off x="121362" y="4015919"/>
            <a:ext cx="11807683" cy="1938992"/>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defTabSz="914400" eaLnBrk="0" fontAlgn="base" hangingPunct="0">
              <a:spcBef>
                <a:spcPct val="0"/>
              </a:spcBef>
              <a:spcAft>
                <a:spcPct val="0"/>
              </a:spcAft>
            </a:pPr>
            <a:r>
              <a:rPr lang="ar-SA" altLang="ar-EG" sz="4000" b="1" u="sng" dirty="0">
                <a:solidFill>
                  <a:srgbClr val="FF0000"/>
                </a:solidFill>
                <a:latin typeface="Arial" panose="020B0604020202020204" pitchFamily="34" charset="0"/>
                <a:ea typeface="Calibri" panose="020F0502020204030204" pitchFamily="34" charset="0"/>
              </a:rPr>
              <a:t>ولكن التنبيه الناتج من عملية </a:t>
            </a:r>
            <a:r>
              <a:rPr lang="ar-SA" altLang="ar-EG" sz="4000" b="1" dirty="0">
                <a:solidFill>
                  <a:srgbClr val="FF0000"/>
                </a:solidFill>
                <a:latin typeface="Calibri" panose="020F0502020204030204" pitchFamily="34" charset="0"/>
                <a:ea typeface="Calibri" panose="020F0502020204030204" pitchFamily="34" charset="0"/>
              </a:rPr>
              <a:t>التلقيح</a:t>
            </a:r>
            <a:r>
              <a:rPr kumimoji="0" lang="ar-SA" altLang="ar-EG" sz="4000" b="1" i="0" u="sng" strike="noStrike" cap="none" normalizeH="0" baseline="0" dirty="0">
                <a:ln>
                  <a:noFill/>
                </a:ln>
                <a:solidFill>
                  <a:srgbClr val="FF0000"/>
                </a:solidFill>
                <a:effectLst/>
                <a:ea typeface="Calibri" panose="020F0502020204030204" pitchFamily="34" charset="0"/>
                <a:cs typeface="Arial" panose="020B0604020202020204" pitchFamily="34" charset="0"/>
              </a:rPr>
              <a:t> </a:t>
            </a:r>
            <a:r>
              <a:rPr kumimoji="0" lang="ar-SA" altLang="ar-EG" sz="4000" b="1" i="0" u="sng" strike="noStrike" cap="none" normalizeH="0" baseline="0" dirty="0" err="1">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الإصطناعي</a:t>
            </a:r>
            <a:r>
              <a:rPr kumimoji="0" lang="ar-SA" altLang="ar-EG" sz="4000" b="1" i="0" u="sng"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لا يكفي لتنبيه الغدة النخامية وإطلاق هرمون التبويض ومن هنا فلابد من </a:t>
            </a:r>
            <a:r>
              <a:rPr kumimoji="0" lang="ar-SA" altLang="ar-EG" sz="4000" b="1" i="0" u="sng" strike="noStrike" cap="none" normalizeH="0" baseline="0" dirty="0" err="1">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استحدات</a:t>
            </a:r>
            <a:r>
              <a:rPr kumimoji="0" lang="ar-SA" altLang="ar-EG" sz="4000" b="1" i="0" u="sng"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التبويض اصطناعيا قبل التلقيح الصناعي </a:t>
            </a:r>
            <a:r>
              <a:rPr kumimoji="0" lang="en-US" altLang="ar-EG" sz="3200" b="1" i="0" u="sng" strike="noStrike" cap="none" normalizeH="0" baseline="0" dirty="0">
                <a:ln>
                  <a:noFill/>
                </a:ln>
                <a:solidFill>
                  <a:srgbClr val="FF0000"/>
                </a:solidFill>
                <a:effectLst/>
                <a:ea typeface="Calibri" panose="020F0502020204030204" pitchFamily="34" charset="0"/>
                <a:cs typeface="Arial" panose="020B0604020202020204" pitchFamily="34" charset="0"/>
              </a:rPr>
              <a:t>  </a:t>
            </a:r>
            <a:endParaRPr kumimoji="0" lang="en-US" altLang="ar-EG" sz="32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55293821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 fill="hold"/>
                                        <p:tgtEl>
                                          <p:spTgt spid="15"/>
                                        </p:tgtEl>
                                        <p:attrNameLst>
                                          <p:attrName>ppt_x</p:attrName>
                                        </p:attrNameLst>
                                      </p:cBhvr>
                                      <p:tavLst>
                                        <p:tav tm="0">
                                          <p:val>
                                            <p:strVal val="#ppt_x"/>
                                          </p:val>
                                        </p:tav>
                                        <p:tav tm="100000">
                                          <p:val>
                                            <p:strVal val="#ppt_x"/>
                                          </p:val>
                                        </p:tav>
                                      </p:tavLst>
                                    </p:anim>
                                    <p:anim calcmode="lin" valueType="num">
                                      <p:cBhvr additive="base">
                                        <p:cTn id="24" dur="2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42199DB-C66B-4BA2-9A04-EA85541CE1A3}"/>
              </a:ext>
            </a:extLst>
          </p:cNvPr>
          <p:cNvGraphicFramePr/>
          <p:nvPr>
            <p:extLst>
              <p:ext uri="{D42A27DB-BD31-4B8C-83A1-F6EECF244321}">
                <p14:modId xmlns:p14="http://schemas.microsoft.com/office/powerpoint/2010/main" val="1145554507"/>
              </p:ext>
            </p:extLst>
          </p:nvPr>
        </p:nvGraphicFramePr>
        <p:xfrm>
          <a:off x="0" y="-846364"/>
          <a:ext cx="12192000" cy="771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61711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B1E3F944-60C7-4176-9102-77BA58F77453}"/>
                                            </p:graphicEl>
                                          </p:spTgt>
                                        </p:tgtEl>
                                        <p:attrNameLst>
                                          <p:attrName>style.visibility</p:attrName>
                                        </p:attrNameLst>
                                      </p:cBhvr>
                                      <p:to>
                                        <p:strVal val="visible"/>
                                      </p:to>
                                    </p:set>
                                    <p:animEffect transition="in" filter="randombar(horizontal)">
                                      <p:cBhvr>
                                        <p:cTn id="7" dur="500"/>
                                        <p:tgtEl>
                                          <p:spTgt spid="5">
                                            <p:graphicEl>
                                              <a:dgm id="{B1E3F944-60C7-4176-9102-77BA58F774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6D67A583-5BE7-45B4-9D15-E4877AE96574}"/>
                                            </p:graphicEl>
                                          </p:spTgt>
                                        </p:tgtEl>
                                        <p:attrNameLst>
                                          <p:attrName>style.visibility</p:attrName>
                                        </p:attrNameLst>
                                      </p:cBhvr>
                                      <p:to>
                                        <p:strVal val="visible"/>
                                      </p:to>
                                    </p:set>
                                    <p:animEffect transition="in" filter="randombar(horizontal)">
                                      <p:cBhvr>
                                        <p:cTn id="12" dur="500"/>
                                        <p:tgtEl>
                                          <p:spTgt spid="5">
                                            <p:graphicEl>
                                              <a:dgm id="{6D67A583-5BE7-45B4-9D15-E4877AE96574}"/>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542ECB8B-788D-4FE8-9955-7F9F06799385}"/>
                                            </p:graphicEl>
                                          </p:spTgt>
                                        </p:tgtEl>
                                        <p:attrNameLst>
                                          <p:attrName>style.visibility</p:attrName>
                                        </p:attrNameLst>
                                      </p:cBhvr>
                                      <p:to>
                                        <p:strVal val="visible"/>
                                      </p:to>
                                    </p:set>
                                    <p:animEffect transition="in" filter="randombar(horizontal)">
                                      <p:cBhvr>
                                        <p:cTn id="15" dur="500"/>
                                        <p:tgtEl>
                                          <p:spTgt spid="5">
                                            <p:graphicEl>
                                              <a:dgm id="{542ECB8B-788D-4FE8-9955-7F9F06799385}"/>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graphicEl>
                                              <a:dgm id="{1DB9C9AD-ACF9-438E-879D-9355104703B4}"/>
                                            </p:graphicEl>
                                          </p:spTgt>
                                        </p:tgtEl>
                                        <p:attrNameLst>
                                          <p:attrName>style.visibility</p:attrName>
                                        </p:attrNameLst>
                                      </p:cBhvr>
                                      <p:to>
                                        <p:strVal val="visible"/>
                                      </p:to>
                                    </p:set>
                                    <p:animEffect transition="in" filter="randombar(horizontal)">
                                      <p:cBhvr>
                                        <p:cTn id="18" dur="500"/>
                                        <p:tgtEl>
                                          <p:spTgt spid="5">
                                            <p:graphicEl>
                                              <a:dgm id="{1DB9C9AD-ACF9-438E-879D-9355104703B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graphicEl>
                                              <a:dgm id="{6E3126CA-40E3-4FE5-802D-CC61A67579A5}"/>
                                            </p:graphicEl>
                                          </p:spTgt>
                                        </p:tgtEl>
                                        <p:attrNameLst>
                                          <p:attrName>style.visibility</p:attrName>
                                        </p:attrNameLst>
                                      </p:cBhvr>
                                      <p:to>
                                        <p:strVal val="visible"/>
                                      </p:to>
                                    </p:set>
                                    <p:animEffect transition="in" filter="randombar(horizontal)">
                                      <p:cBhvr>
                                        <p:cTn id="23" dur="500"/>
                                        <p:tgtEl>
                                          <p:spTgt spid="5">
                                            <p:graphicEl>
                                              <a:dgm id="{6E3126CA-40E3-4FE5-802D-CC61A67579A5}"/>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graphicEl>
                                              <a:dgm id="{ED722BE9-169B-4CC1-8A9B-68342945B2A8}"/>
                                            </p:graphicEl>
                                          </p:spTgt>
                                        </p:tgtEl>
                                        <p:attrNameLst>
                                          <p:attrName>style.visibility</p:attrName>
                                        </p:attrNameLst>
                                      </p:cBhvr>
                                      <p:to>
                                        <p:strVal val="visible"/>
                                      </p:to>
                                    </p:set>
                                    <p:animEffect transition="in" filter="randombar(horizontal)">
                                      <p:cBhvr>
                                        <p:cTn id="26" dur="500"/>
                                        <p:tgtEl>
                                          <p:spTgt spid="5">
                                            <p:graphicEl>
                                              <a:dgm id="{ED722BE9-169B-4CC1-8A9B-68342945B2A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graphicEl>
                                              <a:dgm id="{BF415BB5-D0A7-4D47-8841-8DB1E95CC6D4}"/>
                                            </p:graphicEl>
                                          </p:spTgt>
                                        </p:tgtEl>
                                        <p:attrNameLst>
                                          <p:attrName>style.visibility</p:attrName>
                                        </p:attrNameLst>
                                      </p:cBhvr>
                                      <p:to>
                                        <p:strVal val="visible"/>
                                      </p:to>
                                    </p:set>
                                    <p:animEffect transition="in" filter="randombar(horizontal)">
                                      <p:cBhvr>
                                        <p:cTn id="31" dur="500"/>
                                        <p:tgtEl>
                                          <p:spTgt spid="5">
                                            <p:graphicEl>
                                              <a:dgm id="{BF415BB5-D0A7-4D47-8841-8DB1E95CC6D4}"/>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graphicEl>
                                              <a:dgm id="{3865590F-F1AF-4EE6-BEC4-D2292CE6A9A5}"/>
                                            </p:graphicEl>
                                          </p:spTgt>
                                        </p:tgtEl>
                                        <p:attrNameLst>
                                          <p:attrName>style.visibility</p:attrName>
                                        </p:attrNameLst>
                                      </p:cBhvr>
                                      <p:to>
                                        <p:strVal val="visible"/>
                                      </p:to>
                                    </p:set>
                                    <p:animEffect transition="in" filter="randombar(horizontal)">
                                      <p:cBhvr>
                                        <p:cTn id="34" dur="500"/>
                                        <p:tgtEl>
                                          <p:spTgt spid="5">
                                            <p:graphicEl>
                                              <a:dgm id="{3865590F-F1AF-4EE6-BEC4-D2292CE6A9A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graphicEl>
                                              <a:dgm id="{CA28BE6D-9E2F-4F07-92F3-FC7C0769051D}"/>
                                            </p:graphicEl>
                                          </p:spTgt>
                                        </p:tgtEl>
                                        <p:attrNameLst>
                                          <p:attrName>style.visibility</p:attrName>
                                        </p:attrNameLst>
                                      </p:cBhvr>
                                      <p:to>
                                        <p:strVal val="visible"/>
                                      </p:to>
                                    </p:set>
                                    <p:animEffect transition="in" filter="randombar(horizontal)">
                                      <p:cBhvr>
                                        <p:cTn id="39" dur="500"/>
                                        <p:tgtEl>
                                          <p:spTgt spid="5">
                                            <p:graphicEl>
                                              <a:dgm id="{CA28BE6D-9E2F-4F07-92F3-FC7C0769051D}"/>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graphicEl>
                                              <a:dgm id="{B4E7C0A6-7EB4-4789-AC32-FBA3286466AB}"/>
                                            </p:graphicEl>
                                          </p:spTgt>
                                        </p:tgtEl>
                                        <p:attrNameLst>
                                          <p:attrName>style.visibility</p:attrName>
                                        </p:attrNameLst>
                                      </p:cBhvr>
                                      <p:to>
                                        <p:strVal val="visible"/>
                                      </p:to>
                                    </p:set>
                                    <p:animEffect transition="in" filter="randombar(horizontal)">
                                      <p:cBhvr>
                                        <p:cTn id="42" dur="500"/>
                                        <p:tgtEl>
                                          <p:spTgt spid="5">
                                            <p:graphicEl>
                                              <a:dgm id="{B4E7C0A6-7EB4-4789-AC32-FBA3286466AB}"/>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graphicEl>
                                              <a:dgm id="{C8081FA1-B138-47DB-A265-BF6A5E1F68AF}"/>
                                            </p:graphicEl>
                                          </p:spTgt>
                                        </p:tgtEl>
                                        <p:attrNameLst>
                                          <p:attrName>style.visibility</p:attrName>
                                        </p:attrNameLst>
                                      </p:cBhvr>
                                      <p:to>
                                        <p:strVal val="visible"/>
                                      </p:to>
                                    </p:set>
                                    <p:animEffect transition="in" filter="randombar(horizontal)">
                                      <p:cBhvr>
                                        <p:cTn id="45" dur="500"/>
                                        <p:tgtEl>
                                          <p:spTgt spid="5">
                                            <p:graphicEl>
                                              <a:dgm id="{C8081FA1-B138-47DB-A265-BF6A5E1F68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2B311C9-91C9-43E7-92D4-3FEEA36C1851}"/>
              </a:ext>
            </a:extLst>
          </p:cNvPr>
          <p:cNvGraphicFramePr/>
          <p:nvPr>
            <p:extLst>
              <p:ext uri="{D42A27DB-BD31-4B8C-83A1-F6EECF244321}">
                <p14:modId xmlns:p14="http://schemas.microsoft.com/office/powerpoint/2010/main" val="4010583656"/>
              </p:ext>
            </p:extLst>
          </p:nvPr>
        </p:nvGraphicFramePr>
        <p:xfrm>
          <a:off x="177801" y="762000"/>
          <a:ext cx="11836397" cy="631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7A4C503D-85FA-46D1-BB2B-3F9D5C05DA25}"/>
              </a:ext>
            </a:extLst>
          </p:cNvPr>
          <p:cNvSpPr/>
          <p:nvPr/>
        </p:nvSpPr>
        <p:spPr>
          <a:xfrm>
            <a:off x="358462" y="-287986"/>
            <a:ext cx="12039600" cy="1077218"/>
          </a:xfrm>
          <a:prstGeom prst="rect">
            <a:avLst/>
          </a:prstGeom>
        </p:spPr>
        <p:txBody>
          <a:bodyPr wrap="square">
            <a:spAutoFit/>
          </a:bodyPr>
          <a:lstStyle/>
          <a:p>
            <a:pPr lvl="0" algn="ctr" rtl="1"/>
            <a:endParaRPr lang="ar-EG" sz="3200" b="1" dirty="0">
              <a:ln>
                <a:solidFill>
                  <a:srgbClr val="FF0000"/>
                </a:solidFill>
              </a:ln>
              <a:solidFill>
                <a:schemeClr val="tx1">
                  <a:lumMod val="95000"/>
                  <a:lumOff val="5000"/>
                </a:schemeClr>
              </a:solidFill>
            </a:endParaRPr>
          </a:p>
          <a:p>
            <a:pPr lvl="0" algn="ctr" rtl="1"/>
            <a:r>
              <a:rPr lang="ar-SA" sz="3200" b="1" u="sng" dirty="0">
                <a:ln>
                  <a:solidFill>
                    <a:srgbClr val="00B0F0"/>
                  </a:solidFill>
                </a:ln>
                <a:solidFill>
                  <a:schemeClr val="tx1">
                    <a:lumMod val="95000"/>
                    <a:lumOff val="5000"/>
                  </a:schemeClr>
                </a:solidFill>
              </a:rPr>
              <a:t>**استخدام المنبه الهرموني</a:t>
            </a:r>
            <a:r>
              <a:rPr lang="en-US" sz="3200" b="1" u="sng" dirty="0">
                <a:ln>
                  <a:solidFill>
                    <a:srgbClr val="00B0F0"/>
                  </a:solidFill>
                </a:ln>
                <a:solidFill>
                  <a:schemeClr val="tx1">
                    <a:lumMod val="95000"/>
                    <a:lumOff val="5000"/>
                  </a:schemeClr>
                </a:solidFill>
              </a:rPr>
              <a:t> Gn – Rh </a:t>
            </a:r>
            <a:r>
              <a:rPr lang="ar-SA" sz="3200" b="1" u="sng" dirty="0">
                <a:ln>
                  <a:solidFill>
                    <a:srgbClr val="00B0F0"/>
                  </a:solidFill>
                </a:ln>
                <a:solidFill>
                  <a:schemeClr val="tx1">
                    <a:lumMod val="95000"/>
                    <a:lumOff val="5000"/>
                  </a:schemeClr>
                </a:solidFill>
              </a:rPr>
              <a:t>أفضل من استخدام</a:t>
            </a:r>
            <a:r>
              <a:rPr lang="en-US" sz="3200" b="1" u="sng" dirty="0">
                <a:ln>
                  <a:solidFill>
                    <a:srgbClr val="00B0F0"/>
                  </a:solidFill>
                </a:ln>
                <a:solidFill>
                  <a:schemeClr val="tx1">
                    <a:lumMod val="95000"/>
                    <a:lumOff val="5000"/>
                  </a:schemeClr>
                </a:solidFill>
              </a:rPr>
              <a:t> (LH) </a:t>
            </a:r>
            <a:r>
              <a:rPr lang="ar-SA" sz="3200" b="1" u="sng" dirty="0">
                <a:ln>
                  <a:solidFill>
                    <a:srgbClr val="00B0F0"/>
                  </a:solidFill>
                </a:ln>
                <a:solidFill>
                  <a:schemeClr val="tx1">
                    <a:lumMod val="95000"/>
                    <a:lumOff val="5000"/>
                  </a:schemeClr>
                </a:solidFill>
              </a:rPr>
              <a:t>أو</a:t>
            </a:r>
            <a:r>
              <a:rPr lang="en-US" sz="3200" b="1" u="sng" dirty="0">
                <a:ln>
                  <a:solidFill>
                    <a:srgbClr val="00B0F0"/>
                  </a:solidFill>
                </a:ln>
                <a:solidFill>
                  <a:schemeClr val="tx1">
                    <a:lumMod val="95000"/>
                    <a:lumOff val="5000"/>
                  </a:schemeClr>
                </a:solidFill>
              </a:rPr>
              <a:t> (HCG) </a:t>
            </a:r>
            <a:r>
              <a:rPr lang="ar-SA" sz="3200" b="1" u="sng" dirty="0">
                <a:ln>
                  <a:solidFill>
                    <a:srgbClr val="00B0F0"/>
                  </a:solidFill>
                </a:ln>
                <a:solidFill>
                  <a:schemeClr val="tx1">
                    <a:lumMod val="95000"/>
                    <a:lumOff val="5000"/>
                  </a:schemeClr>
                </a:solidFill>
              </a:rPr>
              <a:t>لما يلي</a:t>
            </a:r>
            <a:r>
              <a:rPr lang="en-US" sz="3200" b="1" u="sng" dirty="0">
                <a:ln>
                  <a:solidFill>
                    <a:srgbClr val="00B0F0"/>
                  </a:solidFill>
                </a:ln>
                <a:solidFill>
                  <a:schemeClr val="tx1">
                    <a:lumMod val="95000"/>
                    <a:lumOff val="5000"/>
                  </a:schemeClr>
                </a:solidFill>
              </a:rPr>
              <a:t> </a:t>
            </a:r>
            <a:r>
              <a:rPr lang="ar-SA" sz="3200" b="1" dirty="0">
                <a:ln>
                  <a:solidFill>
                    <a:srgbClr val="00B0F0"/>
                  </a:solidFill>
                </a:ln>
                <a:solidFill>
                  <a:schemeClr val="tx1">
                    <a:lumMod val="95000"/>
                    <a:lumOff val="5000"/>
                  </a:schemeClr>
                </a:solidFill>
              </a:rPr>
              <a:t>  </a:t>
            </a:r>
            <a:endParaRPr lang="ar-EG" sz="3200" b="1" dirty="0">
              <a:ln>
                <a:solidFill>
                  <a:srgbClr val="00B0F0"/>
                </a:solidFill>
              </a:ln>
              <a:solidFill>
                <a:schemeClr val="tx1">
                  <a:lumMod val="95000"/>
                  <a:lumOff val="5000"/>
                </a:schemeClr>
              </a:solidFill>
            </a:endParaRPr>
          </a:p>
        </p:txBody>
      </p:sp>
    </p:spTree>
    <p:extLst>
      <p:ext uri="{BB962C8B-B14F-4D97-AF65-F5344CB8AC3E}">
        <p14:creationId xmlns:p14="http://schemas.microsoft.com/office/powerpoint/2010/main" val="348842715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graphicEl>
                                              <a:dgm id="{0C98A3E1-DEC0-4E15-A753-AECB1CD7D41F}"/>
                                            </p:graphicEl>
                                          </p:spTgt>
                                        </p:tgtEl>
                                        <p:attrNameLst>
                                          <p:attrName>style.visibility</p:attrName>
                                        </p:attrNameLst>
                                      </p:cBhvr>
                                      <p:to>
                                        <p:strVal val="visible"/>
                                      </p:to>
                                    </p:set>
                                    <p:anim calcmode="lin" valueType="num">
                                      <p:cBhvr>
                                        <p:cTn id="12" dur="500" fill="hold"/>
                                        <p:tgtEl>
                                          <p:spTgt spid="5">
                                            <p:graphicEl>
                                              <a:dgm id="{0C98A3E1-DEC0-4E15-A753-AECB1CD7D41F}"/>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0C98A3E1-DEC0-4E15-A753-AECB1CD7D41F}"/>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0C98A3E1-DEC0-4E15-A753-AECB1CD7D41F}"/>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6B83B6BF-728B-4690-9CB2-FA0A2C1AF25B}"/>
                                            </p:graphicEl>
                                          </p:spTgt>
                                        </p:tgtEl>
                                        <p:attrNameLst>
                                          <p:attrName>style.visibility</p:attrName>
                                        </p:attrNameLst>
                                      </p:cBhvr>
                                      <p:to>
                                        <p:strVal val="visible"/>
                                      </p:to>
                                    </p:set>
                                    <p:anim calcmode="lin" valueType="num">
                                      <p:cBhvr>
                                        <p:cTn id="17" dur="500" fill="hold"/>
                                        <p:tgtEl>
                                          <p:spTgt spid="5">
                                            <p:graphicEl>
                                              <a:dgm id="{6B83B6BF-728B-4690-9CB2-FA0A2C1AF25B}"/>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6B83B6BF-728B-4690-9CB2-FA0A2C1AF25B}"/>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6B83B6BF-728B-4690-9CB2-FA0A2C1AF25B}"/>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91125E00-6A2C-4C99-8A1E-8EC9B9C29E7E}"/>
                                            </p:graphicEl>
                                          </p:spTgt>
                                        </p:tgtEl>
                                        <p:attrNameLst>
                                          <p:attrName>style.visibility</p:attrName>
                                        </p:attrNameLst>
                                      </p:cBhvr>
                                      <p:to>
                                        <p:strVal val="visible"/>
                                      </p:to>
                                    </p:set>
                                    <p:anim calcmode="lin" valueType="num">
                                      <p:cBhvr>
                                        <p:cTn id="22" dur="500" fill="hold"/>
                                        <p:tgtEl>
                                          <p:spTgt spid="5">
                                            <p:graphicEl>
                                              <a:dgm id="{91125E00-6A2C-4C99-8A1E-8EC9B9C29E7E}"/>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91125E00-6A2C-4C99-8A1E-8EC9B9C29E7E}"/>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91125E00-6A2C-4C99-8A1E-8EC9B9C29E7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graphicEl>
                                              <a:dgm id="{B66909AE-37E0-4CE1-8C7D-83432B7BBB99}"/>
                                            </p:graphicEl>
                                          </p:spTgt>
                                        </p:tgtEl>
                                        <p:attrNameLst>
                                          <p:attrName>style.visibility</p:attrName>
                                        </p:attrNameLst>
                                      </p:cBhvr>
                                      <p:to>
                                        <p:strVal val="visible"/>
                                      </p:to>
                                    </p:set>
                                    <p:anim calcmode="lin" valueType="num">
                                      <p:cBhvr>
                                        <p:cTn id="29" dur="500" fill="hold"/>
                                        <p:tgtEl>
                                          <p:spTgt spid="5">
                                            <p:graphicEl>
                                              <a:dgm id="{B66909AE-37E0-4CE1-8C7D-83432B7BBB99}"/>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B66909AE-37E0-4CE1-8C7D-83432B7BBB99}"/>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B66909AE-37E0-4CE1-8C7D-83432B7BBB99}"/>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2D34D706-9C44-4AC9-91E0-3CD40C253A2D}"/>
                                            </p:graphicEl>
                                          </p:spTgt>
                                        </p:tgtEl>
                                        <p:attrNameLst>
                                          <p:attrName>style.visibility</p:attrName>
                                        </p:attrNameLst>
                                      </p:cBhvr>
                                      <p:to>
                                        <p:strVal val="visible"/>
                                      </p:to>
                                    </p:set>
                                    <p:anim calcmode="lin" valueType="num">
                                      <p:cBhvr>
                                        <p:cTn id="34" dur="500" fill="hold"/>
                                        <p:tgtEl>
                                          <p:spTgt spid="5">
                                            <p:graphicEl>
                                              <a:dgm id="{2D34D706-9C44-4AC9-91E0-3CD40C253A2D}"/>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2D34D706-9C44-4AC9-91E0-3CD40C253A2D}"/>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2D34D706-9C44-4AC9-91E0-3CD40C253A2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2728C250-52BD-459A-BA93-87F9C21ED21B}"/>
                                            </p:graphicEl>
                                          </p:spTgt>
                                        </p:tgtEl>
                                        <p:attrNameLst>
                                          <p:attrName>style.visibility</p:attrName>
                                        </p:attrNameLst>
                                      </p:cBhvr>
                                      <p:to>
                                        <p:strVal val="visible"/>
                                      </p:to>
                                    </p:set>
                                    <p:anim calcmode="lin" valueType="num">
                                      <p:cBhvr>
                                        <p:cTn id="41" dur="500" fill="hold"/>
                                        <p:tgtEl>
                                          <p:spTgt spid="5">
                                            <p:graphicEl>
                                              <a:dgm id="{2728C250-52BD-459A-BA93-87F9C21ED21B}"/>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2728C250-52BD-459A-BA93-87F9C21ED21B}"/>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2728C250-52BD-459A-BA93-87F9C21ED21B}"/>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graphicEl>
                                              <a:dgm id="{01F1BABE-6792-4B2D-83A8-A3F26D22897D}"/>
                                            </p:graphicEl>
                                          </p:spTgt>
                                        </p:tgtEl>
                                        <p:attrNameLst>
                                          <p:attrName>style.visibility</p:attrName>
                                        </p:attrNameLst>
                                      </p:cBhvr>
                                      <p:to>
                                        <p:strVal val="visible"/>
                                      </p:to>
                                    </p:set>
                                    <p:anim calcmode="lin" valueType="num">
                                      <p:cBhvr>
                                        <p:cTn id="46" dur="500" fill="hold"/>
                                        <p:tgtEl>
                                          <p:spTgt spid="5">
                                            <p:graphicEl>
                                              <a:dgm id="{01F1BABE-6792-4B2D-83A8-A3F26D22897D}"/>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01F1BABE-6792-4B2D-83A8-A3F26D22897D}"/>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01F1BABE-6792-4B2D-83A8-A3F26D2289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3387639475"/>
              </p:ext>
            </p:extLst>
          </p:nvPr>
        </p:nvGraphicFramePr>
        <p:xfrm>
          <a:off x="515156" y="320420"/>
          <a:ext cx="11370614" cy="624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471409"/>
      </p:ext>
    </p:extLst>
  </p:cSld>
  <p:clrMapOvr>
    <a:masterClrMapping/>
  </p:clrMapOvr>
  <p:transition spd="med">
    <p:comb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68ABC0-35D0-40C2-9496-82C63BEAE128}"/>
              </a:ext>
            </a:extLst>
          </p:cNvPr>
          <p:cNvSpPr/>
          <p:nvPr/>
        </p:nvSpPr>
        <p:spPr>
          <a:xfrm>
            <a:off x="598714" y="150114"/>
            <a:ext cx="11083471" cy="6186309"/>
          </a:xfrm>
          <a:prstGeom prst="rect">
            <a:avLst/>
          </a:prstGeom>
          <a:ln/>
        </p:spPr>
        <p:style>
          <a:lnRef idx="1">
            <a:schemeClr val="accent3"/>
          </a:lnRef>
          <a:fillRef idx="1003">
            <a:schemeClr val="lt2"/>
          </a:fillRef>
          <a:effectRef idx="2">
            <a:schemeClr val="accent3"/>
          </a:effectRef>
          <a:fontRef idx="minor">
            <a:schemeClr val="lt1"/>
          </a:fontRef>
        </p:style>
        <p:txBody>
          <a:bodyPr wrap="square">
            <a:spAutoFit/>
          </a:bodyPr>
          <a:lstStyle/>
          <a:p>
            <a:pPr lvl="0" algn="ctr" defTabSz="914400" rtl="1" eaLnBrk="0" fontAlgn="base" hangingPunct="0">
              <a:spcBef>
                <a:spcPct val="0"/>
              </a:spcBef>
              <a:spcAft>
                <a:spcPct val="0"/>
              </a:spcAft>
            </a:pPr>
            <a:endParaRPr lang="ar-SA" altLang="ar-EG" sz="3600" b="1" u="sng" dirty="0">
              <a:solidFill>
                <a:srgbClr val="000000"/>
              </a:solidFill>
              <a:latin typeface="Calibri" panose="020F0502020204030204" pitchFamily="34" charset="0"/>
              <a:ea typeface="Calibri" panose="020F0502020204030204" pitchFamily="34" charset="0"/>
            </a:endParaRPr>
          </a:p>
          <a:p>
            <a:pPr lvl="0" algn="ctr" defTabSz="914400" rtl="1" eaLnBrk="0" fontAlgn="base" hangingPunct="0">
              <a:spcBef>
                <a:spcPct val="0"/>
              </a:spcBef>
              <a:spcAft>
                <a:spcPct val="0"/>
              </a:spcAft>
            </a:pPr>
            <a:r>
              <a:rPr lang="ar-SA" altLang="ar-EG" sz="3600" b="1" u="sng" dirty="0">
                <a:solidFill>
                  <a:srgbClr val="FF0000"/>
                </a:solidFill>
                <a:latin typeface="Calibri" panose="020F0502020204030204" pitchFamily="34" charset="0"/>
                <a:ea typeface="Calibri" panose="020F0502020204030204" pitchFamily="34" charset="0"/>
              </a:rPr>
              <a:t>-</a:t>
            </a:r>
            <a:r>
              <a:rPr lang="ar-SA" altLang="ar-EG" sz="3600" b="1" u="sng" dirty="0">
                <a:solidFill>
                  <a:schemeClr val="tx1">
                    <a:lumMod val="95000"/>
                    <a:lumOff val="5000"/>
                  </a:schemeClr>
                </a:solidFill>
                <a:latin typeface="Calibri" panose="020F0502020204030204" pitchFamily="34" charset="0"/>
                <a:ea typeface="Calibri" panose="020F0502020204030204" pitchFamily="34" charset="0"/>
              </a:rPr>
              <a:t>من عيوب </a:t>
            </a:r>
            <a:r>
              <a:rPr lang="ar-SA" altLang="ar-EG" sz="3600" b="1" u="sng" dirty="0" err="1">
                <a:solidFill>
                  <a:schemeClr val="tx1">
                    <a:lumMod val="95000"/>
                    <a:lumOff val="5000"/>
                  </a:schemeClr>
                </a:solidFill>
                <a:latin typeface="Calibri" panose="020F0502020204030204" pitchFamily="34" charset="0"/>
                <a:ea typeface="Calibri" panose="020F0502020204030204" pitchFamily="34" charset="0"/>
              </a:rPr>
              <a:t>إستخدام</a:t>
            </a:r>
            <a:r>
              <a:rPr lang="ar-SA" altLang="ar-EG" sz="3600" b="1" u="sng" dirty="0">
                <a:solidFill>
                  <a:schemeClr val="tx1">
                    <a:lumMod val="95000"/>
                    <a:lumOff val="5000"/>
                  </a:schemeClr>
                </a:solidFill>
                <a:latin typeface="Calibri" panose="020F0502020204030204" pitchFamily="34" charset="0"/>
                <a:ea typeface="Calibri" panose="020F0502020204030204" pitchFamily="34" charset="0"/>
              </a:rPr>
              <a:t> الهرمونات أنه :</a:t>
            </a:r>
          </a:p>
          <a:p>
            <a:pPr lvl="0" algn="ctr" defTabSz="914400" rtl="1" eaLnBrk="0" fontAlgn="base" hangingPunct="0">
              <a:spcBef>
                <a:spcPct val="0"/>
              </a:spcBef>
              <a:spcAft>
                <a:spcPct val="0"/>
              </a:spcAft>
            </a:pPr>
            <a:endParaRPr lang="ar-SA" altLang="ar-EG" sz="3600" b="1" u="sng" dirty="0">
              <a:solidFill>
                <a:srgbClr val="000000"/>
              </a:solidFill>
              <a:latin typeface="Calibri" panose="020F0502020204030204" pitchFamily="34" charset="0"/>
              <a:ea typeface="Calibri" panose="020F0502020204030204" pitchFamily="34" charset="0"/>
            </a:endParaRPr>
          </a:p>
          <a:p>
            <a:pPr lvl="0" algn="r" defTabSz="914400" rtl="1" eaLnBrk="0" fontAlgn="base" hangingPunct="0">
              <a:spcBef>
                <a:spcPct val="0"/>
              </a:spcBef>
              <a:spcAft>
                <a:spcPct val="0"/>
              </a:spcAft>
            </a:pPr>
            <a:r>
              <a:rPr lang="ar-SA" altLang="ar-EG" sz="3600" b="1" dirty="0">
                <a:solidFill>
                  <a:srgbClr val="FF0000"/>
                </a:solidFill>
                <a:latin typeface="Calibri" panose="020F0502020204030204" pitchFamily="34" charset="0"/>
                <a:ea typeface="Calibri" panose="020F0502020204030204" pitchFamily="34" charset="0"/>
              </a:rPr>
              <a:t>بعد الحقن بأكثر من 2- 4 مرات تستطيع أنثي الأرنب أن تكون أجساما مناعية ضد هذه الهرمونات مما يؤدي إلي عقم الاناث</a:t>
            </a:r>
            <a:r>
              <a:rPr lang="ar-SA" altLang="ar-EG" sz="3600" b="1" dirty="0">
                <a:solidFill>
                  <a:schemeClr val="bg1"/>
                </a:solidFill>
                <a:latin typeface="Calibri" panose="020F0502020204030204" pitchFamily="34" charset="0"/>
                <a:ea typeface="Calibri" panose="020F0502020204030204" pitchFamily="34" charset="0"/>
              </a:rPr>
              <a:t>،</a:t>
            </a:r>
          </a:p>
          <a:p>
            <a:pPr lvl="0" algn="r" defTabSz="914400" rtl="1" eaLnBrk="0" fontAlgn="base" hangingPunct="0">
              <a:spcBef>
                <a:spcPct val="0"/>
              </a:spcBef>
              <a:spcAft>
                <a:spcPct val="0"/>
              </a:spcAft>
            </a:pPr>
            <a:endParaRPr lang="ar-SA" altLang="ar-EG" sz="3600" b="1" dirty="0">
              <a:solidFill>
                <a:schemeClr val="bg1"/>
              </a:solidFill>
              <a:latin typeface="Calibri" panose="020F0502020204030204" pitchFamily="34" charset="0"/>
              <a:ea typeface="Calibri" panose="020F0502020204030204" pitchFamily="34" charset="0"/>
            </a:endParaRPr>
          </a:p>
          <a:p>
            <a:pPr lvl="0" algn="r" defTabSz="914400" rtl="1" eaLnBrk="0" fontAlgn="base" hangingPunct="0">
              <a:spcBef>
                <a:spcPct val="0"/>
              </a:spcBef>
              <a:spcAft>
                <a:spcPct val="0"/>
              </a:spcAft>
            </a:pPr>
            <a:r>
              <a:rPr lang="ar-SA" altLang="ar-EG" sz="3600" b="1" dirty="0">
                <a:solidFill>
                  <a:srgbClr val="000000"/>
                </a:solidFill>
                <a:latin typeface="Calibri" panose="020F0502020204030204" pitchFamily="34" charset="0"/>
                <a:ea typeface="Calibri" panose="020F0502020204030204" pitchFamily="34" charset="0"/>
              </a:rPr>
              <a:t> مع العلم أنه يجب ترك </a:t>
            </a:r>
            <a:r>
              <a:rPr lang="ar-SA" altLang="ar-EG" sz="3600" b="1" dirty="0" err="1">
                <a:solidFill>
                  <a:srgbClr val="000000"/>
                </a:solidFill>
                <a:latin typeface="Calibri" panose="020F0502020204030204" pitchFamily="34" charset="0"/>
                <a:ea typeface="Calibri" panose="020F0502020204030204" pitchFamily="34" charset="0"/>
              </a:rPr>
              <a:t>الأنثي</a:t>
            </a:r>
            <a:r>
              <a:rPr lang="ar-SA" altLang="ar-EG" sz="3600" b="1" dirty="0">
                <a:solidFill>
                  <a:srgbClr val="000000"/>
                </a:solidFill>
                <a:latin typeface="Calibri" panose="020F0502020204030204" pitchFamily="34" charset="0"/>
                <a:ea typeface="Calibri" panose="020F0502020204030204" pitchFamily="34" charset="0"/>
              </a:rPr>
              <a:t> بعد إجراء عملية التنبيه لمدة 2- 5 ساعات ثم يتم حقن السائل المنوي</a:t>
            </a:r>
            <a:r>
              <a:rPr lang="ar-SA" altLang="ar-EG" sz="3600" b="1" dirty="0">
                <a:latin typeface="Calibri" panose="020F0502020204030204" pitchFamily="34" charset="0"/>
                <a:ea typeface="Calibri" panose="020F0502020204030204" pitchFamily="34" charset="0"/>
              </a:rPr>
              <a:t> </a:t>
            </a:r>
            <a:endParaRPr lang="en-US" altLang="ar-EG" sz="3600" b="1" u="sng" dirty="0">
              <a:solidFill>
                <a:srgbClr val="008080"/>
              </a:solidFill>
              <a:ea typeface="Calibri" panose="020F0502020204030204" pitchFamily="34" charset="0"/>
            </a:endParaRPr>
          </a:p>
          <a:p>
            <a:pPr lvl="0" algn="r" defTabSz="914400" eaLnBrk="0" fontAlgn="base" hangingPunct="0">
              <a:spcBef>
                <a:spcPct val="0"/>
              </a:spcBef>
              <a:spcAft>
                <a:spcPct val="0"/>
              </a:spcAft>
            </a:pPr>
            <a:br>
              <a:rPr lang="en-US" altLang="ar-EG" sz="3600" b="1" u="sng" dirty="0">
                <a:solidFill>
                  <a:srgbClr val="008080"/>
                </a:solidFill>
                <a:latin typeface="Arial" panose="020B0604020202020204" pitchFamily="34" charset="0"/>
                <a:ea typeface="Calibri" panose="020F0502020204030204" pitchFamily="34" charset="0"/>
              </a:rPr>
            </a:br>
            <a:br>
              <a:rPr lang="en-US" altLang="ar-EG" sz="3600" b="1" u="sng" dirty="0">
                <a:solidFill>
                  <a:srgbClr val="008080"/>
                </a:solidFill>
                <a:latin typeface="Arial" panose="020B0604020202020204" pitchFamily="34" charset="0"/>
                <a:ea typeface="Calibri" panose="020F0502020204030204" pitchFamily="34" charset="0"/>
              </a:rPr>
            </a:br>
            <a:endParaRPr lang="en-US" altLang="ar-EG" sz="3600" b="1" dirty="0">
              <a:latin typeface="Arial" panose="020B0604020202020204" pitchFamily="34" charset="0"/>
            </a:endParaRPr>
          </a:p>
        </p:txBody>
      </p:sp>
    </p:spTree>
    <p:extLst>
      <p:ext uri="{BB962C8B-B14F-4D97-AF65-F5344CB8AC3E}">
        <p14:creationId xmlns:p14="http://schemas.microsoft.com/office/powerpoint/2010/main" val="324179189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15841"/>
            <a:ext cx="12192000" cy="5016758"/>
          </a:xfrm>
          <a:prstGeom prst="rect">
            <a:avLst/>
          </a:prstGeom>
        </p:spPr>
        <p:txBody>
          <a:bodyPr wrap="square">
            <a:spAutoFit/>
          </a:bodyPr>
          <a:lstStyle/>
          <a:p>
            <a:pPr algn="r"/>
            <a:r>
              <a:rPr lang="ar-EG" dirty="0"/>
              <a:t> </a:t>
            </a:r>
            <a:r>
              <a:rPr lang="ar-EG" sz="4000" b="1" dirty="0"/>
              <a:t>يتم تثبيت جسم الانثي بشكل جيد ثم نقوم بفرد أرجلها الخلفية بعيدا عن الجسم ثم يتم أخذ كمية من السائل المنوي المخفف (حوالي0.5سم3) بواسطة أنبوبة التلقيح الزجاجية أو المصنوعة من البلاستيك ذات الانتفاخ الكاوتشوكي والتي طولها حوالي 8- 15 سم ومثنية في أحد نهايتها بزاوية قدرها 15- 30 ويجب أن تكون الأنبوبة المستخدمة في التلقيح معقمة ويفضل استخدام الأنبوبة مرة واحدة وتكون ذات طرف أملس حيث يتم ادخالها في مهبل الأنثي ودفعها حتي تصل إلي منطقة الرحم ثم يتم حقن السائل المنوي في الرحم </a:t>
            </a:r>
            <a:r>
              <a:rPr lang="ar-EG" dirty="0"/>
              <a:t>.</a:t>
            </a:r>
          </a:p>
        </p:txBody>
      </p:sp>
      <p:sp>
        <p:nvSpPr>
          <p:cNvPr id="4" name="مستطيل 3"/>
          <p:cNvSpPr/>
          <p:nvPr/>
        </p:nvSpPr>
        <p:spPr>
          <a:xfrm>
            <a:off x="4584880" y="201611"/>
            <a:ext cx="4172754" cy="923330"/>
          </a:xfrm>
          <a:prstGeom prst="rect">
            <a:avLst/>
          </a:prstGeom>
          <a:solidFill>
            <a:schemeClr val="bg2">
              <a:lumMod val="90000"/>
            </a:schemeClr>
          </a:solidFill>
        </p:spPr>
        <p:txBody>
          <a:bodyPr wrap="square" lIns="91440" tIns="45720" rIns="91440" bIns="45720">
            <a:spAutoFit/>
          </a:bodyPr>
          <a:lstStyle/>
          <a:p>
            <a:pPr algn="ctr"/>
            <a:r>
              <a:rPr lang="ar-EG"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طريقة التلقيح </a:t>
            </a:r>
          </a:p>
        </p:txBody>
      </p:sp>
    </p:spTree>
    <p:extLst>
      <p:ext uri="{BB962C8B-B14F-4D97-AF65-F5344CB8AC3E}">
        <p14:creationId xmlns:p14="http://schemas.microsoft.com/office/powerpoint/2010/main" val="1385326067"/>
      </p:ext>
    </p:extLst>
  </p:cSld>
  <p:clrMapOvr>
    <a:masterClrMapping/>
  </p:clrMapOvr>
  <p:transition spd="med">
    <p:comb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64008" y="18072"/>
            <a:ext cx="10726223" cy="3262432"/>
          </a:xfrm>
          <a:prstGeom prst="rect">
            <a:avLst/>
          </a:prstGeom>
          <a:noFill/>
        </p:spPr>
        <p:txBody>
          <a:bodyPr wrap="square" lIns="91440" tIns="45720" rIns="91440" bIns="45720">
            <a:spAutoFit/>
          </a:bodyPr>
          <a:lstStyle/>
          <a:p>
            <a:pPr algn="ctr"/>
            <a:r>
              <a:rPr lang="ar-EG" sz="5400" b="1" dirty="0">
                <a:ln w="180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miter lim="800000"/>
                </a:ln>
                <a:solidFill>
                  <a:srgbClr val="FF0000"/>
                </a:solidFill>
                <a:effectLst>
                  <a:outerShdw blurRad="50800" dist="38100" dir="2700000" algn="tl" rotWithShape="0">
                    <a:prstClr val="black">
                      <a:alpha val="40000"/>
                    </a:prstClr>
                  </a:outerShdw>
                </a:effectLst>
              </a:rPr>
              <a:t>الادوات المستخدمة في التلقيح الصناعي </a:t>
            </a:r>
          </a:p>
          <a:p>
            <a:pPr algn="ctr"/>
            <a:endParaRPr lang="ar-EG"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lgn="r"/>
            <a:r>
              <a:rPr lang="ar-EG" sz="4400" b="1" cap="none" spc="0" dirty="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rPr>
              <a:t>1-المهبل الصناعي ( للارانب )او على حسب نوع الحيوان</a:t>
            </a:r>
          </a:p>
          <a:p>
            <a:pPr algn="ctr"/>
            <a:endParaRPr lang="ar-SA"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33" y="2846231"/>
            <a:ext cx="11310398" cy="3567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11518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6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8177973" y="655935"/>
            <a:ext cx="3865161" cy="923330"/>
          </a:xfrm>
          <a:prstGeom prst="rect">
            <a:avLst/>
          </a:prstGeom>
          <a:noFill/>
          <a:ln>
            <a:solidFill>
              <a:schemeClr val="tx1"/>
            </a:solidFill>
          </a:ln>
        </p:spPr>
        <p:txBody>
          <a:bodyPr wrap="none" lIns="91440" tIns="45720" rIns="91440" bIns="45720">
            <a:spAutoFit/>
          </a:bodyPr>
          <a:lstStyle/>
          <a:p>
            <a:pPr algn="ctr"/>
            <a:r>
              <a:rPr lang="ar-EG" sz="5400" b="1" dirty="0">
                <a:ln w="18000">
                  <a:solidFill>
                    <a:sysClr val="windowText" lastClr="000000"/>
                  </a:solidFill>
                  <a:prstDash val="solid"/>
                  <a:miter lim="800000"/>
                </a:ln>
                <a:solidFill>
                  <a:srgbClr val="0070C0"/>
                </a:solidFill>
                <a:effectLst>
                  <a:outerShdw blurRad="25500" dist="23000" dir="7020000" algn="tl">
                    <a:srgbClr val="000000">
                      <a:alpha val="50000"/>
                    </a:srgbClr>
                  </a:outerShdw>
                </a:effectLst>
              </a:rPr>
              <a:t>سائل منوى جيد </a:t>
            </a:r>
          </a:p>
        </p:txBody>
      </p:sp>
      <p:sp>
        <p:nvSpPr>
          <p:cNvPr id="11" name="مستطيل 10"/>
          <p:cNvSpPr/>
          <p:nvPr/>
        </p:nvSpPr>
        <p:spPr>
          <a:xfrm>
            <a:off x="2421269" y="1367135"/>
            <a:ext cx="5756704" cy="923330"/>
          </a:xfrm>
          <a:prstGeom prst="rect">
            <a:avLst/>
          </a:prstGeom>
          <a:noFill/>
          <a:ln>
            <a:solidFill>
              <a:srgbClr val="0070C0"/>
            </a:solidFill>
          </a:ln>
        </p:spPr>
        <p:txBody>
          <a:bodyPr wrap="none" lIns="91440" tIns="45720" rIns="91440" bIns="45720">
            <a:spAutoFit/>
          </a:bodyPr>
          <a:lstStyle/>
          <a:p>
            <a:pPr algn="ctr"/>
            <a:r>
              <a:rPr lang="ar-EG" sz="5400" b="1" dirty="0">
                <a:ln w="18000">
                  <a:solidFill>
                    <a:schemeClr val="tx1">
                      <a:lumMod val="95000"/>
                      <a:lumOff val="5000"/>
                    </a:schemeClr>
                  </a:solidFill>
                  <a:prstDash val="solid"/>
                  <a:miter lim="800000"/>
                </a:ln>
                <a:solidFill>
                  <a:srgbClr val="0070C0"/>
                </a:solidFill>
                <a:effectLst>
                  <a:outerShdw blurRad="25500" dist="23000" dir="7020000" algn="tl">
                    <a:srgbClr val="000000">
                      <a:alpha val="50000"/>
                    </a:srgbClr>
                  </a:outerShdw>
                </a:effectLst>
              </a:rPr>
              <a:t>بويضات ذات جودة عالية</a:t>
            </a:r>
          </a:p>
        </p:txBody>
      </p:sp>
      <p:sp>
        <p:nvSpPr>
          <p:cNvPr id="12" name="سهم للأسفل 11"/>
          <p:cNvSpPr/>
          <p:nvPr/>
        </p:nvSpPr>
        <p:spPr>
          <a:xfrm>
            <a:off x="8177973" y="2044192"/>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مستطيل 12"/>
          <p:cNvSpPr/>
          <p:nvPr/>
        </p:nvSpPr>
        <p:spPr>
          <a:xfrm>
            <a:off x="3379409" y="3521332"/>
            <a:ext cx="8252580" cy="1754326"/>
          </a:xfrm>
          <a:prstGeom prst="rect">
            <a:avLst/>
          </a:prstGeom>
          <a:noFill/>
        </p:spPr>
        <p:txBody>
          <a:bodyPr wrap="none" lIns="91440" tIns="45720" rIns="91440" bIns="45720">
            <a:spAutoFit/>
          </a:bodyPr>
          <a:lstStyle/>
          <a:p>
            <a:r>
              <a:rPr lang="ar-EG" sz="5400" b="1" dirty="0">
                <a:ln w="18000">
                  <a:solidFill>
                    <a:schemeClr val="tx1">
                      <a:lumMod val="95000"/>
                      <a:lumOff val="5000"/>
                    </a:schemeClr>
                  </a:solidFill>
                  <a:prstDash val="solid"/>
                  <a:miter lim="800000"/>
                </a:ln>
                <a:solidFill>
                  <a:srgbClr val="7030A0"/>
                </a:solidFill>
                <a:effectLst>
                  <a:outerShdw blurRad="25500" dist="23000" dir="7020000" algn="tl">
                    <a:srgbClr val="000000">
                      <a:alpha val="50000"/>
                    </a:srgbClr>
                  </a:outerShdw>
                </a:effectLst>
              </a:rPr>
              <a:t>الحصول على اجنه ذات جودة عالية </a:t>
            </a:r>
          </a:p>
          <a:p>
            <a:pPr algn="ctr"/>
            <a:r>
              <a:rPr lang="ar-EG" sz="5400" b="1" dirty="0">
                <a:ln w="18000">
                  <a:solidFill>
                    <a:schemeClr val="tx1">
                      <a:lumMod val="95000"/>
                      <a:lumOff val="5000"/>
                    </a:schemeClr>
                  </a:solidFill>
                  <a:prstDash val="solid"/>
                  <a:miter lim="800000"/>
                </a:ln>
                <a:solidFill>
                  <a:srgbClr val="7030A0"/>
                </a:solidFill>
                <a:effectLst>
                  <a:outerShdw blurRad="25500" dist="23000" dir="7020000" algn="tl">
                    <a:srgbClr val="000000">
                      <a:alpha val="50000"/>
                    </a:srgbClr>
                  </a:outerShdw>
                </a:effectLst>
              </a:rPr>
              <a:t>يمكن زراعتها والاستفادة منها </a:t>
            </a:r>
          </a:p>
        </p:txBody>
      </p:sp>
    </p:spTree>
    <p:extLst>
      <p:ext uri="{BB962C8B-B14F-4D97-AF65-F5344CB8AC3E}">
        <p14:creationId xmlns:p14="http://schemas.microsoft.com/office/powerpoint/2010/main" val="193842444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9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6062" y="309093"/>
            <a:ext cx="11882907" cy="1323439"/>
          </a:xfrm>
          <a:prstGeom prst="rect">
            <a:avLst/>
          </a:prstGeom>
        </p:spPr>
        <p:txBody>
          <a:bodyPr wrap="square">
            <a:spAutoFit/>
          </a:bodyPr>
          <a:lstStyle/>
          <a:p>
            <a:pPr algn="r"/>
            <a:r>
              <a:rPr lang="ar-EG" sz="4000" b="1" dirty="0"/>
              <a:t>2-</a:t>
            </a:r>
            <a:r>
              <a:rPr lang="ar-SA" sz="4000" b="1" dirty="0"/>
              <a:t>قسطرة متصلة بمحقن لسحب السائل المنوي </a:t>
            </a:r>
            <a:endParaRPr lang="en-US" sz="4000" b="1" dirty="0"/>
          </a:p>
          <a:p>
            <a:pPr algn="ctr"/>
            <a:r>
              <a:rPr lang="ar-SA" sz="4000" b="1" dirty="0" err="1">
                <a:solidFill>
                  <a:srgbClr val="FF0000"/>
                </a:solidFill>
              </a:rPr>
              <a:t>لادخال</a:t>
            </a:r>
            <a:r>
              <a:rPr lang="ar-SA" sz="4000" b="1" dirty="0">
                <a:solidFill>
                  <a:srgbClr val="FF0000"/>
                </a:solidFill>
              </a:rPr>
              <a:t> السائل </a:t>
            </a:r>
            <a:r>
              <a:rPr lang="ar-SA" sz="4000" b="1" dirty="0" err="1">
                <a:solidFill>
                  <a:srgbClr val="FF0000"/>
                </a:solidFill>
              </a:rPr>
              <a:t>المنوى</a:t>
            </a:r>
            <a:r>
              <a:rPr lang="ar-SA" sz="4000" b="1" dirty="0">
                <a:solidFill>
                  <a:srgbClr val="FF0000"/>
                </a:solidFill>
              </a:rPr>
              <a:t> المخفف داخل الرحم </a:t>
            </a:r>
            <a:r>
              <a:rPr lang="en-US" sz="4000" b="1" dirty="0">
                <a:solidFill>
                  <a:srgbClr val="FF0000"/>
                </a:solidFill>
              </a:rPr>
              <a:t> </a:t>
            </a:r>
            <a:r>
              <a:rPr lang="en-US" sz="4000" b="1" dirty="0"/>
              <a:t> </a:t>
            </a:r>
            <a:endParaRPr lang="ar-EG" sz="4000" b="1" dirty="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862" y="1983346"/>
            <a:ext cx="5280338" cy="4559122"/>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23" y="1983346"/>
            <a:ext cx="5834129" cy="4559122"/>
          </a:xfrm>
          <a:prstGeom prst="rect">
            <a:avLst/>
          </a:prstGeom>
        </p:spPr>
      </p:pic>
    </p:spTree>
    <p:extLst>
      <p:ext uri="{BB962C8B-B14F-4D97-AF65-F5344CB8AC3E}">
        <p14:creationId xmlns:p14="http://schemas.microsoft.com/office/powerpoint/2010/main" val="396031560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6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4551" y="-226429"/>
            <a:ext cx="10908405" cy="2308324"/>
          </a:xfrm>
          <a:prstGeom prst="rect">
            <a:avLst/>
          </a:prstGeom>
        </p:spPr>
        <p:txBody>
          <a:bodyPr wrap="square">
            <a:spAutoFit/>
          </a:bodyPr>
          <a:lstStyle/>
          <a:p>
            <a:pPr lvl="0" algn="r" rtl="1"/>
            <a:endParaRPr lang="en-US" sz="2400" dirty="0"/>
          </a:p>
          <a:p>
            <a:pPr algn="r" rtl="1"/>
            <a:r>
              <a:rPr lang="en-US" sz="4000" b="1" dirty="0"/>
              <a:t>-3</a:t>
            </a:r>
            <a:r>
              <a:rPr lang="ar-SA" sz="4000" b="1" dirty="0"/>
              <a:t>ريسبيتال</a:t>
            </a:r>
            <a:r>
              <a:rPr lang="en-US" sz="4000" b="1" dirty="0"/>
              <a:t> </a:t>
            </a:r>
            <a:endParaRPr lang="en-US" sz="4000" dirty="0"/>
          </a:p>
          <a:p>
            <a:pPr algn="ctr"/>
            <a:r>
              <a:rPr lang="en-US" sz="4000" b="1" dirty="0">
                <a:solidFill>
                  <a:srgbClr val="FF0000"/>
                </a:solidFill>
              </a:rPr>
              <a:t>GNRH</a:t>
            </a:r>
            <a:r>
              <a:rPr lang="ar-EG" sz="4000" b="1" dirty="0">
                <a:solidFill>
                  <a:srgbClr val="FF0000"/>
                </a:solidFill>
              </a:rPr>
              <a:t>وهي </a:t>
            </a:r>
            <a:r>
              <a:rPr lang="ar-SA" sz="4000" b="1" dirty="0">
                <a:solidFill>
                  <a:srgbClr val="FF0000"/>
                </a:solidFill>
              </a:rPr>
              <a:t>مادة محفزة مماثلة لهرمون</a:t>
            </a:r>
            <a:r>
              <a:rPr lang="ar-EG" sz="4000" b="1" dirty="0">
                <a:solidFill>
                  <a:srgbClr val="FF0000"/>
                </a:solidFill>
              </a:rPr>
              <a:t> </a:t>
            </a:r>
            <a:r>
              <a:rPr lang="en-US" sz="4000" b="1" i="1" dirty="0">
                <a:solidFill>
                  <a:srgbClr val="FF0000"/>
                </a:solidFill>
              </a:rPr>
              <a:t>.</a:t>
            </a:r>
          </a:p>
          <a:p>
            <a:pPr algn="ctr"/>
            <a:r>
              <a:rPr lang="ar-SA" sz="4000" b="1" i="1" dirty="0">
                <a:solidFill>
                  <a:srgbClr val="FF0000"/>
                </a:solidFill>
              </a:rPr>
              <a:t>وتحسين معدل التبويض </a:t>
            </a:r>
            <a:r>
              <a:rPr lang="ar-SA" sz="4000" b="1" i="1" dirty="0" err="1">
                <a:solidFill>
                  <a:srgbClr val="FF0000"/>
                </a:solidFill>
              </a:rPr>
              <a:t>والأخصا</a:t>
            </a:r>
            <a:r>
              <a:rPr lang="ar-EG" sz="4000" b="1" i="1" dirty="0">
                <a:solidFill>
                  <a:srgbClr val="FF0000"/>
                </a:solidFill>
              </a:rPr>
              <a:t>ب </a:t>
            </a:r>
            <a:endParaRPr lang="en-US" sz="4000" i="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5" y="2352351"/>
            <a:ext cx="6993228" cy="4421936"/>
          </a:xfrm>
          <a:prstGeom prst="rect">
            <a:avLst/>
          </a:prstGeom>
        </p:spPr>
      </p:pic>
    </p:spTree>
    <p:extLst>
      <p:ext uri="{BB962C8B-B14F-4D97-AF65-F5344CB8AC3E}">
        <p14:creationId xmlns:p14="http://schemas.microsoft.com/office/powerpoint/2010/main" val="287519224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6571" y="51480"/>
            <a:ext cx="11393204" cy="2215991"/>
          </a:xfrm>
          <a:prstGeom prst="rect">
            <a:avLst/>
          </a:prstGeom>
        </p:spPr>
        <p:txBody>
          <a:bodyPr wrap="square">
            <a:spAutoFit/>
          </a:bodyPr>
          <a:lstStyle/>
          <a:p>
            <a:pPr algn="r" rtl="1"/>
            <a:r>
              <a:rPr lang="ar-SA" sz="4000" b="1" dirty="0"/>
              <a:t>5-ميكروسكوب </a:t>
            </a:r>
            <a:endParaRPr lang="ar-EG" sz="4000" b="1" dirty="0"/>
          </a:p>
          <a:p>
            <a:pPr algn="r" rtl="1"/>
            <a:r>
              <a:rPr lang="ar-EG" sz="4000" b="1" dirty="0">
                <a:solidFill>
                  <a:srgbClr val="FF0000"/>
                </a:solidFill>
              </a:rPr>
              <a:t>بهدف تحديد </a:t>
            </a:r>
            <a:r>
              <a:rPr lang="ar-EG" sz="4000" b="1" dirty="0">
                <a:solidFill>
                  <a:schemeClr val="tx1">
                    <a:lumMod val="95000"/>
                    <a:lumOff val="5000"/>
                  </a:schemeClr>
                </a:solidFill>
              </a:rPr>
              <a:t>عددها</a:t>
            </a:r>
            <a:r>
              <a:rPr lang="ar-EG" sz="4000" b="1" dirty="0">
                <a:solidFill>
                  <a:srgbClr val="FF0000"/>
                </a:solidFill>
              </a:rPr>
              <a:t> و </a:t>
            </a:r>
            <a:r>
              <a:rPr lang="ar-EG" sz="4000" b="1" dirty="0">
                <a:solidFill>
                  <a:schemeClr val="tx1">
                    <a:lumMod val="95000"/>
                    <a:lumOff val="5000"/>
                  </a:schemeClr>
                </a:solidFill>
              </a:rPr>
              <a:t>شكلها</a:t>
            </a:r>
            <a:r>
              <a:rPr lang="ar-EG" sz="4000" b="1" dirty="0">
                <a:solidFill>
                  <a:srgbClr val="FF0000"/>
                </a:solidFill>
              </a:rPr>
              <a:t> (شاذ او طبيعي ) </a:t>
            </a:r>
            <a:r>
              <a:rPr lang="ar-EG" sz="4000" b="1" dirty="0">
                <a:solidFill>
                  <a:schemeClr val="tx1">
                    <a:lumMod val="95000"/>
                    <a:lumOff val="5000"/>
                  </a:schemeClr>
                </a:solidFill>
              </a:rPr>
              <a:t>وحركتها</a:t>
            </a:r>
            <a:r>
              <a:rPr lang="ar-EG" sz="4000" b="1" dirty="0">
                <a:solidFill>
                  <a:srgbClr val="FF0000"/>
                </a:solidFill>
              </a:rPr>
              <a:t> (يرتبط حركة الحيوان المنوي بقدرته على الاخصاب )</a:t>
            </a:r>
            <a:endParaRPr lang="en-US" sz="4000" dirty="0"/>
          </a:p>
          <a:p>
            <a:pPr algn="r" rtl="1"/>
            <a:r>
              <a:rPr lang="ar-EG" b="1" dirty="0"/>
              <a:t>)</a:t>
            </a:r>
            <a:endParaRPr lang="en-US"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29" y="1893193"/>
            <a:ext cx="6773124" cy="4604197"/>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152" y="1893193"/>
            <a:ext cx="4774351" cy="4310869"/>
          </a:xfrm>
          <a:prstGeom prst="rect">
            <a:avLst/>
          </a:prstGeom>
        </p:spPr>
      </p:pic>
    </p:spTree>
    <p:extLst>
      <p:ext uri="{BB962C8B-B14F-4D97-AF65-F5344CB8AC3E}">
        <p14:creationId xmlns:p14="http://schemas.microsoft.com/office/powerpoint/2010/main" val="253236713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374" y="295819"/>
            <a:ext cx="11316975" cy="1446550"/>
          </a:xfrm>
          <a:prstGeom prst="rect">
            <a:avLst/>
          </a:prstGeom>
        </p:spPr>
        <p:txBody>
          <a:bodyPr wrap="square">
            <a:spAutoFit/>
          </a:bodyPr>
          <a:lstStyle/>
          <a:p>
            <a:pPr algn="r" rtl="1"/>
            <a:r>
              <a:rPr lang="ar-SA" sz="4400" b="1" dirty="0"/>
              <a:t>6-شرائح زجاجية</a:t>
            </a:r>
            <a:endParaRPr lang="ar-EG" sz="4400" b="1" dirty="0"/>
          </a:p>
          <a:p>
            <a:pPr algn="ctr" rtl="1"/>
            <a:r>
              <a:rPr lang="ar-EG" sz="4400" b="1" dirty="0">
                <a:solidFill>
                  <a:srgbClr val="FF0000"/>
                </a:solidFill>
              </a:rPr>
              <a:t>لوضع عينة السائل </a:t>
            </a:r>
            <a:r>
              <a:rPr lang="ar-EG" sz="4400" b="1" dirty="0" err="1">
                <a:solidFill>
                  <a:srgbClr val="FF0000"/>
                </a:solidFill>
              </a:rPr>
              <a:t>المنوى</a:t>
            </a:r>
            <a:r>
              <a:rPr lang="ar-EG" sz="4400" b="1" dirty="0">
                <a:solidFill>
                  <a:srgbClr val="FF0000"/>
                </a:solidFill>
              </a:rPr>
              <a:t> عليها عند فحصها ميكروسكوبيا </a:t>
            </a:r>
            <a:r>
              <a:rPr lang="ar-SA" sz="4400" b="1" dirty="0">
                <a:solidFill>
                  <a:srgbClr val="FF0000"/>
                </a:solidFill>
              </a:rPr>
              <a:t> </a:t>
            </a:r>
            <a:endParaRPr lang="en-US" sz="4400"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887" y="2266122"/>
            <a:ext cx="8097077" cy="4362572"/>
          </a:xfrm>
          <a:prstGeom prst="rect">
            <a:avLst/>
          </a:prstGeom>
        </p:spPr>
      </p:pic>
    </p:spTree>
    <p:extLst>
      <p:ext uri="{BB962C8B-B14F-4D97-AF65-F5344CB8AC3E}">
        <p14:creationId xmlns:p14="http://schemas.microsoft.com/office/powerpoint/2010/main" val="1040992077"/>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8971" y="-36982"/>
            <a:ext cx="12654853" cy="3847207"/>
          </a:xfrm>
          <a:prstGeom prst="rect">
            <a:avLst/>
          </a:prstGeom>
        </p:spPr>
        <p:txBody>
          <a:bodyPr wrap="square">
            <a:spAutoFit/>
          </a:bodyPr>
          <a:lstStyle/>
          <a:p>
            <a:pPr algn="r" rtl="1"/>
            <a:r>
              <a:rPr lang="ar-SA" sz="4400" b="1" dirty="0"/>
              <a:t>7-صبغات</a:t>
            </a:r>
            <a:endParaRPr lang="ar-EG" sz="4400" b="1" dirty="0"/>
          </a:p>
          <a:p>
            <a:pPr algn="r" rtl="1"/>
            <a:r>
              <a:rPr lang="ar-EG" sz="4000" b="1" dirty="0">
                <a:solidFill>
                  <a:srgbClr val="FF0000"/>
                </a:solidFill>
              </a:rPr>
              <a:t>لإمكانية صبغ عينات الحيوانات المنوية بالمختبر لمعرفة ايها حي او ميت</a:t>
            </a:r>
          </a:p>
          <a:p>
            <a:pPr algn="r" rtl="1"/>
            <a:r>
              <a:rPr lang="ar-EG" sz="4000" b="1" dirty="0">
                <a:solidFill>
                  <a:schemeClr val="tx1">
                    <a:lumMod val="95000"/>
                    <a:lumOff val="5000"/>
                  </a:schemeClr>
                </a:solidFill>
              </a:rPr>
              <a:t>الحيوان المنوي الحي </a:t>
            </a:r>
            <a:r>
              <a:rPr lang="ar-EG" sz="4000" b="1" dirty="0">
                <a:solidFill>
                  <a:srgbClr val="FF0000"/>
                </a:solidFill>
              </a:rPr>
              <a:t>:لا يقبل الصبغ </a:t>
            </a:r>
          </a:p>
          <a:p>
            <a:pPr algn="r" rtl="1"/>
            <a:r>
              <a:rPr lang="ar-EG" sz="4000" b="1" dirty="0">
                <a:solidFill>
                  <a:schemeClr val="tx1">
                    <a:lumMod val="95000"/>
                    <a:lumOff val="5000"/>
                  </a:schemeClr>
                </a:solidFill>
              </a:rPr>
              <a:t>الحيوان المنوي الميت </a:t>
            </a:r>
            <a:r>
              <a:rPr lang="ar-EG" sz="4000" b="1" dirty="0">
                <a:solidFill>
                  <a:srgbClr val="FF0000"/>
                </a:solidFill>
              </a:rPr>
              <a:t>:تنفذ الصبغة داخلها وخاصة بمنطقة الراس وتتلون باللون الاحمر </a:t>
            </a:r>
          </a:p>
          <a:p>
            <a:pPr algn="r" rtl="1"/>
            <a:r>
              <a:rPr lang="ar-EG" sz="4000" b="1" dirty="0">
                <a:solidFill>
                  <a:srgbClr val="FF0000"/>
                </a:solidFill>
              </a:rPr>
              <a:t> </a:t>
            </a:r>
            <a:endParaRPr lang="en-US" sz="40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60914"/>
            <a:ext cx="6858000" cy="3897086"/>
          </a:xfrm>
          <a:prstGeom prst="rect">
            <a:avLst/>
          </a:prstGeom>
        </p:spPr>
      </p:pic>
    </p:spTree>
    <p:extLst>
      <p:ext uri="{BB962C8B-B14F-4D97-AF65-F5344CB8AC3E}">
        <p14:creationId xmlns:p14="http://schemas.microsoft.com/office/powerpoint/2010/main" val="2960217789"/>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7457" y="2312354"/>
            <a:ext cx="10572125" cy="1015663"/>
          </a:xfrm>
          <a:prstGeom prst="rect">
            <a:avLst/>
          </a:prstGeom>
          <a:solidFill>
            <a:schemeClr val="accent4">
              <a:lumMod val="20000"/>
              <a:lumOff val="80000"/>
            </a:schemeClr>
          </a:solidFill>
        </p:spPr>
        <p:txBody>
          <a:bodyPr wrap="none" lIns="91440" tIns="45720" rIns="91440" bIns="45720">
            <a:spAutoFit/>
          </a:bodyPr>
          <a:lstStyle/>
          <a:p>
            <a:pPr algn="ctr"/>
            <a:r>
              <a:rPr lang="ar-EG" sz="60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تكلفة الادوات المستخدمة للتلقيح الصناعي</a:t>
            </a:r>
            <a:endParaRPr lang="ar-SA" sz="60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33451549"/>
      </p:ext>
    </p:extLst>
  </p:cSld>
  <p:clrMapOvr>
    <a:masterClrMapping/>
  </p:clrMapOvr>
  <p:transition spd="med">
    <p:comb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52144303"/>
              </p:ext>
            </p:extLst>
          </p:nvPr>
        </p:nvGraphicFramePr>
        <p:xfrm>
          <a:off x="0" y="0"/>
          <a:ext cx="12170535" cy="7315200"/>
        </p:xfrm>
        <a:graphic>
          <a:graphicData uri="http://schemas.openxmlformats.org/drawingml/2006/table">
            <a:tbl>
              <a:tblPr rtl="1" firstRow="1" bandRow="1">
                <a:tableStyleId>{5A111915-BE36-4E01-A7E5-04B1672EAD32}</a:tableStyleId>
              </a:tblPr>
              <a:tblGrid>
                <a:gridCol w="5670073">
                  <a:extLst>
                    <a:ext uri="{9D8B030D-6E8A-4147-A177-3AD203B41FA5}">
                      <a16:colId xmlns:a16="http://schemas.microsoft.com/office/drawing/2014/main" val="20000"/>
                    </a:ext>
                  </a:extLst>
                </a:gridCol>
                <a:gridCol w="6500462">
                  <a:extLst>
                    <a:ext uri="{9D8B030D-6E8A-4147-A177-3AD203B41FA5}">
                      <a16:colId xmlns:a16="http://schemas.microsoft.com/office/drawing/2014/main" val="20001"/>
                    </a:ext>
                  </a:extLst>
                </a:gridCol>
              </a:tblGrid>
              <a:tr h="513432">
                <a:tc>
                  <a:txBody>
                    <a:bodyPr/>
                    <a:lstStyle/>
                    <a:p>
                      <a:pPr rtl="1"/>
                      <a:r>
                        <a:rPr lang="ar-EG" sz="3600" dirty="0"/>
                        <a:t>الاداة</a:t>
                      </a:r>
                      <a:r>
                        <a:rPr lang="ar-EG" sz="3600" baseline="0" dirty="0"/>
                        <a:t> </a:t>
                      </a:r>
                      <a:endParaRPr lang="ar-EG" sz="3600" b="1" dirty="0"/>
                    </a:p>
                  </a:txBody>
                  <a:tcPr/>
                </a:tc>
                <a:tc>
                  <a:txBody>
                    <a:bodyPr/>
                    <a:lstStyle/>
                    <a:p>
                      <a:pPr rtl="1"/>
                      <a:r>
                        <a:rPr lang="ar-EG" sz="3600" dirty="0"/>
                        <a:t>السعر </a:t>
                      </a:r>
                      <a:endParaRPr lang="ar-EG" sz="3600" b="1" dirty="0"/>
                    </a:p>
                  </a:txBody>
                  <a:tcPr/>
                </a:tc>
                <a:extLst>
                  <a:ext uri="{0D108BD9-81ED-4DB2-BD59-A6C34878D82A}">
                    <a16:rowId xmlns:a16="http://schemas.microsoft.com/office/drawing/2014/main" val="10000"/>
                  </a:ext>
                </a:extLst>
              </a:tr>
              <a:tr h="513432">
                <a:tc>
                  <a:txBody>
                    <a:bodyPr/>
                    <a:lstStyle/>
                    <a:p>
                      <a:pPr rtl="1"/>
                      <a:r>
                        <a:rPr lang="ar-EG" sz="3600" dirty="0"/>
                        <a:t>ميكروسكوب فحص</a:t>
                      </a:r>
                      <a:endParaRPr lang="ar-EG" sz="3600" b="1" dirty="0"/>
                    </a:p>
                  </a:txBody>
                  <a:tcPr/>
                </a:tc>
                <a:tc>
                  <a:txBody>
                    <a:bodyPr/>
                    <a:lstStyle/>
                    <a:p>
                      <a:pPr rtl="1"/>
                      <a:r>
                        <a:rPr lang="ar-EG" sz="3600" dirty="0"/>
                        <a:t>700 جنيه </a:t>
                      </a:r>
                      <a:endParaRPr lang="ar-EG" sz="3600" b="1" dirty="0">
                        <a:solidFill>
                          <a:srgbClr val="FF0000"/>
                        </a:solidFill>
                      </a:endParaRPr>
                    </a:p>
                  </a:txBody>
                  <a:tcPr/>
                </a:tc>
                <a:extLst>
                  <a:ext uri="{0D108BD9-81ED-4DB2-BD59-A6C34878D82A}">
                    <a16:rowId xmlns:a16="http://schemas.microsoft.com/office/drawing/2014/main" val="10001"/>
                  </a:ext>
                </a:extLst>
              </a:tr>
              <a:tr h="513432">
                <a:tc>
                  <a:txBody>
                    <a:bodyPr/>
                    <a:lstStyle/>
                    <a:p>
                      <a:pPr rtl="1"/>
                      <a:r>
                        <a:rPr lang="ar-SA" sz="3600" kern="1200" dirty="0">
                          <a:effectLst/>
                        </a:rPr>
                        <a:t>ريسبيتال </a:t>
                      </a:r>
                      <a:endParaRPr lang="ar-EG" sz="3600" b="1" dirty="0"/>
                    </a:p>
                  </a:txBody>
                  <a:tcPr/>
                </a:tc>
                <a:tc>
                  <a:txBody>
                    <a:bodyPr/>
                    <a:lstStyle/>
                    <a:p>
                      <a:pPr rtl="1"/>
                      <a:r>
                        <a:rPr lang="ar-EG" sz="3600" kern="1200" dirty="0">
                          <a:effectLst/>
                        </a:rPr>
                        <a:t>80</a:t>
                      </a:r>
                      <a:r>
                        <a:rPr lang="ar-SA" sz="3600" kern="1200" dirty="0">
                          <a:effectLst/>
                        </a:rPr>
                        <a:t> جنيه </a:t>
                      </a:r>
                      <a:endParaRPr lang="ar-EG" sz="3600" b="1" dirty="0">
                        <a:solidFill>
                          <a:srgbClr val="FF0000"/>
                        </a:solidFill>
                      </a:endParaRPr>
                    </a:p>
                  </a:txBody>
                  <a:tcPr/>
                </a:tc>
                <a:extLst>
                  <a:ext uri="{0D108BD9-81ED-4DB2-BD59-A6C34878D82A}">
                    <a16:rowId xmlns:a16="http://schemas.microsoft.com/office/drawing/2014/main" val="10002"/>
                  </a:ext>
                </a:extLst>
              </a:tr>
              <a:tr h="513432">
                <a:tc>
                  <a:txBody>
                    <a:bodyPr/>
                    <a:lstStyle/>
                    <a:p>
                      <a:pPr rtl="1"/>
                      <a:r>
                        <a:rPr lang="ar-EG" sz="3600" dirty="0"/>
                        <a:t>مهبل</a:t>
                      </a:r>
                      <a:r>
                        <a:rPr lang="ar-EG" sz="3600" baseline="0" dirty="0"/>
                        <a:t> صناعي </a:t>
                      </a:r>
                      <a:endParaRPr lang="ar-EG" sz="3600" b="1" dirty="0"/>
                    </a:p>
                  </a:txBody>
                  <a:tcPr/>
                </a:tc>
                <a:tc>
                  <a:txBody>
                    <a:bodyPr/>
                    <a:lstStyle/>
                    <a:p>
                      <a:pPr rtl="1"/>
                      <a:r>
                        <a:rPr lang="ar-EG" sz="3600" dirty="0"/>
                        <a:t>200 جنيه </a:t>
                      </a:r>
                      <a:endParaRPr lang="ar-EG" sz="3600" b="1" dirty="0">
                        <a:solidFill>
                          <a:srgbClr val="FF0000"/>
                        </a:solidFill>
                      </a:endParaRPr>
                    </a:p>
                  </a:txBody>
                  <a:tcPr/>
                </a:tc>
                <a:extLst>
                  <a:ext uri="{0D108BD9-81ED-4DB2-BD59-A6C34878D82A}">
                    <a16:rowId xmlns:a16="http://schemas.microsoft.com/office/drawing/2014/main" val="10003"/>
                  </a:ext>
                </a:extLst>
              </a:tr>
              <a:tr h="88619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3600" dirty="0"/>
                        <a:t>ساق تلقيح مع المحقن </a:t>
                      </a:r>
                    </a:p>
                    <a:p>
                      <a:pPr rtl="1"/>
                      <a:endParaRPr lang="ar-EG" sz="3600" b="1" dirty="0"/>
                    </a:p>
                  </a:txBody>
                  <a:tcPr/>
                </a:tc>
                <a:tc>
                  <a:txBody>
                    <a:bodyPr/>
                    <a:lstStyle/>
                    <a:p>
                      <a:pPr rtl="1"/>
                      <a:r>
                        <a:rPr lang="ar-EG" sz="3600" dirty="0"/>
                        <a:t>200 جنيه</a:t>
                      </a:r>
                      <a:r>
                        <a:rPr lang="ar-EG" sz="3600" baseline="0" dirty="0"/>
                        <a:t> </a:t>
                      </a:r>
                      <a:endParaRPr lang="ar-EG" sz="3600" b="1" dirty="0">
                        <a:solidFill>
                          <a:srgbClr val="FF0000"/>
                        </a:solidFill>
                      </a:endParaRPr>
                    </a:p>
                  </a:txBody>
                  <a:tcPr/>
                </a:tc>
                <a:extLst>
                  <a:ext uri="{0D108BD9-81ED-4DB2-BD59-A6C34878D82A}">
                    <a16:rowId xmlns:a16="http://schemas.microsoft.com/office/drawing/2014/main" val="10004"/>
                  </a:ext>
                </a:extLst>
              </a:tr>
              <a:tr h="88619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3600" dirty="0"/>
                        <a:t>شرائح</a:t>
                      </a:r>
                      <a:r>
                        <a:rPr lang="ar-EG" sz="3600" baseline="0" dirty="0"/>
                        <a:t> زجاجية  للفحص </a:t>
                      </a:r>
                      <a:endParaRPr lang="ar-EG" sz="3600" dirty="0"/>
                    </a:p>
                    <a:p>
                      <a:pPr rtl="1"/>
                      <a:endParaRPr lang="ar-EG" sz="3600" b="1" dirty="0"/>
                    </a:p>
                  </a:txBody>
                  <a:tcPr/>
                </a:tc>
                <a:tc>
                  <a:txBody>
                    <a:bodyPr/>
                    <a:lstStyle/>
                    <a:p>
                      <a:pPr rtl="1"/>
                      <a:r>
                        <a:rPr lang="ar-EG" sz="3600" dirty="0"/>
                        <a:t>15 جنيه /للعلبة </a:t>
                      </a:r>
                      <a:endParaRPr lang="ar-EG" sz="3600" b="1" dirty="0">
                        <a:solidFill>
                          <a:srgbClr val="FF0000"/>
                        </a:solidFill>
                      </a:endParaRPr>
                    </a:p>
                  </a:txBody>
                  <a:tcPr/>
                </a:tc>
                <a:extLst>
                  <a:ext uri="{0D108BD9-81ED-4DB2-BD59-A6C34878D82A}">
                    <a16:rowId xmlns:a16="http://schemas.microsoft.com/office/drawing/2014/main" val="10005"/>
                  </a:ext>
                </a:extLst>
              </a:tr>
              <a:tr h="513432">
                <a:tc>
                  <a:txBody>
                    <a:bodyPr/>
                    <a:lstStyle/>
                    <a:p>
                      <a:pPr rtl="1"/>
                      <a:r>
                        <a:rPr lang="ar-EG" sz="3600" dirty="0"/>
                        <a:t>مخفف</a:t>
                      </a:r>
                      <a:r>
                        <a:rPr lang="ar-EG" sz="3600" baseline="0" dirty="0"/>
                        <a:t> </a:t>
                      </a:r>
                      <a:r>
                        <a:rPr lang="en-US" sz="3600" baseline="0" dirty="0"/>
                        <a:t>nacl</a:t>
                      </a:r>
                      <a:endParaRPr lang="ar-EG" sz="3600" b="1" dirty="0"/>
                    </a:p>
                  </a:txBody>
                  <a:tcPr/>
                </a:tc>
                <a:tc>
                  <a:txBody>
                    <a:bodyPr/>
                    <a:lstStyle/>
                    <a:p>
                      <a:pPr rtl="1"/>
                      <a:r>
                        <a:rPr lang="ar-EG" sz="3600" dirty="0"/>
                        <a:t>10 جنيه </a:t>
                      </a:r>
                      <a:endParaRPr lang="ar-EG" sz="3600" b="1" dirty="0">
                        <a:solidFill>
                          <a:srgbClr val="FF0000"/>
                        </a:solidFill>
                      </a:endParaRPr>
                    </a:p>
                  </a:txBody>
                  <a:tcPr/>
                </a:tc>
                <a:extLst>
                  <a:ext uri="{0D108BD9-81ED-4DB2-BD59-A6C34878D82A}">
                    <a16:rowId xmlns:a16="http://schemas.microsoft.com/office/drawing/2014/main" val="10006"/>
                  </a:ext>
                </a:extLst>
              </a:tr>
              <a:tr h="1265997">
                <a:tc>
                  <a:txBody>
                    <a:bodyPr/>
                    <a:lstStyle/>
                    <a:p>
                      <a:pPr rtl="1"/>
                      <a:r>
                        <a:rPr lang="ar-EG" sz="3600" dirty="0"/>
                        <a:t>صبغات </a:t>
                      </a:r>
                    </a:p>
                    <a:p>
                      <a:pPr rtl="1"/>
                      <a:r>
                        <a:rPr lang="ar-EG" sz="3600" dirty="0"/>
                        <a:t>(10 جرام</a:t>
                      </a:r>
                      <a:r>
                        <a:rPr lang="ar-EG" sz="3600" baseline="0" dirty="0"/>
                        <a:t> ايوسين ونيجروسين )</a:t>
                      </a:r>
                      <a:endParaRPr lang="ar-EG" sz="3600" dirty="0"/>
                    </a:p>
                    <a:p>
                      <a:pPr rtl="1"/>
                      <a:endParaRPr lang="ar-EG" sz="3600" b="1" dirty="0"/>
                    </a:p>
                  </a:txBody>
                  <a:tcPr/>
                </a:tc>
                <a:tc>
                  <a:txBody>
                    <a:bodyPr/>
                    <a:lstStyle/>
                    <a:p>
                      <a:pPr rtl="1"/>
                      <a:r>
                        <a:rPr lang="ar-EG" sz="3600" dirty="0"/>
                        <a:t>150 جنيه </a:t>
                      </a:r>
                      <a:endParaRPr lang="ar-EG" sz="3600" b="1" dirty="0">
                        <a:solidFill>
                          <a:srgbClr val="FF0000"/>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53123538"/>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75471" y="202505"/>
            <a:ext cx="6221575" cy="923330"/>
          </a:xfrm>
          <a:prstGeom prst="rect">
            <a:avLst/>
          </a:prstGeom>
          <a:noFill/>
          <a:ln>
            <a:solidFill>
              <a:schemeClr val="accent1">
                <a:shade val="50000"/>
              </a:schemeClr>
            </a:solidFill>
          </a:ln>
        </p:spPr>
        <p:txBody>
          <a:bodyPr wrap="none" lIns="91440" tIns="45720" rIns="91440" bIns="45720">
            <a:spAutoFit/>
          </a:bodyPr>
          <a:lstStyle/>
          <a:p>
            <a:pPr algn="ctr"/>
            <a:r>
              <a:rPr lang="ar-EG" sz="5400" b="1" dirty="0">
                <a:ln w="18000">
                  <a:solidFill>
                    <a:schemeClr val="tx1">
                      <a:lumMod val="95000"/>
                      <a:lumOff val="5000"/>
                    </a:schemeClr>
                  </a:solidFill>
                  <a:prstDash val="solid"/>
                  <a:miter lim="800000"/>
                </a:ln>
                <a:solidFill>
                  <a:srgbClr val="0070C0"/>
                </a:solidFill>
                <a:effectLst>
                  <a:outerShdw blurRad="25500" dist="23000" dir="7020000" algn="tl">
                    <a:srgbClr val="000000">
                      <a:alpha val="50000"/>
                    </a:srgbClr>
                  </a:outerShdw>
                </a:effectLst>
              </a:rPr>
              <a:t>التقنيات التناسلية المساعدة</a:t>
            </a:r>
          </a:p>
        </p:txBody>
      </p:sp>
      <p:grpSp>
        <p:nvGrpSpPr>
          <p:cNvPr id="10" name="مجموعة 9"/>
          <p:cNvGrpSpPr/>
          <p:nvPr/>
        </p:nvGrpSpPr>
        <p:grpSpPr>
          <a:xfrm flipH="1">
            <a:off x="566596" y="1166461"/>
            <a:ext cx="10633093" cy="5239527"/>
            <a:chOff x="347653" y="645761"/>
            <a:chExt cx="10633093" cy="5239527"/>
          </a:xfrm>
        </p:grpSpPr>
        <p:sp>
          <p:nvSpPr>
            <p:cNvPr id="11" name="شكل حر 10"/>
            <p:cNvSpPr/>
            <p:nvPr/>
          </p:nvSpPr>
          <p:spPr>
            <a:xfrm>
              <a:off x="347653" y="2112410"/>
              <a:ext cx="2910247" cy="2400345"/>
            </a:xfrm>
            <a:custGeom>
              <a:avLst/>
              <a:gdLst>
                <a:gd name="connsiteX0" fmla="*/ 0 w 2910247"/>
                <a:gd name="connsiteY0" fmla="*/ 240035 h 2400345"/>
                <a:gd name="connsiteX1" fmla="*/ 240035 w 2910247"/>
                <a:gd name="connsiteY1" fmla="*/ 0 h 2400345"/>
                <a:gd name="connsiteX2" fmla="*/ 2670213 w 2910247"/>
                <a:gd name="connsiteY2" fmla="*/ 0 h 2400345"/>
                <a:gd name="connsiteX3" fmla="*/ 2910248 w 2910247"/>
                <a:gd name="connsiteY3" fmla="*/ 240035 h 2400345"/>
                <a:gd name="connsiteX4" fmla="*/ 2910247 w 2910247"/>
                <a:gd name="connsiteY4" fmla="*/ 2160311 h 2400345"/>
                <a:gd name="connsiteX5" fmla="*/ 2670212 w 2910247"/>
                <a:gd name="connsiteY5" fmla="*/ 2400346 h 2400345"/>
                <a:gd name="connsiteX6" fmla="*/ 240035 w 2910247"/>
                <a:gd name="connsiteY6" fmla="*/ 2400345 h 2400345"/>
                <a:gd name="connsiteX7" fmla="*/ 0 w 2910247"/>
                <a:gd name="connsiteY7" fmla="*/ 2160310 h 2400345"/>
                <a:gd name="connsiteX8" fmla="*/ 0 w 2910247"/>
                <a:gd name="connsiteY8" fmla="*/ 240035 h 24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247" h="2400345">
                  <a:moveTo>
                    <a:pt x="0" y="240035"/>
                  </a:moveTo>
                  <a:cubicBezTo>
                    <a:pt x="0" y="107467"/>
                    <a:pt x="107467" y="0"/>
                    <a:pt x="240035" y="0"/>
                  </a:cubicBezTo>
                  <a:lnTo>
                    <a:pt x="2670213" y="0"/>
                  </a:lnTo>
                  <a:cubicBezTo>
                    <a:pt x="2802781" y="0"/>
                    <a:pt x="2910248" y="107467"/>
                    <a:pt x="2910248" y="240035"/>
                  </a:cubicBezTo>
                  <a:cubicBezTo>
                    <a:pt x="2910248" y="880127"/>
                    <a:pt x="2910247" y="1520219"/>
                    <a:pt x="2910247" y="2160311"/>
                  </a:cubicBezTo>
                  <a:cubicBezTo>
                    <a:pt x="2910247" y="2292879"/>
                    <a:pt x="2802780" y="2400346"/>
                    <a:pt x="2670212" y="2400346"/>
                  </a:cubicBezTo>
                  <a:lnTo>
                    <a:pt x="240035" y="2400345"/>
                  </a:lnTo>
                  <a:cubicBezTo>
                    <a:pt x="107467" y="2400345"/>
                    <a:pt x="0" y="2292878"/>
                    <a:pt x="0" y="2160310"/>
                  </a:cubicBezTo>
                  <a:lnTo>
                    <a:pt x="0" y="2400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679" tIns="146679" rIns="146679" bIns="661038" numCol="1" spcCol="1270" anchor="t" anchorCtr="0">
              <a:noAutofit/>
            </a:bodyPr>
            <a:lstStyle/>
            <a:p>
              <a:pPr marL="285750" lvl="1" indent="-285750" algn="r" defTabSz="2133600" rtl="1">
                <a:lnSpc>
                  <a:spcPct val="90000"/>
                </a:lnSpc>
                <a:spcBef>
                  <a:spcPct val="0"/>
                </a:spcBef>
                <a:spcAft>
                  <a:spcPct val="15000"/>
                </a:spcAft>
                <a:buFontTx/>
                <a:buChar char="••"/>
              </a:pPr>
              <a:r>
                <a:rPr lang="ar-EG" sz="4800" b="1" i="1" dirty="0">
                  <a:ln>
                    <a:solidFill>
                      <a:srgbClr val="FF0000"/>
                    </a:solidFill>
                  </a:ln>
                  <a:solidFill>
                    <a:schemeClr val="tx1">
                      <a:lumMod val="95000"/>
                      <a:lumOff val="5000"/>
                    </a:schemeClr>
                  </a:solidFill>
                </a:rPr>
                <a:t>1- التلقيح الصناعي </a:t>
              </a:r>
              <a:endParaRPr lang="ar-EG" sz="4800" dirty="0">
                <a:ln>
                  <a:solidFill>
                    <a:srgbClr val="FF0000"/>
                  </a:solidFill>
                </a:ln>
              </a:endParaRPr>
            </a:p>
            <a:p>
              <a:pPr marL="285750" lvl="1" indent="-285750" algn="r" defTabSz="2133600" rtl="1">
                <a:lnSpc>
                  <a:spcPct val="90000"/>
                </a:lnSpc>
                <a:spcBef>
                  <a:spcPct val="0"/>
                </a:spcBef>
                <a:spcAft>
                  <a:spcPct val="15000"/>
                </a:spcAft>
                <a:buChar char="••"/>
              </a:pPr>
              <a:endParaRPr lang="ar-EG" sz="4800" kern="1200" dirty="0">
                <a:ln>
                  <a:solidFill>
                    <a:srgbClr val="FF0000"/>
                  </a:solidFill>
                </a:ln>
              </a:endParaRPr>
            </a:p>
          </p:txBody>
        </p:sp>
        <p:sp>
          <p:nvSpPr>
            <p:cNvPr id="12" name="شكل 11"/>
            <p:cNvSpPr/>
            <p:nvPr/>
          </p:nvSpPr>
          <p:spPr>
            <a:xfrm>
              <a:off x="1987962" y="2701429"/>
              <a:ext cx="3183859" cy="3183859"/>
            </a:xfrm>
            <a:prstGeom prst="leftCircularArrow">
              <a:avLst>
                <a:gd name="adj1" fmla="val 3075"/>
                <a:gd name="adj2" fmla="val 377646"/>
                <a:gd name="adj3" fmla="val 2153157"/>
                <a:gd name="adj4" fmla="val 9024489"/>
                <a:gd name="adj5" fmla="val 3587"/>
              </a:avLst>
            </a:prstGeom>
            <a:solidFill>
              <a:schemeClr val="bg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شكل حر 12"/>
            <p:cNvSpPr/>
            <p:nvPr/>
          </p:nvSpPr>
          <p:spPr>
            <a:xfrm>
              <a:off x="994375" y="3998396"/>
              <a:ext cx="2586887" cy="1028719"/>
            </a:xfrm>
            <a:custGeom>
              <a:avLst/>
              <a:gdLst>
                <a:gd name="connsiteX0" fmla="*/ 0 w 2586887"/>
                <a:gd name="connsiteY0" fmla="*/ 102872 h 1028719"/>
                <a:gd name="connsiteX1" fmla="*/ 102872 w 2586887"/>
                <a:gd name="connsiteY1" fmla="*/ 0 h 1028719"/>
                <a:gd name="connsiteX2" fmla="*/ 2484015 w 2586887"/>
                <a:gd name="connsiteY2" fmla="*/ 0 h 1028719"/>
                <a:gd name="connsiteX3" fmla="*/ 2586887 w 2586887"/>
                <a:gd name="connsiteY3" fmla="*/ 102872 h 1028719"/>
                <a:gd name="connsiteX4" fmla="*/ 2586887 w 2586887"/>
                <a:gd name="connsiteY4" fmla="*/ 925847 h 1028719"/>
                <a:gd name="connsiteX5" fmla="*/ 2484015 w 2586887"/>
                <a:gd name="connsiteY5" fmla="*/ 1028719 h 1028719"/>
                <a:gd name="connsiteX6" fmla="*/ 102872 w 2586887"/>
                <a:gd name="connsiteY6" fmla="*/ 1028719 h 1028719"/>
                <a:gd name="connsiteX7" fmla="*/ 0 w 2586887"/>
                <a:gd name="connsiteY7" fmla="*/ 925847 h 1028719"/>
                <a:gd name="connsiteX8" fmla="*/ 0 w 2586887"/>
                <a:gd name="connsiteY8" fmla="*/ 102872 h 102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887" h="1028719">
                  <a:moveTo>
                    <a:pt x="0" y="102872"/>
                  </a:moveTo>
                  <a:cubicBezTo>
                    <a:pt x="0" y="46057"/>
                    <a:pt x="46057" y="0"/>
                    <a:pt x="102872" y="0"/>
                  </a:cubicBezTo>
                  <a:lnTo>
                    <a:pt x="2484015" y="0"/>
                  </a:lnTo>
                  <a:cubicBezTo>
                    <a:pt x="2540830" y="0"/>
                    <a:pt x="2586887" y="46057"/>
                    <a:pt x="2586887" y="102872"/>
                  </a:cubicBezTo>
                  <a:lnTo>
                    <a:pt x="2586887" y="925847"/>
                  </a:lnTo>
                  <a:cubicBezTo>
                    <a:pt x="2586887" y="982662"/>
                    <a:pt x="2540830" y="1028719"/>
                    <a:pt x="2484015" y="1028719"/>
                  </a:cubicBezTo>
                  <a:lnTo>
                    <a:pt x="102872" y="1028719"/>
                  </a:lnTo>
                  <a:cubicBezTo>
                    <a:pt x="46057" y="1028719"/>
                    <a:pt x="0" y="982662"/>
                    <a:pt x="0" y="925847"/>
                  </a:cubicBezTo>
                  <a:lnTo>
                    <a:pt x="0" y="102872"/>
                  </a:lnTo>
                  <a:close/>
                </a:path>
              </a:pathLst>
            </a:cu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335" tIns="107600" rIns="146335" bIns="107600" numCol="1" spcCol="1270" anchor="ctr" anchorCtr="0">
              <a:noAutofit/>
            </a:bodyPr>
            <a:lstStyle/>
            <a:p>
              <a:pPr lvl="0" algn="ctr" defTabSz="2711450" rtl="1">
                <a:lnSpc>
                  <a:spcPct val="90000"/>
                </a:lnSpc>
                <a:spcBef>
                  <a:spcPct val="0"/>
                </a:spcBef>
                <a:spcAft>
                  <a:spcPct val="35000"/>
                </a:spcAft>
              </a:pPr>
              <a:endParaRPr lang="ar-EG" sz="6100" kern="1200">
                <a:ln>
                  <a:solidFill>
                    <a:srgbClr val="FF0000"/>
                  </a:solidFill>
                </a:ln>
              </a:endParaRPr>
            </a:p>
          </p:txBody>
        </p:sp>
        <p:sp>
          <p:nvSpPr>
            <p:cNvPr id="14" name="شكل حر 13"/>
            <p:cNvSpPr/>
            <p:nvPr/>
          </p:nvSpPr>
          <p:spPr>
            <a:xfrm>
              <a:off x="4047395" y="2112410"/>
              <a:ext cx="2910247" cy="2400345"/>
            </a:xfrm>
            <a:custGeom>
              <a:avLst/>
              <a:gdLst>
                <a:gd name="connsiteX0" fmla="*/ 0 w 2910247"/>
                <a:gd name="connsiteY0" fmla="*/ 240035 h 2400345"/>
                <a:gd name="connsiteX1" fmla="*/ 240035 w 2910247"/>
                <a:gd name="connsiteY1" fmla="*/ 0 h 2400345"/>
                <a:gd name="connsiteX2" fmla="*/ 2670213 w 2910247"/>
                <a:gd name="connsiteY2" fmla="*/ 0 h 2400345"/>
                <a:gd name="connsiteX3" fmla="*/ 2910248 w 2910247"/>
                <a:gd name="connsiteY3" fmla="*/ 240035 h 2400345"/>
                <a:gd name="connsiteX4" fmla="*/ 2910247 w 2910247"/>
                <a:gd name="connsiteY4" fmla="*/ 2160311 h 2400345"/>
                <a:gd name="connsiteX5" fmla="*/ 2670212 w 2910247"/>
                <a:gd name="connsiteY5" fmla="*/ 2400346 h 2400345"/>
                <a:gd name="connsiteX6" fmla="*/ 240035 w 2910247"/>
                <a:gd name="connsiteY6" fmla="*/ 2400345 h 2400345"/>
                <a:gd name="connsiteX7" fmla="*/ 0 w 2910247"/>
                <a:gd name="connsiteY7" fmla="*/ 2160310 h 2400345"/>
                <a:gd name="connsiteX8" fmla="*/ 0 w 2910247"/>
                <a:gd name="connsiteY8" fmla="*/ 240035 h 24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247" h="2400345">
                  <a:moveTo>
                    <a:pt x="0" y="240035"/>
                  </a:moveTo>
                  <a:cubicBezTo>
                    <a:pt x="0" y="107467"/>
                    <a:pt x="107467" y="0"/>
                    <a:pt x="240035" y="0"/>
                  </a:cubicBezTo>
                  <a:lnTo>
                    <a:pt x="2670213" y="0"/>
                  </a:lnTo>
                  <a:cubicBezTo>
                    <a:pt x="2802781" y="0"/>
                    <a:pt x="2910248" y="107467"/>
                    <a:pt x="2910248" y="240035"/>
                  </a:cubicBezTo>
                  <a:cubicBezTo>
                    <a:pt x="2910248" y="880127"/>
                    <a:pt x="2910247" y="1520219"/>
                    <a:pt x="2910247" y="2160311"/>
                  </a:cubicBezTo>
                  <a:cubicBezTo>
                    <a:pt x="2910247" y="2292879"/>
                    <a:pt x="2802780" y="2400346"/>
                    <a:pt x="2670212" y="2400346"/>
                  </a:cubicBezTo>
                  <a:lnTo>
                    <a:pt x="240035" y="2400345"/>
                  </a:lnTo>
                  <a:cubicBezTo>
                    <a:pt x="107467" y="2400345"/>
                    <a:pt x="0" y="2292878"/>
                    <a:pt x="0" y="2160310"/>
                  </a:cubicBezTo>
                  <a:lnTo>
                    <a:pt x="0" y="2400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679" tIns="661039" rIns="146679" bIns="146678" numCol="1" spcCol="1270" anchor="t" anchorCtr="0">
              <a:noAutofit/>
            </a:bodyPr>
            <a:lstStyle/>
            <a:p>
              <a:pPr marL="285750" lvl="1" indent="-285750" algn="r" defTabSz="2133600" rtl="1">
                <a:lnSpc>
                  <a:spcPct val="90000"/>
                </a:lnSpc>
                <a:spcBef>
                  <a:spcPct val="0"/>
                </a:spcBef>
                <a:spcAft>
                  <a:spcPct val="15000"/>
                </a:spcAft>
                <a:buChar char="••"/>
              </a:pPr>
              <a:r>
                <a:rPr lang="ar-EG" sz="4800" b="1" i="1" kern="1200" dirty="0">
                  <a:ln>
                    <a:solidFill>
                      <a:srgbClr val="FF0000"/>
                    </a:solidFill>
                  </a:ln>
                  <a:solidFill>
                    <a:schemeClr val="tx1">
                      <a:lumMod val="95000"/>
                      <a:lumOff val="5000"/>
                    </a:schemeClr>
                  </a:solidFill>
                </a:rPr>
                <a:t>2-استحداث التبويض  </a:t>
              </a:r>
              <a:endParaRPr lang="ar-EG" sz="4800" kern="1200" dirty="0">
                <a:ln>
                  <a:solidFill>
                    <a:srgbClr val="FF0000"/>
                  </a:solidFill>
                </a:ln>
              </a:endParaRPr>
            </a:p>
          </p:txBody>
        </p:sp>
        <p:sp>
          <p:nvSpPr>
            <p:cNvPr id="15" name="سهم دائري 14"/>
            <p:cNvSpPr/>
            <p:nvPr/>
          </p:nvSpPr>
          <p:spPr>
            <a:xfrm>
              <a:off x="5663452" y="645761"/>
              <a:ext cx="3555724" cy="3555724"/>
            </a:xfrm>
            <a:prstGeom prst="circularArrow">
              <a:avLst>
                <a:gd name="adj1" fmla="val 2753"/>
                <a:gd name="adj2" fmla="val 335611"/>
                <a:gd name="adj3" fmla="val 19488879"/>
                <a:gd name="adj4" fmla="val 12575511"/>
                <a:gd name="adj5" fmla="val 3212"/>
              </a:avLst>
            </a:prstGeom>
            <a:solidFill>
              <a:schemeClr val="bg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شكل حر 15"/>
            <p:cNvSpPr/>
            <p:nvPr/>
          </p:nvSpPr>
          <p:spPr>
            <a:xfrm>
              <a:off x="4694117" y="1598050"/>
              <a:ext cx="2586887" cy="1028719"/>
            </a:xfrm>
            <a:custGeom>
              <a:avLst/>
              <a:gdLst>
                <a:gd name="connsiteX0" fmla="*/ 0 w 2586887"/>
                <a:gd name="connsiteY0" fmla="*/ 102872 h 1028719"/>
                <a:gd name="connsiteX1" fmla="*/ 102872 w 2586887"/>
                <a:gd name="connsiteY1" fmla="*/ 0 h 1028719"/>
                <a:gd name="connsiteX2" fmla="*/ 2484015 w 2586887"/>
                <a:gd name="connsiteY2" fmla="*/ 0 h 1028719"/>
                <a:gd name="connsiteX3" fmla="*/ 2586887 w 2586887"/>
                <a:gd name="connsiteY3" fmla="*/ 102872 h 1028719"/>
                <a:gd name="connsiteX4" fmla="*/ 2586887 w 2586887"/>
                <a:gd name="connsiteY4" fmla="*/ 925847 h 1028719"/>
                <a:gd name="connsiteX5" fmla="*/ 2484015 w 2586887"/>
                <a:gd name="connsiteY5" fmla="*/ 1028719 h 1028719"/>
                <a:gd name="connsiteX6" fmla="*/ 102872 w 2586887"/>
                <a:gd name="connsiteY6" fmla="*/ 1028719 h 1028719"/>
                <a:gd name="connsiteX7" fmla="*/ 0 w 2586887"/>
                <a:gd name="connsiteY7" fmla="*/ 925847 h 1028719"/>
                <a:gd name="connsiteX8" fmla="*/ 0 w 2586887"/>
                <a:gd name="connsiteY8" fmla="*/ 102872 h 102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887" h="1028719">
                  <a:moveTo>
                    <a:pt x="0" y="102872"/>
                  </a:moveTo>
                  <a:cubicBezTo>
                    <a:pt x="0" y="46057"/>
                    <a:pt x="46057" y="0"/>
                    <a:pt x="102872" y="0"/>
                  </a:cubicBezTo>
                  <a:lnTo>
                    <a:pt x="2484015" y="0"/>
                  </a:lnTo>
                  <a:cubicBezTo>
                    <a:pt x="2540830" y="0"/>
                    <a:pt x="2586887" y="46057"/>
                    <a:pt x="2586887" y="102872"/>
                  </a:cubicBezTo>
                  <a:lnTo>
                    <a:pt x="2586887" y="925847"/>
                  </a:lnTo>
                  <a:cubicBezTo>
                    <a:pt x="2586887" y="982662"/>
                    <a:pt x="2540830" y="1028719"/>
                    <a:pt x="2484015" y="1028719"/>
                  </a:cubicBezTo>
                  <a:lnTo>
                    <a:pt x="102872" y="1028719"/>
                  </a:lnTo>
                  <a:cubicBezTo>
                    <a:pt x="46057" y="1028719"/>
                    <a:pt x="0" y="982662"/>
                    <a:pt x="0" y="925847"/>
                  </a:cubicBezTo>
                  <a:lnTo>
                    <a:pt x="0" y="102872"/>
                  </a:lnTo>
                  <a:close/>
                </a:path>
              </a:pathLst>
            </a:cu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335" tIns="107600" rIns="146335" bIns="107600" numCol="1" spcCol="1270" anchor="ctr" anchorCtr="0">
              <a:noAutofit/>
            </a:bodyPr>
            <a:lstStyle/>
            <a:p>
              <a:pPr lvl="0" algn="ctr" defTabSz="2711450" rtl="1">
                <a:lnSpc>
                  <a:spcPct val="90000"/>
                </a:lnSpc>
                <a:spcBef>
                  <a:spcPct val="0"/>
                </a:spcBef>
                <a:spcAft>
                  <a:spcPct val="35000"/>
                </a:spcAft>
              </a:pPr>
              <a:endParaRPr lang="ar-EG" sz="6100" kern="1200" dirty="0">
                <a:ln>
                  <a:solidFill>
                    <a:srgbClr val="FF0000"/>
                  </a:solidFill>
                </a:ln>
              </a:endParaRPr>
            </a:p>
          </p:txBody>
        </p:sp>
        <p:sp>
          <p:nvSpPr>
            <p:cNvPr id="17" name="شكل حر 16"/>
            <p:cNvSpPr/>
            <p:nvPr/>
          </p:nvSpPr>
          <p:spPr>
            <a:xfrm>
              <a:off x="7747137" y="2112410"/>
              <a:ext cx="2910247" cy="2400345"/>
            </a:xfrm>
            <a:custGeom>
              <a:avLst/>
              <a:gdLst>
                <a:gd name="connsiteX0" fmla="*/ 0 w 2910247"/>
                <a:gd name="connsiteY0" fmla="*/ 240035 h 2400345"/>
                <a:gd name="connsiteX1" fmla="*/ 240035 w 2910247"/>
                <a:gd name="connsiteY1" fmla="*/ 0 h 2400345"/>
                <a:gd name="connsiteX2" fmla="*/ 2670213 w 2910247"/>
                <a:gd name="connsiteY2" fmla="*/ 0 h 2400345"/>
                <a:gd name="connsiteX3" fmla="*/ 2910248 w 2910247"/>
                <a:gd name="connsiteY3" fmla="*/ 240035 h 2400345"/>
                <a:gd name="connsiteX4" fmla="*/ 2910247 w 2910247"/>
                <a:gd name="connsiteY4" fmla="*/ 2160311 h 2400345"/>
                <a:gd name="connsiteX5" fmla="*/ 2670212 w 2910247"/>
                <a:gd name="connsiteY5" fmla="*/ 2400346 h 2400345"/>
                <a:gd name="connsiteX6" fmla="*/ 240035 w 2910247"/>
                <a:gd name="connsiteY6" fmla="*/ 2400345 h 2400345"/>
                <a:gd name="connsiteX7" fmla="*/ 0 w 2910247"/>
                <a:gd name="connsiteY7" fmla="*/ 2160310 h 2400345"/>
                <a:gd name="connsiteX8" fmla="*/ 0 w 2910247"/>
                <a:gd name="connsiteY8" fmla="*/ 240035 h 24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247" h="2400345">
                  <a:moveTo>
                    <a:pt x="0" y="240035"/>
                  </a:moveTo>
                  <a:cubicBezTo>
                    <a:pt x="0" y="107467"/>
                    <a:pt x="107467" y="0"/>
                    <a:pt x="240035" y="0"/>
                  </a:cubicBezTo>
                  <a:lnTo>
                    <a:pt x="2670213" y="0"/>
                  </a:lnTo>
                  <a:cubicBezTo>
                    <a:pt x="2802781" y="0"/>
                    <a:pt x="2910248" y="107467"/>
                    <a:pt x="2910248" y="240035"/>
                  </a:cubicBezTo>
                  <a:cubicBezTo>
                    <a:pt x="2910248" y="880127"/>
                    <a:pt x="2910247" y="1520219"/>
                    <a:pt x="2910247" y="2160311"/>
                  </a:cubicBezTo>
                  <a:cubicBezTo>
                    <a:pt x="2910247" y="2292879"/>
                    <a:pt x="2802780" y="2400346"/>
                    <a:pt x="2670212" y="2400346"/>
                  </a:cubicBezTo>
                  <a:lnTo>
                    <a:pt x="240035" y="2400345"/>
                  </a:lnTo>
                  <a:cubicBezTo>
                    <a:pt x="107467" y="2400345"/>
                    <a:pt x="0" y="2292878"/>
                    <a:pt x="0" y="2160310"/>
                  </a:cubicBezTo>
                  <a:lnTo>
                    <a:pt x="0" y="2400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679" tIns="146679" rIns="146679" bIns="661038" numCol="1" spcCol="1270" anchor="t" anchorCtr="0">
              <a:noAutofit/>
            </a:bodyPr>
            <a:lstStyle/>
            <a:p>
              <a:pPr marL="285750" lvl="1" indent="-285750" algn="r" defTabSz="2133600" rtl="1">
                <a:lnSpc>
                  <a:spcPct val="90000"/>
                </a:lnSpc>
                <a:spcBef>
                  <a:spcPct val="0"/>
                </a:spcBef>
                <a:spcAft>
                  <a:spcPct val="15000"/>
                </a:spcAft>
                <a:buChar char="••"/>
              </a:pPr>
              <a:r>
                <a:rPr lang="ar-EG" sz="4800" b="1" i="1" kern="1200" dirty="0">
                  <a:ln>
                    <a:solidFill>
                      <a:srgbClr val="FF0000"/>
                    </a:solidFill>
                  </a:ln>
                  <a:solidFill>
                    <a:schemeClr val="tx1">
                      <a:lumMod val="95000"/>
                      <a:lumOff val="5000"/>
                    </a:schemeClr>
                  </a:solidFill>
                </a:rPr>
                <a:t>3 - نقل الاجنة</a:t>
              </a:r>
              <a:endParaRPr lang="ar-EG" sz="4800" kern="1200" dirty="0">
                <a:ln>
                  <a:solidFill>
                    <a:srgbClr val="FF0000"/>
                  </a:solidFill>
                </a:ln>
              </a:endParaRPr>
            </a:p>
          </p:txBody>
        </p:sp>
        <p:sp>
          <p:nvSpPr>
            <p:cNvPr id="18" name="شكل حر 17"/>
            <p:cNvSpPr/>
            <p:nvPr/>
          </p:nvSpPr>
          <p:spPr>
            <a:xfrm>
              <a:off x="8393859" y="3998396"/>
              <a:ext cx="2586887" cy="1028719"/>
            </a:xfrm>
            <a:custGeom>
              <a:avLst/>
              <a:gdLst>
                <a:gd name="connsiteX0" fmla="*/ 0 w 2586887"/>
                <a:gd name="connsiteY0" fmla="*/ 102872 h 1028719"/>
                <a:gd name="connsiteX1" fmla="*/ 102872 w 2586887"/>
                <a:gd name="connsiteY1" fmla="*/ 0 h 1028719"/>
                <a:gd name="connsiteX2" fmla="*/ 2484015 w 2586887"/>
                <a:gd name="connsiteY2" fmla="*/ 0 h 1028719"/>
                <a:gd name="connsiteX3" fmla="*/ 2586887 w 2586887"/>
                <a:gd name="connsiteY3" fmla="*/ 102872 h 1028719"/>
                <a:gd name="connsiteX4" fmla="*/ 2586887 w 2586887"/>
                <a:gd name="connsiteY4" fmla="*/ 925847 h 1028719"/>
                <a:gd name="connsiteX5" fmla="*/ 2484015 w 2586887"/>
                <a:gd name="connsiteY5" fmla="*/ 1028719 h 1028719"/>
                <a:gd name="connsiteX6" fmla="*/ 102872 w 2586887"/>
                <a:gd name="connsiteY6" fmla="*/ 1028719 h 1028719"/>
                <a:gd name="connsiteX7" fmla="*/ 0 w 2586887"/>
                <a:gd name="connsiteY7" fmla="*/ 925847 h 1028719"/>
                <a:gd name="connsiteX8" fmla="*/ 0 w 2586887"/>
                <a:gd name="connsiteY8" fmla="*/ 102872 h 102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887" h="1028719">
                  <a:moveTo>
                    <a:pt x="0" y="102872"/>
                  </a:moveTo>
                  <a:cubicBezTo>
                    <a:pt x="0" y="46057"/>
                    <a:pt x="46057" y="0"/>
                    <a:pt x="102872" y="0"/>
                  </a:cubicBezTo>
                  <a:lnTo>
                    <a:pt x="2484015" y="0"/>
                  </a:lnTo>
                  <a:cubicBezTo>
                    <a:pt x="2540830" y="0"/>
                    <a:pt x="2586887" y="46057"/>
                    <a:pt x="2586887" y="102872"/>
                  </a:cubicBezTo>
                  <a:lnTo>
                    <a:pt x="2586887" y="925847"/>
                  </a:lnTo>
                  <a:cubicBezTo>
                    <a:pt x="2586887" y="982662"/>
                    <a:pt x="2540830" y="1028719"/>
                    <a:pt x="2484015" y="1028719"/>
                  </a:cubicBezTo>
                  <a:lnTo>
                    <a:pt x="102872" y="1028719"/>
                  </a:lnTo>
                  <a:cubicBezTo>
                    <a:pt x="46057" y="1028719"/>
                    <a:pt x="0" y="982662"/>
                    <a:pt x="0" y="925847"/>
                  </a:cubicBezTo>
                  <a:lnTo>
                    <a:pt x="0" y="102872"/>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335" tIns="107600" rIns="146335" bIns="107600" numCol="1" spcCol="1270" anchor="ctr" anchorCtr="0">
              <a:noAutofit/>
            </a:bodyPr>
            <a:lstStyle/>
            <a:p>
              <a:pPr lvl="0" algn="ctr" defTabSz="2711450" rtl="1">
                <a:lnSpc>
                  <a:spcPct val="90000"/>
                </a:lnSpc>
                <a:spcBef>
                  <a:spcPct val="0"/>
                </a:spcBef>
                <a:spcAft>
                  <a:spcPct val="35000"/>
                </a:spcAft>
              </a:pPr>
              <a:endParaRPr lang="ar-EG" sz="6100" kern="1200">
                <a:ln>
                  <a:solidFill>
                    <a:srgbClr val="FF0000"/>
                  </a:solidFill>
                </a:ln>
              </a:endParaRPr>
            </a:p>
          </p:txBody>
        </p:sp>
      </p:grpSp>
    </p:spTree>
    <p:extLst>
      <p:ext uri="{BB962C8B-B14F-4D97-AF65-F5344CB8AC3E}">
        <p14:creationId xmlns:p14="http://schemas.microsoft.com/office/powerpoint/2010/main" val="201803473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6017" y="-1152"/>
            <a:ext cx="12311270" cy="6863417"/>
          </a:xfrm>
          <a:prstGeom prst="rect">
            <a:avLst/>
          </a:prstGeom>
          <a:noFill/>
          <a:ln>
            <a:solidFill>
              <a:schemeClr val="tx2">
                <a:lumMod val="90000"/>
                <a:lumOff val="10000"/>
              </a:schemeClr>
            </a:solidFill>
          </a:ln>
        </p:spPr>
        <p:txBody>
          <a:bodyPr wrap="square" lIns="91440" tIns="45720" rIns="91440" bIns="45720">
            <a:spAutoFit/>
          </a:bodyPr>
          <a:lstStyle/>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حيث  يتم ذلك عن طريق التقنيات التناسلية المساعدة</a:t>
            </a: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مثل </a:t>
            </a:r>
            <a:r>
              <a:rPr lang="ar-EG" sz="4400" b="1" dirty="0">
                <a:ln w="19050">
                  <a:solidFill>
                    <a:schemeClr val="tx1">
                      <a:lumMod val="95000"/>
                      <a:lumOff val="5000"/>
                    </a:schemeClr>
                  </a:solidFill>
                  <a:prstDash val="solid"/>
                </a:ln>
                <a:solidFill>
                  <a:srgbClr val="00B0F0"/>
                </a:solidFill>
                <a:effectLst>
                  <a:outerShdw blurRad="50000" dist="50800" dir="7500000" algn="tl">
                    <a:srgbClr val="000000">
                      <a:shade val="5000"/>
                      <a:alpha val="35000"/>
                    </a:srgbClr>
                  </a:outerShdw>
                </a:effectLst>
              </a:rPr>
              <a:t>التلقيح الصناعي واستحداث التبويض </a:t>
            </a:r>
            <a:r>
              <a:rPr lang="ar-EG" sz="4400" b="1" dirty="0" err="1">
                <a:ln w="19050">
                  <a:solidFill>
                    <a:schemeClr val="tx1">
                      <a:lumMod val="95000"/>
                      <a:lumOff val="5000"/>
                    </a:schemeClr>
                  </a:solidFill>
                  <a:prstDash val="solid"/>
                </a:ln>
                <a:solidFill>
                  <a:srgbClr val="00B0F0"/>
                </a:solidFill>
                <a:effectLst>
                  <a:outerShdw blurRad="50000" dist="50800" dir="7500000" algn="tl">
                    <a:srgbClr val="000000">
                      <a:shade val="5000"/>
                      <a:alpha val="35000"/>
                    </a:srgbClr>
                  </a:outerShdw>
                </a:effectLst>
              </a:rPr>
              <a:t>بالاناث</a:t>
            </a:r>
            <a:endParaRPr lang="ar-EG" sz="4400" b="1" dirty="0">
              <a:ln w="19050">
                <a:solidFill>
                  <a:schemeClr val="tx1">
                    <a:lumMod val="95000"/>
                    <a:lumOff val="5000"/>
                  </a:schemeClr>
                </a:solidFill>
                <a:prstDash val="solid"/>
              </a:ln>
              <a:solidFill>
                <a:srgbClr val="00B0F0"/>
              </a:solidFill>
              <a:effectLst>
                <a:outerShdw blurRad="50000" dist="50800" dir="7500000" algn="tl">
                  <a:srgbClr val="000000">
                    <a:shade val="5000"/>
                    <a:alpha val="35000"/>
                  </a:srgbClr>
                </a:outerShdw>
              </a:effectLst>
            </a:endParaRP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ومن ثم الحصول على البويضات من هذه الامهات </a:t>
            </a:r>
            <a:r>
              <a:rPr lang="ar-EG" sz="4400" b="1" dirty="0" err="1">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المستحثة</a:t>
            </a: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endParaRPr lang="en-US"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صناعيا </a:t>
            </a:r>
          </a:p>
          <a:p>
            <a:pPr algn="ctr"/>
            <a:endPar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ثم الحصول على الاجنة منها </a:t>
            </a:r>
          </a:p>
          <a:p>
            <a:pPr algn="ctr"/>
            <a:endPar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r>
              <a:rPr lang="ar-EG" sz="4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ونقل هذه الاجنة للاستفادة منها او حفظها كمصادر وراثية ذات جودة عالية او توجيهها للحصول على ذكور واناث </a:t>
            </a:r>
            <a:endParaRPr lang="ar-SA" sz="4400" b="1" cap="none" spc="0"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p:txBody>
      </p:sp>
      <p:sp>
        <p:nvSpPr>
          <p:cNvPr id="4" name="سهم للأسفل 3"/>
          <p:cNvSpPr/>
          <p:nvPr/>
        </p:nvSpPr>
        <p:spPr>
          <a:xfrm>
            <a:off x="5883966" y="1484242"/>
            <a:ext cx="874644" cy="477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سهم للأسفل 4"/>
          <p:cNvSpPr/>
          <p:nvPr/>
        </p:nvSpPr>
        <p:spPr>
          <a:xfrm>
            <a:off x="5791200" y="3558207"/>
            <a:ext cx="874644" cy="477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سهم للأسفل 5"/>
          <p:cNvSpPr/>
          <p:nvPr/>
        </p:nvSpPr>
        <p:spPr>
          <a:xfrm>
            <a:off x="5791200" y="4876798"/>
            <a:ext cx="874644" cy="477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13166524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9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700" fill="hold"/>
                                        <p:tgtEl>
                                          <p:spTgt spid="6"/>
                                        </p:tgtEl>
                                        <p:attrNameLst>
                                          <p:attrName>ppt_w</p:attrName>
                                        </p:attrNameLst>
                                      </p:cBhvr>
                                      <p:tavLst>
                                        <p:tav tm="0">
                                          <p:val>
                                            <p:fltVal val="0"/>
                                          </p:val>
                                        </p:tav>
                                        <p:tav tm="100000">
                                          <p:val>
                                            <p:strVal val="#ppt_w"/>
                                          </p:val>
                                        </p:tav>
                                      </p:tavLst>
                                    </p:anim>
                                    <p:anim calcmode="lin" valueType="num">
                                      <p:cBhvr>
                                        <p:cTn id="43" dur="700" fill="hold"/>
                                        <p:tgtEl>
                                          <p:spTgt spid="6"/>
                                        </p:tgtEl>
                                        <p:attrNameLst>
                                          <p:attrName>ppt_h</p:attrName>
                                        </p:attrNameLst>
                                      </p:cBhvr>
                                      <p:tavLst>
                                        <p:tav tm="0">
                                          <p:val>
                                            <p:fltVal val="0"/>
                                          </p:val>
                                        </p:tav>
                                        <p:tav tm="100000">
                                          <p:val>
                                            <p:strVal val="#ppt_h"/>
                                          </p:val>
                                        </p:tav>
                                      </p:tavLst>
                                    </p:anim>
                                    <p:anim calcmode="lin" valueType="num">
                                      <p:cBhvr>
                                        <p:cTn id="44" dur="700" fill="hold"/>
                                        <p:tgtEl>
                                          <p:spTgt spid="6"/>
                                        </p:tgtEl>
                                        <p:attrNameLst>
                                          <p:attrName>style.rotation</p:attrName>
                                        </p:attrNameLst>
                                      </p:cBhvr>
                                      <p:tavLst>
                                        <p:tav tm="0">
                                          <p:val>
                                            <p:fltVal val="90"/>
                                          </p:val>
                                        </p:tav>
                                        <p:tav tm="100000">
                                          <p:val>
                                            <p:fltVal val="0"/>
                                          </p:val>
                                        </p:tav>
                                      </p:tavLst>
                                    </p:anim>
                                    <p:animEffect transition="in" filter="fade">
                                      <p:cBhvr>
                                        <p:cTn id="45" dur="7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circle(in)">
                                      <p:cBhvr>
                                        <p:cTn id="50" dur="9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1BD16DE-18A8-4E0D-8272-3C2D0F152568}"/>
              </a:ext>
            </a:extLst>
          </p:cNvPr>
          <p:cNvGraphicFramePr/>
          <p:nvPr>
            <p:extLst>
              <p:ext uri="{D42A27DB-BD31-4B8C-83A1-F6EECF244321}">
                <p14:modId xmlns:p14="http://schemas.microsoft.com/office/powerpoint/2010/main" val="1763403948"/>
              </p:ext>
            </p:extLst>
          </p:nvPr>
        </p:nvGraphicFramePr>
        <p:xfrm>
          <a:off x="435022" y="88900"/>
          <a:ext cx="11734800" cy="797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مستطيل مستدير الزوايا 1"/>
          <p:cNvSpPr/>
          <p:nvPr/>
        </p:nvSpPr>
        <p:spPr>
          <a:xfrm>
            <a:off x="950712" y="975038"/>
            <a:ext cx="1981200" cy="12446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 name="مجموعة 3"/>
          <p:cNvGrpSpPr/>
          <p:nvPr/>
        </p:nvGrpSpPr>
        <p:grpSpPr>
          <a:xfrm>
            <a:off x="42165" y="799105"/>
            <a:ext cx="4255048" cy="2318506"/>
            <a:chOff x="-140885" y="1196234"/>
            <a:chExt cx="4255048" cy="2318506"/>
          </a:xfrm>
          <a:solidFill>
            <a:schemeClr val="accent2">
              <a:lumMod val="40000"/>
              <a:lumOff val="60000"/>
            </a:schemeClr>
          </a:solidFill>
          <a:scene3d>
            <a:camera prst="orthographicFront"/>
            <a:lightRig rig="flat" dir="t"/>
          </a:scene3d>
        </p:grpSpPr>
        <p:sp>
          <p:nvSpPr>
            <p:cNvPr id="5" name="سداسي 4"/>
            <p:cNvSpPr/>
            <p:nvPr/>
          </p:nvSpPr>
          <p:spPr>
            <a:xfrm>
              <a:off x="-140885" y="1196234"/>
              <a:ext cx="4255048" cy="2318506"/>
            </a:xfrm>
            <a:prstGeom prst="hexagon">
              <a:avLst>
                <a:gd name="adj" fmla="val 2857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4">
                <a:hueOff val="-19113087"/>
                <a:satOff val="33873"/>
                <a:lumOff val="11960"/>
                <a:alphaOff val="0"/>
              </a:schemeClr>
            </a:fillRef>
            <a:effectRef idx="2">
              <a:schemeClr val="accent4">
                <a:hueOff val="-19113087"/>
                <a:satOff val="33873"/>
                <a:lumOff val="11960"/>
                <a:alphaOff val="0"/>
              </a:schemeClr>
            </a:effectRef>
            <a:fontRef idx="minor">
              <a:schemeClr val="lt1"/>
            </a:fontRef>
          </p:style>
        </p:sp>
        <p:sp>
          <p:nvSpPr>
            <p:cNvPr id="6" name="سداسي 4"/>
            <p:cNvSpPr/>
            <p:nvPr/>
          </p:nvSpPr>
          <p:spPr>
            <a:xfrm>
              <a:off x="434501" y="1509552"/>
              <a:ext cx="3104276" cy="16914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EG" sz="4000" b="1" kern="1200" dirty="0">
                  <a:ln>
                    <a:solidFill>
                      <a:srgbClr val="FF0000"/>
                    </a:solidFill>
                  </a:ln>
                  <a:solidFill>
                    <a:schemeClr val="tx1">
                      <a:lumMod val="95000"/>
                      <a:lumOff val="5000"/>
                    </a:schemeClr>
                  </a:solidFill>
                  <a:effectLst/>
                </a:rPr>
                <a:t>دراسة جدواه </a:t>
              </a:r>
              <a:endParaRPr lang="ar-EG" sz="4000" b="1" kern="1200" dirty="0">
                <a:ln>
                  <a:solidFill>
                    <a:srgbClr val="FF0000"/>
                  </a:solidFill>
                </a:ln>
                <a:solidFill>
                  <a:schemeClr val="tx1">
                    <a:lumMod val="95000"/>
                    <a:lumOff val="5000"/>
                  </a:schemeClr>
                </a:solidFill>
              </a:endParaRPr>
            </a:p>
          </p:txBody>
        </p:sp>
      </p:grpSp>
    </p:spTree>
    <p:extLst>
      <p:ext uri="{BB962C8B-B14F-4D97-AF65-F5344CB8AC3E}">
        <p14:creationId xmlns:p14="http://schemas.microsoft.com/office/powerpoint/2010/main" val="190660353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5CD698AB-1CE8-4CA1-8F30-34D0FEFEDAAF}"/>
                                            </p:graphicEl>
                                          </p:spTgt>
                                        </p:tgtEl>
                                        <p:attrNameLst>
                                          <p:attrName>style.visibility</p:attrName>
                                        </p:attrNameLst>
                                      </p:cBhvr>
                                      <p:to>
                                        <p:strVal val="visible"/>
                                      </p:to>
                                    </p:set>
                                    <p:animEffect transition="in" filter="barn(inVertical)">
                                      <p:cBhvr>
                                        <p:cTn id="7" dur="500"/>
                                        <p:tgtEl>
                                          <p:spTgt spid="3">
                                            <p:graphicEl>
                                              <a:dgm id="{5CD698AB-1CE8-4CA1-8F30-34D0FEFEDA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77064B25-08FD-43DE-9263-A8C3D20AFC48}"/>
                                            </p:graphicEl>
                                          </p:spTgt>
                                        </p:tgtEl>
                                        <p:attrNameLst>
                                          <p:attrName>style.visibility</p:attrName>
                                        </p:attrNameLst>
                                      </p:cBhvr>
                                      <p:to>
                                        <p:strVal val="visible"/>
                                      </p:to>
                                    </p:set>
                                    <p:animEffect transition="in" filter="barn(inVertical)">
                                      <p:cBhvr>
                                        <p:cTn id="12" dur="500"/>
                                        <p:tgtEl>
                                          <p:spTgt spid="3">
                                            <p:graphicEl>
                                              <a:dgm id="{77064B25-08FD-43DE-9263-A8C3D20AFC48}"/>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graphicEl>
                                              <a:dgm id="{53A76B54-FD8F-4F73-B64D-1F8138F9ADF8}"/>
                                            </p:graphicEl>
                                          </p:spTgt>
                                        </p:tgtEl>
                                        <p:attrNameLst>
                                          <p:attrName>style.visibility</p:attrName>
                                        </p:attrNameLst>
                                      </p:cBhvr>
                                      <p:to>
                                        <p:strVal val="visible"/>
                                      </p:to>
                                    </p:set>
                                    <p:animEffect transition="in" filter="barn(inVertical)">
                                      <p:cBhvr>
                                        <p:cTn id="15" dur="500"/>
                                        <p:tgtEl>
                                          <p:spTgt spid="3">
                                            <p:graphicEl>
                                              <a:dgm id="{53A76B54-FD8F-4F73-B64D-1F8138F9AD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D751C4A9-1802-41CE-BA32-F2E745E74E9C}"/>
                                            </p:graphicEl>
                                          </p:spTgt>
                                        </p:tgtEl>
                                        <p:attrNameLst>
                                          <p:attrName>style.visibility</p:attrName>
                                        </p:attrNameLst>
                                      </p:cBhvr>
                                      <p:to>
                                        <p:strVal val="visible"/>
                                      </p:to>
                                    </p:set>
                                    <p:animEffect transition="in" filter="barn(inVertical)">
                                      <p:cBhvr>
                                        <p:cTn id="20" dur="500"/>
                                        <p:tgtEl>
                                          <p:spTgt spid="3">
                                            <p:graphicEl>
                                              <a:dgm id="{D751C4A9-1802-41CE-BA32-F2E745E74E9C}"/>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3A29851B-44B4-4D48-87AF-3008BB7309AB}"/>
                                            </p:graphicEl>
                                          </p:spTgt>
                                        </p:tgtEl>
                                        <p:attrNameLst>
                                          <p:attrName>style.visibility</p:attrName>
                                        </p:attrNameLst>
                                      </p:cBhvr>
                                      <p:to>
                                        <p:strVal val="visible"/>
                                      </p:to>
                                    </p:set>
                                    <p:animEffect transition="in" filter="barn(inVertical)">
                                      <p:cBhvr>
                                        <p:cTn id="23" dur="500"/>
                                        <p:tgtEl>
                                          <p:spTgt spid="3">
                                            <p:graphicEl>
                                              <a:dgm id="{3A29851B-44B4-4D48-87AF-3008BB7309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graphicEl>
                                              <a:dgm id="{0D60D8A2-AA01-4F13-B6DE-280005466E39}"/>
                                            </p:graphicEl>
                                          </p:spTgt>
                                        </p:tgtEl>
                                        <p:attrNameLst>
                                          <p:attrName>style.visibility</p:attrName>
                                        </p:attrNameLst>
                                      </p:cBhvr>
                                      <p:to>
                                        <p:strVal val="visible"/>
                                      </p:to>
                                    </p:set>
                                    <p:animEffect transition="in" filter="barn(inVertical)">
                                      <p:cBhvr>
                                        <p:cTn id="28" dur="500"/>
                                        <p:tgtEl>
                                          <p:spTgt spid="3">
                                            <p:graphicEl>
                                              <a:dgm id="{0D60D8A2-AA01-4F13-B6DE-280005466E39}"/>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graphicEl>
                                              <a:dgm id="{33B0A6C7-79AE-47A3-B770-D51F7785AC15}"/>
                                            </p:graphicEl>
                                          </p:spTgt>
                                        </p:tgtEl>
                                        <p:attrNameLst>
                                          <p:attrName>style.visibility</p:attrName>
                                        </p:attrNameLst>
                                      </p:cBhvr>
                                      <p:to>
                                        <p:strVal val="visible"/>
                                      </p:to>
                                    </p:set>
                                    <p:animEffect transition="in" filter="barn(inVertical)">
                                      <p:cBhvr>
                                        <p:cTn id="31" dur="500"/>
                                        <p:tgtEl>
                                          <p:spTgt spid="3">
                                            <p:graphicEl>
                                              <a:dgm id="{33B0A6C7-79AE-47A3-B770-D51F7785AC1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graphicEl>
                                              <a:dgm id="{A2A145D2-DE87-4992-A465-B4681529423A}"/>
                                            </p:graphicEl>
                                          </p:spTgt>
                                        </p:tgtEl>
                                        <p:attrNameLst>
                                          <p:attrName>style.visibility</p:attrName>
                                        </p:attrNameLst>
                                      </p:cBhvr>
                                      <p:to>
                                        <p:strVal val="visible"/>
                                      </p:to>
                                    </p:set>
                                    <p:animEffect transition="in" filter="barn(inVertical)">
                                      <p:cBhvr>
                                        <p:cTn id="36" dur="500"/>
                                        <p:tgtEl>
                                          <p:spTgt spid="3">
                                            <p:graphicEl>
                                              <a:dgm id="{A2A145D2-DE87-4992-A465-B4681529423A}"/>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graphicEl>
                                              <a:dgm id="{56B2CC45-777E-48FA-9D46-9556F58E6BA2}"/>
                                            </p:graphicEl>
                                          </p:spTgt>
                                        </p:tgtEl>
                                        <p:attrNameLst>
                                          <p:attrName>style.visibility</p:attrName>
                                        </p:attrNameLst>
                                      </p:cBhvr>
                                      <p:to>
                                        <p:strVal val="visible"/>
                                      </p:to>
                                    </p:set>
                                    <p:animEffect transition="in" filter="barn(inVertical)">
                                      <p:cBhvr>
                                        <p:cTn id="39" dur="500"/>
                                        <p:tgtEl>
                                          <p:spTgt spid="3">
                                            <p:graphicEl>
                                              <a:dgm id="{56B2CC45-777E-48FA-9D46-9556F58E6B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graphicEl>
                                              <a:dgm id="{445C4DBB-CDF3-4DC5-A98A-E59DFFFA9C06}"/>
                                            </p:graphicEl>
                                          </p:spTgt>
                                        </p:tgtEl>
                                        <p:attrNameLst>
                                          <p:attrName>style.visibility</p:attrName>
                                        </p:attrNameLst>
                                      </p:cBhvr>
                                      <p:to>
                                        <p:strVal val="visible"/>
                                      </p:to>
                                    </p:set>
                                    <p:animEffect transition="in" filter="barn(inVertical)">
                                      <p:cBhvr>
                                        <p:cTn id="44" dur="500"/>
                                        <p:tgtEl>
                                          <p:spTgt spid="3">
                                            <p:graphicEl>
                                              <a:dgm id="{445C4DBB-CDF3-4DC5-A98A-E59DFFFA9C06}"/>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graphicEl>
                                              <a:dgm id="{6A97FDF8-5A38-48BA-A0F6-AE345B06450A}"/>
                                            </p:graphicEl>
                                          </p:spTgt>
                                        </p:tgtEl>
                                        <p:attrNameLst>
                                          <p:attrName>style.visibility</p:attrName>
                                        </p:attrNameLst>
                                      </p:cBhvr>
                                      <p:to>
                                        <p:strVal val="visible"/>
                                      </p:to>
                                    </p:set>
                                    <p:animEffect transition="in" filter="barn(inVertical)">
                                      <p:cBhvr>
                                        <p:cTn id="47" dur="500"/>
                                        <p:tgtEl>
                                          <p:spTgt spid="3">
                                            <p:graphicEl>
                                              <a:dgm id="{6A97FDF8-5A38-48BA-A0F6-AE345B06450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A5552EA-CC37-439D-A08B-BB11A7C686F3}"/>
              </a:ext>
            </a:extLst>
          </p:cNvPr>
          <p:cNvSpPr/>
          <p:nvPr/>
        </p:nvSpPr>
        <p:spPr>
          <a:xfrm>
            <a:off x="121363" y="6624"/>
            <a:ext cx="11807683" cy="136828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1" name="Rectangle: Rounded Corners 10">
            <a:extLst>
              <a:ext uri="{FF2B5EF4-FFF2-40B4-BE49-F238E27FC236}">
                <a16:creationId xmlns:a16="http://schemas.microsoft.com/office/drawing/2014/main" id="{16B40257-E652-4C19-AA72-0019198F8C07}"/>
              </a:ext>
            </a:extLst>
          </p:cNvPr>
          <p:cNvSpPr/>
          <p:nvPr/>
        </p:nvSpPr>
        <p:spPr>
          <a:xfrm>
            <a:off x="340028" y="302044"/>
            <a:ext cx="11323976" cy="136828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3" name="Rectangle: Rounded Corners 12">
            <a:extLst>
              <a:ext uri="{FF2B5EF4-FFF2-40B4-BE49-F238E27FC236}">
                <a16:creationId xmlns:a16="http://schemas.microsoft.com/office/drawing/2014/main" id="{A2919CCB-8E46-4C6F-A99C-5F5BDCDF1351}"/>
              </a:ext>
            </a:extLst>
          </p:cNvPr>
          <p:cNvSpPr/>
          <p:nvPr/>
        </p:nvSpPr>
        <p:spPr>
          <a:xfrm>
            <a:off x="865935" y="576781"/>
            <a:ext cx="10460129" cy="13682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4400" b="1" i="1" dirty="0">
                <a:solidFill>
                  <a:schemeClr val="tx1">
                    <a:lumMod val="95000"/>
                    <a:lumOff val="5000"/>
                  </a:schemeClr>
                </a:solidFill>
              </a:rPr>
              <a:t>التلقيح الصناعي</a:t>
            </a:r>
            <a:br>
              <a:rPr lang="ar-SA" sz="4400" b="1" i="1" dirty="0">
                <a:solidFill>
                  <a:schemeClr val="tx1">
                    <a:lumMod val="95000"/>
                    <a:lumOff val="5000"/>
                  </a:schemeClr>
                </a:solidFill>
              </a:rPr>
            </a:br>
            <a:r>
              <a:rPr lang="en-US" sz="4400" b="1" i="1" dirty="0">
                <a:solidFill>
                  <a:schemeClr val="tx1">
                    <a:lumMod val="95000"/>
                    <a:lumOff val="5000"/>
                  </a:schemeClr>
                </a:solidFill>
              </a:rPr>
              <a:t>Artificial Insemination </a:t>
            </a:r>
            <a:r>
              <a:rPr lang="en-US" sz="4400" b="1" dirty="0">
                <a:solidFill>
                  <a:schemeClr val="tx1">
                    <a:lumMod val="95000"/>
                    <a:lumOff val="5000"/>
                  </a:schemeClr>
                </a:solidFill>
              </a:rPr>
              <a:t>(AI)</a:t>
            </a:r>
            <a:endParaRPr lang="ar-EG" sz="4400" dirty="0"/>
          </a:p>
        </p:txBody>
      </p:sp>
      <p:grpSp>
        <p:nvGrpSpPr>
          <p:cNvPr id="8" name="Group 7">
            <a:extLst>
              <a:ext uri="{FF2B5EF4-FFF2-40B4-BE49-F238E27FC236}">
                <a16:creationId xmlns:a16="http://schemas.microsoft.com/office/drawing/2014/main" id="{33FECA3C-75E6-457F-B1EB-BD618113AC11}"/>
              </a:ext>
            </a:extLst>
          </p:cNvPr>
          <p:cNvGrpSpPr/>
          <p:nvPr/>
        </p:nvGrpSpPr>
        <p:grpSpPr>
          <a:xfrm>
            <a:off x="558800" y="2226183"/>
            <a:ext cx="10728728" cy="2093761"/>
            <a:chOff x="5909394" y="1506516"/>
            <a:chExt cx="1838086" cy="1252799"/>
          </a:xfrm>
          <a:solidFill>
            <a:srgbClr val="92D050"/>
          </a:solidFill>
        </p:grpSpPr>
        <p:sp>
          <p:nvSpPr>
            <p:cNvPr id="15" name="Rectangle: Rounded Corners 14">
              <a:extLst>
                <a:ext uri="{FF2B5EF4-FFF2-40B4-BE49-F238E27FC236}">
                  <a16:creationId xmlns:a16="http://schemas.microsoft.com/office/drawing/2014/main" id="{3AC8F165-125A-4C84-A5B5-FF2ECEFDC2E7}"/>
                </a:ext>
              </a:extLst>
            </p:cNvPr>
            <p:cNvSpPr/>
            <p:nvPr/>
          </p:nvSpPr>
          <p:spPr>
            <a:xfrm>
              <a:off x="5909394" y="1506516"/>
              <a:ext cx="1838086" cy="1252799"/>
            </a:xfrm>
            <a:prstGeom prst="roundRect">
              <a:avLst>
                <a:gd name="adj" fmla="val 10000"/>
              </a:avLst>
            </a:prstGeom>
            <a:grpFill/>
            <a:ln>
              <a:solidFill>
                <a:srgbClr val="00B0F0"/>
              </a:solidFill>
            </a:ln>
          </p:spPr>
          <p:style>
            <a:lnRef idx="1">
              <a:schemeClr val="accent4"/>
            </a:lnRef>
            <a:fillRef idx="3">
              <a:schemeClr val="accent4"/>
            </a:fillRef>
            <a:effectRef idx="2">
              <a:schemeClr val="accent4"/>
            </a:effectRef>
            <a:fontRef idx="minor">
              <a:schemeClr val="lt1"/>
            </a:fontRef>
          </p:style>
        </p:sp>
        <p:sp>
          <p:nvSpPr>
            <p:cNvPr id="16" name="Rectangle: Rounded Corners 4">
              <a:extLst>
                <a:ext uri="{FF2B5EF4-FFF2-40B4-BE49-F238E27FC236}">
                  <a16:creationId xmlns:a16="http://schemas.microsoft.com/office/drawing/2014/main" id="{E41F445A-6E8D-4960-A9F5-DD0E7240ABE1}"/>
                </a:ext>
              </a:extLst>
            </p:cNvPr>
            <p:cNvSpPr txBox="1"/>
            <p:nvPr/>
          </p:nvSpPr>
          <p:spPr>
            <a:xfrm>
              <a:off x="5909394" y="1506516"/>
              <a:ext cx="1838086" cy="735234"/>
            </a:xfrm>
            <a:prstGeom prst="rect">
              <a:avLst/>
            </a:prstGeom>
            <a:grpFill/>
            <a:ln>
              <a:solidFill>
                <a:srgbClr val="00B0F0"/>
              </a:solidFill>
            </a:ln>
          </p:spPr>
          <p:style>
            <a:lnRef idx="1">
              <a:schemeClr val="accent4"/>
            </a:lnRef>
            <a:fillRef idx="3">
              <a:schemeClr val="accent4"/>
            </a:fillRef>
            <a:effectRef idx="2">
              <a:schemeClr val="accent4"/>
            </a:effectRef>
            <a:fontRef idx="minor">
              <a:schemeClr val="lt1"/>
            </a:fontRef>
          </p:style>
          <p:txBody>
            <a:bodyPr spcFirstLastPara="0" vert="horz" wrap="square" lIns="206248" tIns="206248" rIns="206248" bIns="110490" numCol="1" spcCol="1270" anchor="t" anchorCtr="0">
              <a:noAutofit/>
            </a:bodyPr>
            <a:lstStyle/>
            <a:p>
              <a:pPr marL="0" lvl="0" indent="0" algn="r" defTabSz="1289050" rtl="1">
                <a:lnSpc>
                  <a:spcPct val="90000"/>
                </a:lnSpc>
                <a:spcBef>
                  <a:spcPct val="0"/>
                </a:spcBef>
                <a:spcAft>
                  <a:spcPct val="35000"/>
                </a:spcAft>
                <a:buNone/>
              </a:pPr>
              <a:endParaRPr lang="ar-EG" sz="2900" kern="1200"/>
            </a:p>
          </p:txBody>
        </p:sp>
      </p:grpSp>
      <p:grpSp>
        <p:nvGrpSpPr>
          <p:cNvPr id="9" name="Group 8">
            <a:extLst>
              <a:ext uri="{FF2B5EF4-FFF2-40B4-BE49-F238E27FC236}">
                <a16:creationId xmlns:a16="http://schemas.microsoft.com/office/drawing/2014/main" id="{EBD0BA15-1BA5-44B0-BC4F-4D9BB3D69A06}"/>
              </a:ext>
            </a:extLst>
          </p:cNvPr>
          <p:cNvGrpSpPr/>
          <p:nvPr/>
        </p:nvGrpSpPr>
        <p:grpSpPr>
          <a:xfrm>
            <a:off x="770176" y="2516916"/>
            <a:ext cx="10728728" cy="4023584"/>
            <a:chOff x="6285870" y="2241750"/>
            <a:chExt cx="1838086" cy="1670400"/>
          </a:xfrm>
        </p:grpSpPr>
        <p:sp>
          <p:nvSpPr>
            <p:cNvPr id="12" name="Rectangle: Rounded Corners 11">
              <a:extLst>
                <a:ext uri="{FF2B5EF4-FFF2-40B4-BE49-F238E27FC236}">
                  <a16:creationId xmlns:a16="http://schemas.microsoft.com/office/drawing/2014/main" id="{FAC2C4D9-71B1-4621-9C53-1F0C5FFEAFFB}"/>
                </a:ext>
              </a:extLst>
            </p:cNvPr>
            <p:cNvSpPr/>
            <p:nvPr/>
          </p:nvSpPr>
          <p:spPr>
            <a:xfrm>
              <a:off x="6285870" y="2241750"/>
              <a:ext cx="1838086" cy="16704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6">
              <a:extLst>
                <a:ext uri="{FF2B5EF4-FFF2-40B4-BE49-F238E27FC236}">
                  <a16:creationId xmlns:a16="http://schemas.microsoft.com/office/drawing/2014/main" id="{525C5D67-68A9-48EB-838C-BA9EB6FB9197}"/>
                </a:ext>
              </a:extLst>
            </p:cNvPr>
            <p:cNvSpPr txBox="1"/>
            <p:nvPr/>
          </p:nvSpPr>
          <p:spPr>
            <a:xfrm>
              <a:off x="6334794" y="2290674"/>
              <a:ext cx="1740238" cy="1572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206248" rIns="206248" bIns="206248" numCol="1" spcCol="1270" anchor="t" anchorCtr="0">
              <a:noAutofit/>
            </a:bodyPr>
            <a:lstStyle/>
            <a:p>
              <a:pPr marL="285750" lvl="1" indent="-285750" algn="r" defTabSz="1289050" rtl="1">
                <a:lnSpc>
                  <a:spcPct val="90000"/>
                </a:lnSpc>
                <a:spcBef>
                  <a:spcPct val="0"/>
                </a:spcBef>
                <a:spcAft>
                  <a:spcPct val="15000"/>
                </a:spcAft>
                <a:buChar char="•"/>
              </a:pPr>
              <a:endParaRPr lang="ar-EG" sz="4000" kern="1200" dirty="0"/>
            </a:p>
          </p:txBody>
        </p:sp>
      </p:grpSp>
      <p:sp>
        <p:nvSpPr>
          <p:cNvPr id="5" name="Rectangle 4">
            <a:extLst>
              <a:ext uri="{FF2B5EF4-FFF2-40B4-BE49-F238E27FC236}">
                <a16:creationId xmlns:a16="http://schemas.microsoft.com/office/drawing/2014/main" id="{FB36D20C-1712-443F-96BB-7FE17B3F36A0}"/>
              </a:ext>
            </a:extLst>
          </p:cNvPr>
          <p:cNvSpPr/>
          <p:nvPr/>
        </p:nvSpPr>
        <p:spPr>
          <a:xfrm>
            <a:off x="992677" y="2789372"/>
            <a:ext cx="10337039" cy="4401205"/>
          </a:xfrm>
          <a:prstGeom prst="rect">
            <a:avLst/>
          </a:prstGeom>
        </p:spPr>
        <p:txBody>
          <a:bodyPr wrap="square">
            <a:spAutoFit/>
          </a:bodyPr>
          <a:lstStyle/>
          <a:p>
            <a:pPr lvl="0" algn="ctr" rtl="1"/>
            <a:r>
              <a:rPr lang="ar-SA" sz="4000" b="1" dirty="0"/>
              <a:t>هو العملية التي بواسطتها يتم الحصول علي السائل المنوي بطريقة آلية</a:t>
            </a:r>
            <a:r>
              <a:rPr lang="en-US" sz="4000" b="1" dirty="0"/>
              <a:t>)  </a:t>
            </a:r>
            <a:r>
              <a:rPr lang="ar-EG" sz="4000" b="1" dirty="0"/>
              <a:t>بواسطة التلقيح الصناعي </a:t>
            </a:r>
            <a:r>
              <a:rPr lang="ar-SA" sz="4000" b="1" dirty="0"/>
              <a:t> </a:t>
            </a:r>
            <a:r>
              <a:rPr lang="en-US" sz="4000" b="1" dirty="0"/>
              <a:t> (</a:t>
            </a:r>
            <a:r>
              <a:rPr lang="ar-SA" sz="4000" b="1" dirty="0"/>
              <a:t>من ذكور الأرانب ووصفه في الجهاز التناسلي للإناث</a:t>
            </a:r>
            <a:r>
              <a:rPr lang="en-US" sz="4000" b="1" dirty="0"/>
              <a:t> </a:t>
            </a:r>
            <a:r>
              <a:rPr lang="ar-SA" sz="4000" b="1" dirty="0"/>
              <a:t>بعد استحداث التبويض لها إصطناعياً من خلال التنبية الميكانيكي العصبي أو الهرموني أو الحيوي ليلتقي الحيوانات المنوية بالبويضات المفرزة فيحدث الإخصاب والحمل</a:t>
            </a:r>
            <a:r>
              <a:rPr lang="en-US" sz="4000" b="1" dirty="0"/>
              <a:t> .</a:t>
            </a:r>
            <a:br>
              <a:rPr lang="en-US" sz="4000" b="1" dirty="0"/>
            </a:br>
            <a:endParaRPr lang="ar-EG" sz="4000" dirty="0"/>
          </a:p>
        </p:txBody>
      </p:sp>
    </p:spTree>
    <p:extLst>
      <p:ext uri="{BB962C8B-B14F-4D97-AF65-F5344CB8AC3E}">
        <p14:creationId xmlns:p14="http://schemas.microsoft.com/office/powerpoint/2010/main" val="354447981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5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119282-7122-4E4A-9B4B-2E9223323260}"/>
              </a:ext>
            </a:extLst>
          </p:cNvPr>
          <p:cNvSpPr/>
          <p:nvPr/>
        </p:nvSpPr>
        <p:spPr>
          <a:xfrm>
            <a:off x="121363" y="6624"/>
            <a:ext cx="11807683" cy="136828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4" name="Rectangle: Rounded Corners 3">
            <a:extLst>
              <a:ext uri="{FF2B5EF4-FFF2-40B4-BE49-F238E27FC236}">
                <a16:creationId xmlns:a16="http://schemas.microsoft.com/office/drawing/2014/main" id="{47692161-47D4-4332-938D-A094EE1B13E9}"/>
              </a:ext>
            </a:extLst>
          </p:cNvPr>
          <p:cNvSpPr/>
          <p:nvPr/>
        </p:nvSpPr>
        <p:spPr>
          <a:xfrm>
            <a:off x="340028" y="6624"/>
            <a:ext cx="11323976" cy="136828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5" name="Rectangle: Rounded Corners 4">
            <a:extLst>
              <a:ext uri="{FF2B5EF4-FFF2-40B4-BE49-F238E27FC236}">
                <a16:creationId xmlns:a16="http://schemas.microsoft.com/office/drawing/2014/main" id="{E4751994-A69E-43D2-A076-6D6D6211374B}"/>
              </a:ext>
            </a:extLst>
          </p:cNvPr>
          <p:cNvSpPr/>
          <p:nvPr/>
        </p:nvSpPr>
        <p:spPr>
          <a:xfrm>
            <a:off x="865935" y="0"/>
            <a:ext cx="10460129" cy="136828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sz="4400" b="1" i="1" dirty="0">
              <a:solidFill>
                <a:schemeClr val="tx1">
                  <a:lumMod val="95000"/>
                  <a:lumOff val="5000"/>
                </a:schemeClr>
              </a:solidFill>
            </a:endParaRPr>
          </a:p>
          <a:p>
            <a:pPr algn="ctr"/>
            <a:r>
              <a:rPr lang="ar-SA" sz="4400" b="1" i="1" dirty="0">
                <a:solidFill>
                  <a:schemeClr val="tx1">
                    <a:lumMod val="95000"/>
                    <a:lumOff val="5000"/>
                  </a:schemeClr>
                </a:solidFill>
              </a:rPr>
              <a:t>مميزات التلقيح الصناعي</a:t>
            </a:r>
            <a:br>
              <a:rPr lang="ar-SA" sz="4400" b="1" i="1" dirty="0">
                <a:solidFill>
                  <a:schemeClr val="tx1">
                    <a:lumMod val="95000"/>
                    <a:lumOff val="5000"/>
                  </a:schemeClr>
                </a:solidFill>
              </a:rPr>
            </a:br>
            <a:endParaRPr lang="ar-EG" sz="4400" dirty="0"/>
          </a:p>
        </p:txBody>
      </p:sp>
      <p:sp>
        <p:nvSpPr>
          <p:cNvPr id="2" name="Rectangle 1">
            <a:extLst>
              <a:ext uri="{FF2B5EF4-FFF2-40B4-BE49-F238E27FC236}">
                <a16:creationId xmlns:a16="http://schemas.microsoft.com/office/drawing/2014/main" id="{02FD3F89-4775-4536-A385-2E83C1F649AF}"/>
              </a:ext>
            </a:extLst>
          </p:cNvPr>
          <p:cNvSpPr/>
          <p:nvPr/>
        </p:nvSpPr>
        <p:spPr>
          <a:xfrm>
            <a:off x="0" y="1841242"/>
            <a:ext cx="12192000" cy="5016758"/>
          </a:xfrm>
          <a:prstGeom prst="rect">
            <a:avLst/>
          </a:prstGeom>
        </p:spPr>
        <p:txBody>
          <a:bodyPr wrap="square">
            <a:spAutoFit/>
          </a:bodyPr>
          <a:lstStyle/>
          <a:p>
            <a:pPr algn="r" rtl="1"/>
            <a:r>
              <a:rPr lang="ar-SA" sz="4000" b="1" dirty="0">
                <a:ln>
                  <a:solidFill>
                    <a:srgbClr val="FF0000"/>
                  </a:solidFill>
                </a:ln>
                <a:solidFill>
                  <a:srgbClr val="FF0000"/>
                </a:solidFill>
                <a:latin typeface="Calibri" panose="020F0502020204030204" pitchFamily="34" charset="0"/>
                <a:ea typeface="Calibri" panose="020F0502020204030204" pitchFamily="34" charset="0"/>
              </a:rPr>
              <a:t>1-</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يمكن للذكر الواحد تلقيح </a:t>
            </a:r>
            <a:r>
              <a:rPr lang="ar-EG" sz="4000" b="1" dirty="0">
                <a:ln>
                  <a:solidFill>
                    <a:srgbClr val="FF0000"/>
                  </a:solidFill>
                </a:ln>
                <a:solidFill>
                  <a:srgbClr val="000000"/>
                </a:solidFill>
                <a:latin typeface="Calibri" panose="020F0502020204030204" pitchFamily="34" charset="0"/>
                <a:ea typeface="Calibri" panose="020F0502020204030204" pitchFamily="34" charset="0"/>
              </a:rPr>
              <a:t>عدد كبير من الاناث</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rtl="1"/>
            <a:endPar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r" rtl="1"/>
            <a:r>
              <a:rPr lang="ar-EG"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2-</a:t>
            </a:r>
            <a:r>
              <a:rPr lang="ar-EG"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نشر الصفات الوراثية الممتازة لهذه الذكور التراكيب الوراثية العالية</a:t>
            </a:r>
          </a:p>
          <a:p>
            <a:pPr algn="r" rtl="1"/>
            <a:endParaRPr lang="ar-EG" sz="4000" b="1" dirty="0">
              <a:ln>
                <a:solidFill>
                  <a:srgbClr val="FF0000"/>
                </a:solidFill>
              </a:ln>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r"/>
            <a:r>
              <a:rPr lang="ar-SA" sz="4000" b="1" dirty="0">
                <a:ln>
                  <a:solidFill>
                    <a:srgbClr val="FF0000"/>
                  </a:solidFill>
                </a:ln>
                <a:solidFill>
                  <a:srgbClr val="FF0000"/>
                </a:solidFill>
                <a:latin typeface="Calibri" panose="020F0502020204030204" pitchFamily="34" charset="0"/>
                <a:ea typeface="Calibri" panose="020F0502020204030204" pitchFamily="34" charset="0"/>
              </a:rPr>
              <a:t>3-</a:t>
            </a:r>
            <a:r>
              <a:rPr lang="ar-EG" sz="4000" b="1" dirty="0">
                <a:ln>
                  <a:solidFill>
                    <a:srgbClr val="FF0000"/>
                  </a:solidFill>
                </a:ln>
                <a:solidFill>
                  <a:srgbClr val="FF0000"/>
                </a:solidFill>
                <a:latin typeface="Calibri" panose="020F0502020204030204" pitchFamily="34" charset="0"/>
                <a:ea typeface="Calibri" panose="020F0502020204030204" pitchFamily="34" charset="0"/>
              </a:rPr>
              <a:t> </a:t>
            </a:r>
            <a:r>
              <a:rPr lang="ar-SA" sz="4000" b="1" dirty="0">
                <a:ln>
                  <a:solidFill>
                    <a:srgbClr val="FF0000"/>
                  </a:solidFill>
                </a:ln>
                <a:solidFill>
                  <a:srgbClr val="000000"/>
                </a:solidFill>
                <a:latin typeface="Calibri" panose="020F0502020204030204" pitchFamily="34" charset="0"/>
                <a:ea typeface="Calibri" panose="020F0502020204030204" pitchFamily="34" charset="0"/>
              </a:rPr>
              <a:t>تنظيم وتوحيد برامج التربية والرعاية بالمزرعة ومن ثم تحسين </a:t>
            </a:r>
            <a:endParaRPr lang="en-US" sz="4000" b="1" dirty="0">
              <a:ln>
                <a:solidFill>
                  <a:srgbClr val="FF0000"/>
                </a:solidFill>
              </a:ln>
              <a:solidFill>
                <a:srgbClr val="000000"/>
              </a:solidFill>
              <a:latin typeface="Calibri" panose="020F0502020204030204" pitchFamily="34" charset="0"/>
              <a:ea typeface="Calibri" panose="020F0502020204030204" pitchFamily="34" charset="0"/>
            </a:endParaRPr>
          </a:p>
          <a:p>
            <a:pPr algn="r"/>
            <a:r>
              <a:rPr lang="ar-SA" sz="4000" b="1" dirty="0">
                <a:ln>
                  <a:solidFill>
                    <a:srgbClr val="FF0000"/>
                  </a:solidFill>
                </a:ln>
                <a:solidFill>
                  <a:srgbClr val="000000"/>
                </a:solidFill>
                <a:latin typeface="Calibri" panose="020F0502020204030204" pitchFamily="34" charset="0"/>
                <a:ea typeface="Calibri" panose="020F0502020204030204" pitchFamily="34" charset="0"/>
              </a:rPr>
              <a:t>معدلات الأداء وتحقيق المعظمة الاقتصادية من المشروع</a:t>
            </a:r>
            <a:endParaRPr lang="ar-SA"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rtl="1"/>
            <a:r>
              <a:rPr lang="en-US" sz="4000" b="1" dirty="0">
                <a:ln>
                  <a:solidFill>
                    <a:srgbClr val="FF0000"/>
                  </a:solidFill>
                </a:ln>
                <a:solidFill>
                  <a:srgbClr val="FF0000"/>
                </a:solidFill>
                <a:latin typeface="Calibri" panose="020F0502020204030204" pitchFamily="34" charset="0"/>
                <a:ea typeface="Calibri" panose="020F0502020204030204" pitchFamily="34" charset="0"/>
                <a:cs typeface="Arial" panose="020B0604020202020204" pitchFamily="34" charset="0"/>
              </a:rPr>
              <a:t> </a:t>
            </a:r>
            <a:br>
              <a:rPr lang="en-US" sz="4000" b="1" dirty="0">
                <a:ln>
                  <a:solidFill>
                    <a:srgbClr val="FF0000"/>
                  </a:solidFill>
                </a:ln>
                <a:solidFill>
                  <a:srgbClr val="000000"/>
                </a:solidFill>
                <a:latin typeface="Calibri" panose="020F0502020204030204" pitchFamily="34" charset="0"/>
                <a:ea typeface="Calibri" panose="020F0502020204030204" pitchFamily="34" charset="0"/>
                <a:cs typeface="Arial" panose="020B0604020202020204" pitchFamily="34" charset="0"/>
              </a:rPr>
            </a:br>
            <a:endParaRPr lang="ar-EG" sz="4000" dirty="0">
              <a:ln>
                <a:solidFill>
                  <a:srgbClr val="FF0000"/>
                </a:solidFill>
              </a:ln>
            </a:endParaRPr>
          </a:p>
        </p:txBody>
      </p:sp>
    </p:spTree>
    <p:extLst>
      <p:ext uri="{BB962C8B-B14F-4D97-AF65-F5344CB8AC3E}">
        <p14:creationId xmlns:p14="http://schemas.microsoft.com/office/powerpoint/2010/main" val="365066236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3462</TotalTime>
  <Words>1791</Words>
  <Application>Microsoft Office PowerPoint</Application>
  <PresentationFormat>شاشة عريضة</PresentationFormat>
  <Paragraphs>272</Paragraphs>
  <Slides>46</Slides>
  <Notes>1</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Feathered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Apple-user</dc:creator>
  <cp:lastModifiedBy>مستخدم غير معروف</cp:lastModifiedBy>
  <cp:revision>358</cp:revision>
  <dcterms:created xsi:type="dcterms:W3CDTF">2019-11-17T19:39:27Z</dcterms:created>
  <dcterms:modified xsi:type="dcterms:W3CDTF">2020-03-20T16:37:01Z</dcterms:modified>
</cp:coreProperties>
</file>