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Lst>
  <p:notesMasterIdLst>
    <p:notesMasterId r:id="rId40"/>
  </p:notesMasterIdLst>
  <p:sldIdLst>
    <p:sldId id="322" r:id="rId6"/>
    <p:sldId id="498" r:id="rId7"/>
    <p:sldId id="500" r:id="rId8"/>
    <p:sldId id="433" r:id="rId9"/>
    <p:sldId id="467" r:id="rId10"/>
    <p:sldId id="434" r:id="rId11"/>
    <p:sldId id="459" r:id="rId12"/>
    <p:sldId id="460" r:id="rId13"/>
    <p:sldId id="461" r:id="rId14"/>
    <p:sldId id="462" r:id="rId15"/>
    <p:sldId id="463" r:id="rId16"/>
    <p:sldId id="464" r:id="rId17"/>
    <p:sldId id="465" r:id="rId18"/>
    <p:sldId id="466" r:id="rId19"/>
    <p:sldId id="501" r:id="rId20"/>
    <p:sldId id="502" r:id="rId21"/>
    <p:sldId id="503" r:id="rId22"/>
    <p:sldId id="504" r:id="rId23"/>
    <p:sldId id="507" r:id="rId24"/>
    <p:sldId id="506" r:id="rId25"/>
    <p:sldId id="523" r:id="rId26"/>
    <p:sldId id="505" r:id="rId27"/>
    <p:sldId id="508" r:id="rId28"/>
    <p:sldId id="509" r:id="rId29"/>
    <p:sldId id="510" r:id="rId30"/>
    <p:sldId id="515" r:id="rId31"/>
    <p:sldId id="520" r:id="rId32"/>
    <p:sldId id="511" r:id="rId33"/>
    <p:sldId id="517" r:id="rId34"/>
    <p:sldId id="518" r:id="rId35"/>
    <p:sldId id="522" r:id="rId36"/>
    <p:sldId id="524" r:id="rId37"/>
    <p:sldId id="525" r:id="rId38"/>
    <p:sldId id="486"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A00260"/>
    <a:srgbClr val="7DDDFF"/>
    <a:srgbClr val="FD41B1"/>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38B1855-1B75-4FBE-930C-398BA8C253C6}" styleName="نمط ذو نسُق 2 - تمييز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16DA210-FB5B-4158-B5E0-FEB733F419BA}" styleName="النمط الفاتح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6D9F66E-5EB9-4882-86FB-DCBF35E3C3E4}" styleName="نمط متوسط 4 - تميي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3296810-A885-4BE3-A3E7-6D5BEEA58F35}" styleName="نمط متوسط 2 - تميي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5758FB7-9AC5-4552-8A53-C91805E547FA}" styleName="نمط ذو نسُق 1 - تمييز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FD0F851-EC5A-4D38-B0AD-8093EC10F338}" styleName="نمط فاتح 1 - تمييز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34103" autoAdjust="0"/>
  </p:normalViewPr>
  <p:slideViewPr>
    <p:cSldViewPr>
      <p:cViewPr>
        <p:scale>
          <a:sx n="72" d="100"/>
          <a:sy n="72" d="100"/>
        </p:scale>
        <p:origin x="-1326" y="-1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2C6729-2203-4FD8-9EEA-29B2E49856F2}" type="doc">
      <dgm:prSet loTypeId="urn:microsoft.com/office/officeart/2005/8/layout/radial2" loCatId="relationship" qsTypeId="urn:microsoft.com/office/officeart/2005/8/quickstyle/3d2" qsCatId="3D" csTypeId="urn:microsoft.com/office/officeart/2005/8/colors/accent1_2" csCatId="accent1" phldr="1"/>
      <dgm:spPr/>
      <dgm:t>
        <a:bodyPr/>
        <a:lstStyle/>
        <a:p>
          <a:pPr rtl="1"/>
          <a:endParaRPr lang="ar-SA"/>
        </a:p>
      </dgm:t>
    </dgm:pt>
    <dgm:pt modelId="{1E032CD2-285E-4F1E-82CA-9D88A9331CA6}">
      <dgm:prSet phldrT="[نص]" custT="1"/>
      <dgm:spPr/>
      <dgm:t>
        <a:bodyPr/>
        <a:lstStyle/>
        <a:p>
          <a:pPr rtl="1"/>
          <a:r>
            <a:rPr lang="ar-SA" sz="1800" b="0" dirty="0" smtClean="0">
              <a:solidFill>
                <a:schemeClr val="bg1"/>
              </a:solidFill>
              <a:cs typeface="AL-Mateen" pitchFamily="2" charset="-78"/>
            </a:rPr>
            <a:t>قياس القدرات والاستعدادات</a:t>
          </a:r>
          <a:endParaRPr lang="ar-SA" sz="1800" b="0" dirty="0">
            <a:solidFill>
              <a:schemeClr val="bg1"/>
            </a:solidFill>
            <a:cs typeface="AL-Mateen" pitchFamily="2" charset="-78"/>
          </a:endParaRPr>
        </a:p>
      </dgm:t>
    </dgm:pt>
    <dgm:pt modelId="{EE3DDA62-7FBD-4362-A7E7-12C81C10C0D4}" type="parTrans" cxnId="{FAA1F80F-FD62-4C22-98BA-CECC511D13C5}">
      <dgm:prSet/>
      <dgm:spPr/>
      <dgm:t>
        <a:bodyPr/>
        <a:lstStyle/>
        <a:p>
          <a:pPr rtl="1"/>
          <a:endParaRPr lang="ar-SA" sz="1200">
            <a:solidFill>
              <a:schemeClr val="tx1"/>
            </a:solidFill>
            <a:cs typeface="AL-Mateen" pitchFamily="2" charset="-78"/>
          </a:endParaRPr>
        </a:p>
      </dgm:t>
    </dgm:pt>
    <dgm:pt modelId="{66A86934-8BFD-4FE0-847E-33609BEB0941}" type="sibTrans" cxnId="{FAA1F80F-FD62-4C22-98BA-CECC511D13C5}">
      <dgm:prSet/>
      <dgm:spPr/>
      <dgm:t>
        <a:bodyPr/>
        <a:lstStyle/>
        <a:p>
          <a:pPr rtl="1"/>
          <a:endParaRPr lang="ar-SA" sz="1200">
            <a:solidFill>
              <a:schemeClr val="tx1"/>
            </a:solidFill>
            <a:cs typeface="AL-Mateen" pitchFamily="2" charset="-78"/>
          </a:endParaRPr>
        </a:p>
      </dgm:t>
    </dgm:pt>
    <dgm:pt modelId="{7FC417A9-3407-4FC7-A0D8-1262CAFFE41B}">
      <dgm:prSet phldrT="[نص]" custT="1"/>
      <dgm:spPr/>
      <dgm:t>
        <a:bodyPr/>
        <a:lstStyle/>
        <a:p>
          <a:pPr rtl="1"/>
          <a:r>
            <a:rPr lang="ar-SA" sz="1800" dirty="0" smtClean="0">
              <a:solidFill>
                <a:schemeClr val="bg1"/>
              </a:solidFill>
              <a:cs typeface="AL-Mateen" pitchFamily="2" charset="-78"/>
            </a:rPr>
            <a:t>قياس الميول والاتجاهات</a:t>
          </a:r>
          <a:endParaRPr lang="ar-SA" sz="1800" dirty="0">
            <a:solidFill>
              <a:schemeClr val="bg1"/>
            </a:solidFill>
            <a:cs typeface="AL-Mateen" pitchFamily="2" charset="-78"/>
          </a:endParaRPr>
        </a:p>
      </dgm:t>
    </dgm:pt>
    <dgm:pt modelId="{4FF46933-8E75-44AA-9CDA-9AE2DE8C81C5}" type="parTrans" cxnId="{D2376940-E2E4-4E4F-AA49-09E75EE655F2}">
      <dgm:prSet/>
      <dgm:spPr/>
      <dgm:t>
        <a:bodyPr/>
        <a:lstStyle/>
        <a:p>
          <a:pPr rtl="1"/>
          <a:endParaRPr lang="ar-SA" sz="1200">
            <a:solidFill>
              <a:schemeClr val="tx1"/>
            </a:solidFill>
            <a:cs typeface="AL-Mateen" pitchFamily="2" charset="-78"/>
          </a:endParaRPr>
        </a:p>
      </dgm:t>
    </dgm:pt>
    <dgm:pt modelId="{3C023BE0-B60E-486F-8399-434BE4004C10}" type="sibTrans" cxnId="{D2376940-E2E4-4E4F-AA49-09E75EE655F2}">
      <dgm:prSet/>
      <dgm:spPr/>
      <dgm:t>
        <a:bodyPr/>
        <a:lstStyle/>
        <a:p>
          <a:pPr rtl="1"/>
          <a:endParaRPr lang="ar-SA" sz="1200">
            <a:solidFill>
              <a:schemeClr val="tx1"/>
            </a:solidFill>
            <a:cs typeface="AL-Mateen" pitchFamily="2" charset="-78"/>
          </a:endParaRPr>
        </a:p>
      </dgm:t>
    </dgm:pt>
    <dgm:pt modelId="{34417D90-176E-47CF-90D1-B4C381A92EFB}">
      <dgm:prSet phldrT="[نص]" custT="1"/>
      <dgm:spPr/>
      <dgm:t>
        <a:bodyPr/>
        <a:lstStyle/>
        <a:p>
          <a:pPr rtl="1"/>
          <a:r>
            <a:rPr lang="ar-SA" sz="1800" dirty="0" smtClean="0">
              <a:solidFill>
                <a:schemeClr val="bg1"/>
              </a:solidFill>
              <a:cs typeface="AL-Mateen" pitchFamily="2" charset="-78"/>
            </a:rPr>
            <a:t>قياس التحصيل الدراسي</a:t>
          </a:r>
          <a:endParaRPr lang="ar-SA" sz="1800" dirty="0">
            <a:solidFill>
              <a:schemeClr val="bg1"/>
            </a:solidFill>
            <a:cs typeface="AL-Mateen" pitchFamily="2" charset="-78"/>
          </a:endParaRPr>
        </a:p>
      </dgm:t>
    </dgm:pt>
    <dgm:pt modelId="{E0EEC9B7-16C8-4365-8735-E9E0C41A6A70}" type="parTrans" cxnId="{69B8F76F-15F1-4C2C-B084-EB69E7714B9B}">
      <dgm:prSet/>
      <dgm:spPr/>
      <dgm:t>
        <a:bodyPr/>
        <a:lstStyle/>
        <a:p>
          <a:pPr rtl="1"/>
          <a:endParaRPr lang="ar-SA" sz="1200">
            <a:solidFill>
              <a:schemeClr val="tx1"/>
            </a:solidFill>
            <a:cs typeface="AL-Mateen" pitchFamily="2" charset="-78"/>
          </a:endParaRPr>
        </a:p>
      </dgm:t>
    </dgm:pt>
    <dgm:pt modelId="{C57D42DC-CDBB-45EB-9411-216735A3E887}" type="sibTrans" cxnId="{69B8F76F-15F1-4C2C-B084-EB69E7714B9B}">
      <dgm:prSet/>
      <dgm:spPr/>
      <dgm:t>
        <a:bodyPr/>
        <a:lstStyle/>
        <a:p>
          <a:pPr rtl="1"/>
          <a:endParaRPr lang="ar-SA" sz="1200">
            <a:solidFill>
              <a:schemeClr val="tx1"/>
            </a:solidFill>
            <a:cs typeface="AL-Mateen" pitchFamily="2" charset="-78"/>
          </a:endParaRPr>
        </a:p>
      </dgm:t>
    </dgm:pt>
    <dgm:pt modelId="{B3AC9D2F-59DD-4568-BAF1-F495D5B8E634}">
      <dgm:prSet custT="1"/>
      <dgm:spPr/>
      <dgm:t>
        <a:bodyPr/>
        <a:lstStyle/>
        <a:p>
          <a:pPr rtl="1"/>
          <a:r>
            <a:rPr lang="ar-SA" sz="1800" dirty="0" smtClean="0">
              <a:solidFill>
                <a:schemeClr val="bg1"/>
              </a:solidFill>
              <a:cs typeface="AL-Mateen" pitchFamily="2" charset="-78"/>
            </a:rPr>
            <a:t>قياس الشخصية</a:t>
          </a:r>
          <a:endParaRPr lang="ar-SA" sz="1800" dirty="0">
            <a:solidFill>
              <a:schemeClr val="bg1"/>
            </a:solidFill>
            <a:cs typeface="AL-Mateen" pitchFamily="2" charset="-78"/>
          </a:endParaRPr>
        </a:p>
      </dgm:t>
    </dgm:pt>
    <dgm:pt modelId="{E6A41EA1-1EFD-46A3-9368-FE65CEE6103B}" type="parTrans" cxnId="{FE60AC57-B7D1-4162-8081-E67E4DBF46D6}">
      <dgm:prSet/>
      <dgm:spPr/>
      <dgm:t>
        <a:bodyPr/>
        <a:lstStyle/>
        <a:p>
          <a:pPr rtl="1"/>
          <a:endParaRPr lang="ar-SA" sz="1200">
            <a:solidFill>
              <a:schemeClr val="tx1"/>
            </a:solidFill>
            <a:cs typeface="AL-Mateen" pitchFamily="2" charset="-78"/>
          </a:endParaRPr>
        </a:p>
      </dgm:t>
    </dgm:pt>
    <dgm:pt modelId="{748CD938-392C-45CC-BCB0-98277108F502}" type="sibTrans" cxnId="{FE60AC57-B7D1-4162-8081-E67E4DBF46D6}">
      <dgm:prSet/>
      <dgm:spPr/>
      <dgm:t>
        <a:bodyPr/>
        <a:lstStyle/>
        <a:p>
          <a:pPr rtl="1"/>
          <a:endParaRPr lang="ar-SA" sz="1200">
            <a:solidFill>
              <a:schemeClr val="tx1"/>
            </a:solidFill>
            <a:cs typeface="AL-Mateen" pitchFamily="2" charset="-78"/>
          </a:endParaRPr>
        </a:p>
      </dgm:t>
    </dgm:pt>
    <dgm:pt modelId="{35195E20-B26A-49F4-8C9B-01B9CB9477AD}">
      <dgm:prSet custT="1"/>
      <dgm:spPr/>
      <dgm:t>
        <a:bodyPr/>
        <a:lstStyle/>
        <a:p>
          <a:pPr rtl="1"/>
          <a:r>
            <a:rPr lang="ar-SA" sz="1800" dirty="0" smtClean="0">
              <a:solidFill>
                <a:schemeClr val="bg1"/>
              </a:solidFill>
              <a:cs typeface="AL-Mateen" pitchFamily="2" charset="-78"/>
            </a:rPr>
            <a:t>قياس العلاقات الاجتماعية</a:t>
          </a:r>
          <a:endParaRPr lang="ar-SA" sz="1800" dirty="0">
            <a:solidFill>
              <a:schemeClr val="bg1"/>
            </a:solidFill>
            <a:cs typeface="AL-Mateen" pitchFamily="2" charset="-78"/>
          </a:endParaRPr>
        </a:p>
      </dgm:t>
    </dgm:pt>
    <dgm:pt modelId="{CA7616A8-7A76-4807-9049-265982B5C8BD}" type="parTrans" cxnId="{81A3E5D8-C1B9-45B4-8610-06B161D0D416}">
      <dgm:prSet/>
      <dgm:spPr/>
      <dgm:t>
        <a:bodyPr/>
        <a:lstStyle/>
        <a:p>
          <a:pPr rtl="1"/>
          <a:endParaRPr lang="ar-SA" sz="1200">
            <a:solidFill>
              <a:schemeClr val="tx1"/>
            </a:solidFill>
            <a:cs typeface="AL-Mateen" pitchFamily="2" charset="-78"/>
          </a:endParaRPr>
        </a:p>
      </dgm:t>
    </dgm:pt>
    <dgm:pt modelId="{7CBAEE09-084C-41BC-8008-1AF8A287640B}" type="sibTrans" cxnId="{81A3E5D8-C1B9-45B4-8610-06B161D0D416}">
      <dgm:prSet/>
      <dgm:spPr/>
      <dgm:t>
        <a:bodyPr/>
        <a:lstStyle/>
        <a:p>
          <a:pPr rtl="1"/>
          <a:endParaRPr lang="ar-SA" sz="1200">
            <a:solidFill>
              <a:schemeClr val="tx1"/>
            </a:solidFill>
            <a:cs typeface="AL-Mateen" pitchFamily="2" charset="-78"/>
          </a:endParaRPr>
        </a:p>
      </dgm:t>
    </dgm:pt>
    <dgm:pt modelId="{CC97D7AA-0093-4960-8D70-A8E530F35032}" type="pres">
      <dgm:prSet presAssocID="{FD2C6729-2203-4FD8-9EEA-29B2E49856F2}" presName="composite" presStyleCnt="0">
        <dgm:presLayoutVars>
          <dgm:chMax val="5"/>
          <dgm:dir val="rev"/>
          <dgm:animLvl val="ctr"/>
          <dgm:resizeHandles val="exact"/>
        </dgm:presLayoutVars>
      </dgm:prSet>
      <dgm:spPr/>
      <dgm:t>
        <a:bodyPr/>
        <a:lstStyle/>
        <a:p>
          <a:endParaRPr lang="en-US"/>
        </a:p>
      </dgm:t>
    </dgm:pt>
    <dgm:pt modelId="{D14FC16F-287E-4625-8821-0A1CE8A7EB9B}" type="pres">
      <dgm:prSet presAssocID="{FD2C6729-2203-4FD8-9EEA-29B2E49856F2}" presName="cycle" presStyleCnt="0"/>
      <dgm:spPr/>
    </dgm:pt>
    <dgm:pt modelId="{04090288-4574-463F-AA15-8ECA4528A8C2}" type="pres">
      <dgm:prSet presAssocID="{FD2C6729-2203-4FD8-9EEA-29B2E49856F2}" presName="centerShape" presStyleCnt="0"/>
      <dgm:spPr/>
    </dgm:pt>
    <dgm:pt modelId="{37A52990-7CCF-4B98-B5CE-679D088CDB07}" type="pres">
      <dgm:prSet presAssocID="{FD2C6729-2203-4FD8-9EEA-29B2E49856F2}" presName="connSite" presStyleLbl="node1" presStyleIdx="0" presStyleCnt="6"/>
      <dgm:spPr/>
    </dgm:pt>
    <dgm:pt modelId="{BF7A2555-4E36-4C0D-92BA-1FD9C4053BB7}" type="pres">
      <dgm:prSet presAssocID="{FD2C6729-2203-4FD8-9EEA-29B2E49856F2}" presName="visible" presStyleLbl="node1" presStyleIdx="0" presStyleCnt="6"/>
      <dgm:spPr/>
    </dgm:pt>
    <dgm:pt modelId="{DFDF40F6-D93F-4FC9-9FB5-CC24398A34B7}" type="pres">
      <dgm:prSet presAssocID="{EE3DDA62-7FBD-4362-A7E7-12C81C10C0D4}" presName="Name25" presStyleLbl="parChTrans1D1" presStyleIdx="0" presStyleCnt="5"/>
      <dgm:spPr/>
      <dgm:t>
        <a:bodyPr/>
        <a:lstStyle/>
        <a:p>
          <a:endParaRPr lang="en-US"/>
        </a:p>
      </dgm:t>
    </dgm:pt>
    <dgm:pt modelId="{42E21AAF-68AA-46AD-BCF3-B5FBD9371685}" type="pres">
      <dgm:prSet presAssocID="{1E032CD2-285E-4F1E-82CA-9D88A9331CA6}" presName="node" presStyleCnt="0"/>
      <dgm:spPr/>
    </dgm:pt>
    <dgm:pt modelId="{CB807546-FB84-4B78-98A0-229B4024C598}" type="pres">
      <dgm:prSet presAssocID="{1E032CD2-285E-4F1E-82CA-9D88A9331CA6}" presName="parentNode" presStyleLbl="node1" presStyleIdx="1" presStyleCnt="6" custScaleX="202679">
        <dgm:presLayoutVars>
          <dgm:chMax val="1"/>
          <dgm:bulletEnabled val="1"/>
        </dgm:presLayoutVars>
      </dgm:prSet>
      <dgm:spPr/>
      <dgm:t>
        <a:bodyPr/>
        <a:lstStyle/>
        <a:p>
          <a:endParaRPr lang="en-US"/>
        </a:p>
      </dgm:t>
    </dgm:pt>
    <dgm:pt modelId="{E9748EE9-5051-4A8D-8FB9-E2C38B923222}" type="pres">
      <dgm:prSet presAssocID="{1E032CD2-285E-4F1E-82CA-9D88A9331CA6}" presName="childNode" presStyleLbl="revTx" presStyleIdx="0" presStyleCnt="0">
        <dgm:presLayoutVars>
          <dgm:bulletEnabled val="1"/>
        </dgm:presLayoutVars>
      </dgm:prSet>
      <dgm:spPr/>
      <dgm:t>
        <a:bodyPr/>
        <a:lstStyle/>
        <a:p>
          <a:pPr rtl="1"/>
          <a:endParaRPr lang="ar-SA"/>
        </a:p>
      </dgm:t>
    </dgm:pt>
    <dgm:pt modelId="{AE96C8B6-3EE9-4FAB-A7E6-52A398C7B5B6}" type="pres">
      <dgm:prSet presAssocID="{E6A41EA1-1EFD-46A3-9368-FE65CEE6103B}" presName="Name25" presStyleLbl="parChTrans1D1" presStyleIdx="1" presStyleCnt="5"/>
      <dgm:spPr/>
      <dgm:t>
        <a:bodyPr/>
        <a:lstStyle/>
        <a:p>
          <a:endParaRPr lang="en-US"/>
        </a:p>
      </dgm:t>
    </dgm:pt>
    <dgm:pt modelId="{2FC27193-D423-4D59-B32C-C5748233CD78}" type="pres">
      <dgm:prSet presAssocID="{B3AC9D2F-59DD-4568-BAF1-F495D5B8E634}" presName="node" presStyleCnt="0"/>
      <dgm:spPr/>
    </dgm:pt>
    <dgm:pt modelId="{1491C6DF-12D0-4041-A935-BFAC7617F642}" type="pres">
      <dgm:prSet presAssocID="{B3AC9D2F-59DD-4568-BAF1-F495D5B8E634}" presName="parentNode" presStyleLbl="node1" presStyleIdx="2" presStyleCnt="6" custScaleX="155019">
        <dgm:presLayoutVars>
          <dgm:chMax val="1"/>
          <dgm:bulletEnabled val="1"/>
        </dgm:presLayoutVars>
      </dgm:prSet>
      <dgm:spPr/>
      <dgm:t>
        <a:bodyPr/>
        <a:lstStyle/>
        <a:p>
          <a:endParaRPr lang="en-US"/>
        </a:p>
      </dgm:t>
    </dgm:pt>
    <dgm:pt modelId="{98861E3C-0934-4D57-AF30-A849DDCF583C}" type="pres">
      <dgm:prSet presAssocID="{B3AC9D2F-59DD-4568-BAF1-F495D5B8E634}" presName="childNode" presStyleLbl="revTx" presStyleIdx="0" presStyleCnt="0">
        <dgm:presLayoutVars>
          <dgm:bulletEnabled val="1"/>
        </dgm:presLayoutVars>
      </dgm:prSet>
      <dgm:spPr/>
    </dgm:pt>
    <dgm:pt modelId="{04CA4A17-45A8-42EA-94AC-1380126C67B2}" type="pres">
      <dgm:prSet presAssocID="{4FF46933-8E75-44AA-9CDA-9AE2DE8C81C5}" presName="Name25" presStyleLbl="parChTrans1D1" presStyleIdx="2" presStyleCnt="5"/>
      <dgm:spPr/>
      <dgm:t>
        <a:bodyPr/>
        <a:lstStyle/>
        <a:p>
          <a:endParaRPr lang="en-US"/>
        </a:p>
      </dgm:t>
    </dgm:pt>
    <dgm:pt modelId="{BB05E2D3-A54C-4AFC-B587-4674518004B6}" type="pres">
      <dgm:prSet presAssocID="{7FC417A9-3407-4FC7-A0D8-1262CAFFE41B}" presName="node" presStyleCnt="0"/>
      <dgm:spPr/>
    </dgm:pt>
    <dgm:pt modelId="{59E4278F-0680-4EF8-AE80-9BE81EB5564A}" type="pres">
      <dgm:prSet presAssocID="{7FC417A9-3407-4FC7-A0D8-1262CAFFE41B}" presName="parentNode" presStyleLbl="node1" presStyleIdx="3" presStyleCnt="6" custScaleX="146228">
        <dgm:presLayoutVars>
          <dgm:chMax val="1"/>
          <dgm:bulletEnabled val="1"/>
        </dgm:presLayoutVars>
      </dgm:prSet>
      <dgm:spPr/>
      <dgm:t>
        <a:bodyPr/>
        <a:lstStyle/>
        <a:p>
          <a:endParaRPr lang="en-US"/>
        </a:p>
      </dgm:t>
    </dgm:pt>
    <dgm:pt modelId="{5F0B945C-2A9B-488E-A8AC-BABC3CCBFDEF}" type="pres">
      <dgm:prSet presAssocID="{7FC417A9-3407-4FC7-A0D8-1262CAFFE41B}" presName="childNode" presStyleLbl="revTx" presStyleIdx="0" presStyleCnt="0">
        <dgm:presLayoutVars>
          <dgm:bulletEnabled val="1"/>
        </dgm:presLayoutVars>
      </dgm:prSet>
      <dgm:spPr/>
      <dgm:t>
        <a:bodyPr/>
        <a:lstStyle/>
        <a:p>
          <a:pPr rtl="1"/>
          <a:endParaRPr lang="ar-SA"/>
        </a:p>
      </dgm:t>
    </dgm:pt>
    <dgm:pt modelId="{1A79AA9D-25D5-4010-BBA9-F169D6F7301F}" type="pres">
      <dgm:prSet presAssocID="{CA7616A8-7A76-4807-9049-265982B5C8BD}" presName="Name25" presStyleLbl="parChTrans1D1" presStyleIdx="3" presStyleCnt="5"/>
      <dgm:spPr/>
      <dgm:t>
        <a:bodyPr/>
        <a:lstStyle/>
        <a:p>
          <a:endParaRPr lang="en-US"/>
        </a:p>
      </dgm:t>
    </dgm:pt>
    <dgm:pt modelId="{90499EB4-D62B-4B48-84E9-7EA836DC420F}" type="pres">
      <dgm:prSet presAssocID="{35195E20-B26A-49F4-8C9B-01B9CB9477AD}" presName="node" presStyleCnt="0"/>
      <dgm:spPr/>
    </dgm:pt>
    <dgm:pt modelId="{27A1F839-31CC-4D07-A9B0-80970EDD345A}" type="pres">
      <dgm:prSet presAssocID="{35195E20-B26A-49F4-8C9B-01B9CB9477AD}" presName="parentNode" presStyleLbl="node1" presStyleIdx="4" presStyleCnt="6" custScaleX="164989">
        <dgm:presLayoutVars>
          <dgm:chMax val="1"/>
          <dgm:bulletEnabled val="1"/>
        </dgm:presLayoutVars>
      </dgm:prSet>
      <dgm:spPr/>
      <dgm:t>
        <a:bodyPr/>
        <a:lstStyle/>
        <a:p>
          <a:endParaRPr lang="en-US"/>
        </a:p>
      </dgm:t>
    </dgm:pt>
    <dgm:pt modelId="{869D46CA-5604-4AE2-AF14-11CA76975989}" type="pres">
      <dgm:prSet presAssocID="{35195E20-B26A-49F4-8C9B-01B9CB9477AD}" presName="childNode" presStyleLbl="revTx" presStyleIdx="0" presStyleCnt="0">
        <dgm:presLayoutVars>
          <dgm:bulletEnabled val="1"/>
        </dgm:presLayoutVars>
      </dgm:prSet>
      <dgm:spPr/>
    </dgm:pt>
    <dgm:pt modelId="{F1C31ACD-D2F9-497A-9F3A-2335FB01F721}" type="pres">
      <dgm:prSet presAssocID="{E0EEC9B7-16C8-4365-8735-E9E0C41A6A70}" presName="Name25" presStyleLbl="parChTrans1D1" presStyleIdx="4" presStyleCnt="5"/>
      <dgm:spPr/>
      <dgm:t>
        <a:bodyPr/>
        <a:lstStyle/>
        <a:p>
          <a:endParaRPr lang="en-US"/>
        </a:p>
      </dgm:t>
    </dgm:pt>
    <dgm:pt modelId="{5CC04EF6-6B54-454D-94EE-041F6910EF84}" type="pres">
      <dgm:prSet presAssocID="{34417D90-176E-47CF-90D1-B4C381A92EFB}" presName="node" presStyleCnt="0"/>
      <dgm:spPr/>
    </dgm:pt>
    <dgm:pt modelId="{6E5B4AE8-6309-470B-93C4-D1AC97138354}" type="pres">
      <dgm:prSet presAssocID="{34417D90-176E-47CF-90D1-B4C381A92EFB}" presName="parentNode" presStyleLbl="node1" presStyleIdx="5" presStyleCnt="6" custScaleX="155667">
        <dgm:presLayoutVars>
          <dgm:chMax val="1"/>
          <dgm:bulletEnabled val="1"/>
        </dgm:presLayoutVars>
      </dgm:prSet>
      <dgm:spPr/>
      <dgm:t>
        <a:bodyPr/>
        <a:lstStyle/>
        <a:p>
          <a:endParaRPr lang="en-US"/>
        </a:p>
      </dgm:t>
    </dgm:pt>
    <dgm:pt modelId="{516CEB68-AAA0-4B50-9EC8-460C42B5DB8A}" type="pres">
      <dgm:prSet presAssocID="{34417D90-176E-47CF-90D1-B4C381A92EFB}" presName="childNode" presStyleLbl="revTx" presStyleIdx="0" presStyleCnt="0">
        <dgm:presLayoutVars>
          <dgm:bulletEnabled val="1"/>
        </dgm:presLayoutVars>
      </dgm:prSet>
      <dgm:spPr/>
      <dgm:t>
        <a:bodyPr/>
        <a:lstStyle/>
        <a:p>
          <a:pPr rtl="1"/>
          <a:endParaRPr lang="ar-SA"/>
        </a:p>
      </dgm:t>
    </dgm:pt>
  </dgm:ptLst>
  <dgm:cxnLst>
    <dgm:cxn modelId="{EEDDF1D8-2F82-4B95-A7D0-485E905787BF}" type="presOf" srcId="{35195E20-B26A-49F4-8C9B-01B9CB9477AD}" destId="{27A1F839-31CC-4D07-A9B0-80970EDD345A}" srcOrd="0" destOrd="0" presId="urn:microsoft.com/office/officeart/2005/8/layout/radial2"/>
    <dgm:cxn modelId="{93BBCF78-2025-493C-B308-9E32D2867C27}" type="presOf" srcId="{E6A41EA1-1EFD-46A3-9368-FE65CEE6103B}" destId="{AE96C8B6-3EE9-4FAB-A7E6-52A398C7B5B6}" srcOrd="0" destOrd="0" presId="urn:microsoft.com/office/officeart/2005/8/layout/radial2"/>
    <dgm:cxn modelId="{FAA1F80F-FD62-4C22-98BA-CECC511D13C5}" srcId="{FD2C6729-2203-4FD8-9EEA-29B2E49856F2}" destId="{1E032CD2-285E-4F1E-82CA-9D88A9331CA6}" srcOrd="0" destOrd="0" parTransId="{EE3DDA62-7FBD-4362-A7E7-12C81C10C0D4}" sibTransId="{66A86934-8BFD-4FE0-847E-33609BEB0941}"/>
    <dgm:cxn modelId="{81A3E5D8-C1B9-45B4-8610-06B161D0D416}" srcId="{FD2C6729-2203-4FD8-9EEA-29B2E49856F2}" destId="{35195E20-B26A-49F4-8C9B-01B9CB9477AD}" srcOrd="3" destOrd="0" parTransId="{CA7616A8-7A76-4807-9049-265982B5C8BD}" sibTransId="{7CBAEE09-084C-41BC-8008-1AF8A287640B}"/>
    <dgm:cxn modelId="{FE0D81C9-9736-4198-970F-1168A6F1D828}" type="presOf" srcId="{EE3DDA62-7FBD-4362-A7E7-12C81C10C0D4}" destId="{DFDF40F6-D93F-4FC9-9FB5-CC24398A34B7}" srcOrd="0" destOrd="0" presId="urn:microsoft.com/office/officeart/2005/8/layout/radial2"/>
    <dgm:cxn modelId="{2CECF02C-A22E-4541-8E70-2C0FBC55AB4D}" type="presOf" srcId="{7FC417A9-3407-4FC7-A0D8-1262CAFFE41B}" destId="{59E4278F-0680-4EF8-AE80-9BE81EB5564A}" srcOrd="0" destOrd="0" presId="urn:microsoft.com/office/officeart/2005/8/layout/radial2"/>
    <dgm:cxn modelId="{D2376940-E2E4-4E4F-AA49-09E75EE655F2}" srcId="{FD2C6729-2203-4FD8-9EEA-29B2E49856F2}" destId="{7FC417A9-3407-4FC7-A0D8-1262CAFFE41B}" srcOrd="2" destOrd="0" parTransId="{4FF46933-8E75-44AA-9CDA-9AE2DE8C81C5}" sibTransId="{3C023BE0-B60E-486F-8399-434BE4004C10}"/>
    <dgm:cxn modelId="{69B8F76F-15F1-4C2C-B084-EB69E7714B9B}" srcId="{FD2C6729-2203-4FD8-9EEA-29B2E49856F2}" destId="{34417D90-176E-47CF-90D1-B4C381A92EFB}" srcOrd="4" destOrd="0" parTransId="{E0EEC9B7-16C8-4365-8735-E9E0C41A6A70}" sibTransId="{C57D42DC-CDBB-45EB-9411-216735A3E887}"/>
    <dgm:cxn modelId="{FE60AC57-B7D1-4162-8081-E67E4DBF46D6}" srcId="{FD2C6729-2203-4FD8-9EEA-29B2E49856F2}" destId="{B3AC9D2F-59DD-4568-BAF1-F495D5B8E634}" srcOrd="1" destOrd="0" parTransId="{E6A41EA1-1EFD-46A3-9368-FE65CEE6103B}" sibTransId="{748CD938-392C-45CC-BCB0-98277108F502}"/>
    <dgm:cxn modelId="{34BB1554-B19F-4BB0-91C8-C829F3CDCFB3}" type="presOf" srcId="{CA7616A8-7A76-4807-9049-265982B5C8BD}" destId="{1A79AA9D-25D5-4010-BBA9-F169D6F7301F}" srcOrd="0" destOrd="0" presId="urn:microsoft.com/office/officeart/2005/8/layout/radial2"/>
    <dgm:cxn modelId="{662C2E4E-BCCF-4DA9-B65B-61235C9F08F8}" type="presOf" srcId="{4FF46933-8E75-44AA-9CDA-9AE2DE8C81C5}" destId="{04CA4A17-45A8-42EA-94AC-1380126C67B2}" srcOrd="0" destOrd="0" presId="urn:microsoft.com/office/officeart/2005/8/layout/radial2"/>
    <dgm:cxn modelId="{7E1A2E2F-737F-49F0-B525-517BC7C5D845}" type="presOf" srcId="{E0EEC9B7-16C8-4365-8735-E9E0C41A6A70}" destId="{F1C31ACD-D2F9-497A-9F3A-2335FB01F721}" srcOrd="0" destOrd="0" presId="urn:microsoft.com/office/officeart/2005/8/layout/radial2"/>
    <dgm:cxn modelId="{B25C4D59-2615-4265-901D-955AAB9FEFFE}" type="presOf" srcId="{B3AC9D2F-59DD-4568-BAF1-F495D5B8E634}" destId="{1491C6DF-12D0-4041-A935-BFAC7617F642}" srcOrd="0" destOrd="0" presId="urn:microsoft.com/office/officeart/2005/8/layout/radial2"/>
    <dgm:cxn modelId="{676381D2-3363-469B-98F3-BB5A1EF1AC5B}" type="presOf" srcId="{34417D90-176E-47CF-90D1-B4C381A92EFB}" destId="{6E5B4AE8-6309-470B-93C4-D1AC97138354}" srcOrd="0" destOrd="0" presId="urn:microsoft.com/office/officeart/2005/8/layout/radial2"/>
    <dgm:cxn modelId="{88CCA3A5-2CA3-4863-A1B7-0C96B9C3EEDE}" type="presOf" srcId="{FD2C6729-2203-4FD8-9EEA-29B2E49856F2}" destId="{CC97D7AA-0093-4960-8D70-A8E530F35032}" srcOrd="0" destOrd="0" presId="urn:microsoft.com/office/officeart/2005/8/layout/radial2"/>
    <dgm:cxn modelId="{D316E5CE-A358-4F7F-A8B2-6C836489D954}" type="presOf" srcId="{1E032CD2-285E-4F1E-82CA-9D88A9331CA6}" destId="{CB807546-FB84-4B78-98A0-229B4024C598}" srcOrd="0" destOrd="0" presId="urn:microsoft.com/office/officeart/2005/8/layout/radial2"/>
    <dgm:cxn modelId="{7F7AF2D5-B787-4A9F-A2CD-5509E947B416}" type="presParOf" srcId="{CC97D7AA-0093-4960-8D70-A8E530F35032}" destId="{D14FC16F-287E-4625-8821-0A1CE8A7EB9B}" srcOrd="0" destOrd="0" presId="urn:microsoft.com/office/officeart/2005/8/layout/radial2"/>
    <dgm:cxn modelId="{FAF587A2-9B3C-45EB-AAA6-24E24D17C139}" type="presParOf" srcId="{D14FC16F-287E-4625-8821-0A1CE8A7EB9B}" destId="{04090288-4574-463F-AA15-8ECA4528A8C2}" srcOrd="0" destOrd="0" presId="urn:microsoft.com/office/officeart/2005/8/layout/radial2"/>
    <dgm:cxn modelId="{35686206-D877-4172-8267-93B9EE3E8824}" type="presParOf" srcId="{04090288-4574-463F-AA15-8ECA4528A8C2}" destId="{37A52990-7CCF-4B98-B5CE-679D088CDB07}" srcOrd="0" destOrd="0" presId="urn:microsoft.com/office/officeart/2005/8/layout/radial2"/>
    <dgm:cxn modelId="{A256730A-729A-47C3-9E6E-030562046499}" type="presParOf" srcId="{04090288-4574-463F-AA15-8ECA4528A8C2}" destId="{BF7A2555-4E36-4C0D-92BA-1FD9C4053BB7}" srcOrd="1" destOrd="0" presId="urn:microsoft.com/office/officeart/2005/8/layout/radial2"/>
    <dgm:cxn modelId="{792C3D65-FC84-418A-8CB6-51C224EA072D}" type="presParOf" srcId="{D14FC16F-287E-4625-8821-0A1CE8A7EB9B}" destId="{DFDF40F6-D93F-4FC9-9FB5-CC24398A34B7}" srcOrd="1" destOrd="0" presId="urn:microsoft.com/office/officeart/2005/8/layout/radial2"/>
    <dgm:cxn modelId="{346E8E5E-42C4-494E-8E6A-0FC8C9FDA9A0}" type="presParOf" srcId="{D14FC16F-287E-4625-8821-0A1CE8A7EB9B}" destId="{42E21AAF-68AA-46AD-BCF3-B5FBD9371685}" srcOrd="2" destOrd="0" presId="urn:microsoft.com/office/officeart/2005/8/layout/radial2"/>
    <dgm:cxn modelId="{2F02DE3B-33D1-4BD6-8A6C-8024E7B1CCAC}" type="presParOf" srcId="{42E21AAF-68AA-46AD-BCF3-B5FBD9371685}" destId="{CB807546-FB84-4B78-98A0-229B4024C598}" srcOrd="0" destOrd="0" presId="urn:microsoft.com/office/officeart/2005/8/layout/radial2"/>
    <dgm:cxn modelId="{E7A4ADD1-0A76-46FA-8E33-C7F6237E5D8E}" type="presParOf" srcId="{42E21AAF-68AA-46AD-BCF3-B5FBD9371685}" destId="{E9748EE9-5051-4A8D-8FB9-E2C38B923222}" srcOrd="1" destOrd="0" presId="urn:microsoft.com/office/officeart/2005/8/layout/radial2"/>
    <dgm:cxn modelId="{7FBCE24C-2B34-4672-9948-C681E6E2E985}" type="presParOf" srcId="{D14FC16F-287E-4625-8821-0A1CE8A7EB9B}" destId="{AE96C8B6-3EE9-4FAB-A7E6-52A398C7B5B6}" srcOrd="3" destOrd="0" presId="urn:microsoft.com/office/officeart/2005/8/layout/radial2"/>
    <dgm:cxn modelId="{0B0624CC-87F5-4BD9-B188-DAA3FD06C3D4}" type="presParOf" srcId="{D14FC16F-287E-4625-8821-0A1CE8A7EB9B}" destId="{2FC27193-D423-4D59-B32C-C5748233CD78}" srcOrd="4" destOrd="0" presId="urn:microsoft.com/office/officeart/2005/8/layout/radial2"/>
    <dgm:cxn modelId="{F6118362-D631-4696-B8B0-D168C269EB9F}" type="presParOf" srcId="{2FC27193-D423-4D59-B32C-C5748233CD78}" destId="{1491C6DF-12D0-4041-A935-BFAC7617F642}" srcOrd="0" destOrd="0" presId="urn:microsoft.com/office/officeart/2005/8/layout/radial2"/>
    <dgm:cxn modelId="{2C6DB96F-D547-45B4-A0BA-2DBEED5EDB56}" type="presParOf" srcId="{2FC27193-D423-4D59-B32C-C5748233CD78}" destId="{98861E3C-0934-4D57-AF30-A849DDCF583C}" srcOrd="1" destOrd="0" presId="urn:microsoft.com/office/officeart/2005/8/layout/radial2"/>
    <dgm:cxn modelId="{0C5F901C-A5C2-4C26-A747-15687CCA7712}" type="presParOf" srcId="{D14FC16F-287E-4625-8821-0A1CE8A7EB9B}" destId="{04CA4A17-45A8-42EA-94AC-1380126C67B2}" srcOrd="5" destOrd="0" presId="urn:microsoft.com/office/officeart/2005/8/layout/radial2"/>
    <dgm:cxn modelId="{D9BAE036-EC8C-4C25-B241-DC04AC31E0DD}" type="presParOf" srcId="{D14FC16F-287E-4625-8821-0A1CE8A7EB9B}" destId="{BB05E2D3-A54C-4AFC-B587-4674518004B6}" srcOrd="6" destOrd="0" presId="urn:microsoft.com/office/officeart/2005/8/layout/radial2"/>
    <dgm:cxn modelId="{646F7D12-9D70-4365-AD5A-F9F8782FEC10}" type="presParOf" srcId="{BB05E2D3-A54C-4AFC-B587-4674518004B6}" destId="{59E4278F-0680-4EF8-AE80-9BE81EB5564A}" srcOrd="0" destOrd="0" presId="urn:microsoft.com/office/officeart/2005/8/layout/radial2"/>
    <dgm:cxn modelId="{DEA3C11C-F64F-4233-9514-58B13A35EFBF}" type="presParOf" srcId="{BB05E2D3-A54C-4AFC-B587-4674518004B6}" destId="{5F0B945C-2A9B-488E-A8AC-BABC3CCBFDEF}" srcOrd="1" destOrd="0" presId="urn:microsoft.com/office/officeart/2005/8/layout/radial2"/>
    <dgm:cxn modelId="{5D555D4D-45C5-4DC5-BC1E-26DA8E864F96}" type="presParOf" srcId="{D14FC16F-287E-4625-8821-0A1CE8A7EB9B}" destId="{1A79AA9D-25D5-4010-BBA9-F169D6F7301F}" srcOrd="7" destOrd="0" presId="urn:microsoft.com/office/officeart/2005/8/layout/radial2"/>
    <dgm:cxn modelId="{4D832141-4A21-47B7-9C6E-4EE325227B47}" type="presParOf" srcId="{D14FC16F-287E-4625-8821-0A1CE8A7EB9B}" destId="{90499EB4-D62B-4B48-84E9-7EA836DC420F}" srcOrd="8" destOrd="0" presId="urn:microsoft.com/office/officeart/2005/8/layout/radial2"/>
    <dgm:cxn modelId="{C4A9FD3B-5EF3-4348-8445-AE46B4586314}" type="presParOf" srcId="{90499EB4-D62B-4B48-84E9-7EA836DC420F}" destId="{27A1F839-31CC-4D07-A9B0-80970EDD345A}" srcOrd="0" destOrd="0" presId="urn:microsoft.com/office/officeart/2005/8/layout/radial2"/>
    <dgm:cxn modelId="{922B08AC-9C4B-44CC-A677-9CFD7D91166D}" type="presParOf" srcId="{90499EB4-D62B-4B48-84E9-7EA836DC420F}" destId="{869D46CA-5604-4AE2-AF14-11CA76975989}" srcOrd="1" destOrd="0" presId="urn:microsoft.com/office/officeart/2005/8/layout/radial2"/>
    <dgm:cxn modelId="{AFB6BC67-F5A5-4AA8-A484-8DF6EA736F58}" type="presParOf" srcId="{D14FC16F-287E-4625-8821-0A1CE8A7EB9B}" destId="{F1C31ACD-D2F9-497A-9F3A-2335FB01F721}" srcOrd="9" destOrd="0" presId="urn:microsoft.com/office/officeart/2005/8/layout/radial2"/>
    <dgm:cxn modelId="{0A6A6D60-A00A-4D4A-997A-F2ADDCC7C96F}" type="presParOf" srcId="{D14FC16F-287E-4625-8821-0A1CE8A7EB9B}" destId="{5CC04EF6-6B54-454D-94EE-041F6910EF84}" srcOrd="10" destOrd="0" presId="urn:microsoft.com/office/officeart/2005/8/layout/radial2"/>
    <dgm:cxn modelId="{E2D7B149-20C7-4E08-8D95-A86FC5389CD6}" type="presParOf" srcId="{5CC04EF6-6B54-454D-94EE-041F6910EF84}" destId="{6E5B4AE8-6309-470B-93C4-D1AC97138354}" srcOrd="0" destOrd="0" presId="urn:microsoft.com/office/officeart/2005/8/layout/radial2"/>
    <dgm:cxn modelId="{38FADF41-7839-4F8A-BE34-D40ACBBB7218}" type="presParOf" srcId="{5CC04EF6-6B54-454D-94EE-041F6910EF84}" destId="{516CEB68-AAA0-4B50-9EC8-460C42B5DB8A}"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F5B6205-1A15-4EB5-B8D6-97BC4A5B4E51}" type="doc">
      <dgm:prSet loTypeId="urn:microsoft.com/office/officeart/2005/8/layout/orgChart1" loCatId="hierarchy" qsTypeId="urn:microsoft.com/office/officeart/2005/8/quickstyle/simple1" qsCatId="simple" csTypeId="urn:microsoft.com/office/officeart/2005/8/colors/accent1_2" csCatId="accent1" phldr="1"/>
      <dgm:spPr/>
    </dgm:pt>
    <dgm:pt modelId="{CD70BB78-C2E9-4F67-825A-49B8BCD4CD83}">
      <dgm:prSet custT="1"/>
      <dgm:spPr/>
      <dgm:t>
        <a:bodyPr/>
        <a:lstStyle/>
        <a:p>
          <a:pPr marL="0" marR="0" lvl="0" indent="0" algn="ctr" defTabSz="914400" rtl="1" eaLnBrk="1" fontAlgn="base" latinLnBrk="0" hangingPunct="1">
            <a:lnSpc>
              <a:spcPct val="100000"/>
            </a:lnSpc>
            <a:spcBef>
              <a:spcPct val="50000"/>
            </a:spcBef>
            <a:spcAft>
              <a:spcPct val="0"/>
            </a:spcAft>
            <a:buClrTx/>
            <a:buSzTx/>
            <a:buFontTx/>
            <a:buNone/>
            <a:tabLst/>
          </a:pPr>
          <a:endParaRPr kumimoji="0" lang="ar-SA" sz="900" b="0" i="0" u="none" strike="noStrike" cap="none" normalizeH="0" baseline="0" dirty="0" smtClean="0">
            <a:ln>
              <a:noFill/>
            </a:ln>
            <a:solidFill>
              <a:srgbClr val="FF0000"/>
            </a:solidFill>
            <a:effectLst/>
            <a:latin typeface="Tahoma" pitchFamily="34" charset="0"/>
            <a:cs typeface="Tahoma" pitchFamily="34" charset="0"/>
          </a:endParaRPr>
        </a:p>
        <a:p>
          <a:pPr marL="0" marR="0" lvl="0" indent="0" algn="ctr" defTabSz="914400" rtl="1" eaLnBrk="1" fontAlgn="base" latinLnBrk="0" hangingPunct="1">
            <a:lnSpc>
              <a:spcPct val="100000"/>
            </a:lnSpc>
            <a:spcBef>
              <a:spcPct val="50000"/>
            </a:spcBef>
            <a:spcAft>
              <a:spcPct val="0"/>
            </a:spcAft>
            <a:buClrTx/>
            <a:buSzTx/>
            <a:buFontTx/>
            <a:buNone/>
            <a:tabLst/>
          </a:pPr>
          <a:r>
            <a:rPr kumimoji="0" lang="ar-SA" sz="1400" b="0" i="0" u="none" strike="noStrike" cap="none" normalizeH="0" baseline="0" dirty="0" smtClean="0">
              <a:ln>
                <a:noFill/>
              </a:ln>
              <a:solidFill>
                <a:schemeClr val="bg1"/>
              </a:solidFill>
              <a:effectLst/>
              <a:latin typeface="Tahoma" pitchFamily="34" charset="0"/>
              <a:cs typeface="Tahoma" pitchFamily="34" charset="0"/>
            </a:rPr>
            <a:t>خصائص الاختبار</a:t>
          </a:r>
        </a:p>
        <a:p>
          <a:pPr marL="0" marR="0" lvl="0" indent="0" algn="ctr" defTabSz="914400" rtl="1" eaLnBrk="1" fontAlgn="base" latinLnBrk="0" hangingPunct="1">
            <a:lnSpc>
              <a:spcPct val="100000"/>
            </a:lnSpc>
            <a:spcBef>
              <a:spcPct val="50000"/>
            </a:spcBef>
            <a:spcAft>
              <a:spcPct val="0"/>
            </a:spcAft>
            <a:buClrTx/>
            <a:buSzTx/>
            <a:buFontTx/>
            <a:buNone/>
            <a:tabLst/>
          </a:pPr>
          <a:r>
            <a:rPr kumimoji="0" lang="ar-SA" sz="1400" b="0" i="0" u="none" strike="noStrike" cap="none" normalizeH="0" baseline="0" dirty="0" smtClean="0">
              <a:ln>
                <a:noFill/>
              </a:ln>
              <a:solidFill>
                <a:schemeClr val="bg1"/>
              </a:solidFill>
              <a:effectLst/>
              <a:latin typeface="Tahoma" pitchFamily="34" charset="0"/>
              <a:cs typeface="Tahoma" pitchFamily="34" charset="0"/>
            </a:rPr>
            <a:t> الجيد</a:t>
          </a:r>
          <a:endParaRPr kumimoji="0" lang="en-US" sz="1400" b="0" i="0" u="none" strike="noStrike" cap="none" normalizeH="0" baseline="0" dirty="0" smtClean="0">
            <a:ln>
              <a:noFill/>
            </a:ln>
            <a:solidFill>
              <a:schemeClr val="bg1"/>
            </a:solidFill>
            <a:effectLst/>
            <a:latin typeface="Tahoma" pitchFamily="34" charset="0"/>
            <a:cs typeface="Tahoma"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Tahoma" pitchFamily="34" charset="0"/>
            <a:cs typeface="Tahoma" pitchFamily="34" charset="0"/>
          </a:endParaRPr>
        </a:p>
      </dgm:t>
    </dgm:pt>
    <dgm:pt modelId="{F4245378-B0D4-42C9-B42A-A5F838A42A55}" type="parTrans" cxnId="{5D837AE3-BFC3-430C-A58E-819BF86B1133}">
      <dgm:prSet/>
      <dgm:spPr/>
      <dgm:t>
        <a:bodyPr/>
        <a:lstStyle/>
        <a:p>
          <a:pPr rtl="1"/>
          <a:endParaRPr lang="ar-EG"/>
        </a:p>
      </dgm:t>
    </dgm:pt>
    <dgm:pt modelId="{BA5ADFF2-DFC1-4A67-A089-2C5CE33CA9EB}" type="sibTrans" cxnId="{5D837AE3-BFC3-430C-A58E-819BF86B1133}">
      <dgm:prSet/>
      <dgm:spPr/>
      <dgm:t>
        <a:bodyPr/>
        <a:lstStyle/>
        <a:p>
          <a:pPr rtl="1"/>
          <a:endParaRPr lang="ar-EG"/>
        </a:p>
      </dgm:t>
    </dgm:pt>
    <dgm:pt modelId="{CE468132-C0B0-478C-BAE1-1C809F99ED6D}">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400" b="0" i="0" u="none" strike="noStrike" cap="none" normalizeH="0" baseline="0" dirty="0" smtClean="0">
              <a:ln>
                <a:noFill/>
              </a:ln>
              <a:solidFill>
                <a:schemeClr val="bg1"/>
              </a:solidFill>
              <a:effectLst/>
              <a:latin typeface="Tahoma" pitchFamily="34" charset="0"/>
              <a:cs typeface="Tahoma" pitchFamily="34" charset="0"/>
            </a:rPr>
            <a:t>الشمولية</a:t>
          </a:r>
          <a:endParaRPr kumimoji="0" lang="en-US" sz="1400" b="0" i="0" u="none" strike="noStrike" cap="none" normalizeH="0" baseline="0" dirty="0" smtClean="0">
            <a:ln>
              <a:noFill/>
            </a:ln>
            <a:solidFill>
              <a:schemeClr val="bg1"/>
            </a:solidFill>
            <a:effectLst/>
            <a:latin typeface="Tahoma" pitchFamily="34" charset="0"/>
            <a:cs typeface="Tahoma" pitchFamily="34" charset="0"/>
          </a:endParaRPr>
        </a:p>
      </dgm:t>
    </dgm:pt>
    <dgm:pt modelId="{183523FE-1D9E-44FD-A683-2F24C9AD76EB}" type="parTrans" cxnId="{513A3EBB-D5EC-4907-B992-E29ECA8862F2}">
      <dgm:prSet/>
      <dgm:spPr/>
      <dgm:t>
        <a:bodyPr/>
        <a:lstStyle/>
        <a:p>
          <a:pPr rtl="1"/>
          <a:endParaRPr lang="ar-EG"/>
        </a:p>
      </dgm:t>
    </dgm:pt>
    <dgm:pt modelId="{EADD9604-3E0A-4AB1-992A-DA554A5E907F}" type="sibTrans" cxnId="{513A3EBB-D5EC-4907-B992-E29ECA8862F2}">
      <dgm:prSet/>
      <dgm:spPr/>
      <dgm:t>
        <a:bodyPr/>
        <a:lstStyle/>
        <a:p>
          <a:pPr rtl="1"/>
          <a:endParaRPr lang="ar-EG"/>
        </a:p>
      </dgm:t>
    </dgm:pt>
    <dgm:pt modelId="{16F02147-C000-449F-9BEC-D382907AFDDB}">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bg1"/>
              </a:solidFill>
              <a:effectLst/>
              <a:latin typeface="Tahoma" pitchFamily="34" charset="0"/>
              <a:cs typeface="Tahoma" pitchFamily="34" charset="0"/>
            </a:rPr>
            <a:t>الصدق</a:t>
          </a:r>
          <a:endParaRPr kumimoji="0" lang="en-US" sz="1600" b="0" i="0" u="none" strike="noStrike" cap="none" normalizeH="0" baseline="0" dirty="0" smtClean="0">
            <a:ln>
              <a:noFill/>
            </a:ln>
            <a:solidFill>
              <a:schemeClr val="bg1"/>
            </a:solidFill>
            <a:effectLst/>
            <a:latin typeface="Tahoma" pitchFamily="34" charset="0"/>
            <a:cs typeface="Tahoma" pitchFamily="34" charset="0"/>
          </a:endParaRPr>
        </a:p>
      </dgm:t>
    </dgm:pt>
    <dgm:pt modelId="{AB9E7063-429D-41ED-BBD6-4853090D447C}" type="parTrans" cxnId="{F04E467D-0CC1-465F-B386-50E87B3BACAE}">
      <dgm:prSet/>
      <dgm:spPr/>
      <dgm:t>
        <a:bodyPr/>
        <a:lstStyle/>
        <a:p>
          <a:pPr rtl="1"/>
          <a:endParaRPr lang="ar-EG"/>
        </a:p>
      </dgm:t>
    </dgm:pt>
    <dgm:pt modelId="{4E7C1D67-8668-418F-8EE1-9AA5221B1273}" type="sibTrans" cxnId="{F04E467D-0CC1-465F-B386-50E87B3BACAE}">
      <dgm:prSet/>
      <dgm:spPr/>
      <dgm:t>
        <a:bodyPr/>
        <a:lstStyle/>
        <a:p>
          <a:pPr rtl="1"/>
          <a:endParaRPr lang="ar-EG"/>
        </a:p>
      </dgm:t>
    </dgm:pt>
    <dgm:pt modelId="{0A1E316B-F1DE-42FE-B4A2-C3E6DC02CDE5}">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bg1"/>
              </a:solidFill>
              <a:effectLst/>
              <a:latin typeface="Tahoma" pitchFamily="34" charset="0"/>
              <a:cs typeface="Tahoma" pitchFamily="34" charset="0"/>
            </a:rPr>
            <a:t>الثبات</a:t>
          </a:r>
          <a:endParaRPr kumimoji="0" lang="en-US" sz="1600" b="0" i="0" u="none" strike="noStrike" cap="none" normalizeH="0" baseline="0" dirty="0" smtClean="0">
            <a:ln>
              <a:noFill/>
            </a:ln>
            <a:solidFill>
              <a:schemeClr val="bg1"/>
            </a:solidFill>
            <a:effectLst/>
            <a:latin typeface="Tahoma" pitchFamily="34" charset="0"/>
            <a:cs typeface="Tahoma" pitchFamily="34" charset="0"/>
          </a:endParaRPr>
        </a:p>
      </dgm:t>
    </dgm:pt>
    <dgm:pt modelId="{D72FA099-FCEE-41BA-ABBA-C8644B583EF7}" type="parTrans" cxnId="{B77D387F-FCA5-42D4-BB98-BF0650571A85}">
      <dgm:prSet/>
      <dgm:spPr/>
      <dgm:t>
        <a:bodyPr/>
        <a:lstStyle/>
        <a:p>
          <a:pPr rtl="1"/>
          <a:endParaRPr lang="ar-EG"/>
        </a:p>
      </dgm:t>
    </dgm:pt>
    <dgm:pt modelId="{C3A95AFF-6E07-44FC-9F99-7EC3FA8AD0EE}" type="sibTrans" cxnId="{B77D387F-FCA5-42D4-BB98-BF0650571A85}">
      <dgm:prSet/>
      <dgm:spPr/>
      <dgm:t>
        <a:bodyPr/>
        <a:lstStyle/>
        <a:p>
          <a:pPr rtl="1"/>
          <a:endParaRPr lang="ar-EG"/>
        </a:p>
      </dgm:t>
    </dgm:pt>
    <dgm:pt modelId="{FC6F648F-1A94-49BE-93DD-B1D9A9CDD258}">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bg1"/>
              </a:solidFill>
              <a:effectLst/>
              <a:latin typeface="Tahoma" pitchFamily="34" charset="0"/>
              <a:cs typeface="Tahoma" pitchFamily="34" charset="0"/>
            </a:rPr>
            <a:t>الموضوعية</a:t>
          </a:r>
          <a:endParaRPr kumimoji="0" lang="en-US" sz="1600" b="0" i="0" u="none" strike="noStrike" cap="none" normalizeH="0" baseline="0" dirty="0" smtClean="0">
            <a:ln>
              <a:noFill/>
            </a:ln>
            <a:solidFill>
              <a:schemeClr val="bg1"/>
            </a:solidFill>
            <a:effectLst/>
            <a:latin typeface="Tahoma" pitchFamily="34" charset="0"/>
            <a:cs typeface="Tahoma" pitchFamily="34" charset="0"/>
          </a:endParaRPr>
        </a:p>
      </dgm:t>
    </dgm:pt>
    <dgm:pt modelId="{4B3BC15C-086A-4C71-922E-7B115BDD2581}" type="parTrans" cxnId="{F4CCFC1B-D6B7-46D2-8CBE-F66E605AF693}">
      <dgm:prSet/>
      <dgm:spPr/>
      <dgm:t>
        <a:bodyPr/>
        <a:lstStyle/>
        <a:p>
          <a:pPr rtl="1"/>
          <a:endParaRPr lang="ar-EG"/>
        </a:p>
      </dgm:t>
    </dgm:pt>
    <dgm:pt modelId="{DA2E2E68-FA1F-4393-832C-6A8888AFEA90}" type="sibTrans" cxnId="{F4CCFC1B-D6B7-46D2-8CBE-F66E605AF693}">
      <dgm:prSet/>
      <dgm:spPr/>
      <dgm:t>
        <a:bodyPr/>
        <a:lstStyle/>
        <a:p>
          <a:pPr rtl="1"/>
          <a:endParaRPr lang="ar-EG"/>
        </a:p>
      </dgm:t>
    </dgm:pt>
    <dgm:pt modelId="{2BDFE8A9-F8FD-4F68-968D-A7C0133678C5}" type="pres">
      <dgm:prSet presAssocID="{AF5B6205-1A15-4EB5-B8D6-97BC4A5B4E51}" presName="hierChild1" presStyleCnt="0">
        <dgm:presLayoutVars>
          <dgm:orgChart val="1"/>
          <dgm:chPref val="1"/>
          <dgm:dir/>
          <dgm:animOne val="branch"/>
          <dgm:animLvl val="lvl"/>
          <dgm:resizeHandles/>
        </dgm:presLayoutVars>
      </dgm:prSet>
      <dgm:spPr/>
    </dgm:pt>
    <dgm:pt modelId="{141A33DE-1DB8-476F-85CA-321F29793AEE}" type="pres">
      <dgm:prSet presAssocID="{CD70BB78-C2E9-4F67-825A-49B8BCD4CD83}" presName="hierRoot1" presStyleCnt="0">
        <dgm:presLayoutVars>
          <dgm:hierBranch val="l"/>
        </dgm:presLayoutVars>
      </dgm:prSet>
      <dgm:spPr/>
    </dgm:pt>
    <dgm:pt modelId="{A2B6D7EE-9A36-4504-8E4F-AA29E5F187C4}" type="pres">
      <dgm:prSet presAssocID="{CD70BB78-C2E9-4F67-825A-49B8BCD4CD83}" presName="rootComposite1" presStyleCnt="0"/>
      <dgm:spPr/>
    </dgm:pt>
    <dgm:pt modelId="{50484435-3131-479A-AC31-B9B47A7993AB}" type="pres">
      <dgm:prSet presAssocID="{CD70BB78-C2E9-4F67-825A-49B8BCD4CD83}" presName="rootText1" presStyleLbl="node0" presStyleIdx="0" presStyleCnt="1">
        <dgm:presLayoutVars>
          <dgm:chPref val="3"/>
        </dgm:presLayoutVars>
      </dgm:prSet>
      <dgm:spPr/>
      <dgm:t>
        <a:bodyPr/>
        <a:lstStyle/>
        <a:p>
          <a:pPr rtl="1"/>
          <a:endParaRPr lang="ar-EG"/>
        </a:p>
      </dgm:t>
    </dgm:pt>
    <dgm:pt modelId="{AAAF00E7-D632-4A04-9F6B-1A502AF8F454}" type="pres">
      <dgm:prSet presAssocID="{CD70BB78-C2E9-4F67-825A-49B8BCD4CD83}" presName="rootConnector1" presStyleLbl="node1" presStyleIdx="0" presStyleCnt="0"/>
      <dgm:spPr/>
      <dgm:t>
        <a:bodyPr/>
        <a:lstStyle/>
        <a:p>
          <a:pPr rtl="1"/>
          <a:endParaRPr lang="ar-EG"/>
        </a:p>
      </dgm:t>
    </dgm:pt>
    <dgm:pt modelId="{989A036A-EF43-4689-A1A7-A6AF483EEBA2}" type="pres">
      <dgm:prSet presAssocID="{CD70BB78-C2E9-4F67-825A-49B8BCD4CD83}" presName="hierChild2" presStyleCnt="0"/>
      <dgm:spPr/>
    </dgm:pt>
    <dgm:pt modelId="{63996FCF-A9F5-4EEA-8268-395E8334CB9A}" type="pres">
      <dgm:prSet presAssocID="{183523FE-1D9E-44FD-A683-2F24C9AD76EB}" presName="Name50" presStyleLbl="parChTrans1D2" presStyleIdx="0" presStyleCnt="4"/>
      <dgm:spPr/>
      <dgm:t>
        <a:bodyPr/>
        <a:lstStyle/>
        <a:p>
          <a:pPr rtl="1"/>
          <a:endParaRPr lang="ar-EG"/>
        </a:p>
      </dgm:t>
    </dgm:pt>
    <dgm:pt modelId="{5EA401B4-30EB-4ACD-81A0-1D5D63E8CFB4}" type="pres">
      <dgm:prSet presAssocID="{CE468132-C0B0-478C-BAE1-1C809F99ED6D}" presName="hierRoot2" presStyleCnt="0">
        <dgm:presLayoutVars>
          <dgm:hierBranch/>
        </dgm:presLayoutVars>
      </dgm:prSet>
      <dgm:spPr/>
    </dgm:pt>
    <dgm:pt modelId="{E8FE4D17-E634-455D-9720-E04135BD2CAC}" type="pres">
      <dgm:prSet presAssocID="{CE468132-C0B0-478C-BAE1-1C809F99ED6D}" presName="rootComposite" presStyleCnt="0"/>
      <dgm:spPr/>
    </dgm:pt>
    <dgm:pt modelId="{A426A3A6-875D-4684-8084-6A454497217A}" type="pres">
      <dgm:prSet presAssocID="{CE468132-C0B0-478C-BAE1-1C809F99ED6D}" presName="rootText" presStyleLbl="node2" presStyleIdx="0" presStyleCnt="4">
        <dgm:presLayoutVars>
          <dgm:chPref val="3"/>
        </dgm:presLayoutVars>
      </dgm:prSet>
      <dgm:spPr/>
      <dgm:t>
        <a:bodyPr/>
        <a:lstStyle/>
        <a:p>
          <a:pPr rtl="1"/>
          <a:endParaRPr lang="ar-EG"/>
        </a:p>
      </dgm:t>
    </dgm:pt>
    <dgm:pt modelId="{2109A46F-4021-4470-A90F-8D8DF04F9A81}" type="pres">
      <dgm:prSet presAssocID="{CE468132-C0B0-478C-BAE1-1C809F99ED6D}" presName="rootConnector" presStyleLbl="node2" presStyleIdx="0" presStyleCnt="4"/>
      <dgm:spPr/>
      <dgm:t>
        <a:bodyPr/>
        <a:lstStyle/>
        <a:p>
          <a:pPr rtl="1"/>
          <a:endParaRPr lang="ar-EG"/>
        </a:p>
      </dgm:t>
    </dgm:pt>
    <dgm:pt modelId="{44FD08D4-DCED-4B27-BA0E-66042ADB06A7}" type="pres">
      <dgm:prSet presAssocID="{CE468132-C0B0-478C-BAE1-1C809F99ED6D}" presName="hierChild4" presStyleCnt="0"/>
      <dgm:spPr/>
    </dgm:pt>
    <dgm:pt modelId="{E7526C05-CE3E-46D9-A0F9-294047620EBB}" type="pres">
      <dgm:prSet presAssocID="{CE468132-C0B0-478C-BAE1-1C809F99ED6D}" presName="hierChild5" presStyleCnt="0"/>
      <dgm:spPr/>
    </dgm:pt>
    <dgm:pt modelId="{088B56F3-3543-45DC-8768-0E3839FCA32F}" type="pres">
      <dgm:prSet presAssocID="{AB9E7063-429D-41ED-BBD6-4853090D447C}" presName="Name50" presStyleLbl="parChTrans1D2" presStyleIdx="1" presStyleCnt="4"/>
      <dgm:spPr/>
      <dgm:t>
        <a:bodyPr/>
        <a:lstStyle/>
        <a:p>
          <a:pPr rtl="1"/>
          <a:endParaRPr lang="ar-EG"/>
        </a:p>
      </dgm:t>
    </dgm:pt>
    <dgm:pt modelId="{0FB34C43-37A6-43E3-AC64-73DA3F732871}" type="pres">
      <dgm:prSet presAssocID="{16F02147-C000-449F-9BEC-D382907AFDDB}" presName="hierRoot2" presStyleCnt="0">
        <dgm:presLayoutVars>
          <dgm:hierBranch/>
        </dgm:presLayoutVars>
      </dgm:prSet>
      <dgm:spPr/>
    </dgm:pt>
    <dgm:pt modelId="{3242C405-A3FA-4D3D-A6E4-906D07447494}" type="pres">
      <dgm:prSet presAssocID="{16F02147-C000-449F-9BEC-D382907AFDDB}" presName="rootComposite" presStyleCnt="0"/>
      <dgm:spPr/>
    </dgm:pt>
    <dgm:pt modelId="{52DE1131-2472-484A-957F-A409E2784898}" type="pres">
      <dgm:prSet presAssocID="{16F02147-C000-449F-9BEC-D382907AFDDB}" presName="rootText" presStyleLbl="node2" presStyleIdx="1" presStyleCnt="4">
        <dgm:presLayoutVars>
          <dgm:chPref val="3"/>
        </dgm:presLayoutVars>
      </dgm:prSet>
      <dgm:spPr/>
      <dgm:t>
        <a:bodyPr/>
        <a:lstStyle/>
        <a:p>
          <a:pPr rtl="1"/>
          <a:endParaRPr lang="ar-EG"/>
        </a:p>
      </dgm:t>
    </dgm:pt>
    <dgm:pt modelId="{2A401977-A306-413C-AB76-2FF249790D11}" type="pres">
      <dgm:prSet presAssocID="{16F02147-C000-449F-9BEC-D382907AFDDB}" presName="rootConnector" presStyleLbl="node2" presStyleIdx="1" presStyleCnt="4"/>
      <dgm:spPr/>
      <dgm:t>
        <a:bodyPr/>
        <a:lstStyle/>
        <a:p>
          <a:pPr rtl="1"/>
          <a:endParaRPr lang="ar-EG"/>
        </a:p>
      </dgm:t>
    </dgm:pt>
    <dgm:pt modelId="{E8D94D68-BF35-4BBE-87AA-13671AD09BCE}" type="pres">
      <dgm:prSet presAssocID="{16F02147-C000-449F-9BEC-D382907AFDDB}" presName="hierChild4" presStyleCnt="0"/>
      <dgm:spPr/>
    </dgm:pt>
    <dgm:pt modelId="{1597D3A8-31BE-4301-B4F1-2D8722390E9B}" type="pres">
      <dgm:prSet presAssocID="{16F02147-C000-449F-9BEC-D382907AFDDB}" presName="hierChild5" presStyleCnt="0"/>
      <dgm:spPr/>
    </dgm:pt>
    <dgm:pt modelId="{CD79D439-2773-4B6D-AA0B-BDF761D82B77}" type="pres">
      <dgm:prSet presAssocID="{D72FA099-FCEE-41BA-ABBA-C8644B583EF7}" presName="Name50" presStyleLbl="parChTrans1D2" presStyleIdx="2" presStyleCnt="4"/>
      <dgm:spPr/>
      <dgm:t>
        <a:bodyPr/>
        <a:lstStyle/>
        <a:p>
          <a:pPr rtl="1"/>
          <a:endParaRPr lang="ar-EG"/>
        </a:p>
      </dgm:t>
    </dgm:pt>
    <dgm:pt modelId="{2BF31B1F-60D2-4452-A167-52899AA1E379}" type="pres">
      <dgm:prSet presAssocID="{0A1E316B-F1DE-42FE-B4A2-C3E6DC02CDE5}" presName="hierRoot2" presStyleCnt="0">
        <dgm:presLayoutVars>
          <dgm:hierBranch/>
        </dgm:presLayoutVars>
      </dgm:prSet>
      <dgm:spPr/>
    </dgm:pt>
    <dgm:pt modelId="{05F3FB4C-DE9B-4E8C-82CF-0461DE439160}" type="pres">
      <dgm:prSet presAssocID="{0A1E316B-F1DE-42FE-B4A2-C3E6DC02CDE5}" presName="rootComposite" presStyleCnt="0"/>
      <dgm:spPr/>
    </dgm:pt>
    <dgm:pt modelId="{0EB67E6C-65CC-4F4B-B311-75F4F106EECF}" type="pres">
      <dgm:prSet presAssocID="{0A1E316B-F1DE-42FE-B4A2-C3E6DC02CDE5}" presName="rootText" presStyleLbl="node2" presStyleIdx="2" presStyleCnt="4">
        <dgm:presLayoutVars>
          <dgm:chPref val="3"/>
        </dgm:presLayoutVars>
      </dgm:prSet>
      <dgm:spPr/>
      <dgm:t>
        <a:bodyPr/>
        <a:lstStyle/>
        <a:p>
          <a:pPr rtl="1"/>
          <a:endParaRPr lang="ar-EG"/>
        </a:p>
      </dgm:t>
    </dgm:pt>
    <dgm:pt modelId="{FF82347D-D8C9-4399-BBCA-E97EDBFDDCD2}" type="pres">
      <dgm:prSet presAssocID="{0A1E316B-F1DE-42FE-B4A2-C3E6DC02CDE5}" presName="rootConnector" presStyleLbl="node2" presStyleIdx="2" presStyleCnt="4"/>
      <dgm:spPr/>
      <dgm:t>
        <a:bodyPr/>
        <a:lstStyle/>
        <a:p>
          <a:pPr rtl="1"/>
          <a:endParaRPr lang="ar-EG"/>
        </a:p>
      </dgm:t>
    </dgm:pt>
    <dgm:pt modelId="{8D4FA3C3-F4B7-404B-835C-5207F4DD9659}" type="pres">
      <dgm:prSet presAssocID="{0A1E316B-F1DE-42FE-B4A2-C3E6DC02CDE5}" presName="hierChild4" presStyleCnt="0"/>
      <dgm:spPr/>
    </dgm:pt>
    <dgm:pt modelId="{88C4D359-95AF-45D6-9161-A76737E8C466}" type="pres">
      <dgm:prSet presAssocID="{0A1E316B-F1DE-42FE-B4A2-C3E6DC02CDE5}" presName="hierChild5" presStyleCnt="0"/>
      <dgm:spPr/>
    </dgm:pt>
    <dgm:pt modelId="{C46EA368-4EC0-4C76-B4D1-F70813C88A7D}" type="pres">
      <dgm:prSet presAssocID="{4B3BC15C-086A-4C71-922E-7B115BDD2581}" presName="Name50" presStyleLbl="parChTrans1D2" presStyleIdx="3" presStyleCnt="4"/>
      <dgm:spPr/>
      <dgm:t>
        <a:bodyPr/>
        <a:lstStyle/>
        <a:p>
          <a:pPr rtl="1"/>
          <a:endParaRPr lang="ar-EG"/>
        </a:p>
      </dgm:t>
    </dgm:pt>
    <dgm:pt modelId="{144C8399-E4CD-41C6-AA7F-C31F38646751}" type="pres">
      <dgm:prSet presAssocID="{FC6F648F-1A94-49BE-93DD-B1D9A9CDD258}" presName="hierRoot2" presStyleCnt="0">
        <dgm:presLayoutVars>
          <dgm:hierBranch/>
        </dgm:presLayoutVars>
      </dgm:prSet>
      <dgm:spPr/>
    </dgm:pt>
    <dgm:pt modelId="{C76FA1D4-6A26-4703-9DBC-C910EF1D9DC2}" type="pres">
      <dgm:prSet presAssocID="{FC6F648F-1A94-49BE-93DD-B1D9A9CDD258}" presName="rootComposite" presStyleCnt="0"/>
      <dgm:spPr/>
    </dgm:pt>
    <dgm:pt modelId="{4DDCE3DD-61CA-45FC-BDFD-989E3956B6AA}" type="pres">
      <dgm:prSet presAssocID="{FC6F648F-1A94-49BE-93DD-B1D9A9CDD258}" presName="rootText" presStyleLbl="node2" presStyleIdx="3" presStyleCnt="4">
        <dgm:presLayoutVars>
          <dgm:chPref val="3"/>
        </dgm:presLayoutVars>
      </dgm:prSet>
      <dgm:spPr/>
      <dgm:t>
        <a:bodyPr/>
        <a:lstStyle/>
        <a:p>
          <a:pPr rtl="1"/>
          <a:endParaRPr lang="ar-EG"/>
        </a:p>
      </dgm:t>
    </dgm:pt>
    <dgm:pt modelId="{7520BBEC-9A24-43B8-86EC-0C0BE1701233}" type="pres">
      <dgm:prSet presAssocID="{FC6F648F-1A94-49BE-93DD-B1D9A9CDD258}" presName="rootConnector" presStyleLbl="node2" presStyleIdx="3" presStyleCnt="4"/>
      <dgm:spPr/>
      <dgm:t>
        <a:bodyPr/>
        <a:lstStyle/>
        <a:p>
          <a:pPr rtl="1"/>
          <a:endParaRPr lang="ar-EG"/>
        </a:p>
      </dgm:t>
    </dgm:pt>
    <dgm:pt modelId="{029FD58D-F6C0-4A9E-A116-BAB59EAFAD0A}" type="pres">
      <dgm:prSet presAssocID="{FC6F648F-1A94-49BE-93DD-B1D9A9CDD258}" presName="hierChild4" presStyleCnt="0"/>
      <dgm:spPr/>
    </dgm:pt>
    <dgm:pt modelId="{DB6ED796-D6FB-4D3E-BB3D-461D47438524}" type="pres">
      <dgm:prSet presAssocID="{FC6F648F-1A94-49BE-93DD-B1D9A9CDD258}" presName="hierChild5" presStyleCnt="0"/>
      <dgm:spPr/>
    </dgm:pt>
    <dgm:pt modelId="{F63A1AF0-5971-4C99-8793-5CCD3DAC6A64}" type="pres">
      <dgm:prSet presAssocID="{CD70BB78-C2E9-4F67-825A-49B8BCD4CD83}" presName="hierChild3" presStyleCnt="0"/>
      <dgm:spPr/>
    </dgm:pt>
  </dgm:ptLst>
  <dgm:cxnLst>
    <dgm:cxn modelId="{FBE9F7FD-92E3-417B-9E63-201068595480}" type="presOf" srcId="{CE468132-C0B0-478C-BAE1-1C809F99ED6D}" destId="{A426A3A6-875D-4684-8084-6A454497217A}" srcOrd="0" destOrd="0" presId="urn:microsoft.com/office/officeart/2005/8/layout/orgChart1"/>
    <dgm:cxn modelId="{4227EB5A-F915-4A22-8540-EB8FDECD4EFA}" type="presOf" srcId="{0A1E316B-F1DE-42FE-B4A2-C3E6DC02CDE5}" destId="{0EB67E6C-65CC-4F4B-B311-75F4F106EECF}" srcOrd="0" destOrd="0" presId="urn:microsoft.com/office/officeart/2005/8/layout/orgChart1"/>
    <dgm:cxn modelId="{94BF6E75-F31A-41ED-AD58-7C3E051457BA}" type="presOf" srcId="{0A1E316B-F1DE-42FE-B4A2-C3E6DC02CDE5}" destId="{FF82347D-D8C9-4399-BBCA-E97EDBFDDCD2}" srcOrd="1" destOrd="0" presId="urn:microsoft.com/office/officeart/2005/8/layout/orgChart1"/>
    <dgm:cxn modelId="{0861A9A1-3FEB-42FE-B7E1-97A793FDBE61}" type="presOf" srcId="{AF5B6205-1A15-4EB5-B8D6-97BC4A5B4E51}" destId="{2BDFE8A9-F8FD-4F68-968D-A7C0133678C5}" srcOrd="0" destOrd="0" presId="urn:microsoft.com/office/officeart/2005/8/layout/orgChart1"/>
    <dgm:cxn modelId="{8EFBAD8C-6F7F-4CA6-A4BF-DC498C4B2979}" type="presOf" srcId="{16F02147-C000-449F-9BEC-D382907AFDDB}" destId="{52DE1131-2472-484A-957F-A409E2784898}" srcOrd="0" destOrd="0" presId="urn:microsoft.com/office/officeart/2005/8/layout/orgChart1"/>
    <dgm:cxn modelId="{DFCF12BA-5D4E-4CF2-8610-33424481F567}" type="presOf" srcId="{CE468132-C0B0-478C-BAE1-1C809F99ED6D}" destId="{2109A46F-4021-4470-A90F-8D8DF04F9A81}" srcOrd="1" destOrd="0" presId="urn:microsoft.com/office/officeart/2005/8/layout/orgChart1"/>
    <dgm:cxn modelId="{B77D387F-FCA5-42D4-BB98-BF0650571A85}" srcId="{CD70BB78-C2E9-4F67-825A-49B8BCD4CD83}" destId="{0A1E316B-F1DE-42FE-B4A2-C3E6DC02CDE5}" srcOrd="2" destOrd="0" parTransId="{D72FA099-FCEE-41BA-ABBA-C8644B583EF7}" sibTransId="{C3A95AFF-6E07-44FC-9F99-7EC3FA8AD0EE}"/>
    <dgm:cxn modelId="{F04E467D-0CC1-465F-B386-50E87B3BACAE}" srcId="{CD70BB78-C2E9-4F67-825A-49B8BCD4CD83}" destId="{16F02147-C000-449F-9BEC-D382907AFDDB}" srcOrd="1" destOrd="0" parTransId="{AB9E7063-429D-41ED-BBD6-4853090D447C}" sibTransId="{4E7C1D67-8668-418F-8EE1-9AA5221B1273}"/>
    <dgm:cxn modelId="{D5AFA93A-6992-400C-A5DD-A474CCEC7722}" type="presOf" srcId="{CD70BB78-C2E9-4F67-825A-49B8BCD4CD83}" destId="{AAAF00E7-D632-4A04-9F6B-1A502AF8F454}" srcOrd="1" destOrd="0" presId="urn:microsoft.com/office/officeart/2005/8/layout/orgChart1"/>
    <dgm:cxn modelId="{5D837AE3-BFC3-430C-A58E-819BF86B1133}" srcId="{AF5B6205-1A15-4EB5-B8D6-97BC4A5B4E51}" destId="{CD70BB78-C2E9-4F67-825A-49B8BCD4CD83}" srcOrd="0" destOrd="0" parTransId="{F4245378-B0D4-42C9-B42A-A5F838A42A55}" sibTransId="{BA5ADFF2-DFC1-4A67-A089-2C5CE33CA9EB}"/>
    <dgm:cxn modelId="{D96005A1-1926-48AB-9D28-D02B70A0265C}" type="presOf" srcId="{FC6F648F-1A94-49BE-93DD-B1D9A9CDD258}" destId="{7520BBEC-9A24-43B8-86EC-0C0BE1701233}" srcOrd="1" destOrd="0" presId="urn:microsoft.com/office/officeart/2005/8/layout/orgChart1"/>
    <dgm:cxn modelId="{563311D3-A96D-4C7D-9D73-843EB5747364}" type="presOf" srcId="{4B3BC15C-086A-4C71-922E-7B115BDD2581}" destId="{C46EA368-4EC0-4C76-B4D1-F70813C88A7D}" srcOrd="0" destOrd="0" presId="urn:microsoft.com/office/officeart/2005/8/layout/orgChart1"/>
    <dgm:cxn modelId="{CF4B5D4F-F15B-4250-8D5D-77949E90B317}" type="presOf" srcId="{183523FE-1D9E-44FD-A683-2F24C9AD76EB}" destId="{63996FCF-A9F5-4EEA-8268-395E8334CB9A}" srcOrd="0" destOrd="0" presId="urn:microsoft.com/office/officeart/2005/8/layout/orgChart1"/>
    <dgm:cxn modelId="{7C0EAB5E-19D9-4BDE-95DE-486229F40C61}" type="presOf" srcId="{CD70BB78-C2E9-4F67-825A-49B8BCD4CD83}" destId="{50484435-3131-479A-AC31-B9B47A7993AB}" srcOrd="0" destOrd="0" presId="urn:microsoft.com/office/officeart/2005/8/layout/orgChart1"/>
    <dgm:cxn modelId="{513A3EBB-D5EC-4907-B992-E29ECA8862F2}" srcId="{CD70BB78-C2E9-4F67-825A-49B8BCD4CD83}" destId="{CE468132-C0B0-478C-BAE1-1C809F99ED6D}" srcOrd="0" destOrd="0" parTransId="{183523FE-1D9E-44FD-A683-2F24C9AD76EB}" sibTransId="{EADD9604-3E0A-4AB1-992A-DA554A5E907F}"/>
    <dgm:cxn modelId="{7A8243DA-2913-4A01-BC7E-8799F635F43E}" type="presOf" srcId="{FC6F648F-1A94-49BE-93DD-B1D9A9CDD258}" destId="{4DDCE3DD-61CA-45FC-BDFD-989E3956B6AA}" srcOrd="0" destOrd="0" presId="urn:microsoft.com/office/officeart/2005/8/layout/orgChart1"/>
    <dgm:cxn modelId="{A6221505-01C7-4C0B-8084-0DBE87853E54}" type="presOf" srcId="{16F02147-C000-449F-9BEC-D382907AFDDB}" destId="{2A401977-A306-413C-AB76-2FF249790D11}" srcOrd="1" destOrd="0" presId="urn:microsoft.com/office/officeart/2005/8/layout/orgChart1"/>
    <dgm:cxn modelId="{DBB3386B-2445-4F1A-9209-27A0B2D8B886}" type="presOf" srcId="{D72FA099-FCEE-41BA-ABBA-C8644B583EF7}" destId="{CD79D439-2773-4B6D-AA0B-BDF761D82B77}" srcOrd="0" destOrd="0" presId="urn:microsoft.com/office/officeart/2005/8/layout/orgChart1"/>
    <dgm:cxn modelId="{A7CD6B01-F5B6-420C-B9D8-A94D6F7AACDB}" type="presOf" srcId="{AB9E7063-429D-41ED-BBD6-4853090D447C}" destId="{088B56F3-3543-45DC-8768-0E3839FCA32F}" srcOrd="0" destOrd="0" presId="urn:microsoft.com/office/officeart/2005/8/layout/orgChart1"/>
    <dgm:cxn modelId="{F4CCFC1B-D6B7-46D2-8CBE-F66E605AF693}" srcId="{CD70BB78-C2E9-4F67-825A-49B8BCD4CD83}" destId="{FC6F648F-1A94-49BE-93DD-B1D9A9CDD258}" srcOrd="3" destOrd="0" parTransId="{4B3BC15C-086A-4C71-922E-7B115BDD2581}" sibTransId="{DA2E2E68-FA1F-4393-832C-6A8888AFEA90}"/>
    <dgm:cxn modelId="{571E7F90-3513-42DE-9FEB-A82E6A254511}" type="presParOf" srcId="{2BDFE8A9-F8FD-4F68-968D-A7C0133678C5}" destId="{141A33DE-1DB8-476F-85CA-321F29793AEE}" srcOrd="0" destOrd="0" presId="urn:microsoft.com/office/officeart/2005/8/layout/orgChart1"/>
    <dgm:cxn modelId="{7F9192F3-B839-4FCF-87BC-5829265C12B0}" type="presParOf" srcId="{141A33DE-1DB8-476F-85CA-321F29793AEE}" destId="{A2B6D7EE-9A36-4504-8E4F-AA29E5F187C4}" srcOrd="0" destOrd="0" presId="urn:microsoft.com/office/officeart/2005/8/layout/orgChart1"/>
    <dgm:cxn modelId="{95171B5D-873B-4E8C-8BB8-F098CA1FAB85}" type="presParOf" srcId="{A2B6D7EE-9A36-4504-8E4F-AA29E5F187C4}" destId="{50484435-3131-479A-AC31-B9B47A7993AB}" srcOrd="0" destOrd="0" presId="urn:microsoft.com/office/officeart/2005/8/layout/orgChart1"/>
    <dgm:cxn modelId="{9E119978-4DA9-4F6D-BB72-A39A835D6DEF}" type="presParOf" srcId="{A2B6D7EE-9A36-4504-8E4F-AA29E5F187C4}" destId="{AAAF00E7-D632-4A04-9F6B-1A502AF8F454}" srcOrd="1" destOrd="0" presId="urn:microsoft.com/office/officeart/2005/8/layout/orgChart1"/>
    <dgm:cxn modelId="{E1988296-4576-43B8-9645-9E3AE0928B53}" type="presParOf" srcId="{141A33DE-1DB8-476F-85CA-321F29793AEE}" destId="{989A036A-EF43-4689-A1A7-A6AF483EEBA2}" srcOrd="1" destOrd="0" presId="urn:microsoft.com/office/officeart/2005/8/layout/orgChart1"/>
    <dgm:cxn modelId="{D38CBCAD-EDB0-481F-9375-A43190DAF569}" type="presParOf" srcId="{989A036A-EF43-4689-A1A7-A6AF483EEBA2}" destId="{63996FCF-A9F5-4EEA-8268-395E8334CB9A}" srcOrd="0" destOrd="0" presId="urn:microsoft.com/office/officeart/2005/8/layout/orgChart1"/>
    <dgm:cxn modelId="{E6ACE40B-3E24-4D13-BDD1-9C1520653F91}" type="presParOf" srcId="{989A036A-EF43-4689-A1A7-A6AF483EEBA2}" destId="{5EA401B4-30EB-4ACD-81A0-1D5D63E8CFB4}" srcOrd="1" destOrd="0" presId="urn:microsoft.com/office/officeart/2005/8/layout/orgChart1"/>
    <dgm:cxn modelId="{2F8372CE-96B6-4608-9286-B3F8208EAD7D}" type="presParOf" srcId="{5EA401B4-30EB-4ACD-81A0-1D5D63E8CFB4}" destId="{E8FE4D17-E634-455D-9720-E04135BD2CAC}" srcOrd="0" destOrd="0" presId="urn:microsoft.com/office/officeart/2005/8/layout/orgChart1"/>
    <dgm:cxn modelId="{2C1757E9-4C70-4729-A3C5-82AC6D5CA305}" type="presParOf" srcId="{E8FE4D17-E634-455D-9720-E04135BD2CAC}" destId="{A426A3A6-875D-4684-8084-6A454497217A}" srcOrd="0" destOrd="0" presId="urn:microsoft.com/office/officeart/2005/8/layout/orgChart1"/>
    <dgm:cxn modelId="{ACE1D129-286D-4B65-B1A8-84143D987063}" type="presParOf" srcId="{E8FE4D17-E634-455D-9720-E04135BD2CAC}" destId="{2109A46F-4021-4470-A90F-8D8DF04F9A81}" srcOrd="1" destOrd="0" presId="urn:microsoft.com/office/officeart/2005/8/layout/orgChart1"/>
    <dgm:cxn modelId="{2E3B0F2E-9790-474E-9593-565CCB43538D}" type="presParOf" srcId="{5EA401B4-30EB-4ACD-81A0-1D5D63E8CFB4}" destId="{44FD08D4-DCED-4B27-BA0E-66042ADB06A7}" srcOrd="1" destOrd="0" presId="urn:microsoft.com/office/officeart/2005/8/layout/orgChart1"/>
    <dgm:cxn modelId="{4E883339-0D5F-402E-B0AA-4944402A2268}" type="presParOf" srcId="{5EA401B4-30EB-4ACD-81A0-1D5D63E8CFB4}" destId="{E7526C05-CE3E-46D9-A0F9-294047620EBB}" srcOrd="2" destOrd="0" presId="urn:microsoft.com/office/officeart/2005/8/layout/orgChart1"/>
    <dgm:cxn modelId="{A6F5F82C-A1B4-4C40-8F97-2A544165E8EC}" type="presParOf" srcId="{989A036A-EF43-4689-A1A7-A6AF483EEBA2}" destId="{088B56F3-3543-45DC-8768-0E3839FCA32F}" srcOrd="2" destOrd="0" presId="urn:microsoft.com/office/officeart/2005/8/layout/orgChart1"/>
    <dgm:cxn modelId="{BA3B4AEF-BB91-45D0-AF18-38034AADF98D}" type="presParOf" srcId="{989A036A-EF43-4689-A1A7-A6AF483EEBA2}" destId="{0FB34C43-37A6-43E3-AC64-73DA3F732871}" srcOrd="3" destOrd="0" presId="urn:microsoft.com/office/officeart/2005/8/layout/orgChart1"/>
    <dgm:cxn modelId="{33791FEA-493D-45C7-B86E-3EBE66EEE8E1}" type="presParOf" srcId="{0FB34C43-37A6-43E3-AC64-73DA3F732871}" destId="{3242C405-A3FA-4D3D-A6E4-906D07447494}" srcOrd="0" destOrd="0" presId="urn:microsoft.com/office/officeart/2005/8/layout/orgChart1"/>
    <dgm:cxn modelId="{A1A9EB58-97BF-4F88-93FB-8C79F014B31D}" type="presParOf" srcId="{3242C405-A3FA-4D3D-A6E4-906D07447494}" destId="{52DE1131-2472-484A-957F-A409E2784898}" srcOrd="0" destOrd="0" presId="urn:microsoft.com/office/officeart/2005/8/layout/orgChart1"/>
    <dgm:cxn modelId="{877E3C4C-8E17-46FC-9FBA-18771B72DBE8}" type="presParOf" srcId="{3242C405-A3FA-4D3D-A6E4-906D07447494}" destId="{2A401977-A306-413C-AB76-2FF249790D11}" srcOrd="1" destOrd="0" presId="urn:microsoft.com/office/officeart/2005/8/layout/orgChart1"/>
    <dgm:cxn modelId="{5FC8B091-4F50-4F8E-82EA-EB419C6F8790}" type="presParOf" srcId="{0FB34C43-37A6-43E3-AC64-73DA3F732871}" destId="{E8D94D68-BF35-4BBE-87AA-13671AD09BCE}" srcOrd="1" destOrd="0" presId="urn:microsoft.com/office/officeart/2005/8/layout/orgChart1"/>
    <dgm:cxn modelId="{0C56C929-649D-4114-9392-519D472435DA}" type="presParOf" srcId="{0FB34C43-37A6-43E3-AC64-73DA3F732871}" destId="{1597D3A8-31BE-4301-B4F1-2D8722390E9B}" srcOrd="2" destOrd="0" presId="urn:microsoft.com/office/officeart/2005/8/layout/orgChart1"/>
    <dgm:cxn modelId="{546866DA-5B64-4E7A-8C79-EE9531A9CACB}" type="presParOf" srcId="{989A036A-EF43-4689-A1A7-A6AF483EEBA2}" destId="{CD79D439-2773-4B6D-AA0B-BDF761D82B77}" srcOrd="4" destOrd="0" presId="urn:microsoft.com/office/officeart/2005/8/layout/orgChart1"/>
    <dgm:cxn modelId="{8DC7DA89-11C0-4B40-9A6A-BC6227694D18}" type="presParOf" srcId="{989A036A-EF43-4689-A1A7-A6AF483EEBA2}" destId="{2BF31B1F-60D2-4452-A167-52899AA1E379}" srcOrd="5" destOrd="0" presId="urn:microsoft.com/office/officeart/2005/8/layout/orgChart1"/>
    <dgm:cxn modelId="{D1C53BB5-6148-4F2C-B133-AD074BCEC3F5}" type="presParOf" srcId="{2BF31B1F-60D2-4452-A167-52899AA1E379}" destId="{05F3FB4C-DE9B-4E8C-82CF-0461DE439160}" srcOrd="0" destOrd="0" presId="urn:microsoft.com/office/officeart/2005/8/layout/orgChart1"/>
    <dgm:cxn modelId="{FBCA1263-DD44-4E37-8003-47D273CDF341}" type="presParOf" srcId="{05F3FB4C-DE9B-4E8C-82CF-0461DE439160}" destId="{0EB67E6C-65CC-4F4B-B311-75F4F106EECF}" srcOrd="0" destOrd="0" presId="urn:microsoft.com/office/officeart/2005/8/layout/orgChart1"/>
    <dgm:cxn modelId="{F36CEE3A-518B-461B-995E-761104331353}" type="presParOf" srcId="{05F3FB4C-DE9B-4E8C-82CF-0461DE439160}" destId="{FF82347D-D8C9-4399-BBCA-E97EDBFDDCD2}" srcOrd="1" destOrd="0" presId="urn:microsoft.com/office/officeart/2005/8/layout/orgChart1"/>
    <dgm:cxn modelId="{6E9F3CC3-893A-461C-97AF-FD60B5E30EF1}" type="presParOf" srcId="{2BF31B1F-60D2-4452-A167-52899AA1E379}" destId="{8D4FA3C3-F4B7-404B-835C-5207F4DD9659}" srcOrd="1" destOrd="0" presId="urn:microsoft.com/office/officeart/2005/8/layout/orgChart1"/>
    <dgm:cxn modelId="{287936B3-A1AC-4CFE-86EB-8BCDCA99AA5F}" type="presParOf" srcId="{2BF31B1F-60D2-4452-A167-52899AA1E379}" destId="{88C4D359-95AF-45D6-9161-A76737E8C466}" srcOrd="2" destOrd="0" presId="urn:microsoft.com/office/officeart/2005/8/layout/orgChart1"/>
    <dgm:cxn modelId="{9CC2201E-835A-4BAF-9A29-E7A469B9792A}" type="presParOf" srcId="{989A036A-EF43-4689-A1A7-A6AF483EEBA2}" destId="{C46EA368-4EC0-4C76-B4D1-F70813C88A7D}" srcOrd="6" destOrd="0" presId="urn:microsoft.com/office/officeart/2005/8/layout/orgChart1"/>
    <dgm:cxn modelId="{4309D85E-A68B-401F-A0CB-64D99A917D50}" type="presParOf" srcId="{989A036A-EF43-4689-A1A7-A6AF483EEBA2}" destId="{144C8399-E4CD-41C6-AA7F-C31F38646751}" srcOrd="7" destOrd="0" presId="urn:microsoft.com/office/officeart/2005/8/layout/orgChart1"/>
    <dgm:cxn modelId="{8D64BAAA-4C9B-4E8B-9D7A-BA25AA877DDB}" type="presParOf" srcId="{144C8399-E4CD-41C6-AA7F-C31F38646751}" destId="{C76FA1D4-6A26-4703-9DBC-C910EF1D9DC2}" srcOrd="0" destOrd="0" presId="urn:microsoft.com/office/officeart/2005/8/layout/orgChart1"/>
    <dgm:cxn modelId="{A55E6BE3-B418-405C-A04C-1F7142FEBBE8}" type="presParOf" srcId="{C76FA1D4-6A26-4703-9DBC-C910EF1D9DC2}" destId="{4DDCE3DD-61CA-45FC-BDFD-989E3956B6AA}" srcOrd="0" destOrd="0" presId="urn:microsoft.com/office/officeart/2005/8/layout/orgChart1"/>
    <dgm:cxn modelId="{3954D3FE-C529-4158-BC6E-1AB0D8A7B87F}" type="presParOf" srcId="{C76FA1D4-6A26-4703-9DBC-C910EF1D9DC2}" destId="{7520BBEC-9A24-43B8-86EC-0C0BE1701233}" srcOrd="1" destOrd="0" presId="urn:microsoft.com/office/officeart/2005/8/layout/orgChart1"/>
    <dgm:cxn modelId="{D8674347-1275-468D-93AD-8C81D8AA7181}" type="presParOf" srcId="{144C8399-E4CD-41C6-AA7F-C31F38646751}" destId="{029FD58D-F6C0-4A9E-A116-BAB59EAFAD0A}" srcOrd="1" destOrd="0" presId="urn:microsoft.com/office/officeart/2005/8/layout/orgChart1"/>
    <dgm:cxn modelId="{DAD23DBF-930A-42B5-BD9D-8ADCF3B7096D}" type="presParOf" srcId="{144C8399-E4CD-41C6-AA7F-C31F38646751}" destId="{DB6ED796-D6FB-4D3E-BB3D-461D47438524}" srcOrd="2" destOrd="0" presId="urn:microsoft.com/office/officeart/2005/8/layout/orgChart1"/>
    <dgm:cxn modelId="{F57655F2-E328-4BD4-8A12-34D5DE9DB4BC}" type="presParOf" srcId="{141A33DE-1DB8-476F-85CA-321F29793AEE}" destId="{F63A1AF0-5971-4C99-8793-5CCD3DAC6A64}" srcOrd="2" destOrd="0" presId="urn:microsoft.com/office/officeart/2005/8/layout/orgChart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2C6729-2203-4FD8-9EEA-29B2E49856F2}" type="doc">
      <dgm:prSet loTypeId="urn:microsoft.com/office/officeart/2005/8/layout/radial2" loCatId="relationship" qsTypeId="urn:microsoft.com/office/officeart/2005/8/quickstyle/3d2" qsCatId="3D" csTypeId="urn:microsoft.com/office/officeart/2005/8/colors/accent1_2" csCatId="accent1" phldr="1"/>
      <dgm:spPr/>
      <dgm:t>
        <a:bodyPr/>
        <a:lstStyle/>
        <a:p>
          <a:pPr rtl="1"/>
          <a:endParaRPr lang="ar-SA"/>
        </a:p>
      </dgm:t>
    </dgm:pt>
    <dgm:pt modelId="{1E032CD2-285E-4F1E-82CA-9D88A9331CA6}">
      <dgm:prSet phldrT="[نص]" custT="1"/>
      <dgm:spPr/>
      <dgm:t>
        <a:bodyPr/>
        <a:lstStyle/>
        <a:p>
          <a:pPr rtl="1"/>
          <a:r>
            <a:rPr lang="ar-SA" sz="1800" b="0" dirty="0" smtClean="0">
              <a:solidFill>
                <a:schemeClr val="bg1"/>
              </a:solidFill>
              <a:cs typeface="AL-Mateen" pitchFamily="2" charset="-78"/>
            </a:rPr>
            <a:t>قياس القدرات والاستعدادات</a:t>
          </a:r>
          <a:endParaRPr lang="ar-SA" sz="1800" b="0" dirty="0">
            <a:solidFill>
              <a:schemeClr val="bg1"/>
            </a:solidFill>
            <a:cs typeface="AL-Mateen" pitchFamily="2" charset="-78"/>
          </a:endParaRPr>
        </a:p>
      </dgm:t>
    </dgm:pt>
    <dgm:pt modelId="{EE3DDA62-7FBD-4362-A7E7-12C81C10C0D4}" type="parTrans" cxnId="{FAA1F80F-FD62-4C22-98BA-CECC511D13C5}">
      <dgm:prSet/>
      <dgm:spPr/>
      <dgm:t>
        <a:bodyPr/>
        <a:lstStyle/>
        <a:p>
          <a:pPr rtl="1"/>
          <a:endParaRPr lang="ar-SA" sz="1200">
            <a:solidFill>
              <a:schemeClr val="tx1"/>
            </a:solidFill>
            <a:cs typeface="AL-Mateen" pitchFamily="2" charset="-78"/>
          </a:endParaRPr>
        </a:p>
      </dgm:t>
    </dgm:pt>
    <dgm:pt modelId="{66A86934-8BFD-4FE0-847E-33609BEB0941}" type="sibTrans" cxnId="{FAA1F80F-FD62-4C22-98BA-CECC511D13C5}">
      <dgm:prSet/>
      <dgm:spPr/>
      <dgm:t>
        <a:bodyPr/>
        <a:lstStyle/>
        <a:p>
          <a:pPr rtl="1"/>
          <a:endParaRPr lang="ar-SA" sz="1200">
            <a:solidFill>
              <a:schemeClr val="tx1"/>
            </a:solidFill>
            <a:cs typeface="AL-Mateen" pitchFamily="2" charset="-78"/>
          </a:endParaRPr>
        </a:p>
      </dgm:t>
    </dgm:pt>
    <dgm:pt modelId="{7FC417A9-3407-4FC7-A0D8-1262CAFFE41B}">
      <dgm:prSet phldrT="[نص]" custT="1"/>
      <dgm:spPr>
        <a:noFill/>
      </dgm:spPr>
      <dgm:t>
        <a:bodyPr/>
        <a:lstStyle/>
        <a:p>
          <a:pPr rtl="1"/>
          <a:endParaRPr lang="ar-SA" sz="1200" dirty="0">
            <a:solidFill>
              <a:schemeClr val="tx1"/>
            </a:solidFill>
            <a:cs typeface="AL-Mateen" pitchFamily="2" charset="-78"/>
          </a:endParaRPr>
        </a:p>
      </dgm:t>
    </dgm:pt>
    <dgm:pt modelId="{4FF46933-8E75-44AA-9CDA-9AE2DE8C81C5}" type="parTrans" cxnId="{D2376940-E2E4-4E4F-AA49-09E75EE655F2}">
      <dgm:prSet/>
      <dgm:spPr>
        <a:ln>
          <a:noFill/>
        </a:ln>
      </dgm:spPr>
      <dgm:t>
        <a:bodyPr/>
        <a:lstStyle/>
        <a:p>
          <a:pPr rtl="1"/>
          <a:endParaRPr lang="ar-SA" sz="1200">
            <a:solidFill>
              <a:schemeClr val="tx1"/>
            </a:solidFill>
            <a:cs typeface="AL-Mateen" pitchFamily="2" charset="-78"/>
          </a:endParaRPr>
        </a:p>
      </dgm:t>
    </dgm:pt>
    <dgm:pt modelId="{3C023BE0-B60E-486F-8399-434BE4004C10}" type="sibTrans" cxnId="{D2376940-E2E4-4E4F-AA49-09E75EE655F2}">
      <dgm:prSet/>
      <dgm:spPr/>
      <dgm:t>
        <a:bodyPr/>
        <a:lstStyle/>
        <a:p>
          <a:pPr rtl="1"/>
          <a:endParaRPr lang="ar-SA" sz="1200">
            <a:solidFill>
              <a:schemeClr val="tx1"/>
            </a:solidFill>
            <a:cs typeface="AL-Mateen" pitchFamily="2" charset="-78"/>
          </a:endParaRPr>
        </a:p>
      </dgm:t>
    </dgm:pt>
    <dgm:pt modelId="{34417D90-176E-47CF-90D1-B4C381A92EFB}">
      <dgm:prSet phldrT="[نص]" custT="1"/>
      <dgm:spPr>
        <a:noFill/>
      </dgm:spPr>
      <dgm:t>
        <a:bodyPr/>
        <a:lstStyle/>
        <a:p>
          <a:pPr rtl="1"/>
          <a:endParaRPr lang="ar-SA" sz="1200" dirty="0">
            <a:solidFill>
              <a:schemeClr val="tx1"/>
            </a:solidFill>
            <a:cs typeface="AL-Mateen" pitchFamily="2" charset="-78"/>
          </a:endParaRPr>
        </a:p>
      </dgm:t>
    </dgm:pt>
    <dgm:pt modelId="{E0EEC9B7-16C8-4365-8735-E9E0C41A6A70}" type="parTrans" cxnId="{69B8F76F-15F1-4C2C-B084-EB69E7714B9B}">
      <dgm:prSet/>
      <dgm:spPr>
        <a:ln>
          <a:noFill/>
        </a:ln>
      </dgm:spPr>
      <dgm:t>
        <a:bodyPr/>
        <a:lstStyle/>
        <a:p>
          <a:pPr rtl="1"/>
          <a:endParaRPr lang="ar-SA" sz="1200">
            <a:solidFill>
              <a:schemeClr val="tx1"/>
            </a:solidFill>
            <a:cs typeface="AL-Mateen" pitchFamily="2" charset="-78"/>
          </a:endParaRPr>
        </a:p>
      </dgm:t>
    </dgm:pt>
    <dgm:pt modelId="{C57D42DC-CDBB-45EB-9411-216735A3E887}" type="sibTrans" cxnId="{69B8F76F-15F1-4C2C-B084-EB69E7714B9B}">
      <dgm:prSet/>
      <dgm:spPr/>
      <dgm:t>
        <a:bodyPr/>
        <a:lstStyle/>
        <a:p>
          <a:pPr rtl="1"/>
          <a:endParaRPr lang="ar-SA" sz="1200">
            <a:solidFill>
              <a:schemeClr val="tx1"/>
            </a:solidFill>
            <a:cs typeface="AL-Mateen" pitchFamily="2" charset="-78"/>
          </a:endParaRPr>
        </a:p>
      </dgm:t>
    </dgm:pt>
    <dgm:pt modelId="{B3AC9D2F-59DD-4568-BAF1-F495D5B8E634}">
      <dgm:prSet custT="1"/>
      <dgm:spPr>
        <a:noFill/>
      </dgm:spPr>
      <dgm:t>
        <a:bodyPr/>
        <a:lstStyle/>
        <a:p>
          <a:pPr rtl="1"/>
          <a:endParaRPr lang="ar-SA" sz="1200" dirty="0">
            <a:solidFill>
              <a:schemeClr val="tx1"/>
            </a:solidFill>
            <a:cs typeface="AL-Mateen" pitchFamily="2" charset="-78"/>
          </a:endParaRPr>
        </a:p>
      </dgm:t>
    </dgm:pt>
    <dgm:pt modelId="{E6A41EA1-1EFD-46A3-9368-FE65CEE6103B}" type="parTrans" cxnId="{FE60AC57-B7D1-4162-8081-E67E4DBF46D6}">
      <dgm:prSet/>
      <dgm:spPr>
        <a:ln>
          <a:noFill/>
        </a:ln>
      </dgm:spPr>
      <dgm:t>
        <a:bodyPr/>
        <a:lstStyle/>
        <a:p>
          <a:pPr rtl="1"/>
          <a:endParaRPr lang="ar-SA" sz="1200">
            <a:solidFill>
              <a:schemeClr val="tx1"/>
            </a:solidFill>
            <a:cs typeface="AL-Mateen" pitchFamily="2" charset="-78"/>
          </a:endParaRPr>
        </a:p>
      </dgm:t>
    </dgm:pt>
    <dgm:pt modelId="{748CD938-392C-45CC-BCB0-98277108F502}" type="sibTrans" cxnId="{FE60AC57-B7D1-4162-8081-E67E4DBF46D6}">
      <dgm:prSet/>
      <dgm:spPr/>
      <dgm:t>
        <a:bodyPr/>
        <a:lstStyle/>
        <a:p>
          <a:pPr rtl="1"/>
          <a:endParaRPr lang="ar-SA" sz="1200">
            <a:solidFill>
              <a:schemeClr val="tx1"/>
            </a:solidFill>
            <a:cs typeface="AL-Mateen" pitchFamily="2" charset="-78"/>
          </a:endParaRPr>
        </a:p>
      </dgm:t>
    </dgm:pt>
    <dgm:pt modelId="{35195E20-B26A-49F4-8C9B-01B9CB9477AD}">
      <dgm:prSet custT="1"/>
      <dgm:spPr>
        <a:noFill/>
      </dgm:spPr>
      <dgm:t>
        <a:bodyPr/>
        <a:lstStyle/>
        <a:p>
          <a:pPr rtl="1"/>
          <a:endParaRPr lang="ar-SA" sz="1200" dirty="0">
            <a:solidFill>
              <a:schemeClr val="tx1"/>
            </a:solidFill>
            <a:cs typeface="AL-Mateen" pitchFamily="2" charset="-78"/>
          </a:endParaRPr>
        </a:p>
      </dgm:t>
    </dgm:pt>
    <dgm:pt modelId="{CA7616A8-7A76-4807-9049-265982B5C8BD}" type="parTrans" cxnId="{81A3E5D8-C1B9-45B4-8610-06B161D0D416}">
      <dgm:prSet/>
      <dgm:spPr>
        <a:ln>
          <a:noFill/>
        </a:ln>
      </dgm:spPr>
      <dgm:t>
        <a:bodyPr/>
        <a:lstStyle/>
        <a:p>
          <a:pPr rtl="1"/>
          <a:endParaRPr lang="ar-SA" sz="1200">
            <a:solidFill>
              <a:schemeClr val="tx1"/>
            </a:solidFill>
            <a:cs typeface="AL-Mateen" pitchFamily="2" charset="-78"/>
          </a:endParaRPr>
        </a:p>
      </dgm:t>
    </dgm:pt>
    <dgm:pt modelId="{7CBAEE09-084C-41BC-8008-1AF8A287640B}" type="sibTrans" cxnId="{81A3E5D8-C1B9-45B4-8610-06B161D0D416}">
      <dgm:prSet/>
      <dgm:spPr/>
      <dgm:t>
        <a:bodyPr/>
        <a:lstStyle/>
        <a:p>
          <a:pPr rtl="1"/>
          <a:endParaRPr lang="ar-SA" sz="1200">
            <a:solidFill>
              <a:schemeClr val="tx1"/>
            </a:solidFill>
            <a:cs typeface="AL-Mateen" pitchFamily="2" charset="-78"/>
          </a:endParaRPr>
        </a:p>
      </dgm:t>
    </dgm:pt>
    <dgm:pt modelId="{CC97D7AA-0093-4960-8D70-A8E530F35032}" type="pres">
      <dgm:prSet presAssocID="{FD2C6729-2203-4FD8-9EEA-29B2E49856F2}" presName="composite" presStyleCnt="0">
        <dgm:presLayoutVars>
          <dgm:chMax val="5"/>
          <dgm:dir val="rev"/>
          <dgm:animLvl val="ctr"/>
          <dgm:resizeHandles val="exact"/>
        </dgm:presLayoutVars>
      </dgm:prSet>
      <dgm:spPr/>
      <dgm:t>
        <a:bodyPr/>
        <a:lstStyle/>
        <a:p>
          <a:endParaRPr lang="en-US"/>
        </a:p>
      </dgm:t>
    </dgm:pt>
    <dgm:pt modelId="{D14FC16F-287E-4625-8821-0A1CE8A7EB9B}" type="pres">
      <dgm:prSet presAssocID="{FD2C6729-2203-4FD8-9EEA-29B2E49856F2}" presName="cycle" presStyleCnt="0"/>
      <dgm:spPr/>
    </dgm:pt>
    <dgm:pt modelId="{04090288-4574-463F-AA15-8ECA4528A8C2}" type="pres">
      <dgm:prSet presAssocID="{FD2C6729-2203-4FD8-9EEA-29B2E49856F2}" presName="centerShape" presStyleCnt="0"/>
      <dgm:spPr/>
    </dgm:pt>
    <dgm:pt modelId="{37A52990-7CCF-4B98-B5CE-679D088CDB07}" type="pres">
      <dgm:prSet presAssocID="{FD2C6729-2203-4FD8-9EEA-29B2E49856F2}" presName="connSite" presStyleLbl="node1" presStyleIdx="0" presStyleCnt="6"/>
      <dgm:spPr/>
    </dgm:pt>
    <dgm:pt modelId="{BF7A2555-4E36-4C0D-92BA-1FD9C4053BB7}" type="pres">
      <dgm:prSet presAssocID="{FD2C6729-2203-4FD8-9EEA-29B2E49856F2}" presName="visible" presStyleLbl="node1" presStyleIdx="0" presStyleCnt="6"/>
      <dgm:spPr/>
    </dgm:pt>
    <dgm:pt modelId="{DFDF40F6-D93F-4FC9-9FB5-CC24398A34B7}" type="pres">
      <dgm:prSet presAssocID="{EE3DDA62-7FBD-4362-A7E7-12C81C10C0D4}" presName="Name25" presStyleLbl="parChTrans1D1" presStyleIdx="0" presStyleCnt="5"/>
      <dgm:spPr/>
      <dgm:t>
        <a:bodyPr/>
        <a:lstStyle/>
        <a:p>
          <a:endParaRPr lang="en-US"/>
        </a:p>
      </dgm:t>
    </dgm:pt>
    <dgm:pt modelId="{42E21AAF-68AA-46AD-BCF3-B5FBD9371685}" type="pres">
      <dgm:prSet presAssocID="{1E032CD2-285E-4F1E-82CA-9D88A9331CA6}" presName="node" presStyleCnt="0"/>
      <dgm:spPr/>
    </dgm:pt>
    <dgm:pt modelId="{CB807546-FB84-4B78-98A0-229B4024C598}" type="pres">
      <dgm:prSet presAssocID="{1E032CD2-285E-4F1E-82CA-9D88A9331CA6}" presName="parentNode" presStyleLbl="node1" presStyleIdx="1" presStyleCnt="6" custScaleX="153345">
        <dgm:presLayoutVars>
          <dgm:chMax val="1"/>
          <dgm:bulletEnabled val="1"/>
        </dgm:presLayoutVars>
      </dgm:prSet>
      <dgm:spPr/>
      <dgm:t>
        <a:bodyPr/>
        <a:lstStyle/>
        <a:p>
          <a:endParaRPr lang="en-US"/>
        </a:p>
      </dgm:t>
    </dgm:pt>
    <dgm:pt modelId="{E9748EE9-5051-4A8D-8FB9-E2C38B923222}" type="pres">
      <dgm:prSet presAssocID="{1E032CD2-285E-4F1E-82CA-9D88A9331CA6}" presName="childNode" presStyleLbl="revTx" presStyleIdx="0" presStyleCnt="0">
        <dgm:presLayoutVars>
          <dgm:bulletEnabled val="1"/>
        </dgm:presLayoutVars>
      </dgm:prSet>
      <dgm:spPr/>
      <dgm:t>
        <a:bodyPr/>
        <a:lstStyle/>
        <a:p>
          <a:pPr rtl="1"/>
          <a:endParaRPr lang="ar-SA"/>
        </a:p>
      </dgm:t>
    </dgm:pt>
    <dgm:pt modelId="{AE96C8B6-3EE9-4FAB-A7E6-52A398C7B5B6}" type="pres">
      <dgm:prSet presAssocID="{E6A41EA1-1EFD-46A3-9368-FE65CEE6103B}" presName="Name25" presStyleLbl="parChTrans1D1" presStyleIdx="1" presStyleCnt="5"/>
      <dgm:spPr/>
      <dgm:t>
        <a:bodyPr/>
        <a:lstStyle/>
        <a:p>
          <a:endParaRPr lang="en-US"/>
        </a:p>
      </dgm:t>
    </dgm:pt>
    <dgm:pt modelId="{2FC27193-D423-4D59-B32C-C5748233CD78}" type="pres">
      <dgm:prSet presAssocID="{B3AC9D2F-59DD-4568-BAF1-F495D5B8E634}" presName="node" presStyleCnt="0"/>
      <dgm:spPr/>
    </dgm:pt>
    <dgm:pt modelId="{1491C6DF-12D0-4041-A935-BFAC7617F642}" type="pres">
      <dgm:prSet presAssocID="{B3AC9D2F-59DD-4568-BAF1-F495D5B8E634}" presName="parentNode" presStyleLbl="node1" presStyleIdx="2" presStyleCnt="6">
        <dgm:presLayoutVars>
          <dgm:chMax val="1"/>
          <dgm:bulletEnabled val="1"/>
        </dgm:presLayoutVars>
      </dgm:prSet>
      <dgm:spPr/>
      <dgm:t>
        <a:bodyPr/>
        <a:lstStyle/>
        <a:p>
          <a:endParaRPr lang="en-US"/>
        </a:p>
      </dgm:t>
    </dgm:pt>
    <dgm:pt modelId="{98861E3C-0934-4D57-AF30-A849DDCF583C}" type="pres">
      <dgm:prSet presAssocID="{B3AC9D2F-59DD-4568-BAF1-F495D5B8E634}" presName="childNode" presStyleLbl="revTx" presStyleIdx="0" presStyleCnt="0">
        <dgm:presLayoutVars>
          <dgm:bulletEnabled val="1"/>
        </dgm:presLayoutVars>
      </dgm:prSet>
      <dgm:spPr/>
    </dgm:pt>
    <dgm:pt modelId="{04CA4A17-45A8-42EA-94AC-1380126C67B2}" type="pres">
      <dgm:prSet presAssocID="{4FF46933-8E75-44AA-9CDA-9AE2DE8C81C5}" presName="Name25" presStyleLbl="parChTrans1D1" presStyleIdx="2" presStyleCnt="5"/>
      <dgm:spPr/>
      <dgm:t>
        <a:bodyPr/>
        <a:lstStyle/>
        <a:p>
          <a:endParaRPr lang="en-US"/>
        </a:p>
      </dgm:t>
    </dgm:pt>
    <dgm:pt modelId="{BB05E2D3-A54C-4AFC-B587-4674518004B6}" type="pres">
      <dgm:prSet presAssocID="{7FC417A9-3407-4FC7-A0D8-1262CAFFE41B}" presName="node" presStyleCnt="0"/>
      <dgm:spPr/>
    </dgm:pt>
    <dgm:pt modelId="{59E4278F-0680-4EF8-AE80-9BE81EB5564A}" type="pres">
      <dgm:prSet presAssocID="{7FC417A9-3407-4FC7-A0D8-1262CAFFE41B}" presName="parentNode" presStyleLbl="node1" presStyleIdx="3" presStyleCnt="6">
        <dgm:presLayoutVars>
          <dgm:chMax val="1"/>
          <dgm:bulletEnabled val="1"/>
        </dgm:presLayoutVars>
      </dgm:prSet>
      <dgm:spPr/>
      <dgm:t>
        <a:bodyPr/>
        <a:lstStyle/>
        <a:p>
          <a:endParaRPr lang="en-US"/>
        </a:p>
      </dgm:t>
    </dgm:pt>
    <dgm:pt modelId="{5F0B945C-2A9B-488E-A8AC-BABC3CCBFDEF}" type="pres">
      <dgm:prSet presAssocID="{7FC417A9-3407-4FC7-A0D8-1262CAFFE41B}" presName="childNode" presStyleLbl="revTx" presStyleIdx="0" presStyleCnt="0">
        <dgm:presLayoutVars>
          <dgm:bulletEnabled val="1"/>
        </dgm:presLayoutVars>
      </dgm:prSet>
      <dgm:spPr/>
      <dgm:t>
        <a:bodyPr/>
        <a:lstStyle/>
        <a:p>
          <a:pPr rtl="1"/>
          <a:endParaRPr lang="ar-SA"/>
        </a:p>
      </dgm:t>
    </dgm:pt>
    <dgm:pt modelId="{1A79AA9D-25D5-4010-BBA9-F169D6F7301F}" type="pres">
      <dgm:prSet presAssocID="{CA7616A8-7A76-4807-9049-265982B5C8BD}" presName="Name25" presStyleLbl="parChTrans1D1" presStyleIdx="3" presStyleCnt="5"/>
      <dgm:spPr/>
      <dgm:t>
        <a:bodyPr/>
        <a:lstStyle/>
        <a:p>
          <a:endParaRPr lang="en-US"/>
        </a:p>
      </dgm:t>
    </dgm:pt>
    <dgm:pt modelId="{90499EB4-D62B-4B48-84E9-7EA836DC420F}" type="pres">
      <dgm:prSet presAssocID="{35195E20-B26A-49F4-8C9B-01B9CB9477AD}" presName="node" presStyleCnt="0"/>
      <dgm:spPr/>
    </dgm:pt>
    <dgm:pt modelId="{27A1F839-31CC-4D07-A9B0-80970EDD345A}" type="pres">
      <dgm:prSet presAssocID="{35195E20-B26A-49F4-8C9B-01B9CB9477AD}" presName="parentNode" presStyleLbl="node1" presStyleIdx="4" presStyleCnt="6">
        <dgm:presLayoutVars>
          <dgm:chMax val="1"/>
          <dgm:bulletEnabled val="1"/>
        </dgm:presLayoutVars>
      </dgm:prSet>
      <dgm:spPr/>
      <dgm:t>
        <a:bodyPr/>
        <a:lstStyle/>
        <a:p>
          <a:endParaRPr lang="en-US"/>
        </a:p>
      </dgm:t>
    </dgm:pt>
    <dgm:pt modelId="{869D46CA-5604-4AE2-AF14-11CA76975989}" type="pres">
      <dgm:prSet presAssocID="{35195E20-B26A-49F4-8C9B-01B9CB9477AD}" presName="childNode" presStyleLbl="revTx" presStyleIdx="0" presStyleCnt="0">
        <dgm:presLayoutVars>
          <dgm:bulletEnabled val="1"/>
        </dgm:presLayoutVars>
      </dgm:prSet>
      <dgm:spPr/>
    </dgm:pt>
    <dgm:pt modelId="{F1C31ACD-D2F9-497A-9F3A-2335FB01F721}" type="pres">
      <dgm:prSet presAssocID="{E0EEC9B7-16C8-4365-8735-E9E0C41A6A70}" presName="Name25" presStyleLbl="parChTrans1D1" presStyleIdx="4" presStyleCnt="5"/>
      <dgm:spPr/>
      <dgm:t>
        <a:bodyPr/>
        <a:lstStyle/>
        <a:p>
          <a:endParaRPr lang="en-US"/>
        </a:p>
      </dgm:t>
    </dgm:pt>
    <dgm:pt modelId="{5CC04EF6-6B54-454D-94EE-041F6910EF84}" type="pres">
      <dgm:prSet presAssocID="{34417D90-176E-47CF-90D1-B4C381A92EFB}" presName="node" presStyleCnt="0"/>
      <dgm:spPr/>
    </dgm:pt>
    <dgm:pt modelId="{6E5B4AE8-6309-470B-93C4-D1AC97138354}" type="pres">
      <dgm:prSet presAssocID="{34417D90-176E-47CF-90D1-B4C381A92EFB}" presName="parentNode" presStyleLbl="node1" presStyleIdx="5" presStyleCnt="6">
        <dgm:presLayoutVars>
          <dgm:chMax val="1"/>
          <dgm:bulletEnabled val="1"/>
        </dgm:presLayoutVars>
      </dgm:prSet>
      <dgm:spPr/>
      <dgm:t>
        <a:bodyPr/>
        <a:lstStyle/>
        <a:p>
          <a:endParaRPr lang="en-US"/>
        </a:p>
      </dgm:t>
    </dgm:pt>
    <dgm:pt modelId="{516CEB68-AAA0-4B50-9EC8-460C42B5DB8A}" type="pres">
      <dgm:prSet presAssocID="{34417D90-176E-47CF-90D1-B4C381A92EFB}" presName="childNode" presStyleLbl="revTx" presStyleIdx="0" presStyleCnt="0">
        <dgm:presLayoutVars>
          <dgm:bulletEnabled val="1"/>
        </dgm:presLayoutVars>
      </dgm:prSet>
      <dgm:spPr/>
      <dgm:t>
        <a:bodyPr/>
        <a:lstStyle/>
        <a:p>
          <a:pPr rtl="1"/>
          <a:endParaRPr lang="ar-SA"/>
        </a:p>
      </dgm:t>
    </dgm:pt>
  </dgm:ptLst>
  <dgm:cxnLst>
    <dgm:cxn modelId="{A50C4E35-53A9-4152-93DA-16EFAF4AF0B3}" type="presOf" srcId="{35195E20-B26A-49F4-8C9B-01B9CB9477AD}" destId="{27A1F839-31CC-4D07-A9B0-80970EDD345A}" srcOrd="0" destOrd="0" presId="urn:microsoft.com/office/officeart/2005/8/layout/radial2"/>
    <dgm:cxn modelId="{D6064549-AED8-4AF1-84C9-1AA17CCE0191}" type="presOf" srcId="{CA7616A8-7A76-4807-9049-265982B5C8BD}" destId="{1A79AA9D-25D5-4010-BBA9-F169D6F7301F}" srcOrd="0" destOrd="0" presId="urn:microsoft.com/office/officeart/2005/8/layout/radial2"/>
    <dgm:cxn modelId="{749B451C-5015-4057-AAD7-D9D1B7954A75}" type="presOf" srcId="{7FC417A9-3407-4FC7-A0D8-1262CAFFE41B}" destId="{59E4278F-0680-4EF8-AE80-9BE81EB5564A}" srcOrd="0" destOrd="0" presId="urn:microsoft.com/office/officeart/2005/8/layout/radial2"/>
    <dgm:cxn modelId="{FAA1F80F-FD62-4C22-98BA-CECC511D13C5}" srcId="{FD2C6729-2203-4FD8-9EEA-29B2E49856F2}" destId="{1E032CD2-285E-4F1E-82CA-9D88A9331CA6}" srcOrd="0" destOrd="0" parTransId="{EE3DDA62-7FBD-4362-A7E7-12C81C10C0D4}" sibTransId="{66A86934-8BFD-4FE0-847E-33609BEB0941}"/>
    <dgm:cxn modelId="{203F18C1-8BB4-41BF-810C-B9DFFFA8B446}" type="presOf" srcId="{E0EEC9B7-16C8-4365-8735-E9E0C41A6A70}" destId="{F1C31ACD-D2F9-497A-9F3A-2335FB01F721}" srcOrd="0" destOrd="0" presId="urn:microsoft.com/office/officeart/2005/8/layout/radial2"/>
    <dgm:cxn modelId="{9DFCAC04-4EF9-462C-9736-CAF000AF0A7E}" type="presOf" srcId="{EE3DDA62-7FBD-4362-A7E7-12C81C10C0D4}" destId="{DFDF40F6-D93F-4FC9-9FB5-CC24398A34B7}" srcOrd="0" destOrd="0" presId="urn:microsoft.com/office/officeart/2005/8/layout/radial2"/>
    <dgm:cxn modelId="{1B530FEB-3262-4045-9786-2F8DA6E8370A}" type="presOf" srcId="{FD2C6729-2203-4FD8-9EEA-29B2E49856F2}" destId="{CC97D7AA-0093-4960-8D70-A8E530F35032}" srcOrd="0" destOrd="0" presId="urn:microsoft.com/office/officeart/2005/8/layout/radial2"/>
    <dgm:cxn modelId="{473BE376-388F-4D7D-A28E-AA582A660C4E}" type="presOf" srcId="{34417D90-176E-47CF-90D1-B4C381A92EFB}" destId="{6E5B4AE8-6309-470B-93C4-D1AC97138354}" srcOrd="0" destOrd="0" presId="urn:microsoft.com/office/officeart/2005/8/layout/radial2"/>
    <dgm:cxn modelId="{81A3E5D8-C1B9-45B4-8610-06B161D0D416}" srcId="{FD2C6729-2203-4FD8-9EEA-29B2E49856F2}" destId="{35195E20-B26A-49F4-8C9B-01B9CB9477AD}" srcOrd="3" destOrd="0" parTransId="{CA7616A8-7A76-4807-9049-265982B5C8BD}" sibTransId="{7CBAEE09-084C-41BC-8008-1AF8A287640B}"/>
    <dgm:cxn modelId="{D2376940-E2E4-4E4F-AA49-09E75EE655F2}" srcId="{FD2C6729-2203-4FD8-9EEA-29B2E49856F2}" destId="{7FC417A9-3407-4FC7-A0D8-1262CAFFE41B}" srcOrd="2" destOrd="0" parTransId="{4FF46933-8E75-44AA-9CDA-9AE2DE8C81C5}" sibTransId="{3C023BE0-B60E-486F-8399-434BE4004C10}"/>
    <dgm:cxn modelId="{69B8F76F-15F1-4C2C-B084-EB69E7714B9B}" srcId="{FD2C6729-2203-4FD8-9EEA-29B2E49856F2}" destId="{34417D90-176E-47CF-90D1-B4C381A92EFB}" srcOrd="4" destOrd="0" parTransId="{E0EEC9B7-16C8-4365-8735-E9E0C41A6A70}" sibTransId="{C57D42DC-CDBB-45EB-9411-216735A3E887}"/>
    <dgm:cxn modelId="{FE60AC57-B7D1-4162-8081-E67E4DBF46D6}" srcId="{FD2C6729-2203-4FD8-9EEA-29B2E49856F2}" destId="{B3AC9D2F-59DD-4568-BAF1-F495D5B8E634}" srcOrd="1" destOrd="0" parTransId="{E6A41EA1-1EFD-46A3-9368-FE65CEE6103B}" sibTransId="{748CD938-392C-45CC-BCB0-98277108F502}"/>
    <dgm:cxn modelId="{B317F4B7-B828-45B9-91C1-F5537A65BA13}" type="presOf" srcId="{E6A41EA1-1EFD-46A3-9368-FE65CEE6103B}" destId="{AE96C8B6-3EE9-4FAB-A7E6-52A398C7B5B6}" srcOrd="0" destOrd="0" presId="urn:microsoft.com/office/officeart/2005/8/layout/radial2"/>
    <dgm:cxn modelId="{26332221-0492-4A45-909C-165AA731F2AA}" type="presOf" srcId="{1E032CD2-285E-4F1E-82CA-9D88A9331CA6}" destId="{CB807546-FB84-4B78-98A0-229B4024C598}" srcOrd="0" destOrd="0" presId="urn:microsoft.com/office/officeart/2005/8/layout/radial2"/>
    <dgm:cxn modelId="{F2123575-C16A-4681-B975-154BE70F3C6C}" type="presOf" srcId="{B3AC9D2F-59DD-4568-BAF1-F495D5B8E634}" destId="{1491C6DF-12D0-4041-A935-BFAC7617F642}" srcOrd="0" destOrd="0" presId="urn:microsoft.com/office/officeart/2005/8/layout/radial2"/>
    <dgm:cxn modelId="{A10D53C2-9B24-410E-9B15-AFEAFD6363F1}" type="presOf" srcId="{4FF46933-8E75-44AA-9CDA-9AE2DE8C81C5}" destId="{04CA4A17-45A8-42EA-94AC-1380126C67B2}" srcOrd="0" destOrd="0" presId="urn:microsoft.com/office/officeart/2005/8/layout/radial2"/>
    <dgm:cxn modelId="{D34A26EB-206E-44CD-9720-1D21ABDB7556}" type="presParOf" srcId="{CC97D7AA-0093-4960-8D70-A8E530F35032}" destId="{D14FC16F-287E-4625-8821-0A1CE8A7EB9B}" srcOrd="0" destOrd="0" presId="urn:microsoft.com/office/officeart/2005/8/layout/radial2"/>
    <dgm:cxn modelId="{F1F0E21A-3839-4466-A35B-9A07F8C09E1B}" type="presParOf" srcId="{D14FC16F-287E-4625-8821-0A1CE8A7EB9B}" destId="{04090288-4574-463F-AA15-8ECA4528A8C2}" srcOrd="0" destOrd="0" presId="urn:microsoft.com/office/officeart/2005/8/layout/radial2"/>
    <dgm:cxn modelId="{0F8BCC97-21BF-4E30-AAF2-CBD6F1D74ECF}" type="presParOf" srcId="{04090288-4574-463F-AA15-8ECA4528A8C2}" destId="{37A52990-7CCF-4B98-B5CE-679D088CDB07}" srcOrd="0" destOrd="0" presId="urn:microsoft.com/office/officeart/2005/8/layout/radial2"/>
    <dgm:cxn modelId="{4DE9916B-6F71-443B-AA80-40922DE8DE76}" type="presParOf" srcId="{04090288-4574-463F-AA15-8ECA4528A8C2}" destId="{BF7A2555-4E36-4C0D-92BA-1FD9C4053BB7}" srcOrd="1" destOrd="0" presId="urn:microsoft.com/office/officeart/2005/8/layout/radial2"/>
    <dgm:cxn modelId="{6B051FD4-874C-4D2E-B59A-C64529F382E6}" type="presParOf" srcId="{D14FC16F-287E-4625-8821-0A1CE8A7EB9B}" destId="{DFDF40F6-D93F-4FC9-9FB5-CC24398A34B7}" srcOrd="1" destOrd="0" presId="urn:microsoft.com/office/officeart/2005/8/layout/radial2"/>
    <dgm:cxn modelId="{BBAC93A3-FCAE-484B-8C65-96ED88ED1DE2}" type="presParOf" srcId="{D14FC16F-287E-4625-8821-0A1CE8A7EB9B}" destId="{42E21AAF-68AA-46AD-BCF3-B5FBD9371685}" srcOrd="2" destOrd="0" presId="urn:microsoft.com/office/officeart/2005/8/layout/radial2"/>
    <dgm:cxn modelId="{4B15C0B6-0D80-49A8-AA31-C01B41D02183}" type="presParOf" srcId="{42E21AAF-68AA-46AD-BCF3-B5FBD9371685}" destId="{CB807546-FB84-4B78-98A0-229B4024C598}" srcOrd="0" destOrd="0" presId="urn:microsoft.com/office/officeart/2005/8/layout/radial2"/>
    <dgm:cxn modelId="{E51A51A9-F28F-4BCF-A590-2428B4EA6FBC}" type="presParOf" srcId="{42E21AAF-68AA-46AD-BCF3-B5FBD9371685}" destId="{E9748EE9-5051-4A8D-8FB9-E2C38B923222}" srcOrd="1" destOrd="0" presId="urn:microsoft.com/office/officeart/2005/8/layout/radial2"/>
    <dgm:cxn modelId="{3F12DE4A-86AF-4FD8-8044-3F1DADF7B803}" type="presParOf" srcId="{D14FC16F-287E-4625-8821-0A1CE8A7EB9B}" destId="{AE96C8B6-3EE9-4FAB-A7E6-52A398C7B5B6}" srcOrd="3" destOrd="0" presId="urn:microsoft.com/office/officeart/2005/8/layout/radial2"/>
    <dgm:cxn modelId="{6C9E8329-A179-47FE-8B12-1324261D80DE}" type="presParOf" srcId="{D14FC16F-287E-4625-8821-0A1CE8A7EB9B}" destId="{2FC27193-D423-4D59-B32C-C5748233CD78}" srcOrd="4" destOrd="0" presId="urn:microsoft.com/office/officeart/2005/8/layout/radial2"/>
    <dgm:cxn modelId="{A83465F4-ABE1-45EF-A36C-C435F9739594}" type="presParOf" srcId="{2FC27193-D423-4D59-B32C-C5748233CD78}" destId="{1491C6DF-12D0-4041-A935-BFAC7617F642}" srcOrd="0" destOrd="0" presId="urn:microsoft.com/office/officeart/2005/8/layout/radial2"/>
    <dgm:cxn modelId="{5CF3FECC-E459-4510-9825-C5242503EE27}" type="presParOf" srcId="{2FC27193-D423-4D59-B32C-C5748233CD78}" destId="{98861E3C-0934-4D57-AF30-A849DDCF583C}" srcOrd="1" destOrd="0" presId="urn:microsoft.com/office/officeart/2005/8/layout/radial2"/>
    <dgm:cxn modelId="{1C48F6B1-89D0-4A1A-9F25-4387EE8BD633}" type="presParOf" srcId="{D14FC16F-287E-4625-8821-0A1CE8A7EB9B}" destId="{04CA4A17-45A8-42EA-94AC-1380126C67B2}" srcOrd="5" destOrd="0" presId="urn:microsoft.com/office/officeart/2005/8/layout/radial2"/>
    <dgm:cxn modelId="{2B2555E1-F1CA-4EFC-866A-1FC8882DECFA}" type="presParOf" srcId="{D14FC16F-287E-4625-8821-0A1CE8A7EB9B}" destId="{BB05E2D3-A54C-4AFC-B587-4674518004B6}" srcOrd="6" destOrd="0" presId="urn:microsoft.com/office/officeart/2005/8/layout/radial2"/>
    <dgm:cxn modelId="{30A53C57-0DEE-4FBA-AF77-99FDE7D10DF2}" type="presParOf" srcId="{BB05E2D3-A54C-4AFC-B587-4674518004B6}" destId="{59E4278F-0680-4EF8-AE80-9BE81EB5564A}" srcOrd="0" destOrd="0" presId="urn:microsoft.com/office/officeart/2005/8/layout/radial2"/>
    <dgm:cxn modelId="{3685DD54-A078-4E0C-92E6-4F595931B4D8}" type="presParOf" srcId="{BB05E2D3-A54C-4AFC-B587-4674518004B6}" destId="{5F0B945C-2A9B-488E-A8AC-BABC3CCBFDEF}" srcOrd="1" destOrd="0" presId="urn:microsoft.com/office/officeart/2005/8/layout/radial2"/>
    <dgm:cxn modelId="{D110BA48-DE28-4E53-AEBF-763E63A75408}" type="presParOf" srcId="{D14FC16F-287E-4625-8821-0A1CE8A7EB9B}" destId="{1A79AA9D-25D5-4010-BBA9-F169D6F7301F}" srcOrd="7" destOrd="0" presId="urn:microsoft.com/office/officeart/2005/8/layout/radial2"/>
    <dgm:cxn modelId="{89B21AC2-3CDC-44F9-A327-7ECF2475F3E7}" type="presParOf" srcId="{D14FC16F-287E-4625-8821-0A1CE8A7EB9B}" destId="{90499EB4-D62B-4B48-84E9-7EA836DC420F}" srcOrd="8" destOrd="0" presId="urn:microsoft.com/office/officeart/2005/8/layout/radial2"/>
    <dgm:cxn modelId="{222EC822-D8EF-40CE-8687-F0B1E5AB4BEF}" type="presParOf" srcId="{90499EB4-D62B-4B48-84E9-7EA836DC420F}" destId="{27A1F839-31CC-4D07-A9B0-80970EDD345A}" srcOrd="0" destOrd="0" presId="urn:microsoft.com/office/officeart/2005/8/layout/radial2"/>
    <dgm:cxn modelId="{1AFE77F3-3157-4DE6-ADF9-780BF121BC50}" type="presParOf" srcId="{90499EB4-D62B-4B48-84E9-7EA836DC420F}" destId="{869D46CA-5604-4AE2-AF14-11CA76975989}" srcOrd="1" destOrd="0" presId="urn:microsoft.com/office/officeart/2005/8/layout/radial2"/>
    <dgm:cxn modelId="{AB583CE7-3B0A-4471-B879-68707B5B65EF}" type="presParOf" srcId="{D14FC16F-287E-4625-8821-0A1CE8A7EB9B}" destId="{F1C31ACD-D2F9-497A-9F3A-2335FB01F721}" srcOrd="9" destOrd="0" presId="urn:microsoft.com/office/officeart/2005/8/layout/radial2"/>
    <dgm:cxn modelId="{243ACEBC-81F7-4802-98EE-F431C9039DE8}" type="presParOf" srcId="{D14FC16F-287E-4625-8821-0A1CE8A7EB9B}" destId="{5CC04EF6-6B54-454D-94EE-041F6910EF84}" srcOrd="10" destOrd="0" presId="urn:microsoft.com/office/officeart/2005/8/layout/radial2"/>
    <dgm:cxn modelId="{CDA9388F-2068-4865-BB5C-87F6476EF975}" type="presParOf" srcId="{5CC04EF6-6B54-454D-94EE-041F6910EF84}" destId="{6E5B4AE8-6309-470B-93C4-D1AC97138354}" srcOrd="0" destOrd="0" presId="urn:microsoft.com/office/officeart/2005/8/layout/radial2"/>
    <dgm:cxn modelId="{D708A5CA-03F7-4B4C-AC73-99EEE3D52385}" type="presParOf" srcId="{5CC04EF6-6B54-454D-94EE-041F6910EF84}" destId="{516CEB68-AAA0-4B50-9EC8-460C42B5DB8A}"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D2C6729-2203-4FD8-9EEA-29B2E49856F2}" type="doc">
      <dgm:prSet loTypeId="urn:microsoft.com/office/officeart/2005/8/layout/radial2" loCatId="relationship" qsTypeId="urn:microsoft.com/office/officeart/2005/8/quickstyle/3d2" qsCatId="3D" csTypeId="urn:microsoft.com/office/officeart/2005/8/colors/accent1_2" csCatId="accent1" phldr="1"/>
      <dgm:spPr/>
      <dgm:t>
        <a:bodyPr/>
        <a:lstStyle/>
        <a:p>
          <a:pPr rtl="1"/>
          <a:endParaRPr lang="ar-SA"/>
        </a:p>
      </dgm:t>
    </dgm:pt>
    <dgm:pt modelId="{1E032CD2-285E-4F1E-82CA-9D88A9331CA6}">
      <dgm:prSet phldrT="[نص]" custT="1"/>
      <dgm:spPr>
        <a:solidFill>
          <a:schemeClr val="bg1">
            <a:lumMod val="85000"/>
          </a:schemeClr>
        </a:solidFill>
      </dgm:spPr>
      <dgm:t>
        <a:bodyPr/>
        <a:lstStyle/>
        <a:p>
          <a:pPr rtl="1"/>
          <a:r>
            <a:rPr lang="ar-SA" sz="2000" b="0" dirty="0" smtClean="0">
              <a:solidFill>
                <a:srgbClr val="C00000"/>
              </a:solidFill>
              <a:cs typeface="AL-Mateen" pitchFamily="2" charset="-78"/>
            </a:rPr>
            <a:t>قياس القدرات والاستعدادات</a:t>
          </a:r>
          <a:endParaRPr lang="ar-SA" sz="2000" b="0" dirty="0">
            <a:solidFill>
              <a:srgbClr val="C00000"/>
            </a:solidFill>
            <a:cs typeface="AL-Mateen" pitchFamily="2" charset="-78"/>
          </a:endParaRPr>
        </a:p>
      </dgm:t>
    </dgm:pt>
    <dgm:pt modelId="{EE3DDA62-7FBD-4362-A7E7-12C81C10C0D4}" type="parTrans" cxnId="{FAA1F80F-FD62-4C22-98BA-CECC511D13C5}">
      <dgm:prSet/>
      <dgm:spPr>
        <a:ln>
          <a:solidFill>
            <a:schemeClr val="bg1">
              <a:lumMod val="85000"/>
            </a:schemeClr>
          </a:solidFill>
        </a:ln>
      </dgm:spPr>
      <dgm:t>
        <a:bodyPr/>
        <a:lstStyle/>
        <a:p>
          <a:pPr rtl="1"/>
          <a:endParaRPr lang="ar-SA" sz="1200">
            <a:solidFill>
              <a:schemeClr val="tx1"/>
            </a:solidFill>
            <a:cs typeface="AL-Mateen" pitchFamily="2" charset="-78"/>
          </a:endParaRPr>
        </a:p>
      </dgm:t>
    </dgm:pt>
    <dgm:pt modelId="{66A86934-8BFD-4FE0-847E-33609BEB0941}" type="sibTrans" cxnId="{FAA1F80F-FD62-4C22-98BA-CECC511D13C5}">
      <dgm:prSet/>
      <dgm:spPr/>
      <dgm:t>
        <a:bodyPr/>
        <a:lstStyle/>
        <a:p>
          <a:pPr rtl="1"/>
          <a:endParaRPr lang="ar-SA" sz="1200">
            <a:solidFill>
              <a:schemeClr val="tx1"/>
            </a:solidFill>
            <a:cs typeface="AL-Mateen" pitchFamily="2" charset="-78"/>
          </a:endParaRPr>
        </a:p>
      </dgm:t>
    </dgm:pt>
    <dgm:pt modelId="{7FC417A9-3407-4FC7-A0D8-1262CAFFE41B}">
      <dgm:prSet phldrT="[نص]" custT="1"/>
      <dgm:spPr>
        <a:noFill/>
      </dgm:spPr>
      <dgm:t>
        <a:bodyPr/>
        <a:lstStyle/>
        <a:p>
          <a:pPr rtl="1"/>
          <a:endParaRPr lang="ar-SA" sz="1200" dirty="0">
            <a:solidFill>
              <a:schemeClr val="tx1"/>
            </a:solidFill>
            <a:cs typeface="AL-Mateen" pitchFamily="2" charset="-78"/>
          </a:endParaRPr>
        </a:p>
      </dgm:t>
    </dgm:pt>
    <dgm:pt modelId="{4FF46933-8E75-44AA-9CDA-9AE2DE8C81C5}" type="parTrans" cxnId="{D2376940-E2E4-4E4F-AA49-09E75EE655F2}">
      <dgm:prSet/>
      <dgm:spPr>
        <a:ln>
          <a:noFill/>
        </a:ln>
      </dgm:spPr>
      <dgm:t>
        <a:bodyPr/>
        <a:lstStyle/>
        <a:p>
          <a:pPr rtl="1"/>
          <a:endParaRPr lang="ar-SA" sz="1200">
            <a:solidFill>
              <a:schemeClr val="tx1"/>
            </a:solidFill>
            <a:cs typeface="AL-Mateen" pitchFamily="2" charset="-78"/>
          </a:endParaRPr>
        </a:p>
      </dgm:t>
    </dgm:pt>
    <dgm:pt modelId="{3C023BE0-B60E-486F-8399-434BE4004C10}" type="sibTrans" cxnId="{D2376940-E2E4-4E4F-AA49-09E75EE655F2}">
      <dgm:prSet/>
      <dgm:spPr/>
      <dgm:t>
        <a:bodyPr/>
        <a:lstStyle/>
        <a:p>
          <a:pPr rtl="1"/>
          <a:endParaRPr lang="ar-SA" sz="1200">
            <a:solidFill>
              <a:schemeClr val="tx1"/>
            </a:solidFill>
            <a:cs typeface="AL-Mateen" pitchFamily="2" charset="-78"/>
          </a:endParaRPr>
        </a:p>
      </dgm:t>
    </dgm:pt>
    <dgm:pt modelId="{34417D90-176E-47CF-90D1-B4C381A92EFB}">
      <dgm:prSet phldrT="[نص]" custT="1"/>
      <dgm:spPr>
        <a:noFill/>
      </dgm:spPr>
      <dgm:t>
        <a:bodyPr/>
        <a:lstStyle/>
        <a:p>
          <a:pPr rtl="1"/>
          <a:endParaRPr lang="ar-SA" sz="1200" dirty="0">
            <a:solidFill>
              <a:schemeClr val="tx1"/>
            </a:solidFill>
            <a:cs typeface="AL-Mateen" pitchFamily="2" charset="-78"/>
          </a:endParaRPr>
        </a:p>
      </dgm:t>
    </dgm:pt>
    <dgm:pt modelId="{E0EEC9B7-16C8-4365-8735-E9E0C41A6A70}" type="parTrans" cxnId="{69B8F76F-15F1-4C2C-B084-EB69E7714B9B}">
      <dgm:prSet/>
      <dgm:spPr>
        <a:ln>
          <a:noFill/>
        </a:ln>
      </dgm:spPr>
      <dgm:t>
        <a:bodyPr/>
        <a:lstStyle/>
        <a:p>
          <a:pPr rtl="1"/>
          <a:endParaRPr lang="ar-SA" sz="1200">
            <a:solidFill>
              <a:schemeClr val="tx1"/>
            </a:solidFill>
            <a:cs typeface="AL-Mateen" pitchFamily="2" charset="-78"/>
          </a:endParaRPr>
        </a:p>
      </dgm:t>
    </dgm:pt>
    <dgm:pt modelId="{C57D42DC-CDBB-45EB-9411-216735A3E887}" type="sibTrans" cxnId="{69B8F76F-15F1-4C2C-B084-EB69E7714B9B}">
      <dgm:prSet/>
      <dgm:spPr/>
      <dgm:t>
        <a:bodyPr/>
        <a:lstStyle/>
        <a:p>
          <a:pPr rtl="1"/>
          <a:endParaRPr lang="ar-SA" sz="1200">
            <a:solidFill>
              <a:schemeClr val="tx1"/>
            </a:solidFill>
            <a:cs typeface="AL-Mateen" pitchFamily="2" charset="-78"/>
          </a:endParaRPr>
        </a:p>
      </dgm:t>
    </dgm:pt>
    <dgm:pt modelId="{B3AC9D2F-59DD-4568-BAF1-F495D5B8E634}">
      <dgm:prSet custT="1"/>
      <dgm:spPr/>
      <dgm:t>
        <a:bodyPr/>
        <a:lstStyle/>
        <a:p>
          <a:pPr rtl="1"/>
          <a:r>
            <a:rPr lang="ar-SA" sz="2000" dirty="0" smtClean="0">
              <a:solidFill>
                <a:schemeClr val="bg1"/>
              </a:solidFill>
              <a:cs typeface="AL-Mateen" pitchFamily="2" charset="-78"/>
            </a:rPr>
            <a:t>قياس الشخصية</a:t>
          </a:r>
          <a:endParaRPr lang="ar-SA" sz="2000" dirty="0">
            <a:solidFill>
              <a:schemeClr val="bg1"/>
            </a:solidFill>
            <a:cs typeface="AL-Mateen" pitchFamily="2" charset="-78"/>
          </a:endParaRPr>
        </a:p>
      </dgm:t>
    </dgm:pt>
    <dgm:pt modelId="{E6A41EA1-1EFD-46A3-9368-FE65CEE6103B}" type="parTrans" cxnId="{FE60AC57-B7D1-4162-8081-E67E4DBF46D6}">
      <dgm:prSet/>
      <dgm:spPr/>
      <dgm:t>
        <a:bodyPr/>
        <a:lstStyle/>
        <a:p>
          <a:pPr rtl="1"/>
          <a:endParaRPr lang="ar-SA" sz="1200">
            <a:solidFill>
              <a:schemeClr val="tx1"/>
            </a:solidFill>
            <a:cs typeface="AL-Mateen" pitchFamily="2" charset="-78"/>
          </a:endParaRPr>
        </a:p>
      </dgm:t>
    </dgm:pt>
    <dgm:pt modelId="{748CD938-392C-45CC-BCB0-98277108F502}" type="sibTrans" cxnId="{FE60AC57-B7D1-4162-8081-E67E4DBF46D6}">
      <dgm:prSet/>
      <dgm:spPr/>
      <dgm:t>
        <a:bodyPr/>
        <a:lstStyle/>
        <a:p>
          <a:pPr rtl="1"/>
          <a:endParaRPr lang="ar-SA" sz="1200">
            <a:solidFill>
              <a:schemeClr val="tx1"/>
            </a:solidFill>
            <a:cs typeface="AL-Mateen" pitchFamily="2" charset="-78"/>
          </a:endParaRPr>
        </a:p>
      </dgm:t>
    </dgm:pt>
    <dgm:pt modelId="{35195E20-B26A-49F4-8C9B-01B9CB9477AD}">
      <dgm:prSet custT="1"/>
      <dgm:spPr>
        <a:noFill/>
      </dgm:spPr>
      <dgm:t>
        <a:bodyPr/>
        <a:lstStyle/>
        <a:p>
          <a:pPr rtl="1"/>
          <a:endParaRPr lang="ar-SA" sz="1200" dirty="0">
            <a:solidFill>
              <a:schemeClr val="tx1"/>
            </a:solidFill>
            <a:cs typeface="AL-Mateen" pitchFamily="2" charset="-78"/>
          </a:endParaRPr>
        </a:p>
      </dgm:t>
    </dgm:pt>
    <dgm:pt modelId="{CA7616A8-7A76-4807-9049-265982B5C8BD}" type="parTrans" cxnId="{81A3E5D8-C1B9-45B4-8610-06B161D0D416}">
      <dgm:prSet/>
      <dgm:spPr>
        <a:ln>
          <a:noFill/>
        </a:ln>
      </dgm:spPr>
      <dgm:t>
        <a:bodyPr/>
        <a:lstStyle/>
        <a:p>
          <a:pPr rtl="1"/>
          <a:endParaRPr lang="ar-SA" sz="1200">
            <a:solidFill>
              <a:schemeClr val="tx1"/>
            </a:solidFill>
            <a:cs typeface="AL-Mateen" pitchFamily="2" charset="-78"/>
          </a:endParaRPr>
        </a:p>
      </dgm:t>
    </dgm:pt>
    <dgm:pt modelId="{7CBAEE09-084C-41BC-8008-1AF8A287640B}" type="sibTrans" cxnId="{81A3E5D8-C1B9-45B4-8610-06B161D0D416}">
      <dgm:prSet/>
      <dgm:spPr/>
      <dgm:t>
        <a:bodyPr/>
        <a:lstStyle/>
        <a:p>
          <a:pPr rtl="1"/>
          <a:endParaRPr lang="ar-SA" sz="1200">
            <a:solidFill>
              <a:schemeClr val="tx1"/>
            </a:solidFill>
            <a:cs typeface="AL-Mateen" pitchFamily="2" charset="-78"/>
          </a:endParaRPr>
        </a:p>
      </dgm:t>
    </dgm:pt>
    <dgm:pt modelId="{CC97D7AA-0093-4960-8D70-A8E530F35032}" type="pres">
      <dgm:prSet presAssocID="{FD2C6729-2203-4FD8-9EEA-29B2E49856F2}" presName="composite" presStyleCnt="0">
        <dgm:presLayoutVars>
          <dgm:chMax val="5"/>
          <dgm:dir val="rev"/>
          <dgm:animLvl val="ctr"/>
          <dgm:resizeHandles val="exact"/>
        </dgm:presLayoutVars>
      </dgm:prSet>
      <dgm:spPr/>
      <dgm:t>
        <a:bodyPr/>
        <a:lstStyle/>
        <a:p>
          <a:endParaRPr lang="en-US"/>
        </a:p>
      </dgm:t>
    </dgm:pt>
    <dgm:pt modelId="{D14FC16F-287E-4625-8821-0A1CE8A7EB9B}" type="pres">
      <dgm:prSet presAssocID="{FD2C6729-2203-4FD8-9EEA-29B2E49856F2}" presName="cycle" presStyleCnt="0"/>
      <dgm:spPr/>
    </dgm:pt>
    <dgm:pt modelId="{04090288-4574-463F-AA15-8ECA4528A8C2}" type="pres">
      <dgm:prSet presAssocID="{FD2C6729-2203-4FD8-9EEA-29B2E49856F2}" presName="centerShape" presStyleCnt="0"/>
      <dgm:spPr/>
    </dgm:pt>
    <dgm:pt modelId="{37A52990-7CCF-4B98-B5CE-679D088CDB07}" type="pres">
      <dgm:prSet presAssocID="{FD2C6729-2203-4FD8-9EEA-29B2E49856F2}" presName="connSite" presStyleLbl="node1" presStyleIdx="0" presStyleCnt="6"/>
      <dgm:spPr/>
    </dgm:pt>
    <dgm:pt modelId="{BF7A2555-4E36-4C0D-92BA-1FD9C4053BB7}" type="pres">
      <dgm:prSet presAssocID="{FD2C6729-2203-4FD8-9EEA-29B2E49856F2}" presName="visible" presStyleLbl="node1" presStyleIdx="0" presStyleCnt="6"/>
      <dgm:spPr/>
    </dgm:pt>
    <dgm:pt modelId="{DFDF40F6-D93F-4FC9-9FB5-CC24398A34B7}" type="pres">
      <dgm:prSet presAssocID="{EE3DDA62-7FBD-4362-A7E7-12C81C10C0D4}" presName="Name25" presStyleLbl="parChTrans1D1" presStyleIdx="0" presStyleCnt="5"/>
      <dgm:spPr/>
      <dgm:t>
        <a:bodyPr/>
        <a:lstStyle/>
        <a:p>
          <a:endParaRPr lang="en-US"/>
        </a:p>
      </dgm:t>
    </dgm:pt>
    <dgm:pt modelId="{42E21AAF-68AA-46AD-BCF3-B5FBD9371685}" type="pres">
      <dgm:prSet presAssocID="{1E032CD2-285E-4F1E-82CA-9D88A9331CA6}" presName="node" presStyleCnt="0"/>
      <dgm:spPr/>
    </dgm:pt>
    <dgm:pt modelId="{CB807546-FB84-4B78-98A0-229B4024C598}" type="pres">
      <dgm:prSet presAssocID="{1E032CD2-285E-4F1E-82CA-9D88A9331CA6}" presName="parentNode" presStyleLbl="node1" presStyleIdx="1" presStyleCnt="6" custScaleX="202119">
        <dgm:presLayoutVars>
          <dgm:chMax val="1"/>
          <dgm:bulletEnabled val="1"/>
        </dgm:presLayoutVars>
      </dgm:prSet>
      <dgm:spPr/>
      <dgm:t>
        <a:bodyPr/>
        <a:lstStyle/>
        <a:p>
          <a:endParaRPr lang="en-US"/>
        </a:p>
      </dgm:t>
    </dgm:pt>
    <dgm:pt modelId="{E9748EE9-5051-4A8D-8FB9-E2C38B923222}" type="pres">
      <dgm:prSet presAssocID="{1E032CD2-285E-4F1E-82CA-9D88A9331CA6}" presName="childNode" presStyleLbl="revTx" presStyleIdx="0" presStyleCnt="0">
        <dgm:presLayoutVars>
          <dgm:bulletEnabled val="1"/>
        </dgm:presLayoutVars>
      </dgm:prSet>
      <dgm:spPr/>
      <dgm:t>
        <a:bodyPr/>
        <a:lstStyle/>
        <a:p>
          <a:pPr rtl="1"/>
          <a:endParaRPr lang="ar-SA"/>
        </a:p>
      </dgm:t>
    </dgm:pt>
    <dgm:pt modelId="{AE96C8B6-3EE9-4FAB-A7E6-52A398C7B5B6}" type="pres">
      <dgm:prSet presAssocID="{E6A41EA1-1EFD-46A3-9368-FE65CEE6103B}" presName="Name25" presStyleLbl="parChTrans1D1" presStyleIdx="1" presStyleCnt="5"/>
      <dgm:spPr/>
      <dgm:t>
        <a:bodyPr/>
        <a:lstStyle/>
        <a:p>
          <a:endParaRPr lang="en-US"/>
        </a:p>
      </dgm:t>
    </dgm:pt>
    <dgm:pt modelId="{2FC27193-D423-4D59-B32C-C5748233CD78}" type="pres">
      <dgm:prSet presAssocID="{B3AC9D2F-59DD-4568-BAF1-F495D5B8E634}" presName="node" presStyleCnt="0"/>
      <dgm:spPr/>
    </dgm:pt>
    <dgm:pt modelId="{1491C6DF-12D0-4041-A935-BFAC7617F642}" type="pres">
      <dgm:prSet presAssocID="{B3AC9D2F-59DD-4568-BAF1-F495D5B8E634}" presName="parentNode" presStyleLbl="node1" presStyleIdx="2" presStyleCnt="6" custScaleX="143938">
        <dgm:presLayoutVars>
          <dgm:chMax val="1"/>
          <dgm:bulletEnabled val="1"/>
        </dgm:presLayoutVars>
      </dgm:prSet>
      <dgm:spPr/>
      <dgm:t>
        <a:bodyPr/>
        <a:lstStyle/>
        <a:p>
          <a:endParaRPr lang="en-US"/>
        </a:p>
      </dgm:t>
    </dgm:pt>
    <dgm:pt modelId="{98861E3C-0934-4D57-AF30-A849DDCF583C}" type="pres">
      <dgm:prSet presAssocID="{B3AC9D2F-59DD-4568-BAF1-F495D5B8E634}" presName="childNode" presStyleLbl="revTx" presStyleIdx="0" presStyleCnt="0">
        <dgm:presLayoutVars>
          <dgm:bulletEnabled val="1"/>
        </dgm:presLayoutVars>
      </dgm:prSet>
      <dgm:spPr/>
    </dgm:pt>
    <dgm:pt modelId="{04CA4A17-45A8-42EA-94AC-1380126C67B2}" type="pres">
      <dgm:prSet presAssocID="{4FF46933-8E75-44AA-9CDA-9AE2DE8C81C5}" presName="Name25" presStyleLbl="parChTrans1D1" presStyleIdx="2" presStyleCnt="5"/>
      <dgm:spPr/>
      <dgm:t>
        <a:bodyPr/>
        <a:lstStyle/>
        <a:p>
          <a:endParaRPr lang="en-US"/>
        </a:p>
      </dgm:t>
    </dgm:pt>
    <dgm:pt modelId="{BB05E2D3-A54C-4AFC-B587-4674518004B6}" type="pres">
      <dgm:prSet presAssocID="{7FC417A9-3407-4FC7-A0D8-1262CAFFE41B}" presName="node" presStyleCnt="0"/>
      <dgm:spPr/>
    </dgm:pt>
    <dgm:pt modelId="{59E4278F-0680-4EF8-AE80-9BE81EB5564A}" type="pres">
      <dgm:prSet presAssocID="{7FC417A9-3407-4FC7-A0D8-1262CAFFE41B}" presName="parentNode" presStyleLbl="node1" presStyleIdx="3" presStyleCnt="6">
        <dgm:presLayoutVars>
          <dgm:chMax val="1"/>
          <dgm:bulletEnabled val="1"/>
        </dgm:presLayoutVars>
      </dgm:prSet>
      <dgm:spPr/>
      <dgm:t>
        <a:bodyPr/>
        <a:lstStyle/>
        <a:p>
          <a:endParaRPr lang="en-US"/>
        </a:p>
      </dgm:t>
    </dgm:pt>
    <dgm:pt modelId="{5F0B945C-2A9B-488E-A8AC-BABC3CCBFDEF}" type="pres">
      <dgm:prSet presAssocID="{7FC417A9-3407-4FC7-A0D8-1262CAFFE41B}" presName="childNode" presStyleLbl="revTx" presStyleIdx="0" presStyleCnt="0">
        <dgm:presLayoutVars>
          <dgm:bulletEnabled val="1"/>
        </dgm:presLayoutVars>
      </dgm:prSet>
      <dgm:spPr/>
      <dgm:t>
        <a:bodyPr/>
        <a:lstStyle/>
        <a:p>
          <a:pPr rtl="1"/>
          <a:endParaRPr lang="ar-SA"/>
        </a:p>
      </dgm:t>
    </dgm:pt>
    <dgm:pt modelId="{1A79AA9D-25D5-4010-BBA9-F169D6F7301F}" type="pres">
      <dgm:prSet presAssocID="{CA7616A8-7A76-4807-9049-265982B5C8BD}" presName="Name25" presStyleLbl="parChTrans1D1" presStyleIdx="3" presStyleCnt="5"/>
      <dgm:spPr/>
      <dgm:t>
        <a:bodyPr/>
        <a:lstStyle/>
        <a:p>
          <a:endParaRPr lang="en-US"/>
        </a:p>
      </dgm:t>
    </dgm:pt>
    <dgm:pt modelId="{90499EB4-D62B-4B48-84E9-7EA836DC420F}" type="pres">
      <dgm:prSet presAssocID="{35195E20-B26A-49F4-8C9B-01B9CB9477AD}" presName="node" presStyleCnt="0"/>
      <dgm:spPr/>
    </dgm:pt>
    <dgm:pt modelId="{27A1F839-31CC-4D07-A9B0-80970EDD345A}" type="pres">
      <dgm:prSet presAssocID="{35195E20-B26A-49F4-8C9B-01B9CB9477AD}" presName="parentNode" presStyleLbl="node1" presStyleIdx="4" presStyleCnt="6">
        <dgm:presLayoutVars>
          <dgm:chMax val="1"/>
          <dgm:bulletEnabled val="1"/>
        </dgm:presLayoutVars>
      </dgm:prSet>
      <dgm:spPr/>
      <dgm:t>
        <a:bodyPr/>
        <a:lstStyle/>
        <a:p>
          <a:endParaRPr lang="en-US"/>
        </a:p>
      </dgm:t>
    </dgm:pt>
    <dgm:pt modelId="{869D46CA-5604-4AE2-AF14-11CA76975989}" type="pres">
      <dgm:prSet presAssocID="{35195E20-B26A-49F4-8C9B-01B9CB9477AD}" presName="childNode" presStyleLbl="revTx" presStyleIdx="0" presStyleCnt="0">
        <dgm:presLayoutVars>
          <dgm:bulletEnabled val="1"/>
        </dgm:presLayoutVars>
      </dgm:prSet>
      <dgm:spPr/>
    </dgm:pt>
    <dgm:pt modelId="{F1C31ACD-D2F9-497A-9F3A-2335FB01F721}" type="pres">
      <dgm:prSet presAssocID="{E0EEC9B7-16C8-4365-8735-E9E0C41A6A70}" presName="Name25" presStyleLbl="parChTrans1D1" presStyleIdx="4" presStyleCnt="5"/>
      <dgm:spPr/>
      <dgm:t>
        <a:bodyPr/>
        <a:lstStyle/>
        <a:p>
          <a:endParaRPr lang="en-US"/>
        </a:p>
      </dgm:t>
    </dgm:pt>
    <dgm:pt modelId="{5CC04EF6-6B54-454D-94EE-041F6910EF84}" type="pres">
      <dgm:prSet presAssocID="{34417D90-176E-47CF-90D1-B4C381A92EFB}" presName="node" presStyleCnt="0"/>
      <dgm:spPr/>
    </dgm:pt>
    <dgm:pt modelId="{6E5B4AE8-6309-470B-93C4-D1AC97138354}" type="pres">
      <dgm:prSet presAssocID="{34417D90-176E-47CF-90D1-B4C381A92EFB}" presName="parentNode" presStyleLbl="node1" presStyleIdx="5" presStyleCnt="6">
        <dgm:presLayoutVars>
          <dgm:chMax val="1"/>
          <dgm:bulletEnabled val="1"/>
        </dgm:presLayoutVars>
      </dgm:prSet>
      <dgm:spPr/>
      <dgm:t>
        <a:bodyPr/>
        <a:lstStyle/>
        <a:p>
          <a:endParaRPr lang="en-US"/>
        </a:p>
      </dgm:t>
    </dgm:pt>
    <dgm:pt modelId="{516CEB68-AAA0-4B50-9EC8-460C42B5DB8A}" type="pres">
      <dgm:prSet presAssocID="{34417D90-176E-47CF-90D1-B4C381A92EFB}" presName="childNode" presStyleLbl="revTx" presStyleIdx="0" presStyleCnt="0">
        <dgm:presLayoutVars>
          <dgm:bulletEnabled val="1"/>
        </dgm:presLayoutVars>
      </dgm:prSet>
      <dgm:spPr/>
      <dgm:t>
        <a:bodyPr/>
        <a:lstStyle/>
        <a:p>
          <a:pPr rtl="1"/>
          <a:endParaRPr lang="ar-SA"/>
        </a:p>
      </dgm:t>
    </dgm:pt>
  </dgm:ptLst>
  <dgm:cxnLst>
    <dgm:cxn modelId="{81A3E5D8-C1B9-45B4-8610-06B161D0D416}" srcId="{FD2C6729-2203-4FD8-9EEA-29B2E49856F2}" destId="{35195E20-B26A-49F4-8C9B-01B9CB9477AD}" srcOrd="3" destOrd="0" parTransId="{CA7616A8-7A76-4807-9049-265982B5C8BD}" sibTransId="{7CBAEE09-084C-41BC-8008-1AF8A287640B}"/>
    <dgm:cxn modelId="{9E50776D-971B-449E-8C5F-090C736CAD29}" type="presOf" srcId="{FD2C6729-2203-4FD8-9EEA-29B2E49856F2}" destId="{CC97D7AA-0093-4960-8D70-A8E530F35032}" srcOrd="0" destOrd="0" presId="urn:microsoft.com/office/officeart/2005/8/layout/radial2"/>
    <dgm:cxn modelId="{805D6140-5D1E-45CF-9D37-018F1D49A276}" type="presOf" srcId="{E6A41EA1-1EFD-46A3-9368-FE65CEE6103B}" destId="{AE96C8B6-3EE9-4FAB-A7E6-52A398C7B5B6}" srcOrd="0" destOrd="0" presId="urn:microsoft.com/office/officeart/2005/8/layout/radial2"/>
    <dgm:cxn modelId="{D00C0D85-7031-40A2-9905-D80706623863}" type="presOf" srcId="{7FC417A9-3407-4FC7-A0D8-1262CAFFE41B}" destId="{59E4278F-0680-4EF8-AE80-9BE81EB5564A}" srcOrd="0" destOrd="0" presId="urn:microsoft.com/office/officeart/2005/8/layout/radial2"/>
    <dgm:cxn modelId="{149B99BD-8C50-475F-A6C3-6F3206965366}" type="presOf" srcId="{4FF46933-8E75-44AA-9CDA-9AE2DE8C81C5}" destId="{04CA4A17-45A8-42EA-94AC-1380126C67B2}" srcOrd="0" destOrd="0" presId="urn:microsoft.com/office/officeart/2005/8/layout/radial2"/>
    <dgm:cxn modelId="{7655B031-1BDB-402F-A060-247EB3702883}" type="presOf" srcId="{E0EEC9B7-16C8-4365-8735-E9E0C41A6A70}" destId="{F1C31ACD-D2F9-497A-9F3A-2335FB01F721}" srcOrd="0" destOrd="0" presId="urn:microsoft.com/office/officeart/2005/8/layout/radial2"/>
    <dgm:cxn modelId="{D2376940-E2E4-4E4F-AA49-09E75EE655F2}" srcId="{FD2C6729-2203-4FD8-9EEA-29B2E49856F2}" destId="{7FC417A9-3407-4FC7-A0D8-1262CAFFE41B}" srcOrd="2" destOrd="0" parTransId="{4FF46933-8E75-44AA-9CDA-9AE2DE8C81C5}" sibTransId="{3C023BE0-B60E-486F-8399-434BE4004C10}"/>
    <dgm:cxn modelId="{FAA1F80F-FD62-4C22-98BA-CECC511D13C5}" srcId="{FD2C6729-2203-4FD8-9EEA-29B2E49856F2}" destId="{1E032CD2-285E-4F1E-82CA-9D88A9331CA6}" srcOrd="0" destOrd="0" parTransId="{EE3DDA62-7FBD-4362-A7E7-12C81C10C0D4}" sibTransId="{66A86934-8BFD-4FE0-847E-33609BEB0941}"/>
    <dgm:cxn modelId="{B2F4F0AC-ED36-4D90-BAA6-CABC24306476}" type="presOf" srcId="{EE3DDA62-7FBD-4362-A7E7-12C81C10C0D4}" destId="{DFDF40F6-D93F-4FC9-9FB5-CC24398A34B7}" srcOrd="0" destOrd="0" presId="urn:microsoft.com/office/officeart/2005/8/layout/radial2"/>
    <dgm:cxn modelId="{80B1DFF7-D93C-4555-B367-2DDCBD2853BC}" type="presOf" srcId="{34417D90-176E-47CF-90D1-B4C381A92EFB}" destId="{6E5B4AE8-6309-470B-93C4-D1AC97138354}" srcOrd="0" destOrd="0" presId="urn:microsoft.com/office/officeart/2005/8/layout/radial2"/>
    <dgm:cxn modelId="{3EFC7212-2AAF-40E9-B365-FB111E1D9A95}" type="presOf" srcId="{35195E20-B26A-49F4-8C9B-01B9CB9477AD}" destId="{27A1F839-31CC-4D07-A9B0-80970EDD345A}" srcOrd="0" destOrd="0" presId="urn:microsoft.com/office/officeart/2005/8/layout/radial2"/>
    <dgm:cxn modelId="{5CA04D91-C403-4BBD-93F4-C0DF4F74E8B1}" type="presOf" srcId="{CA7616A8-7A76-4807-9049-265982B5C8BD}" destId="{1A79AA9D-25D5-4010-BBA9-F169D6F7301F}" srcOrd="0" destOrd="0" presId="urn:microsoft.com/office/officeart/2005/8/layout/radial2"/>
    <dgm:cxn modelId="{69B8F76F-15F1-4C2C-B084-EB69E7714B9B}" srcId="{FD2C6729-2203-4FD8-9EEA-29B2E49856F2}" destId="{34417D90-176E-47CF-90D1-B4C381A92EFB}" srcOrd="4" destOrd="0" parTransId="{E0EEC9B7-16C8-4365-8735-E9E0C41A6A70}" sibTransId="{C57D42DC-CDBB-45EB-9411-216735A3E887}"/>
    <dgm:cxn modelId="{90BCD31F-4BA8-4A3C-9D57-281F32A12735}" type="presOf" srcId="{1E032CD2-285E-4F1E-82CA-9D88A9331CA6}" destId="{CB807546-FB84-4B78-98A0-229B4024C598}" srcOrd="0" destOrd="0" presId="urn:microsoft.com/office/officeart/2005/8/layout/radial2"/>
    <dgm:cxn modelId="{9CA2C794-CDC1-46D0-A97A-156F33F4AF30}" type="presOf" srcId="{B3AC9D2F-59DD-4568-BAF1-F495D5B8E634}" destId="{1491C6DF-12D0-4041-A935-BFAC7617F642}" srcOrd="0" destOrd="0" presId="urn:microsoft.com/office/officeart/2005/8/layout/radial2"/>
    <dgm:cxn modelId="{FE60AC57-B7D1-4162-8081-E67E4DBF46D6}" srcId="{FD2C6729-2203-4FD8-9EEA-29B2E49856F2}" destId="{B3AC9D2F-59DD-4568-BAF1-F495D5B8E634}" srcOrd="1" destOrd="0" parTransId="{E6A41EA1-1EFD-46A3-9368-FE65CEE6103B}" sibTransId="{748CD938-392C-45CC-BCB0-98277108F502}"/>
    <dgm:cxn modelId="{978DF77E-5013-4AF4-90C2-D6E04FDA8BB9}" type="presParOf" srcId="{CC97D7AA-0093-4960-8D70-A8E530F35032}" destId="{D14FC16F-287E-4625-8821-0A1CE8A7EB9B}" srcOrd="0" destOrd="0" presId="urn:microsoft.com/office/officeart/2005/8/layout/radial2"/>
    <dgm:cxn modelId="{9CFC6EC1-484D-4E42-8A2A-3025EEA0D834}" type="presParOf" srcId="{D14FC16F-287E-4625-8821-0A1CE8A7EB9B}" destId="{04090288-4574-463F-AA15-8ECA4528A8C2}" srcOrd="0" destOrd="0" presId="urn:microsoft.com/office/officeart/2005/8/layout/radial2"/>
    <dgm:cxn modelId="{B1BAAD76-B010-4A34-91AB-2A05F43FBBB4}" type="presParOf" srcId="{04090288-4574-463F-AA15-8ECA4528A8C2}" destId="{37A52990-7CCF-4B98-B5CE-679D088CDB07}" srcOrd="0" destOrd="0" presId="urn:microsoft.com/office/officeart/2005/8/layout/radial2"/>
    <dgm:cxn modelId="{D725D8FD-1D94-4D55-800D-A00D92D9E622}" type="presParOf" srcId="{04090288-4574-463F-AA15-8ECA4528A8C2}" destId="{BF7A2555-4E36-4C0D-92BA-1FD9C4053BB7}" srcOrd="1" destOrd="0" presId="urn:microsoft.com/office/officeart/2005/8/layout/radial2"/>
    <dgm:cxn modelId="{B44DCA79-2F65-421E-9F87-9B2FDA94A30E}" type="presParOf" srcId="{D14FC16F-287E-4625-8821-0A1CE8A7EB9B}" destId="{DFDF40F6-D93F-4FC9-9FB5-CC24398A34B7}" srcOrd="1" destOrd="0" presId="urn:microsoft.com/office/officeart/2005/8/layout/radial2"/>
    <dgm:cxn modelId="{5E25AEBE-3723-45F1-9168-67845802C940}" type="presParOf" srcId="{D14FC16F-287E-4625-8821-0A1CE8A7EB9B}" destId="{42E21AAF-68AA-46AD-BCF3-B5FBD9371685}" srcOrd="2" destOrd="0" presId="urn:microsoft.com/office/officeart/2005/8/layout/radial2"/>
    <dgm:cxn modelId="{DB003CDB-52C6-4693-A09E-07808A43FF4B}" type="presParOf" srcId="{42E21AAF-68AA-46AD-BCF3-B5FBD9371685}" destId="{CB807546-FB84-4B78-98A0-229B4024C598}" srcOrd="0" destOrd="0" presId="urn:microsoft.com/office/officeart/2005/8/layout/radial2"/>
    <dgm:cxn modelId="{C6AB1DE5-75B9-4F05-90E9-58DF413AF925}" type="presParOf" srcId="{42E21AAF-68AA-46AD-BCF3-B5FBD9371685}" destId="{E9748EE9-5051-4A8D-8FB9-E2C38B923222}" srcOrd="1" destOrd="0" presId="urn:microsoft.com/office/officeart/2005/8/layout/radial2"/>
    <dgm:cxn modelId="{CE77C204-C172-41C1-9A5F-AC39A2D5B46E}" type="presParOf" srcId="{D14FC16F-287E-4625-8821-0A1CE8A7EB9B}" destId="{AE96C8B6-3EE9-4FAB-A7E6-52A398C7B5B6}" srcOrd="3" destOrd="0" presId="urn:microsoft.com/office/officeart/2005/8/layout/radial2"/>
    <dgm:cxn modelId="{0C53F2DB-E3D2-4EC6-A4C6-5D29A48DA620}" type="presParOf" srcId="{D14FC16F-287E-4625-8821-0A1CE8A7EB9B}" destId="{2FC27193-D423-4D59-B32C-C5748233CD78}" srcOrd="4" destOrd="0" presId="urn:microsoft.com/office/officeart/2005/8/layout/radial2"/>
    <dgm:cxn modelId="{C7610B6F-5E2E-4AAE-B1EF-E13F1A63718A}" type="presParOf" srcId="{2FC27193-D423-4D59-B32C-C5748233CD78}" destId="{1491C6DF-12D0-4041-A935-BFAC7617F642}" srcOrd="0" destOrd="0" presId="urn:microsoft.com/office/officeart/2005/8/layout/radial2"/>
    <dgm:cxn modelId="{2B57C9A8-2F2C-4CD7-B6D5-36B834934111}" type="presParOf" srcId="{2FC27193-D423-4D59-B32C-C5748233CD78}" destId="{98861E3C-0934-4D57-AF30-A849DDCF583C}" srcOrd="1" destOrd="0" presId="urn:microsoft.com/office/officeart/2005/8/layout/radial2"/>
    <dgm:cxn modelId="{8A5E1B15-9BBB-4412-90EF-A4803D5A9F03}" type="presParOf" srcId="{D14FC16F-287E-4625-8821-0A1CE8A7EB9B}" destId="{04CA4A17-45A8-42EA-94AC-1380126C67B2}" srcOrd="5" destOrd="0" presId="urn:microsoft.com/office/officeart/2005/8/layout/radial2"/>
    <dgm:cxn modelId="{7BA59B69-DF11-48BD-AA12-4A851304A64E}" type="presParOf" srcId="{D14FC16F-287E-4625-8821-0A1CE8A7EB9B}" destId="{BB05E2D3-A54C-4AFC-B587-4674518004B6}" srcOrd="6" destOrd="0" presId="urn:microsoft.com/office/officeart/2005/8/layout/radial2"/>
    <dgm:cxn modelId="{D00D900A-0CB8-4338-85E7-FD8FE9CF5928}" type="presParOf" srcId="{BB05E2D3-A54C-4AFC-B587-4674518004B6}" destId="{59E4278F-0680-4EF8-AE80-9BE81EB5564A}" srcOrd="0" destOrd="0" presId="urn:microsoft.com/office/officeart/2005/8/layout/radial2"/>
    <dgm:cxn modelId="{FBC36DAE-3F1B-40AE-A62C-EB00BB6EA92E}" type="presParOf" srcId="{BB05E2D3-A54C-4AFC-B587-4674518004B6}" destId="{5F0B945C-2A9B-488E-A8AC-BABC3CCBFDEF}" srcOrd="1" destOrd="0" presId="urn:microsoft.com/office/officeart/2005/8/layout/radial2"/>
    <dgm:cxn modelId="{B8EAA042-3F7A-4B12-A5E9-7753C77016EA}" type="presParOf" srcId="{D14FC16F-287E-4625-8821-0A1CE8A7EB9B}" destId="{1A79AA9D-25D5-4010-BBA9-F169D6F7301F}" srcOrd="7" destOrd="0" presId="urn:microsoft.com/office/officeart/2005/8/layout/radial2"/>
    <dgm:cxn modelId="{D5647162-5E5F-4DF8-B5B6-1C6501132D8A}" type="presParOf" srcId="{D14FC16F-287E-4625-8821-0A1CE8A7EB9B}" destId="{90499EB4-D62B-4B48-84E9-7EA836DC420F}" srcOrd="8" destOrd="0" presId="urn:microsoft.com/office/officeart/2005/8/layout/radial2"/>
    <dgm:cxn modelId="{41762263-6906-4C40-AD1C-67956BA190A3}" type="presParOf" srcId="{90499EB4-D62B-4B48-84E9-7EA836DC420F}" destId="{27A1F839-31CC-4D07-A9B0-80970EDD345A}" srcOrd="0" destOrd="0" presId="urn:microsoft.com/office/officeart/2005/8/layout/radial2"/>
    <dgm:cxn modelId="{FD719B06-4439-4DFE-8061-0C1791A91FAC}" type="presParOf" srcId="{90499EB4-D62B-4B48-84E9-7EA836DC420F}" destId="{869D46CA-5604-4AE2-AF14-11CA76975989}" srcOrd="1" destOrd="0" presId="urn:microsoft.com/office/officeart/2005/8/layout/radial2"/>
    <dgm:cxn modelId="{15497969-3A74-4ABA-9BC3-C517BED130D9}" type="presParOf" srcId="{D14FC16F-287E-4625-8821-0A1CE8A7EB9B}" destId="{F1C31ACD-D2F9-497A-9F3A-2335FB01F721}" srcOrd="9" destOrd="0" presId="urn:microsoft.com/office/officeart/2005/8/layout/radial2"/>
    <dgm:cxn modelId="{F329B824-BEC9-4468-9628-CBAD40031E18}" type="presParOf" srcId="{D14FC16F-287E-4625-8821-0A1CE8A7EB9B}" destId="{5CC04EF6-6B54-454D-94EE-041F6910EF84}" srcOrd="10" destOrd="0" presId="urn:microsoft.com/office/officeart/2005/8/layout/radial2"/>
    <dgm:cxn modelId="{1E657436-A553-4CA1-AD4A-234F264BF271}" type="presParOf" srcId="{5CC04EF6-6B54-454D-94EE-041F6910EF84}" destId="{6E5B4AE8-6309-470B-93C4-D1AC97138354}" srcOrd="0" destOrd="0" presId="urn:microsoft.com/office/officeart/2005/8/layout/radial2"/>
    <dgm:cxn modelId="{2620B74A-8574-4243-8766-52E1A249D664}" type="presParOf" srcId="{5CC04EF6-6B54-454D-94EE-041F6910EF84}" destId="{516CEB68-AAA0-4B50-9EC8-460C42B5DB8A}"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D2C6729-2203-4FD8-9EEA-29B2E49856F2}" type="doc">
      <dgm:prSet loTypeId="urn:microsoft.com/office/officeart/2005/8/layout/radial2" loCatId="relationship" qsTypeId="urn:microsoft.com/office/officeart/2005/8/quickstyle/3d2" qsCatId="3D" csTypeId="urn:microsoft.com/office/officeart/2005/8/colors/accent1_2" csCatId="accent1" phldr="1"/>
      <dgm:spPr/>
      <dgm:t>
        <a:bodyPr/>
        <a:lstStyle/>
        <a:p>
          <a:pPr rtl="1"/>
          <a:endParaRPr lang="ar-SA"/>
        </a:p>
      </dgm:t>
    </dgm:pt>
    <dgm:pt modelId="{1E032CD2-285E-4F1E-82CA-9D88A9331CA6}">
      <dgm:prSet phldrT="[نص]" custT="1"/>
      <dgm:spPr>
        <a:solidFill>
          <a:schemeClr val="bg1">
            <a:lumMod val="85000"/>
          </a:schemeClr>
        </a:solidFill>
      </dgm:spPr>
      <dgm:t>
        <a:bodyPr/>
        <a:lstStyle/>
        <a:p>
          <a:pPr rtl="1"/>
          <a:r>
            <a:rPr lang="ar-SA" sz="1200" b="0" dirty="0" smtClean="0">
              <a:solidFill>
                <a:srgbClr val="C00000"/>
              </a:solidFill>
              <a:cs typeface="AL-Mateen" pitchFamily="2" charset="-78"/>
            </a:rPr>
            <a:t>قياس القدرات والاستعدادات</a:t>
          </a:r>
          <a:endParaRPr lang="ar-SA" sz="1200" b="0" dirty="0">
            <a:solidFill>
              <a:srgbClr val="C00000"/>
            </a:solidFill>
            <a:cs typeface="AL-Mateen" pitchFamily="2" charset="-78"/>
          </a:endParaRPr>
        </a:p>
      </dgm:t>
    </dgm:pt>
    <dgm:pt modelId="{EE3DDA62-7FBD-4362-A7E7-12C81C10C0D4}" type="parTrans" cxnId="{FAA1F80F-FD62-4C22-98BA-CECC511D13C5}">
      <dgm:prSet/>
      <dgm:spPr>
        <a:ln>
          <a:solidFill>
            <a:schemeClr val="bg1">
              <a:lumMod val="85000"/>
            </a:schemeClr>
          </a:solidFill>
        </a:ln>
      </dgm:spPr>
      <dgm:t>
        <a:bodyPr/>
        <a:lstStyle/>
        <a:p>
          <a:pPr rtl="1"/>
          <a:endParaRPr lang="ar-SA" sz="1200">
            <a:solidFill>
              <a:schemeClr val="tx1"/>
            </a:solidFill>
            <a:cs typeface="AL-Mateen" pitchFamily="2" charset="-78"/>
          </a:endParaRPr>
        </a:p>
      </dgm:t>
    </dgm:pt>
    <dgm:pt modelId="{66A86934-8BFD-4FE0-847E-33609BEB0941}" type="sibTrans" cxnId="{FAA1F80F-FD62-4C22-98BA-CECC511D13C5}">
      <dgm:prSet/>
      <dgm:spPr/>
      <dgm:t>
        <a:bodyPr/>
        <a:lstStyle/>
        <a:p>
          <a:pPr rtl="1"/>
          <a:endParaRPr lang="ar-SA" sz="1200">
            <a:solidFill>
              <a:schemeClr val="tx1"/>
            </a:solidFill>
            <a:cs typeface="AL-Mateen" pitchFamily="2" charset="-78"/>
          </a:endParaRPr>
        </a:p>
      </dgm:t>
    </dgm:pt>
    <dgm:pt modelId="{7FC417A9-3407-4FC7-A0D8-1262CAFFE41B}">
      <dgm:prSet phldrT="[نص]" custT="1"/>
      <dgm:spPr/>
      <dgm:t>
        <a:bodyPr/>
        <a:lstStyle/>
        <a:p>
          <a:pPr rtl="1"/>
          <a:r>
            <a:rPr lang="ar-SA" sz="1800" dirty="0" smtClean="0">
              <a:solidFill>
                <a:schemeClr val="bg1"/>
              </a:solidFill>
              <a:cs typeface="AL-Mateen" pitchFamily="2" charset="-78"/>
            </a:rPr>
            <a:t>قياس الميول والاتجاهات</a:t>
          </a:r>
          <a:endParaRPr lang="ar-SA" sz="1800" dirty="0">
            <a:solidFill>
              <a:schemeClr val="bg1"/>
            </a:solidFill>
            <a:cs typeface="AL-Mateen" pitchFamily="2" charset="-78"/>
          </a:endParaRPr>
        </a:p>
      </dgm:t>
    </dgm:pt>
    <dgm:pt modelId="{4FF46933-8E75-44AA-9CDA-9AE2DE8C81C5}" type="parTrans" cxnId="{D2376940-E2E4-4E4F-AA49-09E75EE655F2}">
      <dgm:prSet/>
      <dgm:spPr/>
      <dgm:t>
        <a:bodyPr/>
        <a:lstStyle/>
        <a:p>
          <a:pPr rtl="1"/>
          <a:endParaRPr lang="ar-SA" sz="1200">
            <a:solidFill>
              <a:schemeClr val="tx1"/>
            </a:solidFill>
            <a:cs typeface="AL-Mateen" pitchFamily="2" charset="-78"/>
          </a:endParaRPr>
        </a:p>
      </dgm:t>
    </dgm:pt>
    <dgm:pt modelId="{3C023BE0-B60E-486F-8399-434BE4004C10}" type="sibTrans" cxnId="{D2376940-E2E4-4E4F-AA49-09E75EE655F2}">
      <dgm:prSet/>
      <dgm:spPr/>
      <dgm:t>
        <a:bodyPr/>
        <a:lstStyle/>
        <a:p>
          <a:pPr rtl="1"/>
          <a:endParaRPr lang="ar-SA" sz="1200">
            <a:solidFill>
              <a:schemeClr val="tx1"/>
            </a:solidFill>
            <a:cs typeface="AL-Mateen" pitchFamily="2" charset="-78"/>
          </a:endParaRPr>
        </a:p>
      </dgm:t>
    </dgm:pt>
    <dgm:pt modelId="{34417D90-176E-47CF-90D1-B4C381A92EFB}">
      <dgm:prSet phldrT="[نص]" custT="1"/>
      <dgm:spPr>
        <a:noFill/>
      </dgm:spPr>
      <dgm:t>
        <a:bodyPr/>
        <a:lstStyle/>
        <a:p>
          <a:pPr rtl="1"/>
          <a:endParaRPr lang="ar-SA" sz="1200" dirty="0">
            <a:solidFill>
              <a:schemeClr val="tx1"/>
            </a:solidFill>
            <a:cs typeface="AL-Mateen" pitchFamily="2" charset="-78"/>
          </a:endParaRPr>
        </a:p>
      </dgm:t>
    </dgm:pt>
    <dgm:pt modelId="{E0EEC9B7-16C8-4365-8735-E9E0C41A6A70}" type="parTrans" cxnId="{69B8F76F-15F1-4C2C-B084-EB69E7714B9B}">
      <dgm:prSet/>
      <dgm:spPr>
        <a:ln>
          <a:noFill/>
        </a:ln>
      </dgm:spPr>
      <dgm:t>
        <a:bodyPr/>
        <a:lstStyle/>
        <a:p>
          <a:pPr rtl="1"/>
          <a:endParaRPr lang="ar-SA" sz="1200">
            <a:solidFill>
              <a:schemeClr val="tx1"/>
            </a:solidFill>
            <a:cs typeface="AL-Mateen" pitchFamily="2" charset="-78"/>
          </a:endParaRPr>
        </a:p>
      </dgm:t>
    </dgm:pt>
    <dgm:pt modelId="{C57D42DC-CDBB-45EB-9411-216735A3E887}" type="sibTrans" cxnId="{69B8F76F-15F1-4C2C-B084-EB69E7714B9B}">
      <dgm:prSet/>
      <dgm:spPr/>
      <dgm:t>
        <a:bodyPr/>
        <a:lstStyle/>
        <a:p>
          <a:pPr rtl="1"/>
          <a:endParaRPr lang="ar-SA" sz="1200">
            <a:solidFill>
              <a:schemeClr val="tx1"/>
            </a:solidFill>
            <a:cs typeface="AL-Mateen" pitchFamily="2" charset="-78"/>
          </a:endParaRPr>
        </a:p>
      </dgm:t>
    </dgm:pt>
    <dgm:pt modelId="{B3AC9D2F-59DD-4568-BAF1-F495D5B8E634}">
      <dgm:prSet custT="1"/>
      <dgm:spPr>
        <a:solidFill>
          <a:schemeClr val="bg1">
            <a:lumMod val="85000"/>
          </a:schemeClr>
        </a:solidFill>
      </dgm:spPr>
      <dgm:t>
        <a:bodyPr/>
        <a:lstStyle/>
        <a:p>
          <a:pPr rtl="1"/>
          <a:r>
            <a:rPr lang="ar-SA" sz="1600" dirty="0" smtClean="0">
              <a:solidFill>
                <a:srgbClr val="C00000"/>
              </a:solidFill>
              <a:cs typeface="AL-Mateen" pitchFamily="2" charset="-78"/>
            </a:rPr>
            <a:t>قياس الشخصية</a:t>
          </a:r>
          <a:endParaRPr lang="ar-SA" sz="1600" dirty="0">
            <a:solidFill>
              <a:srgbClr val="C00000"/>
            </a:solidFill>
            <a:cs typeface="AL-Mateen" pitchFamily="2" charset="-78"/>
          </a:endParaRPr>
        </a:p>
      </dgm:t>
    </dgm:pt>
    <dgm:pt modelId="{E6A41EA1-1EFD-46A3-9368-FE65CEE6103B}" type="parTrans" cxnId="{FE60AC57-B7D1-4162-8081-E67E4DBF46D6}">
      <dgm:prSet/>
      <dgm:spPr>
        <a:ln>
          <a:solidFill>
            <a:schemeClr val="bg1">
              <a:lumMod val="85000"/>
            </a:schemeClr>
          </a:solidFill>
        </a:ln>
      </dgm:spPr>
      <dgm:t>
        <a:bodyPr/>
        <a:lstStyle/>
        <a:p>
          <a:pPr rtl="1"/>
          <a:endParaRPr lang="ar-SA" sz="1200">
            <a:solidFill>
              <a:schemeClr val="tx1"/>
            </a:solidFill>
            <a:cs typeface="AL-Mateen" pitchFamily="2" charset="-78"/>
          </a:endParaRPr>
        </a:p>
      </dgm:t>
    </dgm:pt>
    <dgm:pt modelId="{748CD938-392C-45CC-BCB0-98277108F502}" type="sibTrans" cxnId="{FE60AC57-B7D1-4162-8081-E67E4DBF46D6}">
      <dgm:prSet/>
      <dgm:spPr/>
      <dgm:t>
        <a:bodyPr/>
        <a:lstStyle/>
        <a:p>
          <a:pPr rtl="1"/>
          <a:endParaRPr lang="ar-SA" sz="1200">
            <a:solidFill>
              <a:schemeClr val="tx1"/>
            </a:solidFill>
            <a:cs typeface="AL-Mateen" pitchFamily="2" charset="-78"/>
          </a:endParaRPr>
        </a:p>
      </dgm:t>
    </dgm:pt>
    <dgm:pt modelId="{35195E20-B26A-49F4-8C9B-01B9CB9477AD}">
      <dgm:prSet custT="1"/>
      <dgm:spPr>
        <a:noFill/>
      </dgm:spPr>
      <dgm:t>
        <a:bodyPr/>
        <a:lstStyle/>
        <a:p>
          <a:pPr rtl="1"/>
          <a:endParaRPr lang="ar-SA" sz="1200" dirty="0">
            <a:solidFill>
              <a:schemeClr val="tx1"/>
            </a:solidFill>
            <a:cs typeface="AL-Mateen" pitchFamily="2" charset="-78"/>
          </a:endParaRPr>
        </a:p>
      </dgm:t>
    </dgm:pt>
    <dgm:pt modelId="{CA7616A8-7A76-4807-9049-265982B5C8BD}" type="parTrans" cxnId="{81A3E5D8-C1B9-45B4-8610-06B161D0D416}">
      <dgm:prSet/>
      <dgm:spPr>
        <a:ln>
          <a:noFill/>
        </a:ln>
      </dgm:spPr>
      <dgm:t>
        <a:bodyPr/>
        <a:lstStyle/>
        <a:p>
          <a:pPr rtl="1"/>
          <a:endParaRPr lang="ar-SA" sz="1200">
            <a:solidFill>
              <a:schemeClr val="tx1"/>
            </a:solidFill>
            <a:cs typeface="AL-Mateen" pitchFamily="2" charset="-78"/>
          </a:endParaRPr>
        </a:p>
      </dgm:t>
    </dgm:pt>
    <dgm:pt modelId="{7CBAEE09-084C-41BC-8008-1AF8A287640B}" type="sibTrans" cxnId="{81A3E5D8-C1B9-45B4-8610-06B161D0D416}">
      <dgm:prSet/>
      <dgm:spPr/>
      <dgm:t>
        <a:bodyPr/>
        <a:lstStyle/>
        <a:p>
          <a:pPr rtl="1"/>
          <a:endParaRPr lang="ar-SA" sz="1200">
            <a:solidFill>
              <a:schemeClr val="tx1"/>
            </a:solidFill>
            <a:cs typeface="AL-Mateen" pitchFamily="2" charset="-78"/>
          </a:endParaRPr>
        </a:p>
      </dgm:t>
    </dgm:pt>
    <dgm:pt modelId="{CC97D7AA-0093-4960-8D70-A8E530F35032}" type="pres">
      <dgm:prSet presAssocID="{FD2C6729-2203-4FD8-9EEA-29B2E49856F2}" presName="composite" presStyleCnt="0">
        <dgm:presLayoutVars>
          <dgm:chMax val="5"/>
          <dgm:dir val="rev"/>
          <dgm:animLvl val="ctr"/>
          <dgm:resizeHandles val="exact"/>
        </dgm:presLayoutVars>
      </dgm:prSet>
      <dgm:spPr/>
      <dgm:t>
        <a:bodyPr/>
        <a:lstStyle/>
        <a:p>
          <a:endParaRPr lang="en-US"/>
        </a:p>
      </dgm:t>
    </dgm:pt>
    <dgm:pt modelId="{D14FC16F-287E-4625-8821-0A1CE8A7EB9B}" type="pres">
      <dgm:prSet presAssocID="{FD2C6729-2203-4FD8-9EEA-29B2E49856F2}" presName="cycle" presStyleCnt="0"/>
      <dgm:spPr/>
    </dgm:pt>
    <dgm:pt modelId="{04090288-4574-463F-AA15-8ECA4528A8C2}" type="pres">
      <dgm:prSet presAssocID="{FD2C6729-2203-4FD8-9EEA-29B2E49856F2}" presName="centerShape" presStyleCnt="0"/>
      <dgm:spPr/>
    </dgm:pt>
    <dgm:pt modelId="{37A52990-7CCF-4B98-B5CE-679D088CDB07}" type="pres">
      <dgm:prSet presAssocID="{FD2C6729-2203-4FD8-9EEA-29B2E49856F2}" presName="connSite" presStyleLbl="node1" presStyleIdx="0" presStyleCnt="6"/>
      <dgm:spPr/>
    </dgm:pt>
    <dgm:pt modelId="{BF7A2555-4E36-4C0D-92BA-1FD9C4053BB7}" type="pres">
      <dgm:prSet presAssocID="{FD2C6729-2203-4FD8-9EEA-29B2E49856F2}" presName="visible" presStyleLbl="node1" presStyleIdx="0" presStyleCnt="6"/>
      <dgm:spPr/>
    </dgm:pt>
    <dgm:pt modelId="{DFDF40F6-D93F-4FC9-9FB5-CC24398A34B7}" type="pres">
      <dgm:prSet presAssocID="{EE3DDA62-7FBD-4362-A7E7-12C81C10C0D4}" presName="Name25" presStyleLbl="parChTrans1D1" presStyleIdx="0" presStyleCnt="5"/>
      <dgm:spPr/>
      <dgm:t>
        <a:bodyPr/>
        <a:lstStyle/>
        <a:p>
          <a:endParaRPr lang="en-US"/>
        </a:p>
      </dgm:t>
    </dgm:pt>
    <dgm:pt modelId="{42E21AAF-68AA-46AD-BCF3-B5FBD9371685}" type="pres">
      <dgm:prSet presAssocID="{1E032CD2-285E-4F1E-82CA-9D88A9331CA6}" presName="node" presStyleCnt="0"/>
      <dgm:spPr/>
    </dgm:pt>
    <dgm:pt modelId="{CB807546-FB84-4B78-98A0-229B4024C598}" type="pres">
      <dgm:prSet presAssocID="{1E032CD2-285E-4F1E-82CA-9D88A9331CA6}" presName="parentNode" presStyleLbl="node1" presStyleIdx="1" presStyleCnt="6">
        <dgm:presLayoutVars>
          <dgm:chMax val="1"/>
          <dgm:bulletEnabled val="1"/>
        </dgm:presLayoutVars>
      </dgm:prSet>
      <dgm:spPr/>
      <dgm:t>
        <a:bodyPr/>
        <a:lstStyle/>
        <a:p>
          <a:endParaRPr lang="en-US"/>
        </a:p>
      </dgm:t>
    </dgm:pt>
    <dgm:pt modelId="{E9748EE9-5051-4A8D-8FB9-E2C38B923222}" type="pres">
      <dgm:prSet presAssocID="{1E032CD2-285E-4F1E-82CA-9D88A9331CA6}" presName="childNode" presStyleLbl="revTx" presStyleIdx="0" presStyleCnt="0">
        <dgm:presLayoutVars>
          <dgm:bulletEnabled val="1"/>
        </dgm:presLayoutVars>
      </dgm:prSet>
      <dgm:spPr/>
      <dgm:t>
        <a:bodyPr/>
        <a:lstStyle/>
        <a:p>
          <a:pPr rtl="1"/>
          <a:endParaRPr lang="ar-SA"/>
        </a:p>
      </dgm:t>
    </dgm:pt>
    <dgm:pt modelId="{AE96C8B6-3EE9-4FAB-A7E6-52A398C7B5B6}" type="pres">
      <dgm:prSet presAssocID="{E6A41EA1-1EFD-46A3-9368-FE65CEE6103B}" presName="Name25" presStyleLbl="parChTrans1D1" presStyleIdx="1" presStyleCnt="5"/>
      <dgm:spPr/>
      <dgm:t>
        <a:bodyPr/>
        <a:lstStyle/>
        <a:p>
          <a:endParaRPr lang="en-US"/>
        </a:p>
      </dgm:t>
    </dgm:pt>
    <dgm:pt modelId="{2FC27193-D423-4D59-B32C-C5748233CD78}" type="pres">
      <dgm:prSet presAssocID="{B3AC9D2F-59DD-4568-BAF1-F495D5B8E634}" presName="node" presStyleCnt="0"/>
      <dgm:spPr/>
    </dgm:pt>
    <dgm:pt modelId="{1491C6DF-12D0-4041-A935-BFAC7617F642}" type="pres">
      <dgm:prSet presAssocID="{B3AC9D2F-59DD-4568-BAF1-F495D5B8E634}" presName="parentNode" presStyleLbl="node1" presStyleIdx="2" presStyleCnt="6">
        <dgm:presLayoutVars>
          <dgm:chMax val="1"/>
          <dgm:bulletEnabled val="1"/>
        </dgm:presLayoutVars>
      </dgm:prSet>
      <dgm:spPr/>
      <dgm:t>
        <a:bodyPr/>
        <a:lstStyle/>
        <a:p>
          <a:endParaRPr lang="en-US"/>
        </a:p>
      </dgm:t>
    </dgm:pt>
    <dgm:pt modelId="{98861E3C-0934-4D57-AF30-A849DDCF583C}" type="pres">
      <dgm:prSet presAssocID="{B3AC9D2F-59DD-4568-BAF1-F495D5B8E634}" presName="childNode" presStyleLbl="revTx" presStyleIdx="0" presStyleCnt="0">
        <dgm:presLayoutVars>
          <dgm:bulletEnabled val="1"/>
        </dgm:presLayoutVars>
      </dgm:prSet>
      <dgm:spPr/>
    </dgm:pt>
    <dgm:pt modelId="{04CA4A17-45A8-42EA-94AC-1380126C67B2}" type="pres">
      <dgm:prSet presAssocID="{4FF46933-8E75-44AA-9CDA-9AE2DE8C81C5}" presName="Name25" presStyleLbl="parChTrans1D1" presStyleIdx="2" presStyleCnt="5"/>
      <dgm:spPr/>
      <dgm:t>
        <a:bodyPr/>
        <a:lstStyle/>
        <a:p>
          <a:endParaRPr lang="en-US"/>
        </a:p>
      </dgm:t>
    </dgm:pt>
    <dgm:pt modelId="{BB05E2D3-A54C-4AFC-B587-4674518004B6}" type="pres">
      <dgm:prSet presAssocID="{7FC417A9-3407-4FC7-A0D8-1262CAFFE41B}" presName="node" presStyleCnt="0"/>
      <dgm:spPr/>
    </dgm:pt>
    <dgm:pt modelId="{59E4278F-0680-4EF8-AE80-9BE81EB5564A}" type="pres">
      <dgm:prSet presAssocID="{7FC417A9-3407-4FC7-A0D8-1262CAFFE41B}" presName="parentNode" presStyleLbl="node1" presStyleIdx="3" presStyleCnt="6" custScaleX="145256">
        <dgm:presLayoutVars>
          <dgm:chMax val="1"/>
          <dgm:bulletEnabled val="1"/>
        </dgm:presLayoutVars>
      </dgm:prSet>
      <dgm:spPr/>
      <dgm:t>
        <a:bodyPr/>
        <a:lstStyle/>
        <a:p>
          <a:endParaRPr lang="en-US"/>
        </a:p>
      </dgm:t>
    </dgm:pt>
    <dgm:pt modelId="{5F0B945C-2A9B-488E-A8AC-BABC3CCBFDEF}" type="pres">
      <dgm:prSet presAssocID="{7FC417A9-3407-4FC7-A0D8-1262CAFFE41B}" presName="childNode" presStyleLbl="revTx" presStyleIdx="0" presStyleCnt="0">
        <dgm:presLayoutVars>
          <dgm:bulletEnabled val="1"/>
        </dgm:presLayoutVars>
      </dgm:prSet>
      <dgm:spPr/>
      <dgm:t>
        <a:bodyPr/>
        <a:lstStyle/>
        <a:p>
          <a:pPr rtl="1"/>
          <a:endParaRPr lang="ar-SA"/>
        </a:p>
      </dgm:t>
    </dgm:pt>
    <dgm:pt modelId="{1A79AA9D-25D5-4010-BBA9-F169D6F7301F}" type="pres">
      <dgm:prSet presAssocID="{CA7616A8-7A76-4807-9049-265982B5C8BD}" presName="Name25" presStyleLbl="parChTrans1D1" presStyleIdx="3" presStyleCnt="5"/>
      <dgm:spPr/>
      <dgm:t>
        <a:bodyPr/>
        <a:lstStyle/>
        <a:p>
          <a:endParaRPr lang="en-US"/>
        </a:p>
      </dgm:t>
    </dgm:pt>
    <dgm:pt modelId="{90499EB4-D62B-4B48-84E9-7EA836DC420F}" type="pres">
      <dgm:prSet presAssocID="{35195E20-B26A-49F4-8C9B-01B9CB9477AD}" presName="node" presStyleCnt="0"/>
      <dgm:spPr/>
    </dgm:pt>
    <dgm:pt modelId="{27A1F839-31CC-4D07-A9B0-80970EDD345A}" type="pres">
      <dgm:prSet presAssocID="{35195E20-B26A-49F4-8C9B-01B9CB9477AD}" presName="parentNode" presStyleLbl="node1" presStyleIdx="4" presStyleCnt="6">
        <dgm:presLayoutVars>
          <dgm:chMax val="1"/>
          <dgm:bulletEnabled val="1"/>
        </dgm:presLayoutVars>
      </dgm:prSet>
      <dgm:spPr/>
      <dgm:t>
        <a:bodyPr/>
        <a:lstStyle/>
        <a:p>
          <a:endParaRPr lang="en-US"/>
        </a:p>
      </dgm:t>
    </dgm:pt>
    <dgm:pt modelId="{869D46CA-5604-4AE2-AF14-11CA76975989}" type="pres">
      <dgm:prSet presAssocID="{35195E20-B26A-49F4-8C9B-01B9CB9477AD}" presName="childNode" presStyleLbl="revTx" presStyleIdx="0" presStyleCnt="0">
        <dgm:presLayoutVars>
          <dgm:bulletEnabled val="1"/>
        </dgm:presLayoutVars>
      </dgm:prSet>
      <dgm:spPr/>
    </dgm:pt>
    <dgm:pt modelId="{F1C31ACD-D2F9-497A-9F3A-2335FB01F721}" type="pres">
      <dgm:prSet presAssocID="{E0EEC9B7-16C8-4365-8735-E9E0C41A6A70}" presName="Name25" presStyleLbl="parChTrans1D1" presStyleIdx="4" presStyleCnt="5"/>
      <dgm:spPr/>
      <dgm:t>
        <a:bodyPr/>
        <a:lstStyle/>
        <a:p>
          <a:endParaRPr lang="en-US"/>
        </a:p>
      </dgm:t>
    </dgm:pt>
    <dgm:pt modelId="{5CC04EF6-6B54-454D-94EE-041F6910EF84}" type="pres">
      <dgm:prSet presAssocID="{34417D90-176E-47CF-90D1-B4C381A92EFB}" presName="node" presStyleCnt="0"/>
      <dgm:spPr/>
    </dgm:pt>
    <dgm:pt modelId="{6E5B4AE8-6309-470B-93C4-D1AC97138354}" type="pres">
      <dgm:prSet presAssocID="{34417D90-176E-47CF-90D1-B4C381A92EFB}" presName="parentNode" presStyleLbl="node1" presStyleIdx="5" presStyleCnt="6">
        <dgm:presLayoutVars>
          <dgm:chMax val="1"/>
          <dgm:bulletEnabled val="1"/>
        </dgm:presLayoutVars>
      </dgm:prSet>
      <dgm:spPr/>
      <dgm:t>
        <a:bodyPr/>
        <a:lstStyle/>
        <a:p>
          <a:endParaRPr lang="en-US"/>
        </a:p>
      </dgm:t>
    </dgm:pt>
    <dgm:pt modelId="{516CEB68-AAA0-4B50-9EC8-460C42B5DB8A}" type="pres">
      <dgm:prSet presAssocID="{34417D90-176E-47CF-90D1-B4C381A92EFB}" presName="childNode" presStyleLbl="revTx" presStyleIdx="0" presStyleCnt="0">
        <dgm:presLayoutVars>
          <dgm:bulletEnabled val="1"/>
        </dgm:presLayoutVars>
      </dgm:prSet>
      <dgm:spPr/>
      <dgm:t>
        <a:bodyPr/>
        <a:lstStyle/>
        <a:p>
          <a:pPr rtl="1"/>
          <a:endParaRPr lang="ar-SA"/>
        </a:p>
      </dgm:t>
    </dgm:pt>
  </dgm:ptLst>
  <dgm:cxnLst>
    <dgm:cxn modelId="{DCE82EEF-085C-4E83-8D06-D25B000927D8}" type="presOf" srcId="{E0EEC9B7-16C8-4365-8735-E9E0C41A6A70}" destId="{F1C31ACD-D2F9-497A-9F3A-2335FB01F721}" srcOrd="0" destOrd="0" presId="urn:microsoft.com/office/officeart/2005/8/layout/radial2"/>
    <dgm:cxn modelId="{33360B5F-4FDB-4777-B665-C37921D9FC4D}" type="presOf" srcId="{E6A41EA1-1EFD-46A3-9368-FE65CEE6103B}" destId="{AE96C8B6-3EE9-4FAB-A7E6-52A398C7B5B6}" srcOrd="0" destOrd="0" presId="urn:microsoft.com/office/officeart/2005/8/layout/radial2"/>
    <dgm:cxn modelId="{FAA1F80F-FD62-4C22-98BA-CECC511D13C5}" srcId="{FD2C6729-2203-4FD8-9EEA-29B2E49856F2}" destId="{1E032CD2-285E-4F1E-82CA-9D88A9331CA6}" srcOrd="0" destOrd="0" parTransId="{EE3DDA62-7FBD-4362-A7E7-12C81C10C0D4}" sibTransId="{66A86934-8BFD-4FE0-847E-33609BEB0941}"/>
    <dgm:cxn modelId="{CB7B4275-CDD5-4253-AC6F-ED97298248A0}" type="presOf" srcId="{B3AC9D2F-59DD-4568-BAF1-F495D5B8E634}" destId="{1491C6DF-12D0-4041-A935-BFAC7617F642}" srcOrd="0" destOrd="0" presId="urn:microsoft.com/office/officeart/2005/8/layout/radial2"/>
    <dgm:cxn modelId="{18DAA1AD-83CA-4432-84A4-EC3E957CCAEE}" type="presOf" srcId="{CA7616A8-7A76-4807-9049-265982B5C8BD}" destId="{1A79AA9D-25D5-4010-BBA9-F169D6F7301F}" srcOrd="0" destOrd="0" presId="urn:microsoft.com/office/officeart/2005/8/layout/radial2"/>
    <dgm:cxn modelId="{FB727C35-12E4-4304-B48A-46E394C4C20D}" type="presOf" srcId="{34417D90-176E-47CF-90D1-B4C381A92EFB}" destId="{6E5B4AE8-6309-470B-93C4-D1AC97138354}" srcOrd="0" destOrd="0" presId="urn:microsoft.com/office/officeart/2005/8/layout/radial2"/>
    <dgm:cxn modelId="{81A3E5D8-C1B9-45B4-8610-06B161D0D416}" srcId="{FD2C6729-2203-4FD8-9EEA-29B2E49856F2}" destId="{35195E20-B26A-49F4-8C9B-01B9CB9477AD}" srcOrd="3" destOrd="0" parTransId="{CA7616A8-7A76-4807-9049-265982B5C8BD}" sibTransId="{7CBAEE09-084C-41BC-8008-1AF8A287640B}"/>
    <dgm:cxn modelId="{D2376940-E2E4-4E4F-AA49-09E75EE655F2}" srcId="{FD2C6729-2203-4FD8-9EEA-29B2E49856F2}" destId="{7FC417A9-3407-4FC7-A0D8-1262CAFFE41B}" srcOrd="2" destOrd="0" parTransId="{4FF46933-8E75-44AA-9CDA-9AE2DE8C81C5}" sibTransId="{3C023BE0-B60E-486F-8399-434BE4004C10}"/>
    <dgm:cxn modelId="{7E4572AB-9E41-41F6-8BD5-0E89ED9F43AF}" type="presOf" srcId="{35195E20-B26A-49F4-8C9B-01B9CB9477AD}" destId="{27A1F839-31CC-4D07-A9B0-80970EDD345A}" srcOrd="0" destOrd="0" presId="urn:microsoft.com/office/officeart/2005/8/layout/radial2"/>
    <dgm:cxn modelId="{69B8F76F-15F1-4C2C-B084-EB69E7714B9B}" srcId="{FD2C6729-2203-4FD8-9EEA-29B2E49856F2}" destId="{34417D90-176E-47CF-90D1-B4C381A92EFB}" srcOrd="4" destOrd="0" parTransId="{E0EEC9B7-16C8-4365-8735-E9E0C41A6A70}" sibTransId="{C57D42DC-CDBB-45EB-9411-216735A3E887}"/>
    <dgm:cxn modelId="{FE60AC57-B7D1-4162-8081-E67E4DBF46D6}" srcId="{FD2C6729-2203-4FD8-9EEA-29B2E49856F2}" destId="{B3AC9D2F-59DD-4568-BAF1-F495D5B8E634}" srcOrd="1" destOrd="0" parTransId="{E6A41EA1-1EFD-46A3-9368-FE65CEE6103B}" sibTransId="{748CD938-392C-45CC-BCB0-98277108F502}"/>
    <dgm:cxn modelId="{923E2B5C-10D0-467C-B0C8-B73882960A7E}" type="presOf" srcId="{FD2C6729-2203-4FD8-9EEA-29B2E49856F2}" destId="{CC97D7AA-0093-4960-8D70-A8E530F35032}" srcOrd="0" destOrd="0" presId="urn:microsoft.com/office/officeart/2005/8/layout/radial2"/>
    <dgm:cxn modelId="{D632C458-DEFD-4F26-9291-A503673C410B}" type="presOf" srcId="{1E032CD2-285E-4F1E-82CA-9D88A9331CA6}" destId="{CB807546-FB84-4B78-98A0-229B4024C598}" srcOrd="0" destOrd="0" presId="urn:microsoft.com/office/officeart/2005/8/layout/radial2"/>
    <dgm:cxn modelId="{DD84D61A-842D-4B11-AEEA-85DBA19416D5}" type="presOf" srcId="{EE3DDA62-7FBD-4362-A7E7-12C81C10C0D4}" destId="{DFDF40F6-D93F-4FC9-9FB5-CC24398A34B7}" srcOrd="0" destOrd="0" presId="urn:microsoft.com/office/officeart/2005/8/layout/radial2"/>
    <dgm:cxn modelId="{451D1D65-FBC9-4DC0-ABA9-073ABAD90BCD}" type="presOf" srcId="{4FF46933-8E75-44AA-9CDA-9AE2DE8C81C5}" destId="{04CA4A17-45A8-42EA-94AC-1380126C67B2}" srcOrd="0" destOrd="0" presId="urn:microsoft.com/office/officeart/2005/8/layout/radial2"/>
    <dgm:cxn modelId="{3A3F8A61-61C8-4F6F-8CDD-1D7C6261E025}" type="presOf" srcId="{7FC417A9-3407-4FC7-A0D8-1262CAFFE41B}" destId="{59E4278F-0680-4EF8-AE80-9BE81EB5564A}" srcOrd="0" destOrd="0" presId="urn:microsoft.com/office/officeart/2005/8/layout/radial2"/>
    <dgm:cxn modelId="{91974B2F-4BC6-4421-AF95-36CA9008FD78}" type="presParOf" srcId="{CC97D7AA-0093-4960-8D70-A8E530F35032}" destId="{D14FC16F-287E-4625-8821-0A1CE8A7EB9B}" srcOrd="0" destOrd="0" presId="urn:microsoft.com/office/officeart/2005/8/layout/radial2"/>
    <dgm:cxn modelId="{4251ABF2-CEA2-4E04-9153-28E3F54C1EF0}" type="presParOf" srcId="{D14FC16F-287E-4625-8821-0A1CE8A7EB9B}" destId="{04090288-4574-463F-AA15-8ECA4528A8C2}" srcOrd="0" destOrd="0" presId="urn:microsoft.com/office/officeart/2005/8/layout/radial2"/>
    <dgm:cxn modelId="{9448FE4E-856D-4F93-AAED-4CE8D0025966}" type="presParOf" srcId="{04090288-4574-463F-AA15-8ECA4528A8C2}" destId="{37A52990-7CCF-4B98-B5CE-679D088CDB07}" srcOrd="0" destOrd="0" presId="urn:microsoft.com/office/officeart/2005/8/layout/radial2"/>
    <dgm:cxn modelId="{A24031BE-6A21-4263-AC17-072BB63F4677}" type="presParOf" srcId="{04090288-4574-463F-AA15-8ECA4528A8C2}" destId="{BF7A2555-4E36-4C0D-92BA-1FD9C4053BB7}" srcOrd="1" destOrd="0" presId="urn:microsoft.com/office/officeart/2005/8/layout/radial2"/>
    <dgm:cxn modelId="{851ABC08-9BC8-4C19-923C-19AF2809CE65}" type="presParOf" srcId="{D14FC16F-287E-4625-8821-0A1CE8A7EB9B}" destId="{DFDF40F6-D93F-4FC9-9FB5-CC24398A34B7}" srcOrd="1" destOrd="0" presId="urn:microsoft.com/office/officeart/2005/8/layout/radial2"/>
    <dgm:cxn modelId="{EA3AC8FF-69BF-4431-806A-782140DE41CE}" type="presParOf" srcId="{D14FC16F-287E-4625-8821-0A1CE8A7EB9B}" destId="{42E21AAF-68AA-46AD-BCF3-B5FBD9371685}" srcOrd="2" destOrd="0" presId="urn:microsoft.com/office/officeart/2005/8/layout/radial2"/>
    <dgm:cxn modelId="{4F2C0435-DEBB-49DB-BB8C-842AEC640CC7}" type="presParOf" srcId="{42E21AAF-68AA-46AD-BCF3-B5FBD9371685}" destId="{CB807546-FB84-4B78-98A0-229B4024C598}" srcOrd="0" destOrd="0" presId="urn:microsoft.com/office/officeart/2005/8/layout/radial2"/>
    <dgm:cxn modelId="{4E88318E-97DB-42D5-837A-E0EA3F43DF89}" type="presParOf" srcId="{42E21AAF-68AA-46AD-BCF3-B5FBD9371685}" destId="{E9748EE9-5051-4A8D-8FB9-E2C38B923222}" srcOrd="1" destOrd="0" presId="urn:microsoft.com/office/officeart/2005/8/layout/radial2"/>
    <dgm:cxn modelId="{BE1B09D3-54CF-4B18-AB6B-35D7C75A085D}" type="presParOf" srcId="{D14FC16F-287E-4625-8821-0A1CE8A7EB9B}" destId="{AE96C8B6-3EE9-4FAB-A7E6-52A398C7B5B6}" srcOrd="3" destOrd="0" presId="urn:microsoft.com/office/officeart/2005/8/layout/radial2"/>
    <dgm:cxn modelId="{886B0732-D175-48FE-9EAD-6EF6E81F8D10}" type="presParOf" srcId="{D14FC16F-287E-4625-8821-0A1CE8A7EB9B}" destId="{2FC27193-D423-4D59-B32C-C5748233CD78}" srcOrd="4" destOrd="0" presId="urn:microsoft.com/office/officeart/2005/8/layout/radial2"/>
    <dgm:cxn modelId="{E18CC515-DAA4-4BC7-8CBA-0A12BBA76827}" type="presParOf" srcId="{2FC27193-D423-4D59-B32C-C5748233CD78}" destId="{1491C6DF-12D0-4041-A935-BFAC7617F642}" srcOrd="0" destOrd="0" presId="urn:microsoft.com/office/officeart/2005/8/layout/radial2"/>
    <dgm:cxn modelId="{F4BE657D-59CD-460B-A69B-11EE6227F21B}" type="presParOf" srcId="{2FC27193-D423-4D59-B32C-C5748233CD78}" destId="{98861E3C-0934-4D57-AF30-A849DDCF583C}" srcOrd="1" destOrd="0" presId="urn:microsoft.com/office/officeart/2005/8/layout/radial2"/>
    <dgm:cxn modelId="{E5461A0A-DB11-4288-A600-1A7EFC0B68A3}" type="presParOf" srcId="{D14FC16F-287E-4625-8821-0A1CE8A7EB9B}" destId="{04CA4A17-45A8-42EA-94AC-1380126C67B2}" srcOrd="5" destOrd="0" presId="urn:microsoft.com/office/officeart/2005/8/layout/radial2"/>
    <dgm:cxn modelId="{4EA929A5-43F5-4784-B1F4-EE47E556BA2B}" type="presParOf" srcId="{D14FC16F-287E-4625-8821-0A1CE8A7EB9B}" destId="{BB05E2D3-A54C-4AFC-B587-4674518004B6}" srcOrd="6" destOrd="0" presId="urn:microsoft.com/office/officeart/2005/8/layout/radial2"/>
    <dgm:cxn modelId="{83C90A09-8F9D-440E-8837-23F7AB979E43}" type="presParOf" srcId="{BB05E2D3-A54C-4AFC-B587-4674518004B6}" destId="{59E4278F-0680-4EF8-AE80-9BE81EB5564A}" srcOrd="0" destOrd="0" presId="urn:microsoft.com/office/officeart/2005/8/layout/radial2"/>
    <dgm:cxn modelId="{5A69437A-3544-43A8-8B40-022CAEA86C1B}" type="presParOf" srcId="{BB05E2D3-A54C-4AFC-B587-4674518004B6}" destId="{5F0B945C-2A9B-488E-A8AC-BABC3CCBFDEF}" srcOrd="1" destOrd="0" presId="urn:microsoft.com/office/officeart/2005/8/layout/radial2"/>
    <dgm:cxn modelId="{411C251B-5E86-4A6D-87B7-68B5CD25A479}" type="presParOf" srcId="{D14FC16F-287E-4625-8821-0A1CE8A7EB9B}" destId="{1A79AA9D-25D5-4010-BBA9-F169D6F7301F}" srcOrd="7" destOrd="0" presId="urn:microsoft.com/office/officeart/2005/8/layout/radial2"/>
    <dgm:cxn modelId="{E96A3869-4FF9-428A-A01A-6C9E0EBDC1C3}" type="presParOf" srcId="{D14FC16F-287E-4625-8821-0A1CE8A7EB9B}" destId="{90499EB4-D62B-4B48-84E9-7EA836DC420F}" srcOrd="8" destOrd="0" presId="urn:microsoft.com/office/officeart/2005/8/layout/radial2"/>
    <dgm:cxn modelId="{2E57C044-71DE-4712-9AE0-3B350D52BE7F}" type="presParOf" srcId="{90499EB4-D62B-4B48-84E9-7EA836DC420F}" destId="{27A1F839-31CC-4D07-A9B0-80970EDD345A}" srcOrd="0" destOrd="0" presId="urn:microsoft.com/office/officeart/2005/8/layout/radial2"/>
    <dgm:cxn modelId="{97147A77-31FA-4B78-BC3A-DDFCE90B70BD}" type="presParOf" srcId="{90499EB4-D62B-4B48-84E9-7EA836DC420F}" destId="{869D46CA-5604-4AE2-AF14-11CA76975989}" srcOrd="1" destOrd="0" presId="urn:microsoft.com/office/officeart/2005/8/layout/radial2"/>
    <dgm:cxn modelId="{2883573D-2369-4EC1-868B-A98186F6549F}" type="presParOf" srcId="{D14FC16F-287E-4625-8821-0A1CE8A7EB9B}" destId="{F1C31ACD-D2F9-497A-9F3A-2335FB01F721}" srcOrd="9" destOrd="0" presId="urn:microsoft.com/office/officeart/2005/8/layout/radial2"/>
    <dgm:cxn modelId="{55C61D6E-EBBA-4FB1-A8EB-AAC68DC8B68A}" type="presParOf" srcId="{D14FC16F-287E-4625-8821-0A1CE8A7EB9B}" destId="{5CC04EF6-6B54-454D-94EE-041F6910EF84}" srcOrd="10" destOrd="0" presId="urn:microsoft.com/office/officeart/2005/8/layout/radial2"/>
    <dgm:cxn modelId="{CDC89CBE-7621-44F3-8E0E-2B7AAD0D5EC1}" type="presParOf" srcId="{5CC04EF6-6B54-454D-94EE-041F6910EF84}" destId="{6E5B4AE8-6309-470B-93C4-D1AC97138354}" srcOrd="0" destOrd="0" presId="urn:microsoft.com/office/officeart/2005/8/layout/radial2"/>
    <dgm:cxn modelId="{E8395B6F-4C1E-4F9E-907E-C0830246CFDB}" type="presParOf" srcId="{5CC04EF6-6B54-454D-94EE-041F6910EF84}" destId="{516CEB68-AAA0-4B50-9EC8-460C42B5DB8A}"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673AD76-4519-46F2-81F0-D6C17F5594E6}" type="doc">
      <dgm:prSet loTypeId="urn:microsoft.com/office/officeart/2005/8/layout/venn1" loCatId="relationship" qsTypeId="urn:microsoft.com/office/officeart/2005/8/quickstyle/3d3" qsCatId="3D" csTypeId="urn:microsoft.com/office/officeart/2005/8/colors/accent1_2" csCatId="accent1" phldr="1"/>
      <dgm:spPr/>
    </dgm:pt>
    <dgm:pt modelId="{48C45805-1C39-4455-A206-8EC0353EEF2A}">
      <dgm:prSet phldrT="[نص]" custT="1"/>
      <dgm:spPr/>
      <dgm:t>
        <a:bodyPr/>
        <a:lstStyle/>
        <a:p>
          <a:pPr rtl="1"/>
          <a:r>
            <a:rPr lang="ar-SA" sz="2400" dirty="0" smtClean="0">
              <a:cs typeface="AL-Mateen" pitchFamily="2" charset="-78"/>
            </a:rPr>
            <a:t>الدائرة العقلية </a:t>
          </a:r>
          <a:r>
            <a:rPr lang="ar-SA" sz="2400" dirty="0" smtClean="0">
              <a:solidFill>
                <a:srgbClr val="FF0000"/>
              </a:solidFill>
              <a:cs typeface="AL-Mateen" pitchFamily="2" charset="-78"/>
            </a:rPr>
            <a:t>الاتجاهات</a:t>
          </a:r>
          <a:endParaRPr lang="ar-SA" sz="2400" dirty="0">
            <a:solidFill>
              <a:srgbClr val="FF0000"/>
            </a:solidFill>
          </a:endParaRPr>
        </a:p>
      </dgm:t>
    </dgm:pt>
    <dgm:pt modelId="{B90AFA02-7637-4CCA-B26C-205155FA18C3}" type="parTrans" cxnId="{B024FBED-18C2-4CD0-BF91-DC0F191001A6}">
      <dgm:prSet/>
      <dgm:spPr/>
      <dgm:t>
        <a:bodyPr/>
        <a:lstStyle/>
        <a:p>
          <a:pPr rtl="1"/>
          <a:endParaRPr lang="ar-SA"/>
        </a:p>
      </dgm:t>
    </dgm:pt>
    <dgm:pt modelId="{31304B2B-8E68-41AC-BAE0-D4B0EA354F7A}" type="sibTrans" cxnId="{B024FBED-18C2-4CD0-BF91-DC0F191001A6}">
      <dgm:prSet/>
      <dgm:spPr/>
      <dgm:t>
        <a:bodyPr/>
        <a:lstStyle/>
        <a:p>
          <a:pPr rtl="1"/>
          <a:endParaRPr lang="ar-SA"/>
        </a:p>
      </dgm:t>
    </dgm:pt>
    <dgm:pt modelId="{B23F4D90-C458-4BAC-8EB4-C296085D0119}">
      <dgm:prSet phldrT="[نص]" custT="1"/>
      <dgm:spPr/>
      <dgm:t>
        <a:bodyPr/>
        <a:lstStyle/>
        <a:p>
          <a:pPr rtl="1"/>
          <a:r>
            <a:rPr lang="ar-SA" sz="2400" dirty="0" smtClean="0">
              <a:cs typeface="AL-Mateen" pitchFamily="2" charset="-78"/>
            </a:rPr>
            <a:t>الدائرة الوجدانية </a:t>
          </a:r>
          <a:r>
            <a:rPr lang="ar-SA" sz="2400" dirty="0" smtClean="0">
              <a:solidFill>
                <a:srgbClr val="FF0000"/>
              </a:solidFill>
              <a:cs typeface="AL-Mateen" pitchFamily="2" charset="-78"/>
            </a:rPr>
            <a:t>الميول</a:t>
          </a:r>
          <a:endParaRPr lang="ar-SA" sz="2400" dirty="0">
            <a:solidFill>
              <a:srgbClr val="FF0000"/>
            </a:solidFill>
          </a:endParaRPr>
        </a:p>
      </dgm:t>
    </dgm:pt>
    <dgm:pt modelId="{74A83CCC-83D2-4FC3-8A7B-48A80866866E}" type="parTrans" cxnId="{934B4CA3-4B21-4A81-9E7A-0591C0D4216B}">
      <dgm:prSet/>
      <dgm:spPr/>
      <dgm:t>
        <a:bodyPr/>
        <a:lstStyle/>
        <a:p>
          <a:pPr rtl="1"/>
          <a:endParaRPr lang="ar-SA"/>
        </a:p>
      </dgm:t>
    </dgm:pt>
    <dgm:pt modelId="{9F0D8319-73F0-4C66-B323-1845F85EB2E7}" type="sibTrans" cxnId="{934B4CA3-4B21-4A81-9E7A-0591C0D4216B}">
      <dgm:prSet/>
      <dgm:spPr/>
      <dgm:t>
        <a:bodyPr/>
        <a:lstStyle/>
        <a:p>
          <a:pPr rtl="1"/>
          <a:endParaRPr lang="ar-SA"/>
        </a:p>
      </dgm:t>
    </dgm:pt>
    <dgm:pt modelId="{B212C267-666C-4455-A761-9FD2B0B664F9}" type="pres">
      <dgm:prSet presAssocID="{5673AD76-4519-46F2-81F0-D6C17F5594E6}" presName="compositeShape" presStyleCnt="0">
        <dgm:presLayoutVars>
          <dgm:chMax val="7"/>
          <dgm:dir/>
          <dgm:resizeHandles val="exact"/>
        </dgm:presLayoutVars>
      </dgm:prSet>
      <dgm:spPr/>
    </dgm:pt>
    <dgm:pt modelId="{728F8F0F-A88F-4266-9103-FBB1BDA44287}" type="pres">
      <dgm:prSet presAssocID="{48C45805-1C39-4455-A206-8EC0353EEF2A}" presName="circ1" presStyleLbl="vennNode1" presStyleIdx="0" presStyleCnt="2"/>
      <dgm:spPr/>
      <dgm:t>
        <a:bodyPr/>
        <a:lstStyle/>
        <a:p>
          <a:pPr rtl="1"/>
          <a:endParaRPr lang="ar-SA"/>
        </a:p>
      </dgm:t>
    </dgm:pt>
    <dgm:pt modelId="{6B319C6B-8104-490C-AA5E-5428DE1FF773}" type="pres">
      <dgm:prSet presAssocID="{48C45805-1C39-4455-A206-8EC0353EEF2A}" presName="circ1Tx" presStyleLbl="revTx" presStyleIdx="0" presStyleCnt="0">
        <dgm:presLayoutVars>
          <dgm:chMax val="0"/>
          <dgm:chPref val="0"/>
          <dgm:bulletEnabled val="1"/>
        </dgm:presLayoutVars>
      </dgm:prSet>
      <dgm:spPr/>
      <dgm:t>
        <a:bodyPr/>
        <a:lstStyle/>
        <a:p>
          <a:pPr rtl="1"/>
          <a:endParaRPr lang="ar-SA"/>
        </a:p>
      </dgm:t>
    </dgm:pt>
    <dgm:pt modelId="{B05BF7AC-27F3-413A-AF34-3E51A1B84CE4}" type="pres">
      <dgm:prSet presAssocID="{B23F4D90-C458-4BAC-8EB4-C296085D0119}" presName="circ2" presStyleLbl="vennNode1" presStyleIdx="1" presStyleCnt="2"/>
      <dgm:spPr/>
      <dgm:t>
        <a:bodyPr/>
        <a:lstStyle/>
        <a:p>
          <a:pPr rtl="1"/>
          <a:endParaRPr lang="ar-SA"/>
        </a:p>
      </dgm:t>
    </dgm:pt>
    <dgm:pt modelId="{0046F9A0-2972-446B-B0BB-672864FC86DA}" type="pres">
      <dgm:prSet presAssocID="{B23F4D90-C458-4BAC-8EB4-C296085D0119}" presName="circ2Tx" presStyleLbl="revTx" presStyleIdx="0" presStyleCnt="0">
        <dgm:presLayoutVars>
          <dgm:chMax val="0"/>
          <dgm:chPref val="0"/>
          <dgm:bulletEnabled val="1"/>
        </dgm:presLayoutVars>
      </dgm:prSet>
      <dgm:spPr/>
      <dgm:t>
        <a:bodyPr/>
        <a:lstStyle/>
        <a:p>
          <a:pPr rtl="1"/>
          <a:endParaRPr lang="ar-SA"/>
        </a:p>
      </dgm:t>
    </dgm:pt>
  </dgm:ptLst>
  <dgm:cxnLst>
    <dgm:cxn modelId="{934B4CA3-4B21-4A81-9E7A-0591C0D4216B}" srcId="{5673AD76-4519-46F2-81F0-D6C17F5594E6}" destId="{B23F4D90-C458-4BAC-8EB4-C296085D0119}" srcOrd="1" destOrd="0" parTransId="{74A83CCC-83D2-4FC3-8A7B-48A80866866E}" sibTransId="{9F0D8319-73F0-4C66-B323-1845F85EB2E7}"/>
    <dgm:cxn modelId="{C1D931A5-084E-48FF-B7E5-E256351E1EB2}" type="presOf" srcId="{48C45805-1C39-4455-A206-8EC0353EEF2A}" destId="{6B319C6B-8104-490C-AA5E-5428DE1FF773}" srcOrd="1" destOrd="0" presId="urn:microsoft.com/office/officeart/2005/8/layout/venn1"/>
    <dgm:cxn modelId="{417AED20-02C4-48F8-B8D6-38EA3BF74517}" type="presOf" srcId="{B23F4D90-C458-4BAC-8EB4-C296085D0119}" destId="{B05BF7AC-27F3-413A-AF34-3E51A1B84CE4}" srcOrd="0" destOrd="0" presId="urn:microsoft.com/office/officeart/2005/8/layout/venn1"/>
    <dgm:cxn modelId="{53AAFCA8-AB53-491B-B1AF-03B3F50DC6BA}" type="presOf" srcId="{B23F4D90-C458-4BAC-8EB4-C296085D0119}" destId="{0046F9A0-2972-446B-B0BB-672864FC86DA}" srcOrd="1" destOrd="0" presId="urn:microsoft.com/office/officeart/2005/8/layout/venn1"/>
    <dgm:cxn modelId="{BB7DFF10-54AF-4644-91C9-1E406C236AC5}" type="presOf" srcId="{5673AD76-4519-46F2-81F0-D6C17F5594E6}" destId="{B212C267-666C-4455-A761-9FD2B0B664F9}" srcOrd="0" destOrd="0" presId="urn:microsoft.com/office/officeart/2005/8/layout/venn1"/>
    <dgm:cxn modelId="{B024FBED-18C2-4CD0-BF91-DC0F191001A6}" srcId="{5673AD76-4519-46F2-81F0-D6C17F5594E6}" destId="{48C45805-1C39-4455-A206-8EC0353EEF2A}" srcOrd="0" destOrd="0" parTransId="{B90AFA02-7637-4CCA-B26C-205155FA18C3}" sibTransId="{31304B2B-8E68-41AC-BAE0-D4B0EA354F7A}"/>
    <dgm:cxn modelId="{B763E88B-C594-4955-8AA8-116D0874D4AB}" type="presOf" srcId="{48C45805-1C39-4455-A206-8EC0353EEF2A}" destId="{728F8F0F-A88F-4266-9103-FBB1BDA44287}" srcOrd="0" destOrd="0" presId="urn:microsoft.com/office/officeart/2005/8/layout/venn1"/>
    <dgm:cxn modelId="{745325AE-A19C-4F06-B4D1-E0859F0AB9F4}" type="presParOf" srcId="{B212C267-666C-4455-A761-9FD2B0B664F9}" destId="{728F8F0F-A88F-4266-9103-FBB1BDA44287}" srcOrd="0" destOrd="0" presId="urn:microsoft.com/office/officeart/2005/8/layout/venn1"/>
    <dgm:cxn modelId="{52D0004C-54A4-4A1E-BF45-E02B5CF72772}" type="presParOf" srcId="{B212C267-666C-4455-A761-9FD2B0B664F9}" destId="{6B319C6B-8104-490C-AA5E-5428DE1FF773}" srcOrd="1" destOrd="0" presId="urn:microsoft.com/office/officeart/2005/8/layout/venn1"/>
    <dgm:cxn modelId="{6E912355-B9D0-4FB5-8236-E325A6988537}" type="presParOf" srcId="{B212C267-666C-4455-A761-9FD2B0B664F9}" destId="{B05BF7AC-27F3-413A-AF34-3E51A1B84CE4}" srcOrd="2" destOrd="0" presId="urn:microsoft.com/office/officeart/2005/8/layout/venn1"/>
    <dgm:cxn modelId="{A47B4BD7-95A9-4D15-A70F-827ADF14550E}" type="presParOf" srcId="{B212C267-666C-4455-A761-9FD2B0B664F9}" destId="{0046F9A0-2972-446B-B0BB-672864FC86DA}" srcOrd="3" destOrd="0" presId="urn:microsoft.com/office/officeart/2005/8/layout/ven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D2C6729-2203-4FD8-9EEA-29B2E49856F2}" type="doc">
      <dgm:prSet loTypeId="urn:microsoft.com/office/officeart/2005/8/layout/radial2" loCatId="relationship" qsTypeId="urn:microsoft.com/office/officeart/2005/8/quickstyle/3d2" qsCatId="3D" csTypeId="urn:microsoft.com/office/officeart/2005/8/colors/accent1_2" csCatId="accent1" phldr="1"/>
      <dgm:spPr/>
      <dgm:t>
        <a:bodyPr/>
        <a:lstStyle/>
        <a:p>
          <a:pPr rtl="1"/>
          <a:endParaRPr lang="ar-SA"/>
        </a:p>
      </dgm:t>
    </dgm:pt>
    <dgm:pt modelId="{1E032CD2-285E-4F1E-82CA-9D88A9331CA6}">
      <dgm:prSet phldrT="[نص]" custT="1"/>
      <dgm:spPr>
        <a:solidFill>
          <a:schemeClr val="bg1">
            <a:lumMod val="85000"/>
          </a:schemeClr>
        </a:solidFill>
      </dgm:spPr>
      <dgm:t>
        <a:bodyPr/>
        <a:lstStyle/>
        <a:p>
          <a:pPr rtl="1"/>
          <a:r>
            <a:rPr lang="ar-SA" sz="1200" b="0" dirty="0" smtClean="0">
              <a:solidFill>
                <a:schemeClr val="bg1">
                  <a:lumMod val="50000"/>
                </a:schemeClr>
              </a:solidFill>
              <a:cs typeface="AL-Mateen" pitchFamily="2" charset="-78"/>
            </a:rPr>
            <a:t>قياس القدرات والاستعدادات</a:t>
          </a:r>
          <a:endParaRPr lang="ar-SA" sz="1200" b="0" dirty="0">
            <a:solidFill>
              <a:schemeClr val="bg1">
                <a:lumMod val="50000"/>
              </a:schemeClr>
            </a:solidFill>
            <a:cs typeface="AL-Mateen" pitchFamily="2" charset="-78"/>
          </a:endParaRPr>
        </a:p>
      </dgm:t>
    </dgm:pt>
    <dgm:pt modelId="{EE3DDA62-7FBD-4362-A7E7-12C81C10C0D4}" type="parTrans" cxnId="{FAA1F80F-FD62-4C22-98BA-CECC511D13C5}">
      <dgm:prSet/>
      <dgm:spPr>
        <a:ln>
          <a:solidFill>
            <a:schemeClr val="bg1">
              <a:lumMod val="85000"/>
            </a:schemeClr>
          </a:solidFill>
        </a:ln>
      </dgm:spPr>
      <dgm:t>
        <a:bodyPr/>
        <a:lstStyle/>
        <a:p>
          <a:pPr rtl="1"/>
          <a:endParaRPr lang="ar-SA" sz="1200">
            <a:solidFill>
              <a:schemeClr val="tx1"/>
            </a:solidFill>
            <a:cs typeface="AL-Mateen" pitchFamily="2" charset="-78"/>
          </a:endParaRPr>
        </a:p>
      </dgm:t>
    </dgm:pt>
    <dgm:pt modelId="{66A86934-8BFD-4FE0-847E-33609BEB0941}" type="sibTrans" cxnId="{FAA1F80F-FD62-4C22-98BA-CECC511D13C5}">
      <dgm:prSet/>
      <dgm:spPr/>
      <dgm:t>
        <a:bodyPr/>
        <a:lstStyle/>
        <a:p>
          <a:pPr rtl="1"/>
          <a:endParaRPr lang="ar-SA" sz="1200">
            <a:solidFill>
              <a:schemeClr val="tx1"/>
            </a:solidFill>
            <a:cs typeface="AL-Mateen" pitchFamily="2" charset="-78"/>
          </a:endParaRPr>
        </a:p>
      </dgm:t>
    </dgm:pt>
    <dgm:pt modelId="{7FC417A9-3407-4FC7-A0D8-1262CAFFE41B}">
      <dgm:prSet phldrT="[نص]" custT="1"/>
      <dgm:spPr>
        <a:solidFill>
          <a:schemeClr val="bg1">
            <a:lumMod val="85000"/>
          </a:schemeClr>
        </a:solidFill>
      </dgm:spPr>
      <dgm:t>
        <a:bodyPr/>
        <a:lstStyle/>
        <a:p>
          <a:pPr rtl="1"/>
          <a:r>
            <a:rPr lang="ar-SA" sz="1200" dirty="0" smtClean="0">
              <a:solidFill>
                <a:schemeClr val="bg1">
                  <a:lumMod val="50000"/>
                </a:schemeClr>
              </a:solidFill>
              <a:cs typeface="AL-Mateen" pitchFamily="2" charset="-78"/>
            </a:rPr>
            <a:t>قياس الميول والاتجاهات</a:t>
          </a:r>
          <a:endParaRPr lang="ar-SA" sz="1200" dirty="0">
            <a:solidFill>
              <a:schemeClr val="bg1">
                <a:lumMod val="50000"/>
              </a:schemeClr>
            </a:solidFill>
            <a:cs typeface="AL-Mateen" pitchFamily="2" charset="-78"/>
          </a:endParaRPr>
        </a:p>
      </dgm:t>
    </dgm:pt>
    <dgm:pt modelId="{4FF46933-8E75-44AA-9CDA-9AE2DE8C81C5}" type="parTrans" cxnId="{D2376940-E2E4-4E4F-AA49-09E75EE655F2}">
      <dgm:prSet/>
      <dgm:spPr>
        <a:ln>
          <a:solidFill>
            <a:schemeClr val="bg1">
              <a:lumMod val="85000"/>
            </a:schemeClr>
          </a:solidFill>
        </a:ln>
      </dgm:spPr>
      <dgm:t>
        <a:bodyPr/>
        <a:lstStyle/>
        <a:p>
          <a:pPr rtl="1"/>
          <a:endParaRPr lang="ar-SA" sz="1200">
            <a:solidFill>
              <a:schemeClr val="tx1"/>
            </a:solidFill>
            <a:cs typeface="AL-Mateen" pitchFamily="2" charset="-78"/>
          </a:endParaRPr>
        </a:p>
      </dgm:t>
    </dgm:pt>
    <dgm:pt modelId="{3C023BE0-B60E-486F-8399-434BE4004C10}" type="sibTrans" cxnId="{D2376940-E2E4-4E4F-AA49-09E75EE655F2}">
      <dgm:prSet/>
      <dgm:spPr/>
      <dgm:t>
        <a:bodyPr/>
        <a:lstStyle/>
        <a:p>
          <a:pPr rtl="1"/>
          <a:endParaRPr lang="ar-SA" sz="1200">
            <a:solidFill>
              <a:schemeClr val="tx1"/>
            </a:solidFill>
            <a:cs typeface="AL-Mateen" pitchFamily="2" charset="-78"/>
          </a:endParaRPr>
        </a:p>
      </dgm:t>
    </dgm:pt>
    <dgm:pt modelId="{34417D90-176E-47CF-90D1-B4C381A92EFB}">
      <dgm:prSet phldrT="[نص]" custT="1"/>
      <dgm:spPr>
        <a:noFill/>
      </dgm:spPr>
      <dgm:t>
        <a:bodyPr/>
        <a:lstStyle/>
        <a:p>
          <a:pPr rtl="1"/>
          <a:endParaRPr lang="ar-SA" sz="1200" dirty="0">
            <a:solidFill>
              <a:schemeClr val="tx1"/>
            </a:solidFill>
            <a:cs typeface="AL-Mateen" pitchFamily="2" charset="-78"/>
          </a:endParaRPr>
        </a:p>
      </dgm:t>
    </dgm:pt>
    <dgm:pt modelId="{E0EEC9B7-16C8-4365-8735-E9E0C41A6A70}" type="parTrans" cxnId="{69B8F76F-15F1-4C2C-B084-EB69E7714B9B}">
      <dgm:prSet/>
      <dgm:spPr>
        <a:ln>
          <a:noFill/>
        </a:ln>
      </dgm:spPr>
      <dgm:t>
        <a:bodyPr/>
        <a:lstStyle/>
        <a:p>
          <a:pPr rtl="1"/>
          <a:endParaRPr lang="ar-SA" sz="1200">
            <a:solidFill>
              <a:schemeClr val="tx1"/>
            </a:solidFill>
            <a:cs typeface="AL-Mateen" pitchFamily="2" charset="-78"/>
          </a:endParaRPr>
        </a:p>
      </dgm:t>
    </dgm:pt>
    <dgm:pt modelId="{C57D42DC-CDBB-45EB-9411-216735A3E887}" type="sibTrans" cxnId="{69B8F76F-15F1-4C2C-B084-EB69E7714B9B}">
      <dgm:prSet/>
      <dgm:spPr/>
      <dgm:t>
        <a:bodyPr/>
        <a:lstStyle/>
        <a:p>
          <a:pPr rtl="1"/>
          <a:endParaRPr lang="ar-SA" sz="1200">
            <a:solidFill>
              <a:schemeClr val="tx1"/>
            </a:solidFill>
            <a:cs typeface="AL-Mateen" pitchFamily="2" charset="-78"/>
          </a:endParaRPr>
        </a:p>
      </dgm:t>
    </dgm:pt>
    <dgm:pt modelId="{B3AC9D2F-59DD-4568-BAF1-F495D5B8E634}">
      <dgm:prSet custT="1"/>
      <dgm:spPr>
        <a:solidFill>
          <a:schemeClr val="bg1">
            <a:lumMod val="85000"/>
          </a:schemeClr>
        </a:solidFill>
      </dgm:spPr>
      <dgm:t>
        <a:bodyPr/>
        <a:lstStyle/>
        <a:p>
          <a:pPr rtl="1"/>
          <a:r>
            <a:rPr lang="ar-SA" sz="1600" dirty="0" smtClean="0">
              <a:solidFill>
                <a:schemeClr val="bg1">
                  <a:lumMod val="50000"/>
                </a:schemeClr>
              </a:solidFill>
              <a:cs typeface="AL-Mateen" pitchFamily="2" charset="-78"/>
            </a:rPr>
            <a:t>قياس الشخصية</a:t>
          </a:r>
          <a:endParaRPr lang="ar-SA" sz="1600" dirty="0">
            <a:solidFill>
              <a:schemeClr val="bg1">
                <a:lumMod val="50000"/>
              </a:schemeClr>
            </a:solidFill>
            <a:cs typeface="AL-Mateen" pitchFamily="2" charset="-78"/>
          </a:endParaRPr>
        </a:p>
      </dgm:t>
    </dgm:pt>
    <dgm:pt modelId="{E6A41EA1-1EFD-46A3-9368-FE65CEE6103B}" type="parTrans" cxnId="{FE60AC57-B7D1-4162-8081-E67E4DBF46D6}">
      <dgm:prSet/>
      <dgm:spPr>
        <a:ln>
          <a:solidFill>
            <a:schemeClr val="bg1">
              <a:lumMod val="85000"/>
            </a:schemeClr>
          </a:solidFill>
        </a:ln>
      </dgm:spPr>
      <dgm:t>
        <a:bodyPr/>
        <a:lstStyle/>
        <a:p>
          <a:pPr rtl="1"/>
          <a:endParaRPr lang="ar-SA" sz="1200">
            <a:solidFill>
              <a:schemeClr val="tx1"/>
            </a:solidFill>
            <a:cs typeface="AL-Mateen" pitchFamily="2" charset="-78"/>
          </a:endParaRPr>
        </a:p>
      </dgm:t>
    </dgm:pt>
    <dgm:pt modelId="{748CD938-392C-45CC-BCB0-98277108F502}" type="sibTrans" cxnId="{FE60AC57-B7D1-4162-8081-E67E4DBF46D6}">
      <dgm:prSet/>
      <dgm:spPr/>
      <dgm:t>
        <a:bodyPr/>
        <a:lstStyle/>
        <a:p>
          <a:pPr rtl="1"/>
          <a:endParaRPr lang="ar-SA" sz="1200">
            <a:solidFill>
              <a:schemeClr val="tx1"/>
            </a:solidFill>
            <a:cs typeface="AL-Mateen" pitchFamily="2" charset="-78"/>
          </a:endParaRPr>
        </a:p>
      </dgm:t>
    </dgm:pt>
    <dgm:pt modelId="{35195E20-B26A-49F4-8C9B-01B9CB9477AD}">
      <dgm:prSet custT="1"/>
      <dgm:spPr/>
      <dgm:t>
        <a:bodyPr/>
        <a:lstStyle/>
        <a:p>
          <a:pPr rtl="1"/>
          <a:r>
            <a:rPr lang="ar-SA" sz="2000" dirty="0" smtClean="0">
              <a:solidFill>
                <a:schemeClr val="bg1"/>
              </a:solidFill>
              <a:cs typeface="AL-Mateen" pitchFamily="2" charset="-78"/>
            </a:rPr>
            <a:t>قياس العلاقات الاجتماعية</a:t>
          </a:r>
          <a:endParaRPr lang="ar-SA" sz="2000" dirty="0">
            <a:solidFill>
              <a:schemeClr val="bg1"/>
            </a:solidFill>
            <a:cs typeface="AL-Mateen" pitchFamily="2" charset="-78"/>
          </a:endParaRPr>
        </a:p>
      </dgm:t>
    </dgm:pt>
    <dgm:pt modelId="{CA7616A8-7A76-4807-9049-265982B5C8BD}" type="parTrans" cxnId="{81A3E5D8-C1B9-45B4-8610-06B161D0D416}">
      <dgm:prSet/>
      <dgm:spPr/>
      <dgm:t>
        <a:bodyPr/>
        <a:lstStyle/>
        <a:p>
          <a:pPr rtl="1"/>
          <a:endParaRPr lang="ar-SA" sz="1200">
            <a:solidFill>
              <a:schemeClr val="tx1"/>
            </a:solidFill>
            <a:cs typeface="AL-Mateen" pitchFamily="2" charset="-78"/>
          </a:endParaRPr>
        </a:p>
      </dgm:t>
    </dgm:pt>
    <dgm:pt modelId="{7CBAEE09-084C-41BC-8008-1AF8A287640B}" type="sibTrans" cxnId="{81A3E5D8-C1B9-45B4-8610-06B161D0D416}">
      <dgm:prSet/>
      <dgm:spPr/>
      <dgm:t>
        <a:bodyPr/>
        <a:lstStyle/>
        <a:p>
          <a:pPr rtl="1"/>
          <a:endParaRPr lang="ar-SA" sz="1200">
            <a:solidFill>
              <a:schemeClr val="tx1"/>
            </a:solidFill>
            <a:cs typeface="AL-Mateen" pitchFamily="2" charset="-78"/>
          </a:endParaRPr>
        </a:p>
      </dgm:t>
    </dgm:pt>
    <dgm:pt modelId="{CC97D7AA-0093-4960-8D70-A8E530F35032}" type="pres">
      <dgm:prSet presAssocID="{FD2C6729-2203-4FD8-9EEA-29B2E49856F2}" presName="composite" presStyleCnt="0">
        <dgm:presLayoutVars>
          <dgm:chMax val="5"/>
          <dgm:dir val="rev"/>
          <dgm:animLvl val="ctr"/>
          <dgm:resizeHandles val="exact"/>
        </dgm:presLayoutVars>
      </dgm:prSet>
      <dgm:spPr/>
      <dgm:t>
        <a:bodyPr/>
        <a:lstStyle/>
        <a:p>
          <a:endParaRPr lang="en-US"/>
        </a:p>
      </dgm:t>
    </dgm:pt>
    <dgm:pt modelId="{D14FC16F-287E-4625-8821-0A1CE8A7EB9B}" type="pres">
      <dgm:prSet presAssocID="{FD2C6729-2203-4FD8-9EEA-29B2E49856F2}" presName="cycle" presStyleCnt="0"/>
      <dgm:spPr/>
    </dgm:pt>
    <dgm:pt modelId="{04090288-4574-463F-AA15-8ECA4528A8C2}" type="pres">
      <dgm:prSet presAssocID="{FD2C6729-2203-4FD8-9EEA-29B2E49856F2}" presName="centerShape" presStyleCnt="0"/>
      <dgm:spPr/>
    </dgm:pt>
    <dgm:pt modelId="{37A52990-7CCF-4B98-B5CE-679D088CDB07}" type="pres">
      <dgm:prSet presAssocID="{FD2C6729-2203-4FD8-9EEA-29B2E49856F2}" presName="connSite" presStyleLbl="node1" presStyleIdx="0" presStyleCnt="6"/>
      <dgm:spPr/>
    </dgm:pt>
    <dgm:pt modelId="{BF7A2555-4E36-4C0D-92BA-1FD9C4053BB7}" type="pres">
      <dgm:prSet presAssocID="{FD2C6729-2203-4FD8-9EEA-29B2E49856F2}" presName="visible" presStyleLbl="node1" presStyleIdx="0" presStyleCnt="6"/>
      <dgm:spPr/>
    </dgm:pt>
    <dgm:pt modelId="{DFDF40F6-D93F-4FC9-9FB5-CC24398A34B7}" type="pres">
      <dgm:prSet presAssocID="{EE3DDA62-7FBD-4362-A7E7-12C81C10C0D4}" presName="Name25" presStyleLbl="parChTrans1D1" presStyleIdx="0" presStyleCnt="5"/>
      <dgm:spPr/>
      <dgm:t>
        <a:bodyPr/>
        <a:lstStyle/>
        <a:p>
          <a:endParaRPr lang="en-US"/>
        </a:p>
      </dgm:t>
    </dgm:pt>
    <dgm:pt modelId="{42E21AAF-68AA-46AD-BCF3-B5FBD9371685}" type="pres">
      <dgm:prSet presAssocID="{1E032CD2-285E-4F1E-82CA-9D88A9331CA6}" presName="node" presStyleCnt="0"/>
      <dgm:spPr/>
    </dgm:pt>
    <dgm:pt modelId="{CB807546-FB84-4B78-98A0-229B4024C598}" type="pres">
      <dgm:prSet presAssocID="{1E032CD2-285E-4F1E-82CA-9D88A9331CA6}" presName="parentNode" presStyleLbl="node1" presStyleIdx="1" presStyleCnt="6">
        <dgm:presLayoutVars>
          <dgm:chMax val="1"/>
          <dgm:bulletEnabled val="1"/>
        </dgm:presLayoutVars>
      </dgm:prSet>
      <dgm:spPr/>
      <dgm:t>
        <a:bodyPr/>
        <a:lstStyle/>
        <a:p>
          <a:endParaRPr lang="en-US"/>
        </a:p>
      </dgm:t>
    </dgm:pt>
    <dgm:pt modelId="{E9748EE9-5051-4A8D-8FB9-E2C38B923222}" type="pres">
      <dgm:prSet presAssocID="{1E032CD2-285E-4F1E-82CA-9D88A9331CA6}" presName="childNode" presStyleLbl="revTx" presStyleIdx="0" presStyleCnt="0">
        <dgm:presLayoutVars>
          <dgm:bulletEnabled val="1"/>
        </dgm:presLayoutVars>
      </dgm:prSet>
      <dgm:spPr/>
      <dgm:t>
        <a:bodyPr/>
        <a:lstStyle/>
        <a:p>
          <a:pPr rtl="1"/>
          <a:endParaRPr lang="ar-SA"/>
        </a:p>
      </dgm:t>
    </dgm:pt>
    <dgm:pt modelId="{AE96C8B6-3EE9-4FAB-A7E6-52A398C7B5B6}" type="pres">
      <dgm:prSet presAssocID="{E6A41EA1-1EFD-46A3-9368-FE65CEE6103B}" presName="Name25" presStyleLbl="parChTrans1D1" presStyleIdx="1" presStyleCnt="5"/>
      <dgm:spPr/>
      <dgm:t>
        <a:bodyPr/>
        <a:lstStyle/>
        <a:p>
          <a:endParaRPr lang="en-US"/>
        </a:p>
      </dgm:t>
    </dgm:pt>
    <dgm:pt modelId="{2FC27193-D423-4D59-B32C-C5748233CD78}" type="pres">
      <dgm:prSet presAssocID="{B3AC9D2F-59DD-4568-BAF1-F495D5B8E634}" presName="node" presStyleCnt="0"/>
      <dgm:spPr/>
    </dgm:pt>
    <dgm:pt modelId="{1491C6DF-12D0-4041-A935-BFAC7617F642}" type="pres">
      <dgm:prSet presAssocID="{B3AC9D2F-59DD-4568-BAF1-F495D5B8E634}" presName="parentNode" presStyleLbl="node1" presStyleIdx="2" presStyleCnt="6">
        <dgm:presLayoutVars>
          <dgm:chMax val="1"/>
          <dgm:bulletEnabled val="1"/>
        </dgm:presLayoutVars>
      </dgm:prSet>
      <dgm:spPr/>
      <dgm:t>
        <a:bodyPr/>
        <a:lstStyle/>
        <a:p>
          <a:endParaRPr lang="en-US"/>
        </a:p>
      </dgm:t>
    </dgm:pt>
    <dgm:pt modelId="{98861E3C-0934-4D57-AF30-A849DDCF583C}" type="pres">
      <dgm:prSet presAssocID="{B3AC9D2F-59DD-4568-BAF1-F495D5B8E634}" presName="childNode" presStyleLbl="revTx" presStyleIdx="0" presStyleCnt="0">
        <dgm:presLayoutVars>
          <dgm:bulletEnabled val="1"/>
        </dgm:presLayoutVars>
      </dgm:prSet>
      <dgm:spPr/>
    </dgm:pt>
    <dgm:pt modelId="{04CA4A17-45A8-42EA-94AC-1380126C67B2}" type="pres">
      <dgm:prSet presAssocID="{4FF46933-8E75-44AA-9CDA-9AE2DE8C81C5}" presName="Name25" presStyleLbl="parChTrans1D1" presStyleIdx="2" presStyleCnt="5"/>
      <dgm:spPr/>
      <dgm:t>
        <a:bodyPr/>
        <a:lstStyle/>
        <a:p>
          <a:endParaRPr lang="en-US"/>
        </a:p>
      </dgm:t>
    </dgm:pt>
    <dgm:pt modelId="{BB05E2D3-A54C-4AFC-B587-4674518004B6}" type="pres">
      <dgm:prSet presAssocID="{7FC417A9-3407-4FC7-A0D8-1262CAFFE41B}" presName="node" presStyleCnt="0"/>
      <dgm:spPr/>
    </dgm:pt>
    <dgm:pt modelId="{59E4278F-0680-4EF8-AE80-9BE81EB5564A}" type="pres">
      <dgm:prSet presAssocID="{7FC417A9-3407-4FC7-A0D8-1262CAFFE41B}" presName="parentNode" presStyleLbl="node1" presStyleIdx="3" presStyleCnt="6">
        <dgm:presLayoutVars>
          <dgm:chMax val="1"/>
          <dgm:bulletEnabled val="1"/>
        </dgm:presLayoutVars>
      </dgm:prSet>
      <dgm:spPr/>
      <dgm:t>
        <a:bodyPr/>
        <a:lstStyle/>
        <a:p>
          <a:endParaRPr lang="en-US"/>
        </a:p>
      </dgm:t>
    </dgm:pt>
    <dgm:pt modelId="{5F0B945C-2A9B-488E-A8AC-BABC3CCBFDEF}" type="pres">
      <dgm:prSet presAssocID="{7FC417A9-3407-4FC7-A0D8-1262CAFFE41B}" presName="childNode" presStyleLbl="revTx" presStyleIdx="0" presStyleCnt="0">
        <dgm:presLayoutVars>
          <dgm:bulletEnabled val="1"/>
        </dgm:presLayoutVars>
      </dgm:prSet>
      <dgm:spPr/>
      <dgm:t>
        <a:bodyPr/>
        <a:lstStyle/>
        <a:p>
          <a:pPr rtl="1"/>
          <a:endParaRPr lang="ar-SA"/>
        </a:p>
      </dgm:t>
    </dgm:pt>
    <dgm:pt modelId="{1A79AA9D-25D5-4010-BBA9-F169D6F7301F}" type="pres">
      <dgm:prSet presAssocID="{CA7616A8-7A76-4807-9049-265982B5C8BD}" presName="Name25" presStyleLbl="parChTrans1D1" presStyleIdx="3" presStyleCnt="5"/>
      <dgm:spPr/>
      <dgm:t>
        <a:bodyPr/>
        <a:lstStyle/>
        <a:p>
          <a:endParaRPr lang="en-US"/>
        </a:p>
      </dgm:t>
    </dgm:pt>
    <dgm:pt modelId="{90499EB4-D62B-4B48-84E9-7EA836DC420F}" type="pres">
      <dgm:prSet presAssocID="{35195E20-B26A-49F4-8C9B-01B9CB9477AD}" presName="node" presStyleCnt="0"/>
      <dgm:spPr/>
    </dgm:pt>
    <dgm:pt modelId="{27A1F839-31CC-4D07-A9B0-80970EDD345A}" type="pres">
      <dgm:prSet presAssocID="{35195E20-B26A-49F4-8C9B-01B9CB9477AD}" presName="parentNode" presStyleLbl="node1" presStyleIdx="4" presStyleCnt="6" custScaleX="160586">
        <dgm:presLayoutVars>
          <dgm:chMax val="1"/>
          <dgm:bulletEnabled val="1"/>
        </dgm:presLayoutVars>
      </dgm:prSet>
      <dgm:spPr/>
      <dgm:t>
        <a:bodyPr/>
        <a:lstStyle/>
        <a:p>
          <a:endParaRPr lang="en-US"/>
        </a:p>
      </dgm:t>
    </dgm:pt>
    <dgm:pt modelId="{869D46CA-5604-4AE2-AF14-11CA76975989}" type="pres">
      <dgm:prSet presAssocID="{35195E20-B26A-49F4-8C9B-01B9CB9477AD}" presName="childNode" presStyleLbl="revTx" presStyleIdx="0" presStyleCnt="0">
        <dgm:presLayoutVars>
          <dgm:bulletEnabled val="1"/>
        </dgm:presLayoutVars>
      </dgm:prSet>
      <dgm:spPr/>
    </dgm:pt>
    <dgm:pt modelId="{F1C31ACD-D2F9-497A-9F3A-2335FB01F721}" type="pres">
      <dgm:prSet presAssocID="{E0EEC9B7-16C8-4365-8735-E9E0C41A6A70}" presName="Name25" presStyleLbl="parChTrans1D1" presStyleIdx="4" presStyleCnt="5"/>
      <dgm:spPr/>
      <dgm:t>
        <a:bodyPr/>
        <a:lstStyle/>
        <a:p>
          <a:endParaRPr lang="en-US"/>
        </a:p>
      </dgm:t>
    </dgm:pt>
    <dgm:pt modelId="{5CC04EF6-6B54-454D-94EE-041F6910EF84}" type="pres">
      <dgm:prSet presAssocID="{34417D90-176E-47CF-90D1-B4C381A92EFB}" presName="node" presStyleCnt="0"/>
      <dgm:spPr/>
    </dgm:pt>
    <dgm:pt modelId="{6E5B4AE8-6309-470B-93C4-D1AC97138354}" type="pres">
      <dgm:prSet presAssocID="{34417D90-176E-47CF-90D1-B4C381A92EFB}" presName="parentNode" presStyleLbl="node1" presStyleIdx="5" presStyleCnt="6">
        <dgm:presLayoutVars>
          <dgm:chMax val="1"/>
          <dgm:bulletEnabled val="1"/>
        </dgm:presLayoutVars>
      </dgm:prSet>
      <dgm:spPr/>
      <dgm:t>
        <a:bodyPr/>
        <a:lstStyle/>
        <a:p>
          <a:endParaRPr lang="en-US"/>
        </a:p>
      </dgm:t>
    </dgm:pt>
    <dgm:pt modelId="{516CEB68-AAA0-4B50-9EC8-460C42B5DB8A}" type="pres">
      <dgm:prSet presAssocID="{34417D90-176E-47CF-90D1-B4C381A92EFB}" presName="childNode" presStyleLbl="revTx" presStyleIdx="0" presStyleCnt="0">
        <dgm:presLayoutVars>
          <dgm:bulletEnabled val="1"/>
        </dgm:presLayoutVars>
      </dgm:prSet>
      <dgm:spPr/>
      <dgm:t>
        <a:bodyPr/>
        <a:lstStyle/>
        <a:p>
          <a:pPr rtl="1"/>
          <a:endParaRPr lang="ar-SA"/>
        </a:p>
      </dgm:t>
    </dgm:pt>
  </dgm:ptLst>
  <dgm:cxnLst>
    <dgm:cxn modelId="{2B9DC990-FB0F-40DE-902F-6092B0B47FD7}" type="presOf" srcId="{FD2C6729-2203-4FD8-9EEA-29B2E49856F2}" destId="{CC97D7AA-0093-4960-8D70-A8E530F35032}" srcOrd="0" destOrd="0" presId="urn:microsoft.com/office/officeart/2005/8/layout/radial2"/>
    <dgm:cxn modelId="{69B8F76F-15F1-4C2C-B084-EB69E7714B9B}" srcId="{FD2C6729-2203-4FD8-9EEA-29B2E49856F2}" destId="{34417D90-176E-47CF-90D1-B4C381A92EFB}" srcOrd="4" destOrd="0" parTransId="{E0EEC9B7-16C8-4365-8735-E9E0C41A6A70}" sibTransId="{C57D42DC-CDBB-45EB-9411-216735A3E887}"/>
    <dgm:cxn modelId="{C008310C-38A2-49BA-98EC-5BE8D8A018DF}" type="presOf" srcId="{4FF46933-8E75-44AA-9CDA-9AE2DE8C81C5}" destId="{04CA4A17-45A8-42EA-94AC-1380126C67B2}" srcOrd="0" destOrd="0" presId="urn:microsoft.com/office/officeart/2005/8/layout/radial2"/>
    <dgm:cxn modelId="{4FBFC055-EDB2-42F6-BBF0-33C2D6C74A9F}" type="presOf" srcId="{34417D90-176E-47CF-90D1-B4C381A92EFB}" destId="{6E5B4AE8-6309-470B-93C4-D1AC97138354}" srcOrd="0" destOrd="0" presId="urn:microsoft.com/office/officeart/2005/8/layout/radial2"/>
    <dgm:cxn modelId="{B87A1968-D247-4AFF-9FBE-A5E15343BE8E}" type="presOf" srcId="{CA7616A8-7A76-4807-9049-265982B5C8BD}" destId="{1A79AA9D-25D5-4010-BBA9-F169D6F7301F}" srcOrd="0" destOrd="0" presId="urn:microsoft.com/office/officeart/2005/8/layout/radial2"/>
    <dgm:cxn modelId="{765C4B50-9C41-45F8-8679-E7E0F50AB0E0}" type="presOf" srcId="{EE3DDA62-7FBD-4362-A7E7-12C81C10C0D4}" destId="{DFDF40F6-D93F-4FC9-9FB5-CC24398A34B7}" srcOrd="0" destOrd="0" presId="urn:microsoft.com/office/officeart/2005/8/layout/radial2"/>
    <dgm:cxn modelId="{42A493ED-9EBF-4C64-A26A-D6AA08F07B42}" type="presOf" srcId="{B3AC9D2F-59DD-4568-BAF1-F495D5B8E634}" destId="{1491C6DF-12D0-4041-A935-BFAC7617F642}" srcOrd="0" destOrd="0" presId="urn:microsoft.com/office/officeart/2005/8/layout/radial2"/>
    <dgm:cxn modelId="{FE60AC57-B7D1-4162-8081-E67E4DBF46D6}" srcId="{FD2C6729-2203-4FD8-9EEA-29B2E49856F2}" destId="{B3AC9D2F-59DD-4568-BAF1-F495D5B8E634}" srcOrd="1" destOrd="0" parTransId="{E6A41EA1-1EFD-46A3-9368-FE65CEE6103B}" sibTransId="{748CD938-392C-45CC-BCB0-98277108F502}"/>
    <dgm:cxn modelId="{FAA1F80F-FD62-4C22-98BA-CECC511D13C5}" srcId="{FD2C6729-2203-4FD8-9EEA-29B2E49856F2}" destId="{1E032CD2-285E-4F1E-82CA-9D88A9331CA6}" srcOrd="0" destOrd="0" parTransId="{EE3DDA62-7FBD-4362-A7E7-12C81C10C0D4}" sibTransId="{66A86934-8BFD-4FE0-847E-33609BEB0941}"/>
    <dgm:cxn modelId="{2598AE97-874F-4D6E-B2C5-7EB9685EF981}" type="presOf" srcId="{35195E20-B26A-49F4-8C9B-01B9CB9477AD}" destId="{27A1F839-31CC-4D07-A9B0-80970EDD345A}" srcOrd="0" destOrd="0" presId="urn:microsoft.com/office/officeart/2005/8/layout/radial2"/>
    <dgm:cxn modelId="{B2026A36-0455-4484-B4AC-B4848A614A5F}" type="presOf" srcId="{7FC417A9-3407-4FC7-A0D8-1262CAFFE41B}" destId="{59E4278F-0680-4EF8-AE80-9BE81EB5564A}" srcOrd="0" destOrd="0" presId="urn:microsoft.com/office/officeart/2005/8/layout/radial2"/>
    <dgm:cxn modelId="{35CC4CD1-2447-423A-8F72-1516942DBE2D}" type="presOf" srcId="{1E032CD2-285E-4F1E-82CA-9D88A9331CA6}" destId="{CB807546-FB84-4B78-98A0-229B4024C598}" srcOrd="0" destOrd="0" presId="urn:microsoft.com/office/officeart/2005/8/layout/radial2"/>
    <dgm:cxn modelId="{107EBA34-4452-4925-9358-5159FF5F8B28}" type="presOf" srcId="{E0EEC9B7-16C8-4365-8735-E9E0C41A6A70}" destId="{F1C31ACD-D2F9-497A-9F3A-2335FB01F721}" srcOrd="0" destOrd="0" presId="urn:microsoft.com/office/officeart/2005/8/layout/radial2"/>
    <dgm:cxn modelId="{F13F79D8-FFA4-4F3C-940E-92A003212EE5}" type="presOf" srcId="{E6A41EA1-1EFD-46A3-9368-FE65CEE6103B}" destId="{AE96C8B6-3EE9-4FAB-A7E6-52A398C7B5B6}" srcOrd="0" destOrd="0" presId="urn:microsoft.com/office/officeart/2005/8/layout/radial2"/>
    <dgm:cxn modelId="{D2376940-E2E4-4E4F-AA49-09E75EE655F2}" srcId="{FD2C6729-2203-4FD8-9EEA-29B2E49856F2}" destId="{7FC417A9-3407-4FC7-A0D8-1262CAFFE41B}" srcOrd="2" destOrd="0" parTransId="{4FF46933-8E75-44AA-9CDA-9AE2DE8C81C5}" sibTransId="{3C023BE0-B60E-486F-8399-434BE4004C10}"/>
    <dgm:cxn modelId="{81A3E5D8-C1B9-45B4-8610-06B161D0D416}" srcId="{FD2C6729-2203-4FD8-9EEA-29B2E49856F2}" destId="{35195E20-B26A-49F4-8C9B-01B9CB9477AD}" srcOrd="3" destOrd="0" parTransId="{CA7616A8-7A76-4807-9049-265982B5C8BD}" sibTransId="{7CBAEE09-084C-41BC-8008-1AF8A287640B}"/>
    <dgm:cxn modelId="{002459E4-C23E-4FE1-B720-50FE5C8FC386}" type="presParOf" srcId="{CC97D7AA-0093-4960-8D70-A8E530F35032}" destId="{D14FC16F-287E-4625-8821-0A1CE8A7EB9B}" srcOrd="0" destOrd="0" presId="urn:microsoft.com/office/officeart/2005/8/layout/radial2"/>
    <dgm:cxn modelId="{70D838A5-831D-4D10-A663-91B99DF6998D}" type="presParOf" srcId="{D14FC16F-287E-4625-8821-0A1CE8A7EB9B}" destId="{04090288-4574-463F-AA15-8ECA4528A8C2}" srcOrd="0" destOrd="0" presId="urn:microsoft.com/office/officeart/2005/8/layout/radial2"/>
    <dgm:cxn modelId="{F50AA56F-965A-4E7F-B43F-0CB6014B1403}" type="presParOf" srcId="{04090288-4574-463F-AA15-8ECA4528A8C2}" destId="{37A52990-7CCF-4B98-B5CE-679D088CDB07}" srcOrd="0" destOrd="0" presId="urn:microsoft.com/office/officeart/2005/8/layout/radial2"/>
    <dgm:cxn modelId="{A33867D1-45FF-4491-A911-D606E3A9FF29}" type="presParOf" srcId="{04090288-4574-463F-AA15-8ECA4528A8C2}" destId="{BF7A2555-4E36-4C0D-92BA-1FD9C4053BB7}" srcOrd="1" destOrd="0" presId="urn:microsoft.com/office/officeart/2005/8/layout/radial2"/>
    <dgm:cxn modelId="{B079419F-D982-4EA0-A13E-05BBD48143E0}" type="presParOf" srcId="{D14FC16F-287E-4625-8821-0A1CE8A7EB9B}" destId="{DFDF40F6-D93F-4FC9-9FB5-CC24398A34B7}" srcOrd="1" destOrd="0" presId="urn:microsoft.com/office/officeart/2005/8/layout/radial2"/>
    <dgm:cxn modelId="{33DD53B1-BF7C-4572-B7E9-5F48DA16D921}" type="presParOf" srcId="{D14FC16F-287E-4625-8821-0A1CE8A7EB9B}" destId="{42E21AAF-68AA-46AD-BCF3-B5FBD9371685}" srcOrd="2" destOrd="0" presId="urn:microsoft.com/office/officeart/2005/8/layout/radial2"/>
    <dgm:cxn modelId="{BEBB3BFB-8A1C-4BF8-900B-03CADB92C9A6}" type="presParOf" srcId="{42E21AAF-68AA-46AD-BCF3-B5FBD9371685}" destId="{CB807546-FB84-4B78-98A0-229B4024C598}" srcOrd="0" destOrd="0" presId="urn:microsoft.com/office/officeart/2005/8/layout/radial2"/>
    <dgm:cxn modelId="{315BE75C-5293-45E8-B163-A5CD4E870BCE}" type="presParOf" srcId="{42E21AAF-68AA-46AD-BCF3-B5FBD9371685}" destId="{E9748EE9-5051-4A8D-8FB9-E2C38B923222}" srcOrd="1" destOrd="0" presId="urn:microsoft.com/office/officeart/2005/8/layout/radial2"/>
    <dgm:cxn modelId="{798F18B0-27FE-41F2-BBB0-96ADC79ACD28}" type="presParOf" srcId="{D14FC16F-287E-4625-8821-0A1CE8A7EB9B}" destId="{AE96C8B6-3EE9-4FAB-A7E6-52A398C7B5B6}" srcOrd="3" destOrd="0" presId="urn:microsoft.com/office/officeart/2005/8/layout/radial2"/>
    <dgm:cxn modelId="{0920797E-9712-4751-BFCB-C1DD8EF2C423}" type="presParOf" srcId="{D14FC16F-287E-4625-8821-0A1CE8A7EB9B}" destId="{2FC27193-D423-4D59-B32C-C5748233CD78}" srcOrd="4" destOrd="0" presId="urn:microsoft.com/office/officeart/2005/8/layout/radial2"/>
    <dgm:cxn modelId="{D1E12677-484B-413C-8243-072F37B81CD6}" type="presParOf" srcId="{2FC27193-D423-4D59-B32C-C5748233CD78}" destId="{1491C6DF-12D0-4041-A935-BFAC7617F642}" srcOrd="0" destOrd="0" presId="urn:microsoft.com/office/officeart/2005/8/layout/radial2"/>
    <dgm:cxn modelId="{2B175D67-3C15-4C50-B3FD-C0F13CAB8329}" type="presParOf" srcId="{2FC27193-D423-4D59-B32C-C5748233CD78}" destId="{98861E3C-0934-4D57-AF30-A849DDCF583C}" srcOrd="1" destOrd="0" presId="urn:microsoft.com/office/officeart/2005/8/layout/radial2"/>
    <dgm:cxn modelId="{1D301768-0D51-4DA4-B529-15F509BE3438}" type="presParOf" srcId="{D14FC16F-287E-4625-8821-0A1CE8A7EB9B}" destId="{04CA4A17-45A8-42EA-94AC-1380126C67B2}" srcOrd="5" destOrd="0" presId="urn:microsoft.com/office/officeart/2005/8/layout/radial2"/>
    <dgm:cxn modelId="{2E4417D7-1065-4AE6-9F95-F71CB550B6E1}" type="presParOf" srcId="{D14FC16F-287E-4625-8821-0A1CE8A7EB9B}" destId="{BB05E2D3-A54C-4AFC-B587-4674518004B6}" srcOrd="6" destOrd="0" presId="urn:microsoft.com/office/officeart/2005/8/layout/radial2"/>
    <dgm:cxn modelId="{44FA7DED-AC3D-4776-8F05-2F93CEB301D3}" type="presParOf" srcId="{BB05E2D3-A54C-4AFC-B587-4674518004B6}" destId="{59E4278F-0680-4EF8-AE80-9BE81EB5564A}" srcOrd="0" destOrd="0" presId="urn:microsoft.com/office/officeart/2005/8/layout/radial2"/>
    <dgm:cxn modelId="{737A4DDB-E86F-4DFA-845C-AE3E14848BE1}" type="presParOf" srcId="{BB05E2D3-A54C-4AFC-B587-4674518004B6}" destId="{5F0B945C-2A9B-488E-A8AC-BABC3CCBFDEF}" srcOrd="1" destOrd="0" presId="urn:microsoft.com/office/officeart/2005/8/layout/radial2"/>
    <dgm:cxn modelId="{6A80B215-F943-452B-97C6-62E04CFD036F}" type="presParOf" srcId="{D14FC16F-287E-4625-8821-0A1CE8A7EB9B}" destId="{1A79AA9D-25D5-4010-BBA9-F169D6F7301F}" srcOrd="7" destOrd="0" presId="urn:microsoft.com/office/officeart/2005/8/layout/radial2"/>
    <dgm:cxn modelId="{6BA4F9FE-3BC1-49C0-800F-7FBC66C18B15}" type="presParOf" srcId="{D14FC16F-287E-4625-8821-0A1CE8A7EB9B}" destId="{90499EB4-D62B-4B48-84E9-7EA836DC420F}" srcOrd="8" destOrd="0" presId="urn:microsoft.com/office/officeart/2005/8/layout/radial2"/>
    <dgm:cxn modelId="{2939F98A-CF58-4FF3-B772-1836D7F113B7}" type="presParOf" srcId="{90499EB4-D62B-4B48-84E9-7EA836DC420F}" destId="{27A1F839-31CC-4D07-A9B0-80970EDD345A}" srcOrd="0" destOrd="0" presId="urn:microsoft.com/office/officeart/2005/8/layout/radial2"/>
    <dgm:cxn modelId="{72841B44-1EC4-447E-A674-0713674EA386}" type="presParOf" srcId="{90499EB4-D62B-4B48-84E9-7EA836DC420F}" destId="{869D46CA-5604-4AE2-AF14-11CA76975989}" srcOrd="1" destOrd="0" presId="urn:microsoft.com/office/officeart/2005/8/layout/radial2"/>
    <dgm:cxn modelId="{D0AD6545-06CB-4B9B-BA37-23BD53C412C4}" type="presParOf" srcId="{D14FC16F-287E-4625-8821-0A1CE8A7EB9B}" destId="{F1C31ACD-D2F9-497A-9F3A-2335FB01F721}" srcOrd="9" destOrd="0" presId="urn:microsoft.com/office/officeart/2005/8/layout/radial2"/>
    <dgm:cxn modelId="{FF184E67-6460-491D-849D-B327467137FB}" type="presParOf" srcId="{D14FC16F-287E-4625-8821-0A1CE8A7EB9B}" destId="{5CC04EF6-6B54-454D-94EE-041F6910EF84}" srcOrd="10" destOrd="0" presId="urn:microsoft.com/office/officeart/2005/8/layout/radial2"/>
    <dgm:cxn modelId="{F453822C-9206-4736-9507-44BBBA02C2B0}" type="presParOf" srcId="{5CC04EF6-6B54-454D-94EE-041F6910EF84}" destId="{6E5B4AE8-6309-470B-93C4-D1AC97138354}" srcOrd="0" destOrd="0" presId="urn:microsoft.com/office/officeart/2005/8/layout/radial2"/>
    <dgm:cxn modelId="{543D3752-DB56-4923-9628-95E426071E43}" type="presParOf" srcId="{5CC04EF6-6B54-454D-94EE-041F6910EF84}" destId="{516CEB68-AAA0-4B50-9EC8-460C42B5DB8A}"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D2C6729-2203-4FD8-9EEA-29B2E49856F2}" type="doc">
      <dgm:prSet loTypeId="urn:microsoft.com/office/officeart/2005/8/layout/radial2" loCatId="relationship" qsTypeId="urn:microsoft.com/office/officeart/2005/8/quickstyle/3d2" qsCatId="3D" csTypeId="urn:microsoft.com/office/officeart/2005/8/colors/accent1_2" csCatId="accent1" phldr="1"/>
      <dgm:spPr/>
      <dgm:t>
        <a:bodyPr/>
        <a:lstStyle/>
        <a:p>
          <a:pPr rtl="1"/>
          <a:endParaRPr lang="ar-SA"/>
        </a:p>
      </dgm:t>
    </dgm:pt>
    <dgm:pt modelId="{1E032CD2-285E-4F1E-82CA-9D88A9331CA6}">
      <dgm:prSet phldrT="[نص]" custT="1"/>
      <dgm:spPr>
        <a:solidFill>
          <a:schemeClr val="bg1">
            <a:lumMod val="85000"/>
          </a:schemeClr>
        </a:solidFill>
      </dgm:spPr>
      <dgm:t>
        <a:bodyPr/>
        <a:lstStyle/>
        <a:p>
          <a:pPr rtl="1"/>
          <a:r>
            <a:rPr lang="ar-SA" sz="1200" b="0" dirty="0" smtClean="0">
              <a:solidFill>
                <a:schemeClr val="tx1"/>
              </a:solidFill>
              <a:cs typeface="AL-Mateen" pitchFamily="2" charset="-78"/>
            </a:rPr>
            <a:t>قياس القدرات والاستعدادات</a:t>
          </a:r>
          <a:endParaRPr lang="ar-SA" sz="1200" b="0" dirty="0">
            <a:solidFill>
              <a:schemeClr val="tx1"/>
            </a:solidFill>
            <a:cs typeface="AL-Mateen" pitchFamily="2" charset="-78"/>
          </a:endParaRPr>
        </a:p>
      </dgm:t>
    </dgm:pt>
    <dgm:pt modelId="{EE3DDA62-7FBD-4362-A7E7-12C81C10C0D4}" type="parTrans" cxnId="{FAA1F80F-FD62-4C22-98BA-CECC511D13C5}">
      <dgm:prSet/>
      <dgm:spPr>
        <a:ln>
          <a:solidFill>
            <a:schemeClr val="bg1">
              <a:lumMod val="85000"/>
            </a:schemeClr>
          </a:solidFill>
        </a:ln>
      </dgm:spPr>
      <dgm:t>
        <a:bodyPr/>
        <a:lstStyle/>
        <a:p>
          <a:pPr rtl="1"/>
          <a:endParaRPr lang="ar-SA" sz="1200">
            <a:solidFill>
              <a:schemeClr val="tx1"/>
            </a:solidFill>
            <a:cs typeface="AL-Mateen" pitchFamily="2" charset="-78"/>
          </a:endParaRPr>
        </a:p>
      </dgm:t>
    </dgm:pt>
    <dgm:pt modelId="{66A86934-8BFD-4FE0-847E-33609BEB0941}" type="sibTrans" cxnId="{FAA1F80F-FD62-4C22-98BA-CECC511D13C5}">
      <dgm:prSet/>
      <dgm:spPr/>
      <dgm:t>
        <a:bodyPr/>
        <a:lstStyle/>
        <a:p>
          <a:pPr rtl="1"/>
          <a:endParaRPr lang="ar-SA" sz="1200">
            <a:solidFill>
              <a:schemeClr val="tx1"/>
            </a:solidFill>
            <a:cs typeface="AL-Mateen" pitchFamily="2" charset="-78"/>
          </a:endParaRPr>
        </a:p>
      </dgm:t>
    </dgm:pt>
    <dgm:pt modelId="{7FC417A9-3407-4FC7-A0D8-1262CAFFE41B}">
      <dgm:prSet phldrT="[نص]" custT="1"/>
      <dgm:spPr>
        <a:solidFill>
          <a:schemeClr val="bg1">
            <a:lumMod val="85000"/>
          </a:schemeClr>
        </a:solidFill>
      </dgm:spPr>
      <dgm:t>
        <a:bodyPr/>
        <a:lstStyle/>
        <a:p>
          <a:pPr rtl="1"/>
          <a:r>
            <a:rPr lang="ar-SA" sz="1200" dirty="0" smtClean="0">
              <a:solidFill>
                <a:schemeClr val="tx1"/>
              </a:solidFill>
              <a:cs typeface="AL-Mateen" pitchFamily="2" charset="-78"/>
            </a:rPr>
            <a:t>قياس الميول والاتجاهات</a:t>
          </a:r>
          <a:endParaRPr lang="ar-SA" sz="1200" dirty="0">
            <a:solidFill>
              <a:schemeClr val="tx1"/>
            </a:solidFill>
            <a:cs typeface="AL-Mateen" pitchFamily="2" charset="-78"/>
          </a:endParaRPr>
        </a:p>
      </dgm:t>
    </dgm:pt>
    <dgm:pt modelId="{4FF46933-8E75-44AA-9CDA-9AE2DE8C81C5}" type="parTrans" cxnId="{D2376940-E2E4-4E4F-AA49-09E75EE655F2}">
      <dgm:prSet/>
      <dgm:spPr>
        <a:ln>
          <a:solidFill>
            <a:schemeClr val="bg1">
              <a:lumMod val="85000"/>
            </a:schemeClr>
          </a:solidFill>
        </a:ln>
      </dgm:spPr>
      <dgm:t>
        <a:bodyPr/>
        <a:lstStyle/>
        <a:p>
          <a:pPr rtl="1"/>
          <a:endParaRPr lang="ar-SA" sz="1200">
            <a:solidFill>
              <a:schemeClr val="tx1"/>
            </a:solidFill>
            <a:cs typeface="AL-Mateen" pitchFamily="2" charset="-78"/>
          </a:endParaRPr>
        </a:p>
      </dgm:t>
    </dgm:pt>
    <dgm:pt modelId="{3C023BE0-B60E-486F-8399-434BE4004C10}" type="sibTrans" cxnId="{D2376940-E2E4-4E4F-AA49-09E75EE655F2}">
      <dgm:prSet/>
      <dgm:spPr/>
      <dgm:t>
        <a:bodyPr/>
        <a:lstStyle/>
        <a:p>
          <a:pPr rtl="1"/>
          <a:endParaRPr lang="ar-SA" sz="1200">
            <a:solidFill>
              <a:schemeClr val="tx1"/>
            </a:solidFill>
            <a:cs typeface="AL-Mateen" pitchFamily="2" charset="-78"/>
          </a:endParaRPr>
        </a:p>
      </dgm:t>
    </dgm:pt>
    <dgm:pt modelId="{34417D90-176E-47CF-90D1-B4C381A92EFB}">
      <dgm:prSet phldrT="[نص]" custT="1"/>
      <dgm:spPr/>
      <dgm:t>
        <a:bodyPr/>
        <a:lstStyle/>
        <a:p>
          <a:pPr rtl="1"/>
          <a:r>
            <a:rPr lang="ar-SA" sz="1800" dirty="0" smtClean="0">
              <a:solidFill>
                <a:schemeClr val="bg1"/>
              </a:solidFill>
              <a:cs typeface="AL-Mateen" pitchFamily="2" charset="-78"/>
            </a:rPr>
            <a:t>قياس التحصيل الدراسي</a:t>
          </a:r>
          <a:endParaRPr lang="ar-SA" sz="1800" dirty="0">
            <a:solidFill>
              <a:schemeClr val="bg1"/>
            </a:solidFill>
            <a:cs typeface="AL-Mateen" pitchFamily="2" charset="-78"/>
          </a:endParaRPr>
        </a:p>
      </dgm:t>
    </dgm:pt>
    <dgm:pt modelId="{E0EEC9B7-16C8-4365-8735-E9E0C41A6A70}" type="parTrans" cxnId="{69B8F76F-15F1-4C2C-B084-EB69E7714B9B}">
      <dgm:prSet/>
      <dgm:spPr/>
      <dgm:t>
        <a:bodyPr/>
        <a:lstStyle/>
        <a:p>
          <a:pPr rtl="1"/>
          <a:endParaRPr lang="ar-SA" sz="1200">
            <a:solidFill>
              <a:schemeClr val="tx1"/>
            </a:solidFill>
            <a:cs typeface="AL-Mateen" pitchFamily="2" charset="-78"/>
          </a:endParaRPr>
        </a:p>
      </dgm:t>
    </dgm:pt>
    <dgm:pt modelId="{C57D42DC-CDBB-45EB-9411-216735A3E887}" type="sibTrans" cxnId="{69B8F76F-15F1-4C2C-B084-EB69E7714B9B}">
      <dgm:prSet/>
      <dgm:spPr/>
      <dgm:t>
        <a:bodyPr/>
        <a:lstStyle/>
        <a:p>
          <a:pPr rtl="1"/>
          <a:endParaRPr lang="ar-SA" sz="1200">
            <a:solidFill>
              <a:schemeClr val="tx1"/>
            </a:solidFill>
            <a:cs typeface="AL-Mateen" pitchFamily="2" charset="-78"/>
          </a:endParaRPr>
        </a:p>
      </dgm:t>
    </dgm:pt>
    <dgm:pt modelId="{B3AC9D2F-59DD-4568-BAF1-F495D5B8E634}">
      <dgm:prSet custT="1"/>
      <dgm:spPr>
        <a:solidFill>
          <a:schemeClr val="bg1">
            <a:lumMod val="85000"/>
          </a:schemeClr>
        </a:solidFill>
      </dgm:spPr>
      <dgm:t>
        <a:bodyPr/>
        <a:lstStyle/>
        <a:p>
          <a:pPr rtl="1"/>
          <a:r>
            <a:rPr lang="ar-SA" sz="1600" dirty="0" smtClean="0">
              <a:solidFill>
                <a:schemeClr val="tx1"/>
              </a:solidFill>
              <a:cs typeface="AL-Mateen" pitchFamily="2" charset="-78"/>
            </a:rPr>
            <a:t>قياس الشخصية</a:t>
          </a:r>
          <a:endParaRPr lang="ar-SA" sz="1600" dirty="0">
            <a:solidFill>
              <a:schemeClr val="tx1"/>
            </a:solidFill>
            <a:cs typeface="AL-Mateen" pitchFamily="2" charset="-78"/>
          </a:endParaRPr>
        </a:p>
      </dgm:t>
    </dgm:pt>
    <dgm:pt modelId="{E6A41EA1-1EFD-46A3-9368-FE65CEE6103B}" type="parTrans" cxnId="{FE60AC57-B7D1-4162-8081-E67E4DBF46D6}">
      <dgm:prSet/>
      <dgm:spPr>
        <a:ln>
          <a:solidFill>
            <a:schemeClr val="bg1">
              <a:lumMod val="85000"/>
            </a:schemeClr>
          </a:solidFill>
        </a:ln>
      </dgm:spPr>
      <dgm:t>
        <a:bodyPr/>
        <a:lstStyle/>
        <a:p>
          <a:pPr rtl="1"/>
          <a:endParaRPr lang="ar-SA" sz="1200">
            <a:solidFill>
              <a:schemeClr val="tx1"/>
            </a:solidFill>
            <a:cs typeface="AL-Mateen" pitchFamily="2" charset="-78"/>
          </a:endParaRPr>
        </a:p>
      </dgm:t>
    </dgm:pt>
    <dgm:pt modelId="{748CD938-392C-45CC-BCB0-98277108F502}" type="sibTrans" cxnId="{FE60AC57-B7D1-4162-8081-E67E4DBF46D6}">
      <dgm:prSet/>
      <dgm:spPr/>
      <dgm:t>
        <a:bodyPr/>
        <a:lstStyle/>
        <a:p>
          <a:pPr rtl="1"/>
          <a:endParaRPr lang="ar-SA" sz="1200">
            <a:solidFill>
              <a:schemeClr val="tx1"/>
            </a:solidFill>
            <a:cs typeface="AL-Mateen" pitchFamily="2" charset="-78"/>
          </a:endParaRPr>
        </a:p>
      </dgm:t>
    </dgm:pt>
    <dgm:pt modelId="{35195E20-B26A-49F4-8C9B-01B9CB9477AD}">
      <dgm:prSet custT="1"/>
      <dgm:spPr>
        <a:solidFill>
          <a:schemeClr val="bg1">
            <a:lumMod val="85000"/>
          </a:schemeClr>
        </a:solidFill>
      </dgm:spPr>
      <dgm:t>
        <a:bodyPr/>
        <a:lstStyle/>
        <a:p>
          <a:pPr rtl="1"/>
          <a:r>
            <a:rPr lang="ar-SA" sz="1200" dirty="0" smtClean="0">
              <a:solidFill>
                <a:schemeClr val="tx1"/>
              </a:solidFill>
              <a:cs typeface="AL-Mateen" pitchFamily="2" charset="-78"/>
            </a:rPr>
            <a:t>قياس العلاقات الاجتماعية</a:t>
          </a:r>
          <a:endParaRPr lang="ar-SA" sz="1200" dirty="0">
            <a:solidFill>
              <a:schemeClr val="tx1"/>
            </a:solidFill>
            <a:cs typeface="AL-Mateen" pitchFamily="2" charset="-78"/>
          </a:endParaRPr>
        </a:p>
      </dgm:t>
    </dgm:pt>
    <dgm:pt modelId="{CA7616A8-7A76-4807-9049-265982B5C8BD}" type="parTrans" cxnId="{81A3E5D8-C1B9-45B4-8610-06B161D0D416}">
      <dgm:prSet/>
      <dgm:spPr>
        <a:ln>
          <a:solidFill>
            <a:schemeClr val="bg1">
              <a:lumMod val="85000"/>
            </a:schemeClr>
          </a:solidFill>
        </a:ln>
      </dgm:spPr>
      <dgm:t>
        <a:bodyPr/>
        <a:lstStyle/>
        <a:p>
          <a:pPr rtl="1"/>
          <a:endParaRPr lang="ar-SA" sz="1200">
            <a:solidFill>
              <a:schemeClr val="tx1"/>
            </a:solidFill>
            <a:cs typeface="AL-Mateen" pitchFamily="2" charset="-78"/>
          </a:endParaRPr>
        </a:p>
      </dgm:t>
    </dgm:pt>
    <dgm:pt modelId="{7CBAEE09-084C-41BC-8008-1AF8A287640B}" type="sibTrans" cxnId="{81A3E5D8-C1B9-45B4-8610-06B161D0D416}">
      <dgm:prSet/>
      <dgm:spPr/>
      <dgm:t>
        <a:bodyPr/>
        <a:lstStyle/>
        <a:p>
          <a:pPr rtl="1"/>
          <a:endParaRPr lang="ar-SA" sz="1200">
            <a:solidFill>
              <a:schemeClr val="tx1"/>
            </a:solidFill>
            <a:cs typeface="AL-Mateen" pitchFamily="2" charset="-78"/>
          </a:endParaRPr>
        </a:p>
      </dgm:t>
    </dgm:pt>
    <dgm:pt modelId="{CC97D7AA-0093-4960-8D70-A8E530F35032}" type="pres">
      <dgm:prSet presAssocID="{FD2C6729-2203-4FD8-9EEA-29B2E49856F2}" presName="composite" presStyleCnt="0">
        <dgm:presLayoutVars>
          <dgm:chMax val="5"/>
          <dgm:dir val="rev"/>
          <dgm:animLvl val="ctr"/>
          <dgm:resizeHandles val="exact"/>
        </dgm:presLayoutVars>
      </dgm:prSet>
      <dgm:spPr/>
      <dgm:t>
        <a:bodyPr/>
        <a:lstStyle/>
        <a:p>
          <a:endParaRPr lang="en-US"/>
        </a:p>
      </dgm:t>
    </dgm:pt>
    <dgm:pt modelId="{D14FC16F-287E-4625-8821-0A1CE8A7EB9B}" type="pres">
      <dgm:prSet presAssocID="{FD2C6729-2203-4FD8-9EEA-29B2E49856F2}" presName="cycle" presStyleCnt="0"/>
      <dgm:spPr/>
    </dgm:pt>
    <dgm:pt modelId="{04090288-4574-463F-AA15-8ECA4528A8C2}" type="pres">
      <dgm:prSet presAssocID="{FD2C6729-2203-4FD8-9EEA-29B2E49856F2}" presName="centerShape" presStyleCnt="0"/>
      <dgm:spPr/>
    </dgm:pt>
    <dgm:pt modelId="{37A52990-7CCF-4B98-B5CE-679D088CDB07}" type="pres">
      <dgm:prSet presAssocID="{FD2C6729-2203-4FD8-9EEA-29B2E49856F2}" presName="connSite" presStyleLbl="node1" presStyleIdx="0" presStyleCnt="6"/>
      <dgm:spPr/>
    </dgm:pt>
    <dgm:pt modelId="{BF7A2555-4E36-4C0D-92BA-1FD9C4053BB7}" type="pres">
      <dgm:prSet presAssocID="{FD2C6729-2203-4FD8-9EEA-29B2E49856F2}" presName="visible" presStyleLbl="node1" presStyleIdx="0" presStyleCnt="6"/>
      <dgm:spPr/>
    </dgm:pt>
    <dgm:pt modelId="{DFDF40F6-D93F-4FC9-9FB5-CC24398A34B7}" type="pres">
      <dgm:prSet presAssocID="{EE3DDA62-7FBD-4362-A7E7-12C81C10C0D4}" presName="Name25" presStyleLbl="parChTrans1D1" presStyleIdx="0" presStyleCnt="5"/>
      <dgm:spPr/>
      <dgm:t>
        <a:bodyPr/>
        <a:lstStyle/>
        <a:p>
          <a:endParaRPr lang="en-US"/>
        </a:p>
      </dgm:t>
    </dgm:pt>
    <dgm:pt modelId="{42E21AAF-68AA-46AD-BCF3-B5FBD9371685}" type="pres">
      <dgm:prSet presAssocID="{1E032CD2-285E-4F1E-82CA-9D88A9331CA6}" presName="node" presStyleCnt="0"/>
      <dgm:spPr/>
    </dgm:pt>
    <dgm:pt modelId="{CB807546-FB84-4B78-98A0-229B4024C598}" type="pres">
      <dgm:prSet presAssocID="{1E032CD2-285E-4F1E-82CA-9D88A9331CA6}" presName="parentNode" presStyleLbl="node1" presStyleIdx="1" presStyleCnt="6" custScaleX="128373">
        <dgm:presLayoutVars>
          <dgm:chMax val="1"/>
          <dgm:bulletEnabled val="1"/>
        </dgm:presLayoutVars>
      </dgm:prSet>
      <dgm:spPr/>
      <dgm:t>
        <a:bodyPr/>
        <a:lstStyle/>
        <a:p>
          <a:endParaRPr lang="en-US"/>
        </a:p>
      </dgm:t>
    </dgm:pt>
    <dgm:pt modelId="{E9748EE9-5051-4A8D-8FB9-E2C38B923222}" type="pres">
      <dgm:prSet presAssocID="{1E032CD2-285E-4F1E-82CA-9D88A9331CA6}" presName="childNode" presStyleLbl="revTx" presStyleIdx="0" presStyleCnt="0">
        <dgm:presLayoutVars>
          <dgm:bulletEnabled val="1"/>
        </dgm:presLayoutVars>
      </dgm:prSet>
      <dgm:spPr/>
      <dgm:t>
        <a:bodyPr/>
        <a:lstStyle/>
        <a:p>
          <a:pPr rtl="1"/>
          <a:endParaRPr lang="ar-SA"/>
        </a:p>
      </dgm:t>
    </dgm:pt>
    <dgm:pt modelId="{AE96C8B6-3EE9-4FAB-A7E6-52A398C7B5B6}" type="pres">
      <dgm:prSet presAssocID="{E6A41EA1-1EFD-46A3-9368-FE65CEE6103B}" presName="Name25" presStyleLbl="parChTrans1D1" presStyleIdx="1" presStyleCnt="5"/>
      <dgm:spPr/>
      <dgm:t>
        <a:bodyPr/>
        <a:lstStyle/>
        <a:p>
          <a:endParaRPr lang="en-US"/>
        </a:p>
      </dgm:t>
    </dgm:pt>
    <dgm:pt modelId="{2FC27193-D423-4D59-B32C-C5748233CD78}" type="pres">
      <dgm:prSet presAssocID="{B3AC9D2F-59DD-4568-BAF1-F495D5B8E634}" presName="node" presStyleCnt="0"/>
      <dgm:spPr/>
    </dgm:pt>
    <dgm:pt modelId="{1491C6DF-12D0-4041-A935-BFAC7617F642}" type="pres">
      <dgm:prSet presAssocID="{B3AC9D2F-59DD-4568-BAF1-F495D5B8E634}" presName="parentNode" presStyleLbl="node1" presStyleIdx="2" presStyleCnt="6">
        <dgm:presLayoutVars>
          <dgm:chMax val="1"/>
          <dgm:bulletEnabled val="1"/>
        </dgm:presLayoutVars>
      </dgm:prSet>
      <dgm:spPr/>
      <dgm:t>
        <a:bodyPr/>
        <a:lstStyle/>
        <a:p>
          <a:endParaRPr lang="en-US"/>
        </a:p>
      </dgm:t>
    </dgm:pt>
    <dgm:pt modelId="{98861E3C-0934-4D57-AF30-A849DDCF583C}" type="pres">
      <dgm:prSet presAssocID="{B3AC9D2F-59DD-4568-BAF1-F495D5B8E634}" presName="childNode" presStyleLbl="revTx" presStyleIdx="0" presStyleCnt="0">
        <dgm:presLayoutVars>
          <dgm:bulletEnabled val="1"/>
        </dgm:presLayoutVars>
      </dgm:prSet>
      <dgm:spPr/>
    </dgm:pt>
    <dgm:pt modelId="{04CA4A17-45A8-42EA-94AC-1380126C67B2}" type="pres">
      <dgm:prSet presAssocID="{4FF46933-8E75-44AA-9CDA-9AE2DE8C81C5}" presName="Name25" presStyleLbl="parChTrans1D1" presStyleIdx="2" presStyleCnt="5"/>
      <dgm:spPr/>
      <dgm:t>
        <a:bodyPr/>
        <a:lstStyle/>
        <a:p>
          <a:endParaRPr lang="en-US"/>
        </a:p>
      </dgm:t>
    </dgm:pt>
    <dgm:pt modelId="{BB05E2D3-A54C-4AFC-B587-4674518004B6}" type="pres">
      <dgm:prSet presAssocID="{7FC417A9-3407-4FC7-A0D8-1262CAFFE41B}" presName="node" presStyleCnt="0"/>
      <dgm:spPr/>
    </dgm:pt>
    <dgm:pt modelId="{59E4278F-0680-4EF8-AE80-9BE81EB5564A}" type="pres">
      <dgm:prSet presAssocID="{7FC417A9-3407-4FC7-A0D8-1262CAFFE41B}" presName="parentNode" presStyleLbl="node1" presStyleIdx="3" presStyleCnt="6">
        <dgm:presLayoutVars>
          <dgm:chMax val="1"/>
          <dgm:bulletEnabled val="1"/>
        </dgm:presLayoutVars>
      </dgm:prSet>
      <dgm:spPr/>
      <dgm:t>
        <a:bodyPr/>
        <a:lstStyle/>
        <a:p>
          <a:endParaRPr lang="en-US"/>
        </a:p>
      </dgm:t>
    </dgm:pt>
    <dgm:pt modelId="{5F0B945C-2A9B-488E-A8AC-BABC3CCBFDEF}" type="pres">
      <dgm:prSet presAssocID="{7FC417A9-3407-4FC7-A0D8-1262CAFFE41B}" presName="childNode" presStyleLbl="revTx" presStyleIdx="0" presStyleCnt="0">
        <dgm:presLayoutVars>
          <dgm:bulletEnabled val="1"/>
        </dgm:presLayoutVars>
      </dgm:prSet>
      <dgm:spPr/>
      <dgm:t>
        <a:bodyPr/>
        <a:lstStyle/>
        <a:p>
          <a:pPr rtl="1"/>
          <a:endParaRPr lang="ar-SA"/>
        </a:p>
      </dgm:t>
    </dgm:pt>
    <dgm:pt modelId="{1A79AA9D-25D5-4010-BBA9-F169D6F7301F}" type="pres">
      <dgm:prSet presAssocID="{CA7616A8-7A76-4807-9049-265982B5C8BD}" presName="Name25" presStyleLbl="parChTrans1D1" presStyleIdx="3" presStyleCnt="5"/>
      <dgm:spPr/>
      <dgm:t>
        <a:bodyPr/>
        <a:lstStyle/>
        <a:p>
          <a:endParaRPr lang="en-US"/>
        </a:p>
      </dgm:t>
    </dgm:pt>
    <dgm:pt modelId="{90499EB4-D62B-4B48-84E9-7EA836DC420F}" type="pres">
      <dgm:prSet presAssocID="{35195E20-B26A-49F4-8C9B-01B9CB9477AD}" presName="node" presStyleCnt="0"/>
      <dgm:spPr/>
    </dgm:pt>
    <dgm:pt modelId="{27A1F839-31CC-4D07-A9B0-80970EDD345A}" type="pres">
      <dgm:prSet presAssocID="{35195E20-B26A-49F4-8C9B-01B9CB9477AD}" presName="parentNode" presStyleLbl="node1" presStyleIdx="4" presStyleCnt="6" custScaleX="143938">
        <dgm:presLayoutVars>
          <dgm:chMax val="1"/>
          <dgm:bulletEnabled val="1"/>
        </dgm:presLayoutVars>
      </dgm:prSet>
      <dgm:spPr/>
      <dgm:t>
        <a:bodyPr/>
        <a:lstStyle/>
        <a:p>
          <a:endParaRPr lang="en-US"/>
        </a:p>
      </dgm:t>
    </dgm:pt>
    <dgm:pt modelId="{869D46CA-5604-4AE2-AF14-11CA76975989}" type="pres">
      <dgm:prSet presAssocID="{35195E20-B26A-49F4-8C9B-01B9CB9477AD}" presName="childNode" presStyleLbl="revTx" presStyleIdx="0" presStyleCnt="0">
        <dgm:presLayoutVars>
          <dgm:bulletEnabled val="1"/>
        </dgm:presLayoutVars>
      </dgm:prSet>
      <dgm:spPr/>
    </dgm:pt>
    <dgm:pt modelId="{F1C31ACD-D2F9-497A-9F3A-2335FB01F721}" type="pres">
      <dgm:prSet presAssocID="{E0EEC9B7-16C8-4365-8735-E9E0C41A6A70}" presName="Name25" presStyleLbl="parChTrans1D1" presStyleIdx="4" presStyleCnt="5"/>
      <dgm:spPr/>
      <dgm:t>
        <a:bodyPr/>
        <a:lstStyle/>
        <a:p>
          <a:endParaRPr lang="en-US"/>
        </a:p>
      </dgm:t>
    </dgm:pt>
    <dgm:pt modelId="{5CC04EF6-6B54-454D-94EE-041F6910EF84}" type="pres">
      <dgm:prSet presAssocID="{34417D90-176E-47CF-90D1-B4C381A92EFB}" presName="node" presStyleCnt="0"/>
      <dgm:spPr/>
    </dgm:pt>
    <dgm:pt modelId="{6E5B4AE8-6309-470B-93C4-D1AC97138354}" type="pres">
      <dgm:prSet presAssocID="{34417D90-176E-47CF-90D1-B4C381A92EFB}" presName="parentNode" presStyleLbl="node1" presStyleIdx="5" presStyleCnt="6" custScaleX="153345">
        <dgm:presLayoutVars>
          <dgm:chMax val="1"/>
          <dgm:bulletEnabled val="1"/>
        </dgm:presLayoutVars>
      </dgm:prSet>
      <dgm:spPr/>
      <dgm:t>
        <a:bodyPr/>
        <a:lstStyle/>
        <a:p>
          <a:endParaRPr lang="en-US"/>
        </a:p>
      </dgm:t>
    </dgm:pt>
    <dgm:pt modelId="{516CEB68-AAA0-4B50-9EC8-460C42B5DB8A}" type="pres">
      <dgm:prSet presAssocID="{34417D90-176E-47CF-90D1-B4C381A92EFB}" presName="childNode" presStyleLbl="revTx" presStyleIdx="0" presStyleCnt="0">
        <dgm:presLayoutVars>
          <dgm:bulletEnabled val="1"/>
        </dgm:presLayoutVars>
      </dgm:prSet>
      <dgm:spPr/>
      <dgm:t>
        <a:bodyPr/>
        <a:lstStyle/>
        <a:p>
          <a:pPr rtl="1"/>
          <a:endParaRPr lang="ar-SA"/>
        </a:p>
      </dgm:t>
    </dgm:pt>
  </dgm:ptLst>
  <dgm:cxnLst>
    <dgm:cxn modelId="{9A810CB6-B343-420D-9E4B-1920FC8F4C47}" type="presOf" srcId="{E0EEC9B7-16C8-4365-8735-E9E0C41A6A70}" destId="{F1C31ACD-D2F9-497A-9F3A-2335FB01F721}" srcOrd="0" destOrd="0" presId="urn:microsoft.com/office/officeart/2005/8/layout/radial2"/>
    <dgm:cxn modelId="{8C9287FF-3FB0-4A76-A6A4-6C8996447B5C}" type="presOf" srcId="{B3AC9D2F-59DD-4568-BAF1-F495D5B8E634}" destId="{1491C6DF-12D0-4041-A935-BFAC7617F642}" srcOrd="0" destOrd="0" presId="urn:microsoft.com/office/officeart/2005/8/layout/radial2"/>
    <dgm:cxn modelId="{FAA1F80F-FD62-4C22-98BA-CECC511D13C5}" srcId="{FD2C6729-2203-4FD8-9EEA-29B2E49856F2}" destId="{1E032CD2-285E-4F1E-82CA-9D88A9331CA6}" srcOrd="0" destOrd="0" parTransId="{EE3DDA62-7FBD-4362-A7E7-12C81C10C0D4}" sibTransId="{66A86934-8BFD-4FE0-847E-33609BEB0941}"/>
    <dgm:cxn modelId="{1C346133-ADBC-406A-8FBB-20F7BEE2BB18}" type="presOf" srcId="{4FF46933-8E75-44AA-9CDA-9AE2DE8C81C5}" destId="{04CA4A17-45A8-42EA-94AC-1380126C67B2}" srcOrd="0" destOrd="0" presId="urn:microsoft.com/office/officeart/2005/8/layout/radial2"/>
    <dgm:cxn modelId="{49B7C357-D65D-4D38-AC6E-AF570BBF3347}" type="presOf" srcId="{7FC417A9-3407-4FC7-A0D8-1262CAFFE41B}" destId="{59E4278F-0680-4EF8-AE80-9BE81EB5564A}" srcOrd="0" destOrd="0" presId="urn:microsoft.com/office/officeart/2005/8/layout/radial2"/>
    <dgm:cxn modelId="{5D8861C5-120E-4149-817D-95CB64393F3B}" type="presOf" srcId="{EE3DDA62-7FBD-4362-A7E7-12C81C10C0D4}" destId="{DFDF40F6-D93F-4FC9-9FB5-CC24398A34B7}" srcOrd="0" destOrd="0" presId="urn:microsoft.com/office/officeart/2005/8/layout/radial2"/>
    <dgm:cxn modelId="{C81F7309-9832-44FE-9064-91BA9CDD8C9E}" type="presOf" srcId="{35195E20-B26A-49F4-8C9B-01B9CB9477AD}" destId="{27A1F839-31CC-4D07-A9B0-80970EDD345A}" srcOrd="0" destOrd="0" presId="urn:microsoft.com/office/officeart/2005/8/layout/radial2"/>
    <dgm:cxn modelId="{81A3E5D8-C1B9-45B4-8610-06B161D0D416}" srcId="{FD2C6729-2203-4FD8-9EEA-29B2E49856F2}" destId="{35195E20-B26A-49F4-8C9B-01B9CB9477AD}" srcOrd="3" destOrd="0" parTransId="{CA7616A8-7A76-4807-9049-265982B5C8BD}" sibTransId="{7CBAEE09-084C-41BC-8008-1AF8A287640B}"/>
    <dgm:cxn modelId="{26DC420A-FDF0-4A3E-8F28-D5D1438230B5}" type="presOf" srcId="{FD2C6729-2203-4FD8-9EEA-29B2E49856F2}" destId="{CC97D7AA-0093-4960-8D70-A8E530F35032}" srcOrd="0" destOrd="0" presId="urn:microsoft.com/office/officeart/2005/8/layout/radial2"/>
    <dgm:cxn modelId="{0A6F25D2-C8D8-45AD-BC22-E78745B4CF95}" type="presOf" srcId="{34417D90-176E-47CF-90D1-B4C381A92EFB}" destId="{6E5B4AE8-6309-470B-93C4-D1AC97138354}" srcOrd="0" destOrd="0" presId="urn:microsoft.com/office/officeart/2005/8/layout/radial2"/>
    <dgm:cxn modelId="{BDF5B86E-00D1-426A-A2E8-EF774868EED0}" type="presOf" srcId="{CA7616A8-7A76-4807-9049-265982B5C8BD}" destId="{1A79AA9D-25D5-4010-BBA9-F169D6F7301F}" srcOrd="0" destOrd="0" presId="urn:microsoft.com/office/officeart/2005/8/layout/radial2"/>
    <dgm:cxn modelId="{D2376940-E2E4-4E4F-AA49-09E75EE655F2}" srcId="{FD2C6729-2203-4FD8-9EEA-29B2E49856F2}" destId="{7FC417A9-3407-4FC7-A0D8-1262CAFFE41B}" srcOrd="2" destOrd="0" parTransId="{4FF46933-8E75-44AA-9CDA-9AE2DE8C81C5}" sibTransId="{3C023BE0-B60E-486F-8399-434BE4004C10}"/>
    <dgm:cxn modelId="{69B8F76F-15F1-4C2C-B084-EB69E7714B9B}" srcId="{FD2C6729-2203-4FD8-9EEA-29B2E49856F2}" destId="{34417D90-176E-47CF-90D1-B4C381A92EFB}" srcOrd="4" destOrd="0" parTransId="{E0EEC9B7-16C8-4365-8735-E9E0C41A6A70}" sibTransId="{C57D42DC-CDBB-45EB-9411-216735A3E887}"/>
    <dgm:cxn modelId="{FE60AC57-B7D1-4162-8081-E67E4DBF46D6}" srcId="{FD2C6729-2203-4FD8-9EEA-29B2E49856F2}" destId="{B3AC9D2F-59DD-4568-BAF1-F495D5B8E634}" srcOrd="1" destOrd="0" parTransId="{E6A41EA1-1EFD-46A3-9368-FE65CEE6103B}" sibTransId="{748CD938-392C-45CC-BCB0-98277108F502}"/>
    <dgm:cxn modelId="{90006432-928E-4518-9FDB-19930FC8B70C}" type="presOf" srcId="{E6A41EA1-1EFD-46A3-9368-FE65CEE6103B}" destId="{AE96C8B6-3EE9-4FAB-A7E6-52A398C7B5B6}" srcOrd="0" destOrd="0" presId="urn:microsoft.com/office/officeart/2005/8/layout/radial2"/>
    <dgm:cxn modelId="{CDB69A08-D310-41F6-AA14-15FB9E581C71}" type="presOf" srcId="{1E032CD2-285E-4F1E-82CA-9D88A9331CA6}" destId="{CB807546-FB84-4B78-98A0-229B4024C598}" srcOrd="0" destOrd="0" presId="urn:microsoft.com/office/officeart/2005/8/layout/radial2"/>
    <dgm:cxn modelId="{0F5A97AD-0D2A-4D4B-86DF-A82924578BC2}" type="presParOf" srcId="{CC97D7AA-0093-4960-8D70-A8E530F35032}" destId="{D14FC16F-287E-4625-8821-0A1CE8A7EB9B}" srcOrd="0" destOrd="0" presId="urn:microsoft.com/office/officeart/2005/8/layout/radial2"/>
    <dgm:cxn modelId="{B5E21643-7DFB-4E4E-BBCC-CC96DCF0BA82}" type="presParOf" srcId="{D14FC16F-287E-4625-8821-0A1CE8A7EB9B}" destId="{04090288-4574-463F-AA15-8ECA4528A8C2}" srcOrd="0" destOrd="0" presId="urn:microsoft.com/office/officeart/2005/8/layout/radial2"/>
    <dgm:cxn modelId="{BF2BE089-AC47-4918-A256-B599C9C89720}" type="presParOf" srcId="{04090288-4574-463F-AA15-8ECA4528A8C2}" destId="{37A52990-7CCF-4B98-B5CE-679D088CDB07}" srcOrd="0" destOrd="0" presId="urn:microsoft.com/office/officeart/2005/8/layout/radial2"/>
    <dgm:cxn modelId="{F540FDDD-B962-45AB-9932-1AA5CCA73063}" type="presParOf" srcId="{04090288-4574-463F-AA15-8ECA4528A8C2}" destId="{BF7A2555-4E36-4C0D-92BA-1FD9C4053BB7}" srcOrd="1" destOrd="0" presId="urn:microsoft.com/office/officeart/2005/8/layout/radial2"/>
    <dgm:cxn modelId="{79DA5236-7EDE-4114-B4BF-7758B56A4ED0}" type="presParOf" srcId="{D14FC16F-287E-4625-8821-0A1CE8A7EB9B}" destId="{DFDF40F6-D93F-4FC9-9FB5-CC24398A34B7}" srcOrd="1" destOrd="0" presId="urn:microsoft.com/office/officeart/2005/8/layout/radial2"/>
    <dgm:cxn modelId="{26422033-8E4C-4179-92F5-C290F782BA02}" type="presParOf" srcId="{D14FC16F-287E-4625-8821-0A1CE8A7EB9B}" destId="{42E21AAF-68AA-46AD-BCF3-B5FBD9371685}" srcOrd="2" destOrd="0" presId="urn:microsoft.com/office/officeart/2005/8/layout/radial2"/>
    <dgm:cxn modelId="{FAF65117-6EF9-4C21-AAC1-5E2775FFD47A}" type="presParOf" srcId="{42E21AAF-68AA-46AD-BCF3-B5FBD9371685}" destId="{CB807546-FB84-4B78-98A0-229B4024C598}" srcOrd="0" destOrd="0" presId="urn:microsoft.com/office/officeart/2005/8/layout/radial2"/>
    <dgm:cxn modelId="{37E84DED-455B-407B-8801-11211911CC21}" type="presParOf" srcId="{42E21AAF-68AA-46AD-BCF3-B5FBD9371685}" destId="{E9748EE9-5051-4A8D-8FB9-E2C38B923222}" srcOrd="1" destOrd="0" presId="urn:microsoft.com/office/officeart/2005/8/layout/radial2"/>
    <dgm:cxn modelId="{5207450B-4F10-4ECC-8A98-7685000CD8F8}" type="presParOf" srcId="{D14FC16F-287E-4625-8821-0A1CE8A7EB9B}" destId="{AE96C8B6-3EE9-4FAB-A7E6-52A398C7B5B6}" srcOrd="3" destOrd="0" presId="urn:microsoft.com/office/officeart/2005/8/layout/radial2"/>
    <dgm:cxn modelId="{D173D359-2F55-4720-ABAD-39DF4779E90B}" type="presParOf" srcId="{D14FC16F-287E-4625-8821-0A1CE8A7EB9B}" destId="{2FC27193-D423-4D59-B32C-C5748233CD78}" srcOrd="4" destOrd="0" presId="urn:microsoft.com/office/officeart/2005/8/layout/radial2"/>
    <dgm:cxn modelId="{0B5793AC-3B1A-45F3-97C7-4A18374689AA}" type="presParOf" srcId="{2FC27193-D423-4D59-B32C-C5748233CD78}" destId="{1491C6DF-12D0-4041-A935-BFAC7617F642}" srcOrd="0" destOrd="0" presId="urn:microsoft.com/office/officeart/2005/8/layout/radial2"/>
    <dgm:cxn modelId="{66B28F4D-C120-4A4E-9AA5-DF8FFD1F9292}" type="presParOf" srcId="{2FC27193-D423-4D59-B32C-C5748233CD78}" destId="{98861E3C-0934-4D57-AF30-A849DDCF583C}" srcOrd="1" destOrd="0" presId="urn:microsoft.com/office/officeart/2005/8/layout/radial2"/>
    <dgm:cxn modelId="{D97C332C-430E-4AF5-BDF0-4267F90D9AF6}" type="presParOf" srcId="{D14FC16F-287E-4625-8821-0A1CE8A7EB9B}" destId="{04CA4A17-45A8-42EA-94AC-1380126C67B2}" srcOrd="5" destOrd="0" presId="urn:microsoft.com/office/officeart/2005/8/layout/radial2"/>
    <dgm:cxn modelId="{D9F2C128-2F9D-4F6D-A42E-2085D009148A}" type="presParOf" srcId="{D14FC16F-287E-4625-8821-0A1CE8A7EB9B}" destId="{BB05E2D3-A54C-4AFC-B587-4674518004B6}" srcOrd="6" destOrd="0" presId="urn:microsoft.com/office/officeart/2005/8/layout/radial2"/>
    <dgm:cxn modelId="{CE90EB39-B6D6-4139-B3D2-87204936EE12}" type="presParOf" srcId="{BB05E2D3-A54C-4AFC-B587-4674518004B6}" destId="{59E4278F-0680-4EF8-AE80-9BE81EB5564A}" srcOrd="0" destOrd="0" presId="urn:microsoft.com/office/officeart/2005/8/layout/radial2"/>
    <dgm:cxn modelId="{43C1D148-CC6E-4D7D-9997-9CC74159045B}" type="presParOf" srcId="{BB05E2D3-A54C-4AFC-B587-4674518004B6}" destId="{5F0B945C-2A9B-488E-A8AC-BABC3CCBFDEF}" srcOrd="1" destOrd="0" presId="urn:microsoft.com/office/officeart/2005/8/layout/radial2"/>
    <dgm:cxn modelId="{0AAF73BD-59C8-4E7A-9A37-DD21F4C4DEAF}" type="presParOf" srcId="{D14FC16F-287E-4625-8821-0A1CE8A7EB9B}" destId="{1A79AA9D-25D5-4010-BBA9-F169D6F7301F}" srcOrd="7" destOrd="0" presId="urn:microsoft.com/office/officeart/2005/8/layout/radial2"/>
    <dgm:cxn modelId="{34E4E629-BCE5-4C85-9D86-E5A176B5B4DB}" type="presParOf" srcId="{D14FC16F-287E-4625-8821-0A1CE8A7EB9B}" destId="{90499EB4-D62B-4B48-84E9-7EA836DC420F}" srcOrd="8" destOrd="0" presId="urn:microsoft.com/office/officeart/2005/8/layout/radial2"/>
    <dgm:cxn modelId="{DA5CA464-A162-4E11-BBD1-E0D723559FA0}" type="presParOf" srcId="{90499EB4-D62B-4B48-84E9-7EA836DC420F}" destId="{27A1F839-31CC-4D07-A9B0-80970EDD345A}" srcOrd="0" destOrd="0" presId="urn:microsoft.com/office/officeart/2005/8/layout/radial2"/>
    <dgm:cxn modelId="{62DDA2E6-F1A2-43F3-B460-DD9447403E3B}" type="presParOf" srcId="{90499EB4-D62B-4B48-84E9-7EA836DC420F}" destId="{869D46CA-5604-4AE2-AF14-11CA76975989}" srcOrd="1" destOrd="0" presId="urn:microsoft.com/office/officeart/2005/8/layout/radial2"/>
    <dgm:cxn modelId="{752E6FEC-9CF2-4FC7-BB62-23E4363FE15B}" type="presParOf" srcId="{D14FC16F-287E-4625-8821-0A1CE8A7EB9B}" destId="{F1C31ACD-D2F9-497A-9F3A-2335FB01F721}" srcOrd="9" destOrd="0" presId="urn:microsoft.com/office/officeart/2005/8/layout/radial2"/>
    <dgm:cxn modelId="{1720E1B9-1737-4079-B397-B60E2F85DEE7}" type="presParOf" srcId="{D14FC16F-287E-4625-8821-0A1CE8A7EB9B}" destId="{5CC04EF6-6B54-454D-94EE-041F6910EF84}" srcOrd="10" destOrd="0" presId="urn:microsoft.com/office/officeart/2005/8/layout/radial2"/>
    <dgm:cxn modelId="{54ED3C7A-A488-4F8F-96E1-9A0ADF32EEA6}" type="presParOf" srcId="{5CC04EF6-6B54-454D-94EE-041F6910EF84}" destId="{6E5B4AE8-6309-470B-93C4-D1AC97138354}" srcOrd="0" destOrd="0" presId="urn:microsoft.com/office/officeart/2005/8/layout/radial2"/>
    <dgm:cxn modelId="{DDE31630-EDE9-4635-83D6-36CE7471571E}" type="presParOf" srcId="{5CC04EF6-6B54-454D-94EE-041F6910EF84}" destId="{516CEB68-AAA0-4B50-9EC8-460C42B5DB8A}"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D2C6729-2203-4FD8-9EEA-29B2E49856F2}" type="doc">
      <dgm:prSet loTypeId="urn:microsoft.com/office/officeart/2005/8/layout/radial2" loCatId="relationship" qsTypeId="urn:microsoft.com/office/officeart/2005/8/quickstyle/3d2" qsCatId="3D" csTypeId="urn:microsoft.com/office/officeart/2005/8/colors/accent1_2" csCatId="accent1" phldr="1"/>
      <dgm:spPr/>
      <dgm:t>
        <a:bodyPr/>
        <a:lstStyle/>
        <a:p>
          <a:pPr rtl="1"/>
          <a:endParaRPr lang="ar-SA"/>
        </a:p>
      </dgm:t>
    </dgm:pt>
    <dgm:pt modelId="{1E032CD2-285E-4F1E-82CA-9D88A9331CA6}">
      <dgm:prSet phldrT="[نص]" custT="1"/>
      <dgm:spPr>
        <a:solidFill>
          <a:schemeClr val="bg1">
            <a:lumMod val="85000"/>
          </a:schemeClr>
        </a:solidFill>
      </dgm:spPr>
      <dgm:t>
        <a:bodyPr/>
        <a:lstStyle/>
        <a:p>
          <a:pPr rtl="1"/>
          <a:r>
            <a:rPr lang="ar-SA" sz="1200" b="0" dirty="0" smtClean="0">
              <a:solidFill>
                <a:schemeClr val="bg1">
                  <a:lumMod val="50000"/>
                </a:schemeClr>
              </a:solidFill>
              <a:cs typeface="AL-Mateen" pitchFamily="2" charset="-78"/>
            </a:rPr>
            <a:t>قياس القدرات والاستعدادات</a:t>
          </a:r>
          <a:endParaRPr lang="ar-SA" sz="1200" b="0" dirty="0">
            <a:solidFill>
              <a:schemeClr val="bg1">
                <a:lumMod val="50000"/>
              </a:schemeClr>
            </a:solidFill>
            <a:cs typeface="AL-Mateen" pitchFamily="2" charset="-78"/>
          </a:endParaRPr>
        </a:p>
      </dgm:t>
    </dgm:pt>
    <dgm:pt modelId="{EE3DDA62-7FBD-4362-A7E7-12C81C10C0D4}" type="parTrans" cxnId="{FAA1F80F-FD62-4C22-98BA-CECC511D13C5}">
      <dgm:prSet/>
      <dgm:spPr>
        <a:ln>
          <a:solidFill>
            <a:schemeClr val="bg1">
              <a:lumMod val="85000"/>
            </a:schemeClr>
          </a:solidFill>
        </a:ln>
      </dgm:spPr>
      <dgm:t>
        <a:bodyPr/>
        <a:lstStyle/>
        <a:p>
          <a:pPr rtl="1"/>
          <a:endParaRPr lang="ar-SA" sz="1200">
            <a:solidFill>
              <a:schemeClr val="tx1"/>
            </a:solidFill>
            <a:cs typeface="AL-Mateen" pitchFamily="2" charset="-78"/>
          </a:endParaRPr>
        </a:p>
      </dgm:t>
    </dgm:pt>
    <dgm:pt modelId="{66A86934-8BFD-4FE0-847E-33609BEB0941}" type="sibTrans" cxnId="{FAA1F80F-FD62-4C22-98BA-CECC511D13C5}">
      <dgm:prSet/>
      <dgm:spPr/>
      <dgm:t>
        <a:bodyPr/>
        <a:lstStyle/>
        <a:p>
          <a:pPr rtl="1"/>
          <a:endParaRPr lang="ar-SA" sz="1200">
            <a:solidFill>
              <a:schemeClr val="tx1"/>
            </a:solidFill>
            <a:cs typeface="AL-Mateen" pitchFamily="2" charset="-78"/>
          </a:endParaRPr>
        </a:p>
      </dgm:t>
    </dgm:pt>
    <dgm:pt modelId="{7FC417A9-3407-4FC7-A0D8-1262CAFFE41B}">
      <dgm:prSet phldrT="[نص]" custT="1"/>
      <dgm:spPr>
        <a:solidFill>
          <a:schemeClr val="bg1">
            <a:lumMod val="85000"/>
          </a:schemeClr>
        </a:solidFill>
      </dgm:spPr>
      <dgm:t>
        <a:bodyPr/>
        <a:lstStyle/>
        <a:p>
          <a:pPr rtl="1"/>
          <a:r>
            <a:rPr lang="ar-SA" sz="1200" dirty="0" smtClean="0">
              <a:solidFill>
                <a:schemeClr val="bg1">
                  <a:lumMod val="50000"/>
                </a:schemeClr>
              </a:solidFill>
              <a:cs typeface="AL-Mateen" pitchFamily="2" charset="-78"/>
            </a:rPr>
            <a:t>قياس الميول والاتجاهات</a:t>
          </a:r>
          <a:endParaRPr lang="ar-SA" sz="1200" dirty="0">
            <a:solidFill>
              <a:schemeClr val="bg1">
                <a:lumMod val="50000"/>
              </a:schemeClr>
            </a:solidFill>
            <a:cs typeface="AL-Mateen" pitchFamily="2" charset="-78"/>
          </a:endParaRPr>
        </a:p>
      </dgm:t>
    </dgm:pt>
    <dgm:pt modelId="{4FF46933-8E75-44AA-9CDA-9AE2DE8C81C5}" type="parTrans" cxnId="{D2376940-E2E4-4E4F-AA49-09E75EE655F2}">
      <dgm:prSet/>
      <dgm:spPr>
        <a:ln>
          <a:solidFill>
            <a:schemeClr val="bg1">
              <a:lumMod val="85000"/>
            </a:schemeClr>
          </a:solidFill>
        </a:ln>
      </dgm:spPr>
      <dgm:t>
        <a:bodyPr/>
        <a:lstStyle/>
        <a:p>
          <a:pPr rtl="1"/>
          <a:endParaRPr lang="ar-SA" sz="1200">
            <a:solidFill>
              <a:schemeClr val="tx1"/>
            </a:solidFill>
            <a:cs typeface="AL-Mateen" pitchFamily="2" charset="-78"/>
          </a:endParaRPr>
        </a:p>
      </dgm:t>
    </dgm:pt>
    <dgm:pt modelId="{3C023BE0-B60E-486F-8399-434BE4004C10}" type="sibTrans" cxnId="{D2376940-E2E4-4E4F-AA49-09E75EE655F2}">
      <dgm:prSet/>
      <dgm:spPr/>
      <dgm:t>
        <a:bodyPr/>
        <a:lstStyle/>
        <a:p>
          <a:pPr rtl="1"/>
          <a:endParaRPr lang="ar-SA" sz="1200">
            <a:solidFill>
              <a:schemeClr val="tx1"/>
            </a:solidFill>
            <a:cs typeface="AL-Mateen" pitchFamily="2" charset="-78"/>
          </a:endParaRPr>
        </a:p>
      </dgm:t>
    </dgm:pt>
    <dgm:pt modelId="{34417D90-176E-47CF-90D1-B4C381A92EFB}">
      <dgm:prSet phldrT="[نص]" custT="1"/>
      <dgm:spPr/>
      <dgm:t>
        <a:bodyPr/>
        <a:lstStyle/>
        <a:p>
          <a:pPr rtl="1"/>
          <a:r>
            <a:rPr lang="ar-SA" sz="1200" dirty="0" smtClean="0">
              <a:solidFill>
                <a:schemeClr val="tx1"/>
              </a:solidFill>
              <a:cs typeface="AL-Mateen" pitchFamily="2" charset="-78"/>
            </a:rPr>
            <a:t>قياس التحصيل الدراسي</a:t>
          </a:r>
          <a:endParaRPr lang="ar-SA" sz="1200" dirty="0">
            <a:solidFill>
              <a:schemeClr val="tx1"/>
            </a:solidFill>
            <a:cs typeface="AL-Mateen" pitchFamily="2" charset="-78"/>
          </a:endParaRPr>
        </a:p>
      </dgm:t>
    </dgm:pt>
    <dgm:pt modelId="{E0EEC9B7-16C8-4365-8735-E9E0C41A6A70}" type="parTrans" cxnId="{69B8F76F-15F1-4C2C-B084-EB69E7714B9B}">
      <dgm:prSet/>
      <dgm:spPr/>
      <dgm:t>
        <a:bodyPr/>
        <a:lstStyle/>
        <a:p>
          <a:pPr rtl="1"/>
          <a:endParaRPr lang="ar-SA" sz="1200">
            <a:solidFill>
              <a:schemeClr val="tx1"/>
            </a:solidFill>
            <a:cs typeface="AL-Mateen" pitchFamily="2" charset="-78"/>
          </a:endParaRPr>
        </a:p>
      </dgm:t>
    </dgm:pt>
    <dgm:pt modelId="{C57D42DC-CDBB-45EB-9411-216735A3E887}" type="sibTrans" cxnId="{69B8F76F-15F1-4C2C-B084-EB69E7714B9B}">
      <dgm:prSet/>
      <dgm:spPr/>
      <dgm:t>
        <a:bodyPr/>
        <a:lstStyle/>
        <a:p>
          <a:pPr rtl="1"/>
          <a:endParaRPr lang="ar-SA" sz="1200">
            <a:solidFill>
              <a:schemeClr val="tx1"/>
            </a:solidFill>
            <a:cs typeface="AL-Mateen" pitchFamily="2" charset="-78"/>
          </a:endParaRPr>
        </a:p>
      </dgm:t>
    </dgm:pt>
    <dgm:pt modelId="{B3AC9D2F-59DD-4568-BAF1-F495D5B8E634}">
      <dgm:prSet custT="1"/>
      <dgm:spPr>
        <a:solidFill>
          <a:schemeClr val="bg1">
            <a:lumMod val="85000"/>
          </a:schemeClr>
        </a:solidFill>
      </dgm:spPr>
      <dgm:t>
        <a:bodyPr/>
        <a:lstStyle/>
        <a:p>
          <a:pPr rtl="1"/>
          <a:r>
            <a:rPr lang="ar-SA" sz="1600" dirty="0" smtClean="0">
              <a:solidFill>
                <a:schemeClr val="bg1">
                  <a:lumMod val="50000"/>
                </a:schemeClr>
              </a:solidFill>
              <a:cs typeface="AL-Mateen" pitchFamily="2" charset="-78"/>
            </a:rPr>
            <a:t>قياس الشخصية</a:t>
          </a:r>
          <a:endParaRPr lang="ar-SA" sz="1600" dirty="0">
            <a:solidFill>
              <a:schemeClr val="bg1">
                <a:lumMod val="50000"/>
              </a:schemeClr>
            </a:solidFill>
            <a:cs typeface="AL-Mateen" pitchFamily="2" charset="-78"/>
          </a:endParaRPr>
        </a:p>
      </dgm:t>
    </dgm:pt>
    <dgm:pt modelId="{E6A41EA1-1EFD-46A3-9368-FE65CEE6103B}" type="parTrans" cxnId="{FE60AC57-B7D1-4162-8081-E67E4DBF46D6}">
      <dgm:prSet/>
      <dgm:spPr>
        <a:ln>
          <a:solidFill>
            <a:schemeClr val="bg1">
              <a:lumMod val="85000"/>
            </a:schemeClr>
          </a:solidFill>
        </a:ln>
      </dgm:spPr>
      <dgm:t>
        <a:bodyPr/>
        <a:lstStyle/>
        <a:p>
          <a:pPr rtl="1"/>
          <a:endParaRPr lang="ar-SA" sz="1200">
            <a:solidFill>
              <a:schemeClr val="tx1"/>
            </a:solidFill>
            <a:cs typeface="AL-Mateen" pitchFamily="2" charset="-78"/>
          </a:endParaRPr>
        </a:p>
      </dgm:t>
    </dgm:pt>
    <dgm:pt modelId="{748CD938-392C-45CC-BCB0-98277108F502}" type="sibTrans" cxnId="{FE60AC57-B7D1-4162-8081-E67E4DBF46D6}">
      <dgm:prSet/>
      <dgm:spPr/>
      <dgm:t>
        <a:bodyPr/>
        <a:lstStyle/>
        <a:p>
          <a:pPr rtl="1"/>
          <a:endParaRPr lang="ar-SA" sz="1200">
            <a:solidFill>
              <a:schemeClr val="tx1"/>
            </a:solidFill>
            <a:cs typeface="AL-Mateen" pitchFamily="2" charset="-78"/>
          </a:endParaRPr>
        </a:p>
      </dgm:t>
    </dgm:pt>
    <dgm:pt modelId="{35195E20-B26A-49F4-8C9B-01B9CB9477AD}">
      <dgm:prSet custT="1"/>
      <dgm:spPr>
        <a:solidFill>
          <a:schemeClr val="bg1">
            <a:lumMod val="85000"/>
          </a:schemeClr>
        </a:solidFill>
      </dgm:spPr>
      <dgm:t>
        <a:bodyPr/>
        <a:lstStyle/>
        <a:p>
          <a:pPr rtl="1"/>
          <a:r>
            <a:rPr lang="ar-SA" sz="1200" dirty="0" smtClean="0">
              <a:solidFill>
                <a:schemeClr val="bg1">
                  <a:lumMod val="50000"/>
                </a:schemeClr>
              </a:solidFill>
              <a:cs typeface="AL-Mateen" pitchFamily="2" charset="-78"/>
            </a:rPr>
            <a:t>قياس العلاقات الاجتماعية</a:t>
          </a:r>
          <a:endParaRPr lang="ar-SA" sz="1200" dirty="0">
            <a:solidFill>
              <a:schemeClr val="bg1">
                <a:lumMod val="50000"/>
              </a:schemeClr>
            </a:solidFill>
            <a:cs typeface="AL-Mateen" pitchFamily="2" charset="-78"/>
          </a:endParaRPr>
        </a:p>
      </dgm:t>
    </dgm:pt>
    <dgm:pt modelId="{CA7616A8-7A76-4807-9049-265982B5C8BD}" type="parTrans" cxnId="{81A3E5D8-C1B9-45B4-8610-06B161D0D416}">
      <dgm:prSet/>
      <dgm:spPr>
        <a:ln>
          <a:solidFill>
            <a:schemeClr val="bg1">
              <a:lumMod val="85000"/>
            </a:schemeClr>
          </a:solidFill>
        </a:ln>
      </dgm:spPr>
      <dgm:t>
        <a:bodyPr/>
        <a:lstStyle/>
        <a:p>
          <a:pPr rtl="1"/>
          <a:endParaRPr lang="ar-SA" sz="1200">
            <a:solidFill>
              <a:schemeClr val="tx1"/>
            </a:solidFill>
            <a:cs typeface="AL-Mateen" pitchFamily="2" charset="-78"/>
          </a:endParaRPr>
        </a:p>
      </dgm:t>
    </dgm:pt>
    <dgm:pt modelId="{7CBAEE09-084C-41BC-8008-1AF8A287640B}" type="sibTrans" cxnId="{81A3E5D8-C1B9-45B4-8610-06B161D0D416}">
      <dgm:prSet/>
      <dgm:spPr/>
      <dgm:t>
        <a:bodyPr/>
        <a:lstStyle/>
        <a:p>
          <a:pPr rtl="1"/>
          <a:endParaRPr lang="ar-SA" sz="1200">
            <a:solidFill>
              <a:schemeClr val="tx1"/>
            </a:solidFill>
            <a:cs typeface="AL-Mateen" pitchFamily="2" charset="-78"/>
          </a:endParaRPr>
        </a:p>
      </dgm:t>
    </dgm:pt>
    <dgm:pt modelId="{CC97D7AA-0093-4960-8D70-A8E530F35032}" type="pres">
      <dgm:prSet presAssocID="{FD2C6729-2203-4FD8-9EEA-29B2E49856F2}" presName="composite" presStyleCnt="0">
        <dgm:presLayoutVars>
          <dgm:chMax val="5"/>
          <dgm:dir val="rev"/>
          <dgm:animLvl val="ctr"/>
          <dgm:resizeHandles val="exact"/>
        </dgm:presLayoutVars>
      </dgm:prSet>
      <dgm:spPr/>
      <dgm:t>
        <a:bodyPr/>
        <a:lstStyle/>
        <a:p>
          <a:endParaRPr lang="en-US"/>
        </a:p>
      </dgm:t>
    </dgm:pt>
    <dgm:pt modelId="{D14FC16F-287E-4625-8821-0A1CE8A7EB9B}" type="pres">
      <dgm:prSet presAssocID="{FD2C6729-2203-4FD8-9EEA-29B2E49856F2}" presName="cycle" presStyleCnt="0"/>
      <dgm:spPr/>
    </dgm:pt>
    <dgm:pt modelId="{04090288-4574-463F-AA15-8ECA4528A8C2}" type="pres">
      <dgm:prSet presAssocID="{FD2C6729-2203-4FD8-9EEA-29B2E49856F2}" presName="centerShape" presStyleCnt="0"/>
      <dgm:spPr/>
    </dgm:pt>
    <dgm:pt modelId="{37A52990-7CCF-4B98-B5CE-679D088CDB07}" type="pres">
      <dgm:prSet presAssocID="{FD2C6729-2203-4FD8-9EEA-29B2E49856F2}" presName="connSite" presStyleLbl="node1" presStyleIdx="0" presStyleCnt="6"/>
      <dgm:spPr/>
    </dgm:pt>
    <dgm:pt modelId="{BF7A2555-4E36-4C0D-92BA-1FD9C4053BB7}" type="pres">
      <dgm:prSet presAssocID="{FD2C6729-2203-4FD8-9EEA-29B2E49856F2}" presName="visible" presStyleLbl="node1" presStyleIdx="0" presStyleCnt="6"/>
      <dgm:spPr/>
    </dgm:pt>
    <dgm:pt modelId="{DFDF40F6-D93F-4FC9-9FB5-CC24398A34B7}" type="pres">
      <dgm:prSet presAssocID="{EE3DDA62-7FBD-4362-A7E7-12C81C10C0D4}" presName="Name25" presStyleLbl="parChTrans1D1" presStyleIdx="0" presStyleCnt="5"/>
      <dgm:spPr/>
      <dgm:t>
        <a:bodyPr/>
        <a:lstStyle/>
        <a:p>
          <a:endParaRPr lang="en-US"/>
        </a:p>
      </dgm:t>
    </dgm:pt>
    <dgm:pt modelId="{42E21AAF-68AA-46AD-BCF3-B5FBD9371685}" type="pres">
      <dgm:prSet presAssocID="{1E032CD2-285E-4F1E-82CA-9D88A9331CA6}" presName="node" presStyleCnt="0"/>
      <dgm:spPr/>
    </dgm:pt>
    <dgm:pt modelId="{CB807546-FB84-4B78-98A0-229B4024C598}" type="pres">
      <dgm:prSet presAssocID="{1E032CD2-285E-4F1E-82CA-9D88A9331CA6}" presName="parentNode" presStyleLbl="node1" presStyleIdx="1" presStyleCnt="6">
        <dgm:presLayoutVars>
          <dgm:chMax val="1"/>
          <dgm:bulletEnabled val="1"/>
        </dgm:presLayoutVars>
      </dgm:prSet>
      <dgm:spPr/>
      <dgm:t>
        <a:bodyPr/>
        <a:lstStyle/>
        <a:p>
          <a:endParaRPr lang="en-US"/>
        </a:p>
      </dgm:t>
    </dgm:pt>
    <dgm:pt modelId="{E9748EE9-5051-4A8D-8FB9-E2C38B923222}" type="pres">
      <dgm:prSet presAssocID="{1E032CD2-285E-4F1E-82CA-9D88A9331CA6}" presName="childNode" presStyleLbl="revTx" presStyleIdx="0" presStyleCnt="0">
        <dgm:presLayoutVars>
          <dgm:bulletEnabled val="1"/>
        </dgm:presLayoutVars>
      </dgm:prSet>
      <dgm:spPr/>
      <dgm:t>
        <a:bodyPr/>
        <a:lstStyle/>
        <a:p>
          <a:pPr rtl="1"/>
          <a:endParaRPr lang="ar-SA"/>
        </a:p>
      </dgm:t>
    </dgm:pt>
    <dgm:pt modelId="{AE96C8B6-3EE9-4FAB-A7E6-52A398C7B5B6}" type="pres">
      <dgm:prSet presAssocID="{E6A41EA1-1EFD-46A3-9368-FE65CEE6103B}" presName="Name25" presStyleLbl="parChTrans1D1" presStyleIdx="1" presStyleCnt="5"/>
      <dgm:spPr/>
      <dgm:t>
        <a:bodyPr/>
        <a:lstStyle/>
        <a:p>
          <a:endParaRPr lang="en-US"/>
        </a:p>
      </dgm:t>
    </dgm:pt>
    <dgm:pt modelId="{2FC27193-D423-4D59-B32C-C5748233CD78}" type="pres">
      <dgm:prSet presAssocID="{B3AC9D2F-59DD-4568-BAF1-F495D5B8E634}" presName="node" presStyleCnt="0"/>
      <dgm:spPr/>
    </dgm:pt>
    <dgm:pt modelId="{1491C6DF-12D0-4041-A935-BFAC7617F642}" type="pres">
      <dgm:prSet presAssocID="{B3AC9D2F-59DD-4568-BAF1-F495D5B8E634}" presName="parentNode" presStyleLbl="node1" presStyleIdx="2" presStyleCnt="6">
        <dgm:presLayoutVars>
          <dgm:chMax val="1"/>
          <dgm:bulletEnabled val="1"/>
        </dgm:presLayoutVars>
      </dgm:prSet>
      <dgm:spPr/>
      <dgm:t>
        <a:bodyPr/>
        <a:lstStyle/>
        <a:p>
          <a:endParaRPr lang="en-US"/>
        </a:p>
      </dgm:t>
    </dgm:pt>
    <dgm:pt modelId="{98861E3C-0934-4D57-AF30-A849DDCF583C}" type="pres">
      <dgm:prSet presAssocID="{B3AC9D2F-59DD-4568-BAF1-F495D5B8E634}" presName="childNode" presStyleLbl="revTx" presStyleIdx="0" presStyleCnt="0">
        <dgm:presLayoutVars>
          <dgm:bulletEnabled val="1"/>
        </dgm:presLayoutVars>
      </dgm:prSet>
      <dgm:spPr/>
    </dgm:pt>
    <dgm:pt modelId="{04CA4A17-45A8-42EA-94AC-1380126C67B2}" type="pres">
      <dgm:prSet presAssocID="{4FF46933-8E75-44AA-9CDA-9AE2DE8C81C5}" presName="Name25" presStyleLbl="parChTrans1D1" presStyleIdx="2" presStyleCnt="5"/>
      <dgm:spPr/>
      <dgm:t>
        <a:bodyPr/>
        <a:lstStyle/>
        <a:p>
          <a:endParaRPr lang="en-US"/>
        </a:p>
      </dgm:t>
    </dgm:pt>
    <dgm:pt modelId="{BB05E2D3-A54C-4AFC-B587-4674518004B6}" type="pres">
      <dgm:prSet presAssocID="{7FC417A9-3407-4FC7-A0D8-1262CAFFE41B}" presName="node" presStyleCnt="0"/>
      <dgm:spPr/>
    </dgm:pt>
    <dgm:pt modelId="{59E4278F-0680-4EF8-AE80-9BE81EB5564A}" type="pres">
      <dgm:prSet presAssocID="{7FC417A9-3407-4FC7-A0D8-1262CAFFE41B}" presName="parentNode" presStyleLbl="node1" presStyleIdx="3" presStyleCnt="6">
        <dgm:presLayoutVars>
          <dgm:chMax val="1"/>
          <dgm:bulletEnabled val="1"/>
        </dgm:presLayoutVars>
      </dgm:prSet>
      <dgm:spPr/>
      <dgm:t>
        <a:bodyPr/>
        <a:lstStyle/>
        <a:p>
          <a:endParaRPr lang="en-US"/>
        </a:p>
      </dgm:t>
    </dgm:pt>
    <dgm:pt modelId="{5F0B945C-2A9B-488E-A8AC-BABC3CCBFDEF}" type="pres">
      <dgm:prSet presAssocID="{7FC417A9-3407-4FC7-A0D8-1262CAFFE41B}" presName="childNode" presStyleLbl="revTx" presStyleIdx="0" presStyleCnt="0">
        <dgm:presLayoutVars>
          <dgm:bulletEnabled val="1"/>
        </dgm:presLayoutVars>
      </dgm:prSet>
      <dgm:spPr/>
      <dgm:t>
        <a:bodyPr/>
        <a:lstStyle/>
        <a:p>
          <a:pPr rtl="1"/>
          <a:endParaRPr lang="ar-SA"/>
        </a:p>
      </dgm:t>
    </dgm:pt>
    <dgm:pt modelId="{1A79AA9D-25D5-4010-BBA9-F169D6F7301F}" type="pres">
      <dgm:prSet presAssocID="{CA7616A8-7A76-4807-9049-265982B5C8BD}" presName="Name25" presStyleLbl="parChTrans1D1" presStyleIdx="3" presStyleCnt="5"/>
      <dgm:spPr/>
      <dgm:t>
        <a:bodyPr/>
        <a:lstStyle/>
        <a:p>
          <a:endParaRPr lang="en-US"/>
        </a:p>
      </dgm:t>
    </dgm:pt>
    <dgm:pt modelId="{90499EB4-D62B-4B48-84E9-7EA836DC420F}" type="pres">
      <dgm:prSet presAssocID="{35195E20-B26A-49F4-8C9B-01B9CB9477AD}" presName="node" presStyleCnt="0"/>
      <dgm:spPr/>
    </dgm:pt>
    <dgm:pt modelId="{27A1F839-31CC-4D07-A9B0-80970EDD345A}" type="pres">
      <dgm:prSet presAssocID="{35195E20-B26A-49F4-8C9B-01B9CB9477AD}" presName="parentNode" presStyleLbl="node1" presStyleIdx="4" presStyleCnt="6">
        <dgm:presLayoutVars>
          <dgm:chMax val="1"/>
          <dgm:bulletEnabled val="1"/>
        </dgm:presLayoutVars>
      </dgm:prSet>
      <dgm:spPr/>
      <dgm:t>
        <a:bodyPr/>
        <a:lstStyle/>
        <a:p>
          <a:endParaRPr lang="en-US"/>
        </a:p>
      </dgm:t>
    </dgm:pt>
    <dgm:pt modelId="{869D46CA-5604-4AE2-AF14-11CA76975989}" type="pres">
      <dgm:prSet presAssocID="{35195E20-B26A-49F4-8C9B-01B9CB9477AD}" presName="childNode" presStyleLbl="revTx" presStyleIdx="0" presStyleCnt="0">
        <dgm:presLayoutVars>
          <dgm:bulletEnabled val="1"/>
        </dgm:presLayoutVars>
      </dgm:prSet>
      <dgm:spPr/>
    </dgm:pt>
    <dgm:pt modelId="{F1C31ACD-D2F9-497A-9F3A-2335FB01F721}" type="pres">
      <dgm:prSet presAssocID="{E0EEC9B7-16C8-4365-8735-E9E0C41A6A70}" presName="Name25" presStyleLbl="parChTrans1D1" presStyleIdx="4" presStyleCnt="5"/>
      <dgm:spPr/>
      <dgm:t>
        <a:bodyPr/>
        <a:lstStyle/>
        <a:p>
          <a:endParaRPr lang="en-US"/>
        </a:p>
      </dgm:t>
    </dgm:pt>
    <dgm:pt modelId="{5CC04EF6-6B54-454D-94EE-041F6910EF84}" type="pres">
      <dgm:prSet presAssocID="{34417D90-176E-47CF-90D1-B4C381A92EFB}" presName="node" presStyleCnt="0"/>
      <dgm:spPr/>
    </dgm:pt>
    <dgm:pt modelId="{6E5B4AE8-6309-470B-93C4-D1AC97138354}" type="pres">
      <dgm:prSet presAssocID="{34417D90-176E-47CF-90D1-B4C381A92EFB}" presName="parentNode" presStyleLbl="node1" presStyleIdx="5" presStyleCnt="6">
        <dgm:presLayoutVars>
          <dgm:chMax val="1"/>
          <dgm:bulletEnabled val="1"/>
        </dgm:presLayoutVars>
      </dgm:prSet>
      <dgm:spPr/>
      <dgm:t>
        <a:bodyPr/>
        <a:lstStyle/>
        <a:p>
          <a:endParaRPr lang="en-US"/>
        </a:p>
      </dgm:t>
    </dgm:pt>
    <dgm:pt modelId="{516CEB68-AAA0-4B50-9EC8-460C42B5DB8A}" type="pres">
      <dgm:prSet presAssocID="{34417D90-176E-47CF-90D1-B4C381A92EFB}" presName="childNode" presStyleLbl="revTx" presStyleIdx="0" presStyleCnt="0">
        <dgm:presLayoutVars>
          <dgm:bulletEnabled val="1"/>
        </dgm:presLayoutVars>
      </dgm:prSet>
      <dgm:spPr/>
      <dgm:t>
        <a:bodyPr/>
        <a:lstStyle/>
        <a:p>
          <a:pPr rtl="1"/>
          <a:endParaRPr lang="ar-SA"/>
        </a:p>
      </dgm:t>
    </dgm:pt>
  </dgm:ptLst>
  <dgm:cxnLst>
    <dgm:cxn modelId="{81A3E5D8-C1B9-45B4-8610-06B161D0D416}" srcId="{FD2C6729-2203-4FD8-9EEA-29B2E49856F2}" destId="{35195E20-B26A-49F4-8C9B-01B9CB9477AD}" srcOrd="3" destOrd="0" parTransId="{CA7616A8-7A76-4807-9049-265982B5C8BD}" sibTransId="{7CBAEE09-084C-41BC-8008-1AF8A287640B}"/>
    <dgm:cxn modelId="{ACA1EC83-74DF-4712-849B-6FFC715E9D60}" type="presOf" srcId="{E0EEC9B7-16C8-4365-8735-E9E0C41A6A70}" destId="{F1C31ACD-D2F9-497A-9F3A-2335FB01F721}" srcOrd="0" destOrd="0" presId="urn:microsoft.com/office/officeart/2005/8/layout/radial2"/>
    <dgm:cxn modelId="{83F52068-84F6-4574-B07B-9E5515DE842F}" type="presOf" srcId="{1E032CD2-285E-4F1E-82CA-9D88A9331CA6}" destId="{CB807546-FB84-4B78-98A0-229B4024C598}" srcOrd="0" destOrd="0" presId="urn:microsoft.com/office/officeart/2005/8/layout/radial2"/>
    <dgm:cxn modelId="{368BED32-A943-4083-992D-E71885047AFD}" type="presOf" srcId="{4FF46933-8E75-44AA-9CDA-9AE2DE8C81C5}" destId="{04CA4A17-45A8-42EA-94AC-1380126C67B2}" srcOrd="0" destOrd="0" presId="urn:microsoft.com/office/officeart/2005/8/layout/radial2"/>
    <dgm:cxn modelId="{CAE0BC01-AD5E-4DEB-944A-979A265C2E5C}" type="presOf" srcId="{FD2C6729-2203-4FD8-9EEA-29B2E49856F2}" destId="{CC97D7AA-0093-4960-8D70-A8E530F35032}" srcOrd="0" destOrd="0" presId="urn:microsoft.com/office/officeart/2005/8/layout/radial2"/>
    <dgm:cxn modelId="{D2376940-E2E4-4E4F-AA49-09E75EE655F2}" srcId="{FD2C6729-2203-4FD8-9EEA-29B2E49856F2}" destId="{7FC417A9-3407-4FC7-A0D8-1262CAFFE41B}" srcOrd="2" destOrd="0" parTransId="{4FF46933-8E75-44AA-9CDA-9AE2DE8C81C5}" sibTransId="{3C023BE0-B60E-486F-8399-434BE4004C10}"/>
    <dgm:cxn modelId="{9E2B55D9-000F-449A-8491-AA1B8F4D050E}" type="presOf" srcId="{7FC417A9-3407-4FC7-A0D8-1262CAFFE41B}" destId="{59E4278F-0680-4EF8-AE80-9BE81EB5564A}" srcOrd="0" destOrd="0" presId="urn:microsoft.com/office/officeart/2005/8/layout/radial2"/>
    <dgm:cxn modelId="{FAA1F80F-FD62-4C22-98BA-CECC511D13C5}" srcId="{FD2C6729-2203-4FD8-9EEA-29B2E49856F2}" destId="{1E032CD2-285E-4F1E-82CA-9D88A9331CA6}" srcOrd="0" destOrd="0" parTransId="{EE3DDA62-7FBD-4362-A7E7-12C81C10C0D4}" sibTransId="{66A86934-8BFD-4FE0-847E-33609BEB0941}"/>
    <dgm:cxn modelId="{883B0467-3B90-4694-A52E-790B40B2EAFB}" type="presOf" srcId="{35195E20-B26A-49F4-8C9B-01B9CB9477AD}" destId="{27A1F839-31CC-4D07-A9B0-80970EDD345A}" srcOrd="0" destOrd="0" presId="urn:microsoft.com/office/officeart/2005/8/layout/radial2"/>
    <dgm:cxn modelId="{C4F24CDC-2551-4B0F-91A2-3FD71A06242C}" type="presOf" srcId="{E6A41EA1-1EFD-46A3-9368-FE65CEE6103B}" destId="{AE96C8B6-3EE9-4FAB-A7E6-52A398C7B5B6}" srcOrd="0" destOrd="0" presId="urn:microsoft.com/office/officeart/2005/8/layout/radial2"/>
    <dgm:cxn modelId="{A2DF8367-38C2-48C4-880D-860785AC8B00}" type="presOf" srcId="{CA7616A8-7A76-4807-9049-265982B5C8BD}" destId="{1A79AA9D-25D5-4010-BBA9-F169D6F7301F}" srcOrd="0" destOrd="0" presId="urn:microsoft.com/office/officeart/2005/8/layout/radial2"/>
    <dgm:cxn modelId="{69B8F76F-15F1-4C2C-B084-EB69E7714B9B}" srcId="{FD2C6729-2203-4FD8-9EEA-29B2E49856F2}" destId="{34417D90-176E-47CF-90D1-B4C381A92EFB}" srcOrd="4" destOrd="0" parTransId="{E0EEC9B7-16C8-4365-8735-E9E0C41A6A70}" sibTransId="{C57D42DC-CDBB-45EB-9411-216735A3E887}"/>
    <dgm:cxn modelId="{A01C9E99-829E-4A59-839D-FC7CD6EBF77F}" type="presOf" srcId="{B3AC9D2F-59DD-4568-BAF1-F495D5B8E634}" destId="{1491C6DF-12D0-4041-A935-BFAC7617F642}" srcOrd="0" destOrd="0" presId="urn:microsoft.com/office/officeart/2005/8/layout/radial2"/>
    <dgm:cxn modelId="{99998346-428C-4D16-8FD9-78DF771281EC}" type="presOf" srcId="{34417D90-176E-47CF-90D1-B4C381A92EFB}" destId="{6E5B4AE8-6309-470B-93C4-D1AC97138354}" srcOrd="0" destOrd="0" presId="urn:microsoft.com/office/officeart/2005/8/layout/radial2"/>
    <dgm:cxn modelId="{2BEC7E1D-01B8-4142-BDD3-050E74023854}" type="presOf" srcId="{EE3DDA62-7FBD-4362-A7E7-12C81C10C0D4}" destId="{DFDF40F6-D93F-4FC9-9FB5-CC24398A34B7}" srcOrd="0" destOrd="0" presId="urn:microsoft.com/office/officeart/2005/8/layout/radial2"/>
    <dgm:cxn modelId="{FE60AC57-B7D1-4162-8081-E67E4DBF46D6}" srcId="{FD2C6729-2203-4FD8-9EEA-29B2E49856F2}" destId="{B3AC9D2F-59DD-4568-BAF1-F495D5B8E634}" srcOrd="1" destOrd="0" parTransId="{E6A41EA1-1EFD-46A3-9368-FE65CEE6103B}" sibTransId="{748CD938-392C-45CC-BCB0-98277108F502}"/>
    <dgm:cxn modelId="{613CAACE-5FE2-4557-AF1A-E1DCBB103D2C}" type="presParOf" srcId="{CC97D7AA-0093-4960-8D70-A8E530F35032}" destId="{D14FC16F-287E-4625-8821-0A1CE8A7EB9B}" srcOrd="0" destOrd="0" presId="urn:microsoft.com/office/officeart/2005/8/layout/radial2"/>
    <dgm:cxn modelId="{33C2E37E-7A6F-4B9F-9B9A-5E71094374B9}" type="presParOf" srcId="{D14FC16F-287E-4625-8821-0A1CE8A7EB9B}" destId="{04090288-4574-463F-AA15-8ECA4528A8C2}" srcOrd="0" destOrd="0" presId="urn:microsoft.com/office/officeart/2005/8/layout/radial2"/>
    <dgm:cxn modelId="{A9BF9375-0E45-46AF-B79E-103B81669C04}" type="presParOf" srcId="{04090288-4574-463F-AA15-8ECA4528A8C2}" destId="{37A52990-7CCF-4B98-B5CE-679D088CDB07}" srcOrd="0" destOrd="0" presId="urn:microsoft.com/office/officeart/2005/8/layout/radial2"/>
    <dgm:cxn modelId="{941BB7DC-62CE-46AA-BE74-8EB5A867E87C}" type="presParOf" srcId="{04090288-4574-463F-AA15-8ECA4528A8C2}" destId="{BF7A2555-4E36-4C0D-92BA-1FD9C4053BB7}" srcOrd="1" destOrd="0" presId="urn:microsoft.com/office/officeart/2005/8/layout/radial2"/>
    <dgm:cxn modelId="{717B2D69-6F80-4BDF-B75F-3425C455A212}" type="presParOf" srcId="{D14FC16F-287E-4625-8821-0A1CE8A7EB9B}" destId="{DFDF40F6-D93F-4FC9-9FB5-CC24398A34B7}" srcOrd="1" destOrd="0" presId="urn:microsoft.com/office/officeart/2005/8/layout/radial2"/>
    <dgm:cxn modelId="{189939A5-F9E9-49D6-88EE-7D34D64E0404}" type="presParOf" srcId="{D14FC16F-287E-4625-8821-0A1CE8A7EB9B}" destId="{42E21AAF-68AA-46AD-BCF3-B5FBD9371685}" srcOrd="2" destOrd="0" presId="urn:microsoft.com/office/officeart/2005/8/layout/radial2"/>
    <dgm:cxn modelId="{2ACD4D5F-0BD7-429E-ADE7-6ECE91136FAB}" type="presParOf" srcId="{42E21AAF-68AA-46AD-BCF3-B5FBD9371685}" destId="{CB807546-FB84-4B78-98A0-229B4024C598}" srcOrd="0" destOrd="0" presId="urn:microsoft.com/office/officeart/2005/8/layout/radial2"/>
    <dgm:cxn modelId="{DC48C6E7-4E22-4CC4-B7E6-BE5B718B2E0C}" type="presParOf" srcId="{42E21AAF-68AA-46AD-BCF3-B5FBD9371685}" destId="{E9748EE9-5051-4A8D-8FB9-E2C38B923222}" srcOrd="1" destOrd="0" presId="urn:microsoft.com/office/officeart/2005/8/layout/radial2"/>
    <dgm:cxn modelId="{4F70565E-8A7B-4497-BF67-8D6EC44F7475}" type="presParOf" srcId="{D14FC16F-287E-4625-8821-0A1CE8A7EB9B}" destId="{AE96C8B6-3EE9-4FAB-A7E6-52A398C7B5B6}" srcOrd="3" destOrd="0" presId="urn:microsoft.com/office/officeart/2005/8/layout/radial2"/>
    <dgm:cxn modelId="{4F716410-6E5F-407A-B5DC-D26B89922F10}" type="presParOf" srcId="{D14FC16F-287E-4625-8821-0A1CE8A7EB9B}" destId="{2FC27193-D423-4D59-B32C-C5748233CD78}" srcOrd="4" destOrd="0" presId="urn:microsoft.com/office/officeart/2005/8/layout/radial2"/>
    <dgm:cxn modelId="{3621C83E-58B9-4064-BCAC-D65EC41FA23E}" type="presParOf" srcId="{2FC27193-D423-4D59-B32C-C5748233CD78}" destId="{1491C6DF-12D0-4041-A935-BFAC7617F642}" srcOrd="0" destOrd="0" presId="urn:microsoft.com/office/officeart/2005/8/layout/radial2"/>
    <dgm:cxn modelId="{26FDF5FD-0867-408D-8D6C-07066CF3A74C}" type="presParOf" srcId="{2FC27193-D423-4D59-B32C-C5748233CD78}" destId="{98861E3C-0934-4D57-AF30-A849DDCF583C}" srcOrd="1" destOrd="0" presId="urn:microsoft.com/office/officeart/2005/8/layout/radial2"/>
    <dgm:cxn modelId="{30556E0C-2497-4CF3-8C7A-496FD3B3EC80}" type="presParOf" srcId="{D14FC16F-287E-4625-8821-0A1CE8A7EB9B}" destId="{04CA4A17-45A8-42EA-94AC-1380126C67B2}" srcOrd="5" destOrd="0" presId="urn:microsoft.com/office/officeart/2005/8/layout/radial2"/>
    <dgm:cxn modelId="{4EA2B4A6-972D-4E32-8A5B-30FA46AE253D}" type="presParOf" srcId="{D14FC16F-287E-4625-8821-0A1CE8A7EB9B}" destId="{BB05E2D3-A54C-4AFC-B587-4674518004B6}" srcOrd="6" destOrd="0" presId="urn:microsoft.com/office/officeart/2005/8/layout/radial2"/>
    <dgm:cxn modelId="{FF681295-4630-4D3D-B2C3-D49A7C8D4794}" type="presParOf" srcId="{BB05E2D3-A54C-4AFC-B587-4674518004B6}" destId="{59E4278F-0680-4EF8-AE80-9BE81EB5564A}" srcOrd="0" destOrd="0" presId="urn:microsoft.com/office/officeart/2005/8/layout/radial2"/>
    <dgm:cxn modelId="{56C62880-0A08-4DAF-BBAA-E8C8169E76E8}" type="presParOf" srcId="{BB05E2D3-A54C-4AFC-B587-4674518004B6}" destId="{5F0B945C-2A9B-488E-A8AC-BABC3CCBFDEF}" srcOrd="1" destOrd="0" presId="urn:microsoft.com/office/officeart/2005/8/layout/radial2"/>
    <dgm:cxn modelId="{C9E6EC07-942B-4377-999D-A0B2864FB21D}" type="presParOf" srcId="{D14FC16F-287E-4625-8821-0A1CE8A7EB9B}" destId="{1A79AA9D-25D5-4010-BBA9-F169D6F7301F}" srcOrd="7" destOrd="0" presId="urn:microsoft.com/office/officeart/2005/8/layout/radial2"/>
    <dgm:cxn modelId="{B1C40CE3-43FE-4C43-8686-9EBE44E4B48E}" type="presParOf" srcId="{D14FC16F-287E-4625-8821-0A1CE8A7EB9B}" destId="{90499EB4-D62B-4B48-84E9-7EA836DC420F}" srcOrd="8" destOrd="0" presId="urn:microsoft.com/office/officeart/2005/8/layout/radial2"/>
    <dgm:cxn modelId="{69E96D5C-C8BF-47B6-9D14-773CFE1B3294}" type="presParOf" srcId="{90499EB4-D62B-4B48-84E9-7EA836DC420F}" destId="{27A1F839-31CC-4D07-A9B0-80970EDD345A}" srcOrd="0" destOrd="0" presId="urn:microsoft.com/office/officeart/2005/8/layout/radial2"/>
    <dgm:cxn modelId="{C26624D5-DE0F-413A-8DDA-2CB5BDB51E54}" type="presParOf" srcId="{90499EB4-D62B-4B48-84E9-7EA836DC420F}" destId="{869D46CA-5604-4AE2-AF14-11CA76975989}" srcOrd="1" destOrd="0" presId="urn:microsoft.com/office/officeart/2005/8/layout/radial2"/>
    <dgm:cxn modelId="{393E84D2-52E0-49DD-B940-E656F7005533}" type="presParOf" srcId="{D14FC16F-287E-4625-8821-0A1CE8A7EB9B}" destId="{F1C31ACD-D2F9-497A-9F3A-2335FB01F721}" srcOrd="9" destOrd="0" presId="urn:microsoft.com/office/officeart/2005/8/layout/radial2"/>
    <dgm:cxn modelId="{C0F07C3E-B740-4C50-B21B-A736176A1884}" type="presParOf" srcId="{D14FC16F-287E-4625-8821-0A1CE8A7EB9B}" destId="{5CC04EF6-6B54-454D-94EE-041F6910EF84}" srcOrd="10" destOrd="0" presId="urn:microsoft.com/office/officeart/2005/8/layout/radial2"/>
    <dgm:cxn modelId="{475BC513-4299-49E6-8DED-F02B3BCA7B9D}" type="presParOf" srcId="{5CC04EF6-6B54-454D-94EE-041F6910EF84}" destId="{6E5B4AE8-6309-470B-93C4-D1AC97138354}" srcOrd="0" destOrd="0" presId="urn:microsoft.com/office/officeart/2005/8/layout/radial2"/>
    <dgm:cxn modelId="{3DBBFF52-1E84-475F-BB84-E785DA7CA677}" type="presParOf" srcId="{5CC04EF6-6B54-454D-94EE-041F6910EF84}" destId="{516CEB68-AAA0-4B50-9EC8-460C42B5DB8A}"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A557680-E091-4A4A-BE85-1B1340E3A935}" type="doc">
      <dgm:prSet loTypeId="urn:microsoft.com/office/officeart/2005/8/layout/radial5" loCatId="cycle" qsTypeId="urn:microsoft.com/office/officeart/2005/8/quickstyle/3d1" qsCatId="3D" csTypeId="urn:microsoft.com/office/officeart/2005/8/colors/accent1_2" csCatId="accent1" phldr="1"/>
      <dgm:spPr/>
      <dgm:t>
        <a:bodyPr/>
        <a:lstStyle/>
        <a:p>
          <a:pPr rtl="1"/>
          <a:endParaRPr lang="ar-SA"/>
        </a:p>
      </dgm:t>
    </dgm:pt>
    <dgm:pt modelId="{9055BFAF-5BFE-4997-8300-DA17E4E559AA}">
      <dgm:prSet phldrT="[نص]"/>
      <dgm:spPr/>
      <dgm:t>
        <a:bodyPr/>
        <a:lstStyle/>
        <a:p>
          <a:pPr rtl="1"/>
          <a:r>
            <a:rPr lang="ar-SA" dirty="0" smtClean="0">
              <a:solidFill>
                <a:schemeClr val="bg1"/>
              </a:solidFill>
              <a:cs typeface="AL-Mateen" pitchFamily="2" charset="-78"/>
            </a:rPr>
            <a:t>أساليب القياس</a:t>
          </a:r>
          <a:endParaRPr lang="ar-SA" dirty="0">
            <a:solidFill>
              <a:schemeClr val="bg1"/>
            </a:solidFill>
            <a:cs typeface="AL-Mateen" pitchFamily="2" charset="-78"/>
          </a:endParaRPr>
        </a:p>
      </dgm:t>
    </dgm:pt>
    <dgm:pt modelId="{936341FE-1788-4C5A-8E18-C9A79B9E4C25}" type="parTrans" cxnId="{80886AC2-7EAD-4D95-B3E3-CBD165F8D4F2}">
      <dgm:prSet/>
      <dgm:spPr/>
      <dgm:t>
        <a:bodyPr/>
        <a:lstStyle/>
        <a:p>
          <a:pPr rtl="1"/>
          <a:endParaRPr lang="ar-SA">
            <a:solidFill>
              <a:schemeClr val="tx1"/>
            </a:solidFill>
            <a:cs typeface="AL-Mateen" pitchFamily="2" charset="-78"/>
          </a:endParaRPr>
        </a:p>
      </dgm:t>
    </dgm:pt>
    <dgm:pt modelId="{8AFF9455-7EE6-4518-957E-52FD4938874A}" type="sibTrans" cxnId="{80886AC2-7EAD-4D95-B3E3-CBD165F8D4F2}">
      <dgm:prSet/>
      <dgm:spPr/>
      <dgm:t>
        <a:bodyPr/>
        <a:lstStyle/>
        <a:p>
          <a:pPr rtl="1"/>
          <a:endParaRPr lang="ar-SA">
            <a:solidFill>
              <a:schemeClr val="tx1"/>
            </a:solidFill>
            <a:cs typeface="AL-Mateen" pitchFamily="2" charset="-78"/>
          </a:endParaRPr>
        </a:p>
      </dgm:t>
    </dgm:pt>
    <dgm:pt modelId="{C2034C4E-7056-4E52-A479-C2859E3110EC}">
      <dgm:prSet phldrT="[نص]" custT="1"/>
      <dgm:spPr/>
      <dgm:t>
        <a:bodyPr/>
        <a:lstStyle/>
        <a:p>
          <a:pPr rtl="1"/>
          <a:r>
            <a:rPr lang="ar-SA" sz="2200" dirty="0" smtClean="0">
              <a:solidFill>
                <a:schemeClr val="bg1"/>
              </a:solidFill>
              <a:cs typeface="AL-Mateen" pitchFamily="2" charset="-78"/>
            </a:rPr>
            <a:t>الملاحظة</a:t>
          </a:r>
          <a:endParaRPr lang="ar-SA" sz="2200" dirty="0">
            <a:solidFill>
              <a:schemeClr val="bg1"/>
            </a:solidFill>
            <a:cs typeface="AL-Mateen" pitchFamily="2" charset="-78"/>
          </a:endParaRPr>
        </a:p>
      </dgm:t>
    </dgm:pt>
    <dgm:pt modelId="{6684B364-2BFF-4106-855F-A25F26EC85DB}" type="parTrans" cxnId="{2DF8F400-0EA4-498A-B243-7C251F294B38}">
      <dgm:prSet/>
      <dgm:spPr/>
      <dgm:t>
        <a:bodyPr/>
        <a:lstStyle/>
        <a:p>
          <a:pPr rtl="1"/>
          <a:endParaRPr lang="ar-SA">
            <a:solidFill>
              <a:schemeClr val="tx1"/>
            </a:solidFill>
            <a:cs typeface="AL-Mateen" pitchFamily="2" charset="-78"/>
          </a:endParaRPr>
        </a:p>
      </dgm:t>
    </dgm:pt>
    <dgm:pt modelId="{45B5F251-F798-46BA-A272-1B84A71B8E3F}" type="sibTrans" cxnId="{2DF8F400-0EA4-498A-B243-7C251F294B38}">
      <dgm:prSet/>
      <dgm:spPr/>
      <dgm:t>
        <a:bodyPr/>
        <a:lstStyle/>
        <a:p>
          <a:pPr rtl="1"/>
          <a:endParaRPr lang="ar-SA">
            <a:solidFill>
              <a:schemeClr val="tx1"/>
            </a:solidFill>
            <a:cs typeface="AL-Mateen" pitchFamily="2" charset="-78"/>
          </a:endParaRPr>
        </a:p>
      </dgm:t>
    </dgm:pt>
    <dgm:pt modelId="{EC0BEC3D-D630-4C8D-8A6C-F1BC97F35287}">
      <dgm:prSet phldrT="[نص]" custT="1"/>
      <dgm:spPr/>
      <dgm:t>
        <a:bodyPr/>
        <a:lstStyle/>
        <a:p>
          <a:pPr rtl="1"/>
          <a:r>
            <a:rPr lang="ar-SA" sz="2200" dirty="0" smtClean="0">
              <a:solidFill>
                <a:schemeClr val="bg1"/>
              </a:solidFill>
              <a:cs typeface="AL-Mateen" pitchFamily="2" charset="-78"/>
            </a:rPr>
            <a:t>المقابلة</a:t>
          </a:r>
          <a:endParaRPr lang="ar-SA" sz="2200" dirty="0">
            <a:solidFill>
              <a:schemeClr val="bg1"/>
            </a:solidFill>
            <a:cs typeface="AL-Mateen" pitchFamily="2" charset="-78"/>
          </a:endParaRPr>
        </a:p>
      </dgm:t>
    </dgm:pt>
    <dgm:pt modelId="{3160E0B1-03FE-4353-BDE1-E036A94B5746}" type="parTrans" cxnId="{E57E864C-7689-49C8-81FF-80EE78CABD60}">
      <dgm:prSet/>
      <dgm:spPr/>
      <dgm:t>
        <a:bodyPr/>
        <a:lstStyle/>
        <a:p>
          <a:pPr rtl="1"/>
          <a:endParaRPr lang="ar-SA">
            <a:solidFill>
              <a:schemeClr val="tx1"/>
            </a:solidFill>
            <a:cs typeface="AL-Mateen" pitchFamily="2" charset="-78"/>
          </a:endParaRPr>
        </a:p>
      </dgm:t>
    </dgm:pt>
    <dgm:pt modelId="{7C5E436B-93D6-4285-8D56-5A0C4EE2F99B}" type="sibTrans" cxnId="{E57E864C-7689-49C8-81FF-80EE78CABD60}">
      <dgm:prSet/>
      <dgm:spPr/>
      <dgm:t>
        <a:bodyPr/>
        <a:lstStyle/>
        <a:p>
          <a:pPr rtl="1"/>
          <a:endParaRPr lang="ar-SA">
            <a:solidFill>
              <a:schemeClr val="tx1"/>
            </a:solidFill>
            <a:cs typeface="AL-Mateen" pitchFamily="2" charset="-78"/>
          </a:endParaRPr>
        </a:p>
      </dgm:t>
    </dgm:pt>
    <dgm:pt modelId="{8491984D-7C87-42D4-AA35-2E60B950A906}">
      <dgm:prSet phldrT="[نص]" custT="1"/>
      <dgm:spPr/>
      <dgm:t>
        <a:bodyPr/>
        <a:lstStyle/>
        <a:p>
          <a:pPr rtl="1"/>
          <a:r>
            <a:rPr lang="ar-SA" sz="1800" dirty="0" smtClean="0">
              <a:solidFill>
                <a:schemeClr val="bg1"/>
              </a:solidFill>
              <a:cs typeface="AL-Mateen" pitchFamily="2" charset="-78"/>
            </a:rPr>
            <a:t>الاختبارات</a:t>
          </a:r>
          <a:endParaRPr lang="ar-SA" sz="1800" dirty="0">
            <a:solidFill>
              <a:schemeClr val="bg1"/>
            </a:solidFill>
            <a:cs typeface="AL-Mateen" pitchFamily="2" charset="-78"/>
          </a:endParaRPr>
        </a:p>
      </dgm:t>
    </dgm:pt>
    <dgm:pt modelId="{EEE400D6-51C7-407D-AB7B-4532BC0C13E1}" type="parTrans" cxnId="{FF826951-6013-4C27-9E57-C8D4C823EF16}">
      <dgm:prSet/>
      <dgm:spPr/>
      <dgm:t>
        <a:bodyPr/>
        <a:lstStyle/>
        <a:p>
          <a:pPr rtl="1"/>
          <a:endParaRPr lang="ar-SA">
            <a:solidFill>
              <a:schemeClr val="tx1"/>
            </a:solidFill>
            <a:cs typeface="AL-Mateen" pitchFamily="2" charset="-78"/>
          </a:endParaRPr>
        </a:p>
      </dgm:t>
    </dgm:pt>
    <dgm:pt modelId="{DADE1B03-9513-484B-8B65-4756A448574B}" type="sibTrans" cxnId="{FF826951-6013-4C27-9E57-C8D4C823EF16}">
      <dgm:prSet/>
      <dgm:spPr/>
      <dgm:t>
        <a:bodyPr/>
        <a:lstStyle/>
        <a:p>
          <a:pPr rtl="1"/>
          <a:endParaRPr lang="ar-SA">
            <a:solidFill>
              <a:schemeClr val="tx1"/>
            </a:solidFill>
            <a:cs typeface="AL-Mateen" pitchFamily="2" charset="-78"/>
          </a:endParaRPr>
        </a:p>
      </dgm:t>
    </dgm:pt>
    <dgm:pt modelId="{C7327E78-67C2-4B53-BED4-BABCBF615725}">
      <dgm:prSet phldrT="[نص]" custT="1"/>
      <dgm:spPr/>
      <dgm:t>
        <a:bodyPr/>
        <a:lstStyle/>
        <a:p>
          <a:pPr rtl="1"/>
          <a:r>
            <a:rPr lang="ar-SA" sz="2000" dirty="0" smtClean="0">
              <a:solidFill>
                <a:schemeClr val="bg1"/>
              </a:solidFill>
              <a:cs typeface="AL-Mateen" pitchFamily="2" charset="-78"/>
            </a:rPr>
            <a:t>دراسة الحالة</a:t>
          </a:r>
          <a:endParaRPr lang="ar-SA" sz="2000" dirty="0">
            <a:solidFill>
              <a:schemeClr val="bg1"/>
            </a:solidFill>
            <a:cs typeface="AL-Mateen" pitchFamily="2" charset="-78"/>
          </a:endParaRPr>
        </a:p>
      </dgm:t>
    </dgm:pt>
    <dgm:pt modelId="{6F22C3A6-117C-4E71-91C1-CE3E3B22FBF4}" type="parTrans" cxnId="{86EC08A6-D2EF-4D6E-ADE9-86340C0E65CF}">
      <dgm:prSet/>
      <dgm:spPr/>
      <dgm:t>
        <a:bodyPr/>
        <a:lstStyle/>
        <a:p>
          <a:pPr rtl="1"/>
          <a:endParaRPr lang="ar-SA">
            <a:solidFill>
              <a:schemeClr val="tx1"/>
            </a:solidFill>
            <a:cs typeface="AL-Mateen" pitchFamily="2" charset="-78"/>
          </a:endParaRPr>
        </a:p>
      </dgm:t>
    </dgm:pt>
    <dgm:pt modelId="{842D9D73-7F8B-4E54-B1DC-2F0B36F0F648}" type="sibTrans" cxnId="{86EC08A6-D2EF-4D6E-ADE9-86340C0E65CF}">
      <dgm:prSet/>
      <dgm:spPr/>
      <dgm:t>
        <a:bodyPr/>
        <a:lstStyle/>
        <a:p>
          <a:pPr rtl="1"/>
          <a:endParaRPr lang="ar-SA">
            <a:solidFill>
              <a:schemeClr val="tx1"/>
            </a:solidFill>
            <a:cs typeface="AL-Mateen" pitchFamily="2" charset="-78"/>
          </a:endParaRPr>
        </a:p>
      </dgm:t>
    </dgm:pt>
    <dgm:pt modelId="{D49A3E8D-6760-487E-B7FB-8930D8B0A9E9}">
      <dgm:prSet custT="1"/>
      <dgm:spPr/>
      <dgm:t>
        <a:bodyPr/>
        <a:lstStyle/>
        <a:p>
          <a:pPr rtl="1"/>
          <a:r>
            <a:rPr lang="ar-SA" sz="2000" dirty="0" smtClean="0">
              <a:solidFill>
                <a:schemeClr val="bg1"/>
              </a:solidFill>
              <a:cs typeface="AL-Mateen" pitchFamily="2" charset="-78"/>
            </a:rPr>
            <a:t>الاستبيانات</a:t>
          </a:r>
          <a:endParaRPr lang="ar-SA" sz="2000" dirty="0">
            <a:solidFill>
              <a:schemeClr val="bg1"/>
            </a:solidFill>
            <a:cs typeface="AL-Mateen" pitchFamily="2" charset="-78"/>
          </a:endParaRPr>
        </a:p>
      </dgm:t>
    </dgm:pt>
    <dgm:pt modelId="{95E17B4A-0B38-447D-842E-C4948EBFD586}" type="parTrans" cxnId="{75B5D25F-CC0F-4BE5-8481-BC7740F7E9F7}">
      <dgm:prSet/>
      <dgm:spPr/>
      <dgm:t>
        <a:bodyPr/>
        <a:lstStyle/>
        <a:p>
          <a:pPr rtl="1"/>
          <a:endParaRPr lang="ar-SA">
            <a:solidFill>
              <a:schemeClr val="tx1"/>
            </a:solidFill>
            <a:cs typeface="AL-Mateen" pitchFamily="2" charset="-78"/>
          </a:endParaRPr>
        </a:p>
      </dgm:t>
    </dgm:pt>
    <dgm:pt modelId="{E52DC3DF-7850-4933-92EB-53F8909181FA}" type="sibTrans" cxnId="{75B5D25F-CC0F-4BE5-8481-BC7740F7E9F7}">
      <dgm:prSet/>
      <dgm:spPr/>
      <dgm:t>
        <a:bodyPr/>
        <a:lstStyle/>
        <a:p>
          <a:pPr rtl="1"/>
          <a:endParaRPr lang="ar-SA">
            <a:solidFill>
              <a:schemeClr val="tx1"/>
            </a:solidFill>
            <a:cs typeface="AL-Mateen" pitchFamily="2" charset="-78"/>
          </a:endParaRPr>
        </a:p>
      </dgm:t>
    </dgm:pt>
    <dgm:pt modelId="{759E6773-E533-4A26-AF9B-30BCF4E657BF}">
      <dgm:prSet custT="1"/>
      <dgm:spPr/>
      <dgm:t>
        <a:bodyPr/>
        <a:lstStyle/>
        <a:p>
          <a:pPr rtl="1"/>
          <a:r>
            <a:rPr lang="ar-SA" sz="1800" dirty="0" smtClean="0">
              <a:solidFill>
                <a:schemeClr val="bg1"/>
              </a:solidFill>
              <a:cs typeface="AL-Mateen" pitchFamily="2" charset="-78"/>
            </a:rPr>
            <a:t>أساليب التقدير</a:t>
          </a:r>
          <a:endParaRPr lang="ar-SA" sz="1800" dirty="0">
            <a:solidFill>
              <a:schemeClr val="bg1"/>
            </a:solidFill>
            <a:cs typeface="AL-Mateen" pitchFamily="2" charset="-78"/>
          </a:endParaRPr>
        </a:p>
      </dgm:t>
    </dgm:pt>
    <dgm:pt modelId="{9721994A-4DE4-44E5-982B-A2C99ADFA017}" type="parTrans" cxnId="{5E735C7A-D5FB-4A13-BB1B-FA3FBD663BBB}">
      <dgm:prSet/>
      <dgm:spPr/>
      <dgm:t>
        <a:bodyPr/>
        <a:lstStyle/>
        <a:p>
          <a:pPr rtl="1"/>
          <a:endParaRPr lang="ar-SA">
            <a:solidFill>
              <a:schemeClr val="tx1"/>
            </a:solidFill>
            <a:cs typeface="AL-Mateen" pitchFamily="2" charset="-78"/>
          </a:endParaRPr>
        </a:p>
      </dgm:t>
    </dgm:pt>
    <dgm:pt modelId="{05290765-B515-4B39-8594-2ED3EDAD109A}" type="sibTrans" cxnId="{5E735C7A-D5FB-4A13-BB1B-FA3FBD663BBB}">
      <dgm:prSet/>
      <dgm:spPr/>
      <dgm:t>
        <a:bodyPr/>
        <a:lstStyle/>
        <a:p>
          <a:pPr rtl="1"/>
          <a:endParaRPr lang="ar-SA">
            <a:solidFill>
              <a:schemeClr val="tx1"/>
            </a:solidFill>
            <a:cs typeface="AL-Mateen" pitchFamily="2" charset="-78"/>
          </a:endParaRPr>
        </a:p>
      </dgm:t>
    </dgm:pt>
    <dgm:pt modelId="{32741DC7-5454-4112-8E8C-860567FED066}">
      <dgm:prSet custT="1"/>
      <dgm:spPr/>
      <dgm:t>
        <a:bodyPr/>
        <a:lstStyle/>
        <a:p>
          <a:pPr rtl="1"/>
          <a:r>
            <a:rPr lang="ar-SA" sz="2000" dirty="0" smtClean="0">
              <a:solidFill>
                <a:schemeClr val="bg1"/>
              </a:solidFill>
              <a:cs typeface="AL-Mateen" pitchFamily="2" charset="-78"/>
            </a:rPr>
            <a:t>السوسيوغرام</a:t>
          </a:r>
          <a:endParaRPr lang="ar-SA" sz="2000" dirty="0">
            <a:solidFill>
              <a:schemeClr val="bg1"/>
            </a:solidFill>
            <a:cs typeface="AL-Mateen" pitchFamily="2" charset="-78"/>
          </a:endParaRPr>
        </a:p>
      </dgm:t>
    </dgm:pt>
    <dgm:pt modelId="{CFFEBBC1-F7CD-4AF5-BACF-BB9463BF701C}" type="parTrans" cxnId="{A3AAAB9F-ED6D-412B-9BFD-5946A04ADAFB}">
      <dgm:prSet/>
      <dgm:spPr/>
      <dgm:t>
        <a:bodyPr/>
        <a:lstStyle/>
        <a:p>
          <a:pPr rtl="1"/>
          <a:endParaRPr lang="ar-SA"/>
        </a:p>
      </dgm:t>
    </dgm:pt>
    <dgm:pt modelId="{6C1720A2-EBF7-4028-8700-6E1E908F66FD}" type="sibTrans" cxnId="{A3AAAB9F-ED6D-412B-9BFD-5946A04ADAFB}">
      <dgm:prSet/>
      <dgm:spPr/>
      <dgm:t>
        <a:bodyPr/>
        <a:lstStyle/>
        <a:p>
          <a:pPr rtl="1"/>
          <a:endParaRPr lang="ar-SA"/>
        </a:p>
      </dgm:t>
    </dgm:pt>
    <dgm:pt modelId="{FD9EF4CC-2B59-4D90-AB6B-694DD6FFF1F9}" type="pres">
      <dgm:prSet presAssocID="{DA557680-E091-4A4A-BE85-1B1340E3A935}" presName="Name0" presStyleCnt="0">
        <dgm:presLayoutVars>
          <dgm:chMax val="1"/>
          <dgm:dir/>
          <dgm:animLvl val="ctr"/>
          <dgm:resizeHandles val="exact"/>
        </dgm:presLayoutVars>
      </dgm:prSet>
      <dgm:spPr/>
      <dgm:t>
        <a:bodyPr/>
        <a:lstStyle/>
        <a:p>
          <a:endParaRPr lang="en-US"/>
        </a:p>
      </dgm:t>
    </dgm:pt>
    <dgm:pt modelId="{DA89D43B-777F-4494-829B-33337988D181}" type="pres">
      <dgm:prSet presAssocID="{9055BFAF-5BFE-4997-8300-DA17E4E559AA}" presName="centerShape" presStyleLbl="node0" presStyleIdx="0" presStyleCnt="1" custScaleX="124796" custScaleY="126275"/>
      <dgm:spPr/>
      <dgm:t>
        <a:bodyPr/>
        <a:lstStyle/>
        <a:p>
          <a:endParaRPr lang="en-US"/>
        </a:p>
      </dgm:t>
    </dgm:pt>
    <dgm:pt modelId="{3FA152C7-A895-448C-9F75-6B7DD3705D58}" type="pres">
      <dgm:prSet presAssocID="{6684B364-2BFF-4106-855F-A25F26EC85DB}" presName="parTrans" presStyleLbl="sibTrans2D1" presStyleIdx="0" presStyleCnt="7"/>
      <dgm:spPr/>
      <dgm:t>
        <a:bodyPr/>
        <a:lstStyle/>
        <a:p>
          <a:endParaRPr lang="en-US"/>
        </a:p>
      </dgm:t>
    </dgm:pt>
    <dgm:pt modelId="{B22294BA-E447-4728-9DE3-F3EF8DFA2FE6}" type="pres">
      <dgm:prSet presAssocID="{6684B364-2BFF-4106-855F-A25F26EC85DB}" presName="connectorText" presStyleLbl="sibTrans2D1" presStyleIdx="0" presStyleCnt="7"/>
      <dgm:spPr/>
      <dgm:t>
        <a:bodyPr/>
        <a:lstStyle/>
        <a:p>
          <a:endParaRPr lang="en-US"/>
        </a:p>
      </dgm:t>
    </dgm:pt>
    <dgm:pt modelId="{9246AF4A-EE94-4704-8452-69A1EB26E21D}" type="pres">
      <dgm:prSet presAssocID="{C2034C4E-7056-4E52-A479-C2859E3110EC}" presName="node" presStyleLbl="node1" presStyleIdx="0" presStyleCnt="7">
        <dgm:presLayoutVars>
          <dgm:bulletEnabled val="1"/>
        </dgm:presLayoutVars>
      </dgm:prSet>
      <dgm:spPr/>
      <dgm:t>
        <a:bodyPr/>
        <a:lstStyle/>
        <a:p>
          <a:endParaRPr lang="en-US"/>
        </a:p>
      </dgm:t>
    </dgm:pt>
    <dgm:pt modelId="{E6540FD7-B89B-4D12-8F56-5677DCA8B391}" type="pres">
      <dgm:prSet presAssocID="{3160E0B1-03FE-4353-BDE1-E036A94B5746}" presName="parTrans" presStyleLbl="sibTrans2D1" presStyleIdx="1" presStyleCnt="7"/>
      <dgm:spPr/>
      <dgm:t>
        <a:bodyPr/>
        <a:lstStyle/>
        <a:p>
          <a:endParaRPr lang="en-US"/>
        </a:p>
      </dgm:t>
    </dgm:pt>
    <dgm:pt modelId="{F1DAE708-0B9A-4DE3-8318-DB6DFDC319DD}" type="pres">
      <dgm:prSet presAssocID="{3160E0B1-03FE-4353-BDE1-E036A94B5746}" presName="connectorText" presStyleLbl="sibTrans2D1" presStyleIdx="1" presStyleCnt="7"/>
      <dgm:spPr/>
      <dgm:t>
        <a:bodyPr/>
        <a:lstStyle/>
        <a:p>
          <a:endParaRPr lang="en-US"/>
        </a:p>
      </dgm:t>
    </dgm:pt>
    <dgm:pt modelId="{C1C525A6-D636-4172-9450-32A267C26640}" type="pres">
      <dgm:prSet presAssocID="{EC0BEC3D-D630-4C8D-8A6C-F1BC97F35287}" presName="node" presStyleLbl="node1" presStyleIdx="1" presStyleCnt="7">
        <dgm:presLayoutVars>
          <dgm:bulletEnabled val="1"/>
        </dgm:presLayoutVars>
      </dgm:prSet>
      <dgm:spPr/>
      <dgm:t>
        <a:bodyPr/>
        <a:lstStyle/>
        <a:p>
          <a:endParaRPr lang="en-US"/>
        </a:p>
      </dgm:t>
    </dgm:pt>
    <dgm:pt modelId="{9937E5D0-F79E-4237-AC16-513B6381C8DB}" type="pres">
      <dgm:prSet presAssocID="{EEE400D6-51C7-407D-AB7B-4532BC0C13E1}" presName="parTrans" presStyleLbl="sibTrans2D1" presStyleIdx="2" presStyleCnt="7"/>
      <dgm:spPr/>
      <dgm:t>
        <a:bodyPr/>
        <a:lstStyle/>
        <a:p>
          <a:endParaRPr lang="en-US"/>
        </a:p>
      </dgm:t>
    </dgm:pt>
    <dgm:pt modelId="{C5AED95A-A1D9-491D-8F32-D5BD57E95130}" type="pres">
      <dgm:prSet presAssocID="{EEE400D6-51C7-407D-AB7B-4532BC0C13E1}" presName="connectorText" presStyleLbl="sibTrans2D1" presStyleIdx="2" presStyleCnt="7"/>
      <dgm:spPr/>
      <dgm:t>
        <a:bodyPr/>
        <a:lstStyle/>
        <a:p>
          <a:endParaRPr lang="en-US"/>
        </a:p>
      </dgm:t>
    </dgm:pt>
    <dgm:pt modelId="{5F00ADFD-FD6C-4CF8-8789-6AC299069B9F}" type="pres">
      <dgm:prSet presAssocID="{8491984D-7C87-42D4-AA35-2E60B950A906}" presName="node" presStyleLbl="node1" presStyleIdx="2" presStyleCnt="7">
        <dgm:presLayoutVars>
          <dgm:bulletEnabled val="1"/>
        </dgm:presLayoutVars>
      </dgm:prSet>
      <dgm:spPr/>
      <dgm:t>
        <a:bodyPr/>
        <a:lstStyle/>
        <a:p>
          <a:endParaRPr lang="en-US"/>
        </a:p>
      </dgm:t>
    </dgm:pt>
    <dgm:pt modelId="{5E58BE86-7A15-42EB-AC0F-AD837487A3F1}" type="pres">
      <dgm:prSet presAssocID="{9721994A-4DE4-44E5-982B-A2C99ADFA017}" presName="parTrans" presStyleLbl="sibTrans2D1" presStyleIdx="3" presStyleCnt="7"/>
      <dgm:spPr/>
      <dgm:t>
        <a:bodyPr/>
        <a:lstStyle/>
        <a:p>
          <a:endParaRPr lang="en-US"/>
        </a:p>
      </dgm:t>
    </dgm:pt>
    <dgm:pt modelId="{1E45D27C-4FA2-4194-94EA-1F03FF788A75}" type="pres">
      <dgm:prSet presAssocID="{9721994A-4DE4-44E5-982B-A2C99ADFA017}" presName="connectorText" presStyleLbl="sibTrans2D1" presStyleIdx="3" presStyleCnt="7"/>
      <dgm:spPr/>
      <dgm:t>
        <a:bodyPr/>
        <a:lstStyle/>
        <a:p>
          <a:endParaRPr lang="en-US"/>
        </a:p>
      </dgm:t>
    </dgm:pt>
    <dgm:pt modelId="{142CD007-BCFC-47FD-857E-60B08BA6EAD4}" type="pres">
      <dgm:prSet presAssocID="{759E6773-E533-4A26-AF9B-30BCF4E657BF}" presName="node" presStyleLbl="node1" presStyleIdx="3" presStyleCnt="7">
        <dgm:presLayoutVars>
          <dgm:bulletEnabled val="1"/>
        </dgm:presLayoutVars>
      </dgm:prSet>
      <dgm:spPr/>
      <dgm:t>
        <a:bodyPr/>
        <a:lstStyle/>
        <a:p>
          <a:endParaRPr lang="en-US"/>
        </a:p>
      </dgm:t>
    </dgm:pt>
    <dgm:pt modelId="{34DA7566-7569-4977-9FDE-6400530CE817}" type="pres">
      <dgm:prSet presAssocID="{95E17B4A-0B38-447D-842E-C4948EBFD586}" presName="parTrans" presStyleLbl="sibTrans2D1" presStyleIdx="4" presStyleCnt="7"/>
      <dgm:spPr/>
      <dgm:t>
        <a:bodyPr/>
        <a:lstStyle/>
        <a:p>
          <a:endParaRPr lang="en-US"/>
        </a:p>
      </dgm:t>
    </dgm:pt>
    <dgm:pt modelId="{07B68F02-3800-4EDE-8DEA-CA1DE1CDE032}" type="pres">
      <dgm:prSet presAssocID="{95E17B4A-0B38-447D-842E-C4948EBFD586}" presName="connectorText" presStyleLbl="sibTrans2D1" presStyleIdx="4" presStyleCnt="7"/>
      <dgm:spPr/>
      <dgm:t>
        <a:bodyPr/>
        <a:lstStyle/>
        <a:p>
          <a:endParaRPr lang="en-US"/>
        </a:p>
      </dgm:t>
    </dgm:pt>
    <dgm:pt modelId="{76B2571B-01D0-49A8-B440-30AFCFE37620}" type="pres">
      <dgm:prSet presAssocID="{D49A3E8D-6760-487E-B7FB-8930D8B0A9E9}" presName="node" presStyleLbl="node1" presStyleIdx="4" presStyleCnt="7" custScaleX="113005">
        <dgm:presLayoutVars>
          <dgm:bulletEnabled val="1"/>
        </dgm:presLayoutVars>
      </dgm:prSet>
      <dgm:spPr/>
      <dgm:t>
        <a:bodyPr/>
        <a:lstStyle/>
        <a:p>
          <a:endParaRPr lang="en-US"/>
        </a:p>
      </dgm:t>
    </dgm:pt>
    <dgm:pt modelId="{63DA57EB-1167-472C-B729-BFF746BFEA86}" type="pres">
      <dgm:prSet presAssocID="{6F22C3A6-117C-4E71-91C1-CE3E3B22FBF4}" presName="parTrans" presStyleLbl="sibTrans2D1" presStyleIdx="5" presStyleCnt="7"/>
      <dgm:spPr/>
      <dgm:t>
        <a:bodyPr/>
        <a:lstStyle/>
        <a:p>
          <a:endParaRPr lang="en-US"/>
        </a:p>
      </dgm:t>
    </dgm:pt>
    <dgm:pt modelId="{7AF8FD27-3931-4856-991A-84C2C1FDE489}" type="pres">
      <dgm:prSet presAssocID="{6F22C3A6-117C-4E71-91C1-CE3E3B22FBF4}" presName="connectorText" presStyleLbl="sibTrans2D1" presStyleIdx="5" presStyleCnt="7"/>
      <dgm:spPr/>
      <dgm:t>
        <a:bodyPr/>
        <a:lstStyle/>
        <a:p>
          <a:endParaRPr lang="en-US"/>
        </a:p>
      </dgm:t>
    </dgm:pt>
    <dgm:pt modelId="{68FF8DCD-99F9-4593-8635-A590563685E7}" type="pres">
      <dgm:prSet presAssocID="{C7327E78-67C2-4B53-BED4-BABCBF615725}" presName="node" presStyleLbl="node1" presStyleIdx="5" presStyleCnt="7">
        <dgm:presLayoutVars>
          <dgm:bulletEnabled val="1"/>
        </dgm:presLayoutVars>
      </dgm:prSet>
      <dgm:spPr/>
      <dgm:t>
        <a:bodyPr/>
        <a:lstStyle/>
        <a:p>
          <a:endParaRPr lang="en-US"/>
        </a:p>
      </dgm:t>
    </dgm:pt>
    <dgm:pt modelId="{BC3E015E-4CCD-45D3-9A1F-CB7F605F3DC8}" type="pres">
      <dgm:prSet presAssocID="{CFFEBBC1-F7CD-4AF5-BACF-BB9463BF701C}" presName="parTrans" presStyleLbl="sibTrans2D1" presStyleIdx="6" presStyleCnt="7"/>
      <dgm:spPr/>
      <dgm:t>
        <a:bodyPr/>
        <a:lstStyle/>
        <a:p>
          <a:endParaRPr lang="en-US"/>
        </a:p>
      </dgm:t>
    </dgm:pt>
    <dgm:pt modelId="{06FEEC72-9AC1-43F1-82A2-8D942DEB6C63}" type="pres">
      <dgm:prSet presAssocID="{CFFEBBC1-F7CD-4AF5-BACF-BB9463BF701C}" presName="connectorText" presStyleLbl="sibTrans2D1" presStyleIdx="6" presStyleCnt="7"/>
      <dgm:spPr/>
      <dgm:t>
        <a:bodyPr/>
        <a:lstStyle/>
        <a:p>
          <a:endParaRPr lang="en-US"/>
        </a:p>
      </dgm:t>
    </dgm:pt>
    <dgm:pt modelId="{CEACF888-23BB-4283-BD38-85F1107EF0E8}" type="pres">
      <dgm:prSet presAssocID="{32741DC7-5454-4112-8E8C-860567FED066}" presName="node" presStyleLbl="node1" presStyleIdx="6" presStyleCnt="7" custScaleX="135194">
        <dgm:presLayoutVars>
          <dgm:bulletEnabled val="1"/>
        </dgm:presLayoutVars>
      </dgm:prSet>
      <dgm:spPr/>
      <dgm:t>
        <a:bodyPr/>
        <a:lstStyle/>
        <a:p>
          <a:endParaRPr lang="en-US"/>
        </a:p>
      </dgm:t>
    </dgm:pt>
  </dgm:ptLst>
  <dgm:cxnLst>
    <dgm:cxn modelId="{2DF8F400-0EA4-498A-B243-7C251F294B38}" srcId="{9055BFAF-5BFE-4997-8300-DA17E4E559AA}" destId="{C2034C4E-7056-4E52-A479-C2859E3110EC}" srcOrd="0" destOrd="0" parTransId="{6684B364-2BFF-4106-855F-A25F26EC85DB}" sibTransId="{45B5F251-F798-46BA-A272-1B84A71B8E3F}"/>
    <dgm:cxn modelId="{EB323276-5E97-47F6-9DDD-ABB282894973}" type="presOf" srcId="{9055BFAF-5BFE-4997-8300-DA17E4E559AA}" destId="{DA89D43B-777F-4494-829B-33337988D181}" srcOrd="0" destOrd="0" presId="urn:microsoft.com/office/officeart/2005/8/layout/radial5"/>
    <dgm:cxn modelId="{89E98EE9-55A6-45BE-A438-5E401A6B8AB1}" type="presOf" srcId="{EEE400D6-51C7-407D-AB7B-4532BC0C13E1}" destId="{C5AED95A-A1D9-491D-8F32-D5BD57E95130}" srcOrd="1" destOrd="0" presId="urn:microsoft.com/office/officeart/2005/8/layout/radial5"/>
    <dgm:cxn modelId="{CC2E8F3D-3BF3-4724-80F8-BF512782B4E7}" type="presOf" srcId="{6684B364-2BFF-4106-855F-A25F26EC85DB}" destId="{B22294BA-E447-4728-9DE3-F3EF8DFA2FE6}" srcOrd="1" destOrd="0" presId="urn:microsoft.com/office/officeart/2005/8/layout/radial5"/>
    <dgm:cxn modelId="{964DBA2E-B3DC-467B-840C-3AAE102B8C11}" type="presOf" srcId="{C7327E78-67C2-4B53-BED4-BABCBF615725}" destId="{68FF8DCD-99F9-4593-8635-A590563685E7}" srcOrd="0" destOrd="0" presId="urn:microsoft.com/office/officeart/2005/8/layout/radial5"/>
    <dgm:cxn modelId="{5E735C7A-D5FB-4A13-BB1B-FA3FBD663BBB}" srcId="{9055BFAF-5BFE-4997-8300-DA17E4E559AA}" destId="{759E6773-E533-4A26-AF9B-30BCF4E657BF}" srcOrd="3" destOrd="0" parTransId="{9721994A-4DE4-44E5-982B-A2C99ADFA017}" sibTransId="{05290765-B515-4B39-8594-2ED3EDAD109A}"/>
    <dgm:cxn modelId="{1B7FD079-E027-4E94-9EB0-439BC35A8179}" type="presOf" srcId="{CFFEBBC1-F7CD-4AF5-BACF-BB9463BF701C}" destId="{BC3E015E-4CCD-45D3-9A1F-CB7F605F3DC8}" srcOrd="0" destOrd="0" presId="urn:microsoft.com/office/officeart/2005/8/layout/radial5"/>
    <dgm:cxn modelId="{52E4FE76-8AF2-4ECF-8285-3584AA87C1C3}" type="presOf" srcId="{95E17B4A-0B38-447D-842E-C4948EBFD586}" destId="{34DA7566-7569-4977-9FDE-6400530CE817}" srcOrd="0" destOrd="0" presId="urn:microsoft.com/office/officeart/2005/8/layout/radial5"/>
    <dgm:cxn modelId="{41534697-747E-434B-BD09-815B7311F55E}" type="presOf" srcId="{8491984D-7C87-42D4-AA35-2E60B950A906}" destId="{5F00ADFD-FD6C-4CF8-8789-6AC299069B9F}" srcOrd="0" destOrd="0" presId="urn:microsoft.com/office/officeart/2005/8/layout/radial5"/>
    <dgm:cxn modelId="{965C505A-C6A0-4D6C-B96E-E17E9E386ADA}" type="presOf" srcId="{95E17B4A-0B38-447D-842E-C4948EBFD586}" destId="{07B68F02-3800-4EDE-8DEA-CA1DE1CDE032}" srcOrd="1" destOrd="0" presId="urn:microsoft.com/office/officeart/2005/8/layout/radial5"/>
    <dgm:cxn modelId="{A3AAAB9F-ED6D-412B-9BFD-5946A04ADAFB}" srcId="{9055BFAF-5BFE-4997-8300-DA17E4E559AA}" destId="{32741DC7-5454-4112-8E8C-860567FED066}" srcOrd="6" destOrd="0" parTransId="{CFFEBBC1-F7CD-4AF5-BACF-BB9463BF701C}" sibTransId="{6C1720A2-EBF7-4028-8700-6E1E908F66FD}"/>
    <dgm:cxn modelId="{E99A0FE9-9EBB-4D9E-83A4-5A7A4DEAAFBA}" type="presOf" srcId="{3160E0B1-03FE-4353-BDE1-E036A94B5746}" destId="{F1DAE708-0B9A-4DE3-8318-DB6DFDC319DD}" srcOrd="1" destOrd="0" presId="urn:microsoft.com/office/officeart/2005/8/layout/radial5"/>
    <dgm:cxn modelId="{80886AC2-7EAD-4D95-B3E3-CBD165F8D4F2}" srcId="{DA557680-E091-4A4A-BE85-1B1340E3A935}" destId="{9055BFAF-5BFE-4997-8300-DA17E4E559AA}" srcOrd="0" destOrd="0" parTransId="{936341FE-1788-4C5A-8E18-C9A79B9E4C25}" sibTransId="{8AFF9455-7EE6-4518-957E-52FD4938874A}"/>
    <dgm:cxn modelId="{F47D130A-1E4D-4113-AF73-50A088AC8A18}" type="presOf" srcId="{6F22C3A6-117C-4E71-91C1-CE3E3B22FBF4}" destId="{7AF8FD27-3931-4856-991A-84C2C1FDE489}" srcOrd="1" destOrd="0" presId="urn:microsoft.com/office/officeart/2005/8/layout/radial5"/>
    <dgm:cxn modelId="{6D7BE446-F36C-4309-9FE7-4C461B9E51DC}" type="presOf" srcId="{9721994A-4DE4-44E5-982B-A2C99ADFA017}" destId="{1E45D27C-4FA2-4194-94EA-1F03FF788A75}" srcOrd="1" destOrd="0" presId="urn:microsoft.com/office/officeart/2005/8/layout/radial5"/>
    <dgm:cxn modelId="{48A61B97-49F5-4244-9C48-7F9197148835}" type="presOf" srcId="{CFFEBBC1-F7CD-4AF5-BACF-BB9463BF701C}" destId="{06FEEC72-9AC1-43F1-82A2-8D942DEB6C63}" srcOrd="1" destOrd="0" presId="urn:microsoft.com/office/officeart/2005/8/layout/radial5"/>
    <dgm:cxn modelId="{40A03868-6A01-4092-97AB-24239783C007}" type="presOf" srcId="{D49A3E8D-6760-487E-B7FB-8930D8B0A9E9}" destId="{76B2571B-01D0-49A8-B440-30AFCFE37620}" srcOrd="0" destOrd="0" presId="urn:microsoft.com/office/officeart/2005/8/layout/radial5"/>
    <dgm:cxn modelId="{CCFA269D-472A-4EF6-ABC7-98775C5830AB}" type="presOf" srcId="{DA557680-E091-4A4A-BE85-1B1340E3A935}" destId="{FD9EF4CC-2B59-4D90-AB6B-694DD6FFF1F9}" srcOrd="0" destOrd="0" presId="urn:microsoft.com/office/officeart/2005/8/layout/radial5"/>
    <dgm:cxn modelId="{34A568D9-B2B4-435A-991D-AA149DEFC24C}" type="presOf" srcId="{6F22C3A6-117C-4E71-91C1-CE3E3B22FBF4}" destId="{63DA57EB-1167-472C-B729-BFF746BFEA86}" srcOrd="0" destOrd="0" presId="urn:microsoft.com/office/officeart/2005/8/layout/radial5"/>
    <dgm:cxn modelId="{FF826951-6013-4C27-9E57-C8D4C823EF16}" srcId="{9055BFAF-5BFE-4997-8300-DA17E4E559AA}" destId="{8491984D-7C87-42D4-AA35-2E60B950A906}" srcOrd="2" destOrd="0" parTransId="{EEE400D6-51C7-407D-AB7B-4532BC0C13E1}" sibTransId="{DADE1B03-9513-484B-8B65-4756A448574B}"/>
    <dgm:cxn modelId="{B470458D-967B-431E-B3BF-84780C6186B4}" type="presOf" srcId="{9721994A-4DE4-44E5-982B-A2C99ADFA017}" destId="{5E58BE86-7A15-42EB-AC0F-AD837487A3F1}" srcOrd="0" destOrd="0" presId="urn:microsoft.com/office/officeart/2005/8/layout/radial5"/>
    <dgm:cxn modelId="{B4E59AB7-614A-47D4-B5BC-5AFC059F54B0}" type="presOf" srcId="{C2034C4E-7056-4E52-A479-C2859E3110EC}" destId="{9246AF4A-EE94-4704-8452-69A1EB26E21D}" srcOrd="0" destOrd="0" presId="urn:microsoft.com/office/officeart/2005/8/layout/radial5"/>
    <dgm:cxn modelId="{AF8617D9-6030-42A9-BB51-1CB7CA12E6B2}" type="presOf" srcId="{759E6773-E533-4A26-AF9B-30BCF4E657BF}" destId="{142CD007-BCFC-47FD-857E-60B08BA6EAD4}" srcOrd="0" destOrd="0" presId="urn:microsoft.com/office/officeart/2005/8/layout/radial5"/>
    <dgm:cxn modelId="{86EC08A6-D2EF-4D6E-ADE9-86340C0E65CF}" srcId="{9055BFAF-5BFE-4997-8300-DA17E4E559AA}" destId="{C7327E78-67C2-4B53-BED4-BABCBF615725}" srcOrd="5" destOrd="0" parTransId="{6F22C3A6-117C-4E71-91C1-CE3E3B22FBF4}" sibTransId="{842D9D73-7F8B-4E54-B1DC-2F0B36F0F648}"/>
    <dgm:cxn modelId="{E57E864C-7689-49C8-81FF-80EE78CABD60}" srcId="{9055BFAF-5BFE-4997-8300-DA17E4E559AA}" destId="{EC0BEC3D-D630-4C8D-8A6C-F1BC97F35287}" srcOrd="1" destOrd="0" parTransId="{3160E0B1-03FE-4353-BDE1-E036A94B5746}" sibTransId="{7C5E436B-93D6-4285-8D56-5A0C4EE2F99B}"/>
    <dgm:cxn modelId="{0E17838C-8F31-4062-B583-6664FA581A6F}" type="presOf" srcId="{EEE400D6-51C7-407D-AB7B-4532BC0C13E1}" destId="{9937E5D0-F79E-4237-AC16-513B6381C8DB}" srcOrd="0" destOrd="0" presId="urn:microsoft.com/office/officeart/2005/8/layout/radial5"/>
    <dgm:cxn modelId="{75B5D25F-CC0F-4BE5-8481-BC7740F7E9F7}" srcId="{9055BFAF-5BFE-4997-8300-DA17E4E559AA}" destId="{D49A3E8D-6760-487E-B7FB-8930D8B0A9E9}" srcOrd="4" destOrd="0" parTransId="{95E17B4A-0B38-447D-842E-C4948EBFD586}" sibTransId="{E52DC3DF-7850-4933-92EB-53F8909181FA}"/>
    <dgm:cxn modelId="{C8713218-62B0-43AE-9672-375BE3ABC15D}" type="presOf" srcId="{6684B364-2BFF-4106-855F-A25F26EC85DB}" destId="{3FA152C7-A895-448C-9F75-6B7DD3705D58}" srcOrd="0" destOrd="0" presId="urn:microsoft.com/office/officeart/2005/8/layout/radial5"/>
    <dgm:cxn modelId="{9C521D1F-3BE6-473C-9F7A-362B507641A5}" type="presOf" srcId="{EC0BEC3D-D630-4C8D-8A6C-F1BC97F35287}" destId="{C1C525A6-D636-4172-9450-32A267C26640}" srcOrd="0" destOrd="0" presId="urn:microsoft.com/office/officeart/2005/8/layout/radial5"/>
    <dgm:cxn modelId="{8AFB3523-1D5B-4E52-AD9C-5AB33B202D4E}" type="presOf" srcId="{32741DC7-5454-4112-8E8C-860567FED066}" destId="{CEACF888-23BB-4283-BD38-85F1107EF0E8}" srcOrd="0" destOrd="0" presId="urn:microsoft.com/office/officeart/2005/8/layout/radial5"/>
    <dgm:cxn modelId="{D7E00DD5-2BE8-4A5B-AA3F-4903636103B3}" type="presOf" srcId="{3160E0B1-03FE-4353-BDE1-E036A94B5746}" destId="{E6540FD7-B89B-4D12-8F56-5677DCA8B391}" srcOrd="0" destOrd="0" presId="urn:microsoft.com/office/officeart/2005/8/layout/radial5"/>
    <dgm:cxn modelId="{D48E8712-4118-4608-85B5-644716872A33}" type="presParOf" srcId="{FD9EF4CC-2B59-4D90-AB6B-694DD6FFF1F9}" destId="{DA89D43B-777F-4494-829B-33337988D181}" srcOrd="0" destOrd="0" presId="urn:microsoft.com/office/officeart/2005/8/layout/radial5"/>
    <dgm:cxn modelId="{E7035B8D-E74B-4E06-AC10-4F2E719CFCDD}" type="presParOf" srcId="{FD9EF4CC-2B59-4D90-AB6B-694DD6FFF1F9}" destId="{3FA152C7-A895-448C-9F75-6B7DD3705D58}" srcOrd="1" destOrd="0" presId="urn:microsoft.com/office/officeart/2005/8/layout/radial5"/>
    <dgm:cxn modelId="{A623B938-734D-484F-A29B-D64EA7DB8D11}" type="presParOf" srcId="{3FA152C7-A895-448C-9F75-6B7DD3705D58}" destId="{B22294BA-E447-4728-9DE3-F3EF8DFA2FE6}" srcOrd="0" destOrd="0" presId="urn:microsoft.com/office/officeart/2005/8/layout/radial5"/>
    <dgm:cxn modelId="{AAAE5677-C5EF-49D4-A670-674F3F0D07F9}" type="presParOf" srcId="{FD9EF4CC-2B59-4D90-AB6B-694DD6FFF1F9}" destId="{9246AF4A-EE94-4704-8452-69A1EB26E21D}" srcOrd="2" destOrd="0" presId="urn:microsoft.com/office/officeart/2005/8/layout/radial5"/>
    <dgm:cxn modelId="{AF28FAAA-EB5F-4B0D-8AC9-13D6179BF54C}" type="presParOf" srcId="{FD9EF4CC-2B59-4D90-AB6B-694DD6FFF1F9}" destId="{E6540FD7-B89B-4D12-8F56-5677DCA8B391}" srcOrd="3" destOrd="0" presId="urn:microsoft.com/office/officeart/2005/8/layout/radial5"/>
    <dgm:cxn modelId="{E5BCF6FF-27D8-4F19-A44C-95D2DB45C925}" type="presParOf" srcId="{E6540FD7-B89B-4D12-8F56-5677DCA8B391}" destId="{F1DAE708-0B9A-4DE3-8318-DB6DFDC319DD}" srcOrd="0" destOrd="0" presId="urn:microsoft.com/office/officeart/2005/8/layout/radial5"/>
    <dgm:cxn modelId="{1DFD0467-60D4-43A9-812F-02AA233E594D}" type="presParOf" srcId="{FD9EF4CC-2B59-4D90-AB6B-694DD6FFF1F9}" destId="{C1C525A6-D636-4172-9450-32A267C26640}" srcOrd="4" destOrd="0" presId="urn:microsoft.com/office/officeart/2005/8/layout/radial5"/>
    <dgm:cxn modelId="{DED4A997-166A-4047-8213-F96520633528}" type="presParOf" srcId="{FD9EF4CC-2B59-4D90-AB6B-694DD6FFF1F9}" destId="{9937E5D0-F79E-4237-AC16-513B6381C8DB}" srcOrd="5" destOrd="0" presId="urn:microsoft.com/office/officeart/2005/8/layout/radial5"/>
    <dgm:cxn modelId="{9EDE7594-9636-485F-A338-4E9A0206A5F0}" type="presParOf" srcId="{9937E5D0-F79E-4237-AC16-513B6381C8DB}" destId="{C5AED95A-A1D9-491D-8F32-D5BD57E95130}" srcOrd="0" destOrd="0" presId="urn:microsoft.com/office/officeart/2005/8/layout/radial5"/>
    <dgm:cxn modelId="{063DD918-E9B1-4D51-A8C3-903B0EC9C63D}" type="presParOf" srcId="{FD9EF4CC-2B59-4D90-AB6B-694DD6FFF1F9}" destId="{5F00ADFD-FD6C-4CF8-8789-6AC299069B9F}" srcOrd="6" destOrd="0" presId="urn:microsoft.com/office/officeart/2005/8/layout/radial5"/>
    <dgm:cxn modelId="{E7895F4E-E1F4-47CC-9381-A0732C205A30}" type="presParOf" srcId="{FD9EF4CC-2B59-4D90-AB6B-694DD6FFF1F9}" destId="{5E58BE86-7A15-42EB-AC0F-AD837487A3F1}" srcOrd="7" destOrd="0" presId="urn:microsoft.com/office/officeart/2005/8/layout/radial5"/>
    <dgm:cxn modelId="{BFA31CF7-4355-4021-8BE1-80B145AEED8D}" type="presParOf" srcId="{5E58BE86-7A15-42EB-AC0F-AD837487A3F1}" destId="{1E45D27C-4FA2-4194-94EA-1F03FF788A75}" srcOrd="0" destOrd="0" presId="urn:microsoft.com/office/officeart/2005/8/layout/radial5"/>
    <dgm:cxn modelId="{80A90B47-4651-49E5-A591-4C980B8D46D2}" type="presParOf" srcId="{FD9EF4CC-2B59-4D90-AB6B-694DD6FFF1F9}" destId="{142CD007-BCFC-47FD-857E-60B08BA6EAD4}" srcOrd="8" destOrd="0" presId="urn:microsoft.com/office/officeart/2005/8/layout/radial5"/>
    <dgm:cxn modelId="{AC86CB61-740F-4E35-8F89-BC407D6E23C9}" type="presParOf" srcId="{FD9EF4CC-2B59-4D90-AB6B-694DD6FFF1F9}" destId="{34DA7566-7569-4977-9FDE-6400530CE817}" srcOrd="9" destOrd="0" presId="urn:microsoft.com/office/officeart/2005/8/layout/radial5"/>
    <dgm:cxn modelId="{93EBA957-ECE6-4FA6-A787-23D4FA017F95}" type="presParOf" srcId="{34DA7566-7569-4977-9FDE-6400530CE817}" destId="{07B68F02-3800-4EDE-8DEA-CA1DE1CDE032}" srcOrd="0" destOrd="0" presId="urn:microsoft.com/office/officeart/2005/8/layout/radial5"/>
    <dgm:cxn modelId="{C8D1E542-46ED-44C0-8465-C3E17B9A54F3}" type="presParOf" srcId="{FD9EF4CC-2B59-4D90-AB6B-694DD6FFF1F9}" destId="{76B2571B-01D0-49A8-B440-30AFCFE37620}" srcOrd="10" destOrd="0" presId="urn:microsoft.com/office/officeart/2005/8/layout/radial5"/>
    <dgm:cxn modelId="{E58C9DC3-8D68-4DE1-8170-070206DB7463}" type="presParOf" srcId="{FD9EF4CC-2B59-4D90-AB6B-694DD6FFF1F9}" destId="{63DA57EB-1167-472C-B729-BFF746BFEA86}" srcOrd="11" destOrd="0" presId="urn:microsoft.com/office/officeart/2005/8/layout/radial5"/>
    <dgm:cxn modelId="{4C3FF2C6-2C87-42CB-ACC4-09E72B97A5E1}" type="presParOf" srcId="{63DA57EB-1167-472C-B729-BFF746BFEA86}" destId="{7AF8FD27-3931-4856-991A-84C2C1FDE489}" srcOrd="0" destOrd="0" presId="urn:microsoft.com/office/officeart/2005/8/layout/radial5"/>
    <dgm:cxn modelId="{8ACD919E-9D1B-4F00-8A83-9D78140E4F1A}" type="presParOf" srcId="{FD9EF4CC-2B59-4D90-AB6B-694DD6FFF1F9}" destId="{68FF8DCD-99F9-4593-8635-A590563685E7}" srcOrd="12" destOrd="0" presId="urn:microsoft.com/office/officeart/2005/8/layout/radial5"/>
    <dgm:cxn modelId="{FE223998-5FFE-445C-BF21-C245922A2336}" type="presParOf" srcId="{FD9EF4CC-2B59-4D90-AB6B-694DD6FFF1F9}" destId="{BC3E015E-4CCD-45D3-9A1F-CB7F605F3DC8}" srcOrd="13" destOrd="0" presId="urn:microsoft.com/office/officeart/2005/8/layout/radial5"/>
    <dgm:cxn modelId="{A6A24573-AF8E-4F62-89B5-6DB065308925}" type="presParOf" srcId="{BC3E015E-4CCD-45D3-9A1F-CB7F605F3DC8}" destId="{06FEEC72-9AC1-43F1-82A2-8D942DEB6C63}" srcOrd="0" destOrd="0" presId="urn:microsoft.com/office/officeart/2005/8/layout/radial5"/>
    <dgm:cxn modelId="{84624465-85B0-4D40-A859-18CEDAC8529C}" type="presParOf" srcId="{FD9EF4CC-2B59-4D90-AB6B-694DD6FFF1F9}" destId="{CEACF888-23BB-4283-BD38-85F1107EF0E8}" srcOrd="14"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C31ACD-D2F9-497A-9F3A-2335FB01F721}">
      <dsp:nvSpPr>
        <dsp:cNvPr id="0" name=""/>
        <dsp:cNvSpPr/>
      </dsp:nvSpPr>
      <dsp:spPr>
        <a:xfrm rot="7410691">
          <a:off x="3576388" y="3824408"/>
          <a:ext cx="1518035" cy="42714"/>
        </a:xfrm>
        <a:custGeom>
          <a:avLst/>
          <a:gdLst/>
          <a:ahLst/>
          <a:cxnLst/>
          <a:rect l="0" t="0" r="0" b="0"/>
          <a:pathLst>
            <a:path>
              <a:moveTo>
                <a:pt x="0" y="21357"/>
              </a:moveTo>
              <a:lnTo>
                <a:pt x="1518035" y="2135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A79AA9D-25D5-4010-BBA9-F169D6F7301F}">
      <dsp:nvSpPr>
        <dsp:cNvPr id="0" name=""/>
        <dsp:cNvSpPr/>
      </dsp:nvSpPr>
      <dsp:spPr>
        <a:xfrm rot="9041292">
          <a:off x="3443991" y="3252908"/>
          <a:ext cx="1207362" cy="42714"/>
        </a:xfrm>
        <a:custGeom>
          <a:avLst/>
          <a:gdLst/>
          <a:ahLst/>
          <a:cxnLst/>
          <a:rect l="0" t="0" r="0" b="0"/>
          <a:pathLst>
            <a:path>
              <a:moveTo>
                <a:pt x="0" y="21357"/>
              </a:moveTo>
              <a:lnTo>
                <a:pt x="1207362" y="2135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4CA4A17-45A8-42EA-94AC-1380126C67B2}">
      <dsp:nvSpPr>
        <dsp:cNvPr id="0" name=""/>
        <dsp:cNvSpPr/>
      </dsp:nvSpPr>
      <dsp:spPr>
        <a:xfrm rot="10800000">
          <a:off x="3376029" y="2657555"/>
          <a:ext cx="1198034" cy="42714"/>
        </a:xfrm>
        <a:custGeom>
          <a:avLst/>
          <a:gdLst/>
          <a:ahLst/>
          <a:cxnLst/>
          <a:rect l="0" t="0" r="0" b="0"/>
          <a:pathLst>
            <a:path>
              <a:moveTo>
                <a:pt x="0" y="21357"/>
              </a:moveTo>
              <a:lnTo>
                <a:pt x="1198034" y="2135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E96C8B6-3EE9-4FAB-A7E6-52A398C7B5B6}">
      <dsp:nvSpPr>
        <dsp:cNvPr id="0" name=""/>
        <dsp:cNvSpPr/>
      </dsp:nvSpPr>
      <dsp:spPr>
        <a:xfrm rot="12550919">
          <a:off x="3413673" y="2057267"/>
          <a:ext cx="1239020" cy="42714"/>
        </a:xfrm>
        <a:custGeom>
          <a:avLst/>
          <a:gdLst/>
          <a:ahLst/>
          <a:cxnLst/>
          <a:rect l="0" t="0" r="0" b="0"/>
          <a:pathLst>
            <a:path>
              <a:moveTo>
                <a:pt x="0" y="21357"/>
              </a:moveTo>
              <a:lnTo>
                <a:pt x="1239020" y="2135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FDF40F6-D93F-4FC9-9FB5-CC24398A34B7}">
      <dsp:nvSpPr>
        <dsp:cNvPr id="0" name=""/>
        <dsp:cNvSpPr/>
      </dsp:nvSpPr>
      <dsp:spPr>
        <a:xfrm rot="14247844">
          <a:off x="3627058" y="1498405"/>
          <a:ext cx="1483051" cy="42714"/>
        </a:xfrm>
        <a:custGeom>
          <a:avLst/>
          <a:gdLst/>
          <a:ahLst/>
          <a:cxnLst/>
          <a:rect l="0" t="0" r="0" b="0"/>
          <a:pathLst>
            <a:path>
              <a:moveTo>
                <a:pt x="0" y="21357"/>
              </a:moveTo>
              <a:lnTo>
                <a:pt x="1483051" y="2135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BF7A2555-4E36-4C0D-92BA-1FD9C4053BB7}">
      <dsp:nvSpPr>
        <dsp:cNvPr id="0" name=""/>
        <dsp:cNvSpPr/>
      </dsp:nvSpPr>
      <dsp:spPr>
        <a:xfrm>
          <a:off x="4345204" y="1916051"/>
          <a:ext cx="1525723" cy="1525723"/>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CB807546-FB84-4B78-98A0-229B4024C598}">
      <dsp:nvSpPr>
        <dsp:cNvPr id="0" name=""/>
        <dsp:cNvSpPr/>
      </dsp:nvSpPr>
      <dsp:spPr>
        <a:xfrm>
          <a:off x="2763543" y="299"/>
          <a:ext cx="1855393" cy="915434"/>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1">
            <a:lnSpc>
              <a:spcPct val="90000"/>
            </a:lnSpc>
            <a:spcBef>
              <a:spcPct val="0"/>
            </a:spcBef>
            <a:spcAft>
              <a:spcPct val="35000"/>
            </a:spcAft>
          </a:pPr>
          <a:r>
            <a:rPr lang="ar-SA" sz="1800" b="0" kern="1200" dirty="0" smtClean="0">
              <a:solidFill>
                <a:schemeClr val="bg1"/>
              </a:solidFill>
              <a:cs typeface="AL-Mateen" pitchFamily="2" charset="-78"/>
            </a:rPr>
            <a:t>قياس القدرات والاستعدادات</a:t>
          </a:r>
          <a:endParaRPr lang="ar-SA" sz="1800" b="0" kern="1200" dirty="0">
            <a:solidFill>
              <a:schemeClr val="bg1"/>
            </a:solidFill>
            <a:cs typeface="AL-Mateen" pitchFamily="2" charset="-78"/>
          </a:endParaRPr>
        </a:p>
      </dsp:txBody>
      <dsp:txXfrm>
        <a:off x="3035259" y="134361"/>
        <a:ext cx="1311961" cy="647310"/>
      </dsp:txXfrm>
    </dsp:sp>
    <dsp:sp modelId="{1491C6DF-12D0-4041-A935-BFAC7617F642}">
      <dsp:nvSpPr>
        <dsp:cNvPr id="0" name=""/>
        <dsp:cNvSpPr/>
      </dsp:nvSpPr>
      <dsp:spPr>
        <a:xfrm>
          <a:off x="2246310" y="1019255"/>
          <a:ext cx="1419097" cy="915434"/>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1">
            <a:lnSpc>
              <a:spcPct val="90000"/>
            </a:lnSpc>
            <a:spcBef>
              <a:spcPct val="0"/>
            </a:spcBef>
            <a:spcAft>
              <a:spcPct val="35000"/>
            </a:spcAft>
          </a:pPr>
          <a:r>
            <a:rPr lang="ar-SA" sz="1800" kern="1200" dirty="0" smtClean="0">
              <a:solidFill>
                <a:schemeClr val="bg1"/>
              </a:solidFill>
              <a:cs typeface="AL-Mateen" pitchFamily="2" charset="-78"/>
            </a:rPr>
            <a:t>قياس الشخصية</a:t>
          </a:r>
          <a:endParaRPr lang="ar-SA" sz="1800" kern="1200" dirty="0">
            <a:solidFill>
              <a:schemeClr val="bg1"/>
            </a:solidFill>
            <a:cs typeface="AL-Mateen" pitchFamily="2" charset="-78"/>
          </a:endParaRPr>
        </a:p>
      </dsp:txBody>
      <dsp:txXfrm>
        <a:off x="2454132" y="1153317"/>
        <a:ext cx="1003453" cy="647310"/>
      </dsp:txXfrm>
    </dsp:sp>
    <dsp:sp modelId="{59E4278F-0680-4EF8-AE80-9BE81EB5564A}">
      <dsp:nvSpPr>
        <dsp:cNvPr id="0" name=""/>
        <dsp:cNvSpPr/>
      </dsp:nvSpPr>
      <dsp:spPr>
        <a:xfrm>
          <a:off x="2037407" y="2221195"/>
          <a:ext cx="1338621" cy="915434"/>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1">
            <a:lnSpc>
              <a:spcPct val="90000"/>
            </a:lnSpc>
            <a:spcBef>
              <a:spcPct val="0"/>
            </a:spcBef>
            <a:spcAft>
              <a:spcPct val="35000"/>
            </a:spcAft>
          </a:pPr>
          <a:r>
            <a:rPr lang="ar-SA" sz="1800" kern="1200" dirty="0" smtClean="0">
              <a:solidFill>
                <a:schemeClr val="bg1"/>
              </a:solidFill>
              <a:cs typeface="AL-Mateen" pitchFamily="2" charset="-78"/>
            </a:rPr>
            <a:t>قياس الميول والاتجاهات</a:t>
          </a:r>
          <a:endParaRPr lang="ar-SA" sz="1800" kern="1200" dirty="0">
            <a:solidFill>
              <a:schemeClr val="bg1"/>
            </a:solidFill>
            <a:cs typeface="AL-Mateen" pitchFamily="2" charset="-78"/>
          </a:endParaRPr>
        </a:p>
      </dsp:txBody>
      <dsp:txXfrm>
        <a:off x="2233444" y="2355257"/>
        <a:ext cx="946547" cy="647310"/>
      </dsp:txXfrm>
    </dsp:sp>
    <dsp:sp modelId="{27A1F839-31CC-4D07-A9B0-80970EDD345A}">
      <dsp:nvSpPr>
        <dsp:cNvPr id="0" name=""/>
        <dsp:cNvSpPr/>
      </dsp:nvSpPr>
      <dsp:spPr>
        <a:xfrm>
          <a:off x="2212084" y="3423136"/>
          <a:ext cx="1510365" cy="915434"/>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1">
            <a:lnSpc>
              <a:spcPct val="90000"/>
            </a:lnSpc>
            <a:spcBef>
              <a:spcPct val="0"/>
            </a:spcBef>
            <a:spcAft>
              <a:spcPct val="35000"/>
            </a:spcAft>
          </a:pPr>
          <a:r>
            <a:rPr lang="ar-SA" sz="1800" kern="1200" dirty="0" smtClean="0">
              <a:solidFill>
                <a:schemeClr val="bg1"/>
              </a:solidFill>
              <a:cs typeface="AL-Mateen" pitchFamily="2" charset="-78"/>
            </a:rPr>
            <a:t>قياس العلاقات الاجتماعية</a:t>
          </a:r>
          <a:endParaRPr lang="ar-SA" sz="1800" kern="1200" dirty="0">
            <a:solidFill>
              <a:schemeClr val="bg1"/>
            </a:solidFill>
            <a:cs typeface="AL-Mateen" pitchFamily="2" charset="-78"/>
          </a:endParaRPr>
        </a:p>
      </dsp:txBody>
      <dsp:txXfrm>
        <a:off x="2433272" y="3557198"/>
        <a:ext cx="1067989" cy="647310"/>
      </dsp:txXfrm>
    </dsp:sp>
    <dsp:sp modelId="{6E5B4AE8-6309-470B-93C4-D1AC97138354}">
      <dsp:nvSpPr>
        <dsp:cNvPr id="0" name=""/>
        <dsp:cNvSpPr/>
      </dsp:nvSpPr>
      <dsp:spPr>
        <a:xfrm>
          <a:off x="2924930" y="4442092"/>
          <a:ext cx="1425029" cy="915434"/>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1">
            <a:lnSpc>
              <a:spcPct val="90000"/>
            </a:lnSpc>
            <a:spcBef>
              <a:spcPct val="0"/>
            </a:spcBef>
            <a:spcAft>
              <a:spcPct val="35000"/>
            </a:spcAft>
          </a:pPr>
          <a:r>
            <a:rPr lang="ar-SA" sz="1800" kern="1200" dirty="0" smtClean="0">
              <a:solidFill>
                <a:schemeClr val="bg1"/>
              </a:solidFill>
              <a:cs typeface="AL-Mateen" pitchFamily="2" charset="-78"/>
            </a:rPr>
            <a:t>قياس التحصيل الدراسي</a:t>
          </a:r>
          <a:endParaRPr lang="ar-SA" sz="1800" kern="1200" dirty="0">
            <a:solidFill>
              <a:schemeClr val="bg1"/>
            </a:solidFill>
            <a:cs typeface="AL-Mateen" pitchFamily="2" charset="-78"/>
          </a:endParaRPr>
        </a:p>
      </dsp:txBody>
      <dsp:txXfrm>
        <a:off x="3133621" y="4576154"/>
        <a:ext cx="1007647" cy="64731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6EA368-4EC0-4C76-B4D1-F70813C88A7D}">
      <dsp:nvSpPr>
        <dsp:cNvPr id="0" name=""/>
        <dsp:cNvSpPr/>
      </dsp:nvSpPr>
      <dsp:spPr>
        <a:xfrm>
          <a:off x="1917802" y="626902"/>
          <a:ext cx="187365" cy="3235184"/>
        </a:xfrm>
        <a:custGeom>
          <a:avLst/>
          <a:gdLst/>
          <a:ahLst/>
          <a:cxnLst/>
          <a:rect l="0" t="0" r="0" b="0"/>
          <a:pathLst>
            <a:path>
              <a:moveTo>
                <a:pt x="187365" y="0"/>
              </a:moveTo>
              <a:lnTo>
                <a:pt x="187365" y="3235184"/>
              </a:lnTo>
              <a:lnTo>
                <a:pt x="0" y="32351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79D439-2773-4B6D-AA0B-BDF761D82B77}">
      <dsp:nvSpPr>
        <dsp:cNvPr id="0" name=""/>
        <dsp:cNvSpPr/>
      </dsp:nvSpPr>
      <dsp:spPr>
        <a:xfrm>
          <a:off x="1917802" y="626902"/>
          <a:ext cx="187365" cy="2348319"/>
        </a:xfrm>
        <a:custGeom>
          <a:avLst/>
          <a:gdLst/>
          <a:ahLst/>
          <a:cxnLst/>
          <a:rect l="0" t="0" r="0" b="0"/>
          <a:pathLst>
            <a:path>
              <a:moveTo>
                <a:pt x="187365" y="0"/>
              </a:moveTo>
              <a:lnTo>
                <a:pt x="187365" y="2348319"/>
              </a:lnTo>
              <a:lnTo>
                <a:pt x="0" y="23483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8B56F3-3543-45DC-8768-0E3839FCA32F}">
      <dsp:nvSpPr>
        <dsp:cNvPr id="0" name=""/>
        <dsp:cNvSpPr/>
      </dsp:nvSpPr>
      <dsp:spPr>
        <a:xfrm>
          <a:off x="1917802" y="626902"/>
          <a:ext cx="187365" cy="1461453"/>
        </a:xfrm>
        <a:custGeom>
          <a:avLst/>
          <a:gdLst/>
          <a:ahLst/>
          <a:cxnLst/>
          <a:rect l="0" t="0" r="0" b="0"/>
          <a:pathLst>
            <a:path>
              <a:moveTo>
                <a:pt x="187365" y="0"/>
              </a:moveTo>
              <a:lnTo>
                <a:pt x="187365" y="1461453"/>
              </a:lnTo>
              <a:lnTo>
                <a:pt x="0" y="14614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996FCF-A9F5-4EEA-8268-395E8334CB9A}">
      <dsp:nvSpPr>
        <dsp:cNvPr id="0" name=""/>
        <dsp:cNvSpPr/>
      </dsp:nvSpPr>
      <dsp:spPr>
        <a:xfrm>
          <a:off x="1917802" y="626902"/>
          <a:ext cx="187365" cy="574588"/>
        </a:xfrm>
        <a:custGeom>
          <a:avLst/>
          <a:gdLst/>
          <a:ahLst/>
          <a:cxnLst/>
          <a:rect l="0" t="0" r="0" b="0"/>
          <a:pathLst>
            <a:path>
              <a:moveTo>
                <a:pt x="187365" y="0"/>
              </a:moveTo>
              <a:lnTo>
                <a:pt x="187365" y="574588"/>
              </a:lnTo>
              <a:lnTo>
                <a:pt x="0" y="57458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484435-3131-479A-AC31-B9B47A7993AB}">
      <dsp:nvSpPr>
        <dsp:cNvPr id="0" name=""/>
        <dsp:cNvSpPr/>
      </dsp:nvSpPr>
      <dsp:spPr>
        <a:xfrm>
          <a:off x="980972" y="2349"/>
          <a:ext cx="1249105" cy="6245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ar-SA" sz="900" b="0" i="0" u="none" strike="noStrike" kern="1200" cap="none" normalizeH="0" baseline="0" dirty="0" smtClean="0">
            <a:ln>
              <a:noFill/>
            </a:ln>
            <a:solidFill>
              <a:srgbClr val="FF0000"/>
            </a:solidFill>
            <a:effectLst/>
            <a:latin typeface="Tahoma" pitchFamily="34" charset="0"/>
            <a:cs typeface="Tahoma"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SA" sz="1400" b="0" i="0" u="none" strike="noStrike" kern="1200" cap="none" normalizeH="0" baseline="0" dirty="0" smtClean="0">
              <a:ln>
                <a:noFill/>
              </a:ln>
              <a:solidFill>
                <a:schemeClr val="bg1"/>
              </a:solidFill>
              <a:effectLst/>
              <a:latin typeface="Tahoma" pitchFamily="34" charset="0"/>
              <a:cs typeface="Tahoma" pitchFamily="34" charset="0"/>
            </a:rPr>
            <a:t>خصائص الاختبار</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SA" sz="1400" b="0" i="0" u="none" strike="noStrike" kern="1200" cap="none" normalizeH="0" baseline="0" dirty="0" smtClean="0">
              <a:ln>
                <a:noFill/>
              </a:ln>
              <a:solidFill>
                <a:schemeClr val="bg1"/>
              </a:solidFill>
              <a:effectLst/>
              <a:latin typeface="Tahoma" pitchFamily="34" charset="0"/>
              <a:cs typeface="Tahoma" pitchFamily="34" charset="0"/>
            </a:rPr>
            <a:t> الجيد</a:t>
          </a:r>
          <a:endParaRPr kumimoji="0" lang="en-US" sz="1400" b="0" i="0" u="none" strike="noStrike" kern="1200" cap="none" normalizeH="0" baseline="0" dirty="0" smtClean="0">
            <a:ln>
              <a:noFill/>
            </a:ln>
            <a:solidFill>
              <a:schemeClr val="bg1"/>
            </a:solidFill>
            <a:effectLst/>
            <a:latin typeface="Tahoma" pitchFamily="34" charset="0"/>
            <a:cs typeface="Tahoma"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900" b="0" i="0" u="none" strike="noStrike" kern="1200" cap="none" normalizeH="0" baseline="0" dirty="0" smtClean="0">
            <a:ln>
              <a:noFill/>
            </a:ln>
            <a:solidFill>
              <a:schemeClr val="tx1"/>
            </a:solidFill>
            <a:effectLst/>
            <a:latin typeface="Tahoma" pitchFamily="34" charset="0"/>
            <a:cs typeface="Tahoma" pitchFamily="34" charset="0"/>
          </a:endParaRPr>
        </a:p>
      </dsp:txBody>
      <dsp:txXfrm>
        <a:off x="980972" y="2349"/>
        <a:ext cx="1249105" cy="624552"/>
      </dsp:txXfrm>
    </dsp:sp>
    <dsp:sp modelId="{A426A3A6-875D-4684-8084-6A454497217A}">
      <dsp:nvSpPr>
        <dsp:cNvPr id="0" name=""/>
        <dsp:cNvSpPr/>
      </dsp:nvSpPr>
      <dsp:spPr>
        <a:xfrm>
          <a:off x="668696" y="889214"/>
          <a:ext cx="1249105" cy="6245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400" b="0" i="0" u="none" strike="noStrike" kern="1200" cap="none" normalizeH="0" baseline="0" dirty="0" smtClean="0">
              <a:ln>
                <a:noFill/>
              </a:ln>
              <a:solidFill>
                <a:schemeClr val="bg1"/>
              </a:solidFill>
              <a:effectLst/>
              <a:latin typeface="Tahoma" pitchFamily="34" charset="0"/>
              <a:cs typeface="Tahoma" pitchFamily="34" charset="0"/>
            </a:rPr>
            <a:t>الشمولية</a:t>
          </a:r>
          <a:endParaRPr kumimoji="0" lang="en-US" sz="1400" b="0" i="0" u="none" strike="noStrike" kern="1200" cap="none" normalizeH="0" baseline="0" dirty="0" smtClean="0">
            <a:ln>
              <a:noFill/>
            </a:ln>
            <a:solidFill>
              <a:schemeClr val="bg1"/>
            </a:solidFill>
            <a:effectLst/>
            <a:latin typeface="Tahoma" pitchFamily="34" charset="0"/>
            <a:cs typeface="Tahoma" pitchFamily="34" charset="0"/>
          </a:endParaRPr>
        </a:p>
      </dsp:txBody>
      <dsp:txXfrm>
        <a:off x="668696" y="889214"/>
        <a:ext cx="1249105" cy="624552"/>
      </dsp:txXfrm>
    </dsp:sp>
    <dsp:sp modelId="{52DE1131-2472-484A-957F-A409E2784898}">
      <dsp:nvSpPr>
        <dsp:cNvPr id="0" name=""/>
        <dsp:cNvSpPr/>
      </dsp:nvSpPr>
      <dsp:spPr>
        <a:xfrm>
          <a:off x="668696" y="1776080"/>
          <a:ext cx="1249105" cy="6245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600" b="0" i="0" u="none" strike="noStrike" kern="1200" cap="none" normalizeH="0" baseline="0" dirty="0" smtClean="0">
              <a:ln>
                <a:noFill/>
              </a:ln>
              <a:solidFill>
                <a:schemeClr val="bg1"/>
              </a:solidFill>
              <a:effectLst/>
              <a:latin typeface="Tahoma" pitchFamily="34" charset="0"/>
              <a:cs typeface="Tahoma" pitchFamily="34" charset="0"/>
            </a:rPr>
            <a:t>الصدق</a:t>
          </a:r>
          <a:endParaRPr kumimoji="0" lang="en-US" sz="1600" b="0" i="0" u="none" strike="noStrike" kern="1200" cap="none" normalizeH="0" baseline="0" dirty="0" smtClean="0">
            <a:ln>
              <a:noFill/>
            </a:ln>
            <a:solidFill>
              <a:schemeClr val="bg1"/>
            </a:solidFill>
            <a:effectLst/>
            <a:latin typeface="Tahoma" pitchFamily="34" charset="0"/>
            <a:cs typeface="Tahoma" pitchFamily="34" charset="0"/>
          </a:endParaRPr>
        </a:p>
      </dsp:txBody>
      <dsp:txXfrm>
        <a:off x="668696" y="1776080"/>
        <a:ext cx="1249105" cy="624552"/>
      </dsp:txXfrm>
    </dsp:sp>
    <dsp:sp modelId="{0EB67E6C-65CC-4F4B-B311-75F4F106EECF}">
      <dsp:nvSpPr>
        <dsp:cNvPr id="0" name=""/>
        <dsp:cNvSpPr/>
      </dsp:nvSpPr>
      <dsp:spPr>
        <a:xfrm>
          <a:off x="668696" y="2662945"/>
          <a:ext cx="1249105" cy="6245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600" b="0" i="0" u="none" strike="noStrike" kern="1200" cap="none" normalizeH="0" baseline="0" dirty="0" smtClean="0">
              <a:ln>
                <a:noFill/>
              </a:ln>
              <a:solidFill>
                <a:schemeClr val="bg1"/>
              </a:solidFill>
              <a:effectLst/>
              <a:latin typeface="Tahoma" pitchFamily="34" charset="0"/>
              <a:cs typeface="Tahoma" pitchFamily="34" charset="0"/>
            </a:rPr>
            <a:t>الثبات</a:t>
          </a:r>
          <a:endParaRPr kumimoji="0" lang="en-US" sz="1600" b="0" i="0" u="none" strike="noStrike" kern="1200" cap="none" normalizeH="0" baseline="0" dirty="0" smtClean="0">
            <a:ln>
              <a:noFill/>
            </a:ln>
            <a:solidFill>
              <a:schemeClr val="bg1"/>
            </a:solidFill>
            <a:effectLst/>
            <a:latin typeface="Tahoma" pitchFamily="34" charset="0"/>
            <a:cs typeface="Tahoma" pitchFamily="34" charset="0"/>
          </a:endParaRPr>
        </a:p>
      </dsp:txBody>
      <dsp:txXfrm>
        <a:off x="668696" y="2662945"/>
        <a:ext cx="1249105" cy="624552"/>
      </dsp:txXfrm>
    </dsp:sp>
    <dsp:sp modelId="{4DDCE3DD-61CA-45FC-BDFD-989E3956B6AA}">
      <dsp:nvSpPr>
        <dsp:cNvPr id="0" name=""/>
        <dsp:cNvSpPr/>
      </dsp:nvSpPr>
      <dsp:spPr>
        <a:xfrm>
          <a:off x="668696" y="3549810"/>
          <a:ext cx="1249105" cy="62455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600" b="0" i="0" u="none" strike="noStrike" kern="1200" cap="none" normalizeH="0" baseline="0" dirty="0" smtClean="0">
              <a:ln>
                <a:noFill/>
              </a:ln>
              <a:solidFill>
                <a:schemeClr val="bg1"/>
              </a:solidFill>
              <a:effectLst/>
              <a:latin typeface="Tahoma" pitchFamily="34" charset="0"/>
              <a:cs typeface="Tahoma" pitchFamily="34" charset="0"/>
            </a:rPr>
            <a:t>الموضوعية</a:t>
          </a:r>
          <a:endParaRPr kumimoji="0" lang="en-US" sz="1600" b="0" i="0" u="none" strike="noStrike" kern="1200" cap="none" normalizeH="0" baseline="0" dirty="0" smtClean="0">
            <a:ln>
              <a:noFill/>
            </a:ln>
            <a:solidFill>
              <a:schemeClr val="bg1"/>
            </a:solidFill>
            <a:effectLst/>
            <a:latin typeface="Tahoma" pitchFamily="34" charset="0"/>
            <a:cs typeface="Tahoma" pitchFamily="34" charset="0"/>
          </a:endParaRPr>
        </a:p>
      </dsp:txBody>
      <dsp:txXfrm>
        <a:off x="668696" y="3549810"/>
        <a:ext cx="1249105" cy="6245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C31ACD-D2F9-497A-9F3A-2335FB01F721}">
      <dsp:nvSpPr>
        <dsp:cNvPr id="0" name=""/>
        <dsp:cNvSpPr/>
      </dsp:nvSpPr>
      <dsp:spPr>
        <a:xfrm rot="7478335">
          <a:off x="3357987" y="3846712"/>
          <a:ext cx="1592592" cy="42714"/>
        </a:xfrm>
        <a:custGeom>
          <a:avLst/>
          <a:gdLst/>
          <a:ahLst/>
          <a:cxnLst/>
          <a:rect l="0" t="0" r="0" b="0"/>
          <a:pathLst>
            <a:path>
              <a:moveTo>
                <a:pt x="0" y="21357"/>
              </a:moveTo>
              <a:lnTo>
                <a:pt x="1592592" y="21357"/>
              </a:lnTo>
            </a:path>
          </a:pathLst>
        </a:custGeom>
        <a:noFill/>
        <a:ln w="25400" cap="flat" cmpd="sng" algn="ctr">
          <a:no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A79AA9D-25D5-4010-BBA9-F169D6F7301F}">
      <dsp:nvSpPr>
        <dsp:cNvPr id="0" name=""/>
        <dsp:cNvSpPr/>
      </dsp:nvSpPr>
      <dsp:spPr>
        <a:xfrm rot="9090954">
          <a:off x="3074902" y="3294254"/>
          <a:ext cx="1454977" cy="42714"/>
        </a:xfrm>
        <a:custGeom>
          <a:avLst/>
          <a:gdLst/>
          <a:ahLst/>
          <a:cxnLst/>
          <a:rect l="0" t="0" r="0" b="0"/>
          <a:pathLst>
            <a:path>
              <a:moveTo>
                <a:pt x="0" y="21357"/>
              </a:moveTo>
              <a:lnTo>
                <a:pt x="1454977" y="21357"/>
              </a:lnTo>
            </a:path>
          </a:pathLst>
        </a:custGeom>
        <a:noFill/>
        <a:ln w="25400" cap="flat" cmpd="sng" algn="ctr">
          <a:no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4CA4A17-45A8-42EA-94AC-1380126C67B2}">
      <dsp:nvSpPr>
        <dsp:cNvPr id="0" name=""/>
        <dsp:cNvSpPr/>
      </dsp:nvSpPr>
      <dsp:spPr>
        <a:xfrm rot="10800000">
          <a:off x="2979291" y="2657555"/>
          <a:ext cx="1462526" cy="42714"/>
        </a:xfrm>
        <a:custGeom>
          <a:avLst/>
          <a:gdLst/>
          <a:ahLst/>
          <a:cxnLst/>
          <a:rect l="0" t="0" r="0" b="0"/>
          <a:pathLst>
            <a:path>
              <a:moveTo>
                <a:pt x="0" y="21357"/>
              </a:moveTo>
              <a:lnTo>
                <a:pt x="1462526" y="21357"/>
              </a:lnTo>
            </a:path>
          </a:pathLst>
        </a:custGeom>
        <a:noFill/>
        <a:ln w="25400" cap="flat" cmpd="sng" algn="ctr">
          <a:no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E96C8B6-3EE9-4FAB-A7E6-52A398C7B5B6}">
      <dsp:nvSpPr>
        <dsp:cNvPr id="0" name=""/>
        <dsp:cNvSpPr/>
      </dsp:nvSpPr>
      <dsp:spPr>
        <a:xfrm rot="12509046">
          <a:off x="3074902" y="2020857"/>
          <a:ext cx="1454977" cy="42714"/>
        </a:xfrm>
        <a:custGeom>
          <a:avLst/>
          <a:gdLst/>
          <a:ahLst/>
          <a:cxnLst/>
          <a:rect l="0" t="0" r="0" b="0"/>
          <a:pathLst>
            <a:path>
              <a:moveTo>
                <a:pt x="0" y="21357"/>
              </a:moveTo>
              <a:lnTo>
                <a:pt x="1454977" y="21357"/>
              </a:lnTo>
            </a:path>
          </a:pathLst>
        </a:custGeom>
        <a:noFill/>
        <a:ln w="25400" cap="flat" cmpd="sng" algn="ctr">
          <a:no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FDF40F6-D93F-4FC9-9FB5-CC24398A34B7}">
      <dsp:nvSpPr>
        <dsp:cNvPr id="0" name=""/>
        <dsp:cNvSpPr/>
      </dsp:nvSpPr>
      <dsp:spPr>
        <a:xfrm rot="14186451">
          <a:off x="3441302" y="1490152"/>
          <a:ext cx="1520192" cy="42714"/>
        </a:xfrm>
        <a:custGeom>
          <a:avLst/>
          <a:gdLst/>
          <a:ahLst/>
          <a:cxnLst/>
          <a:rect l="0" t="0" r="0" b="0"/>
          <a:pathLst>
            <a:path>
              <a:moveTo>
                <a:pt x="0" y="21357"/>
              </a:moveTo>
              <a:lnTo>
                <a:pt x="1520192" y="2135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BF7A2555-4E36-4C0D-92BA-1FD9C4053BB7}">
      <dsp:nvSpPr>
        <dsp:cNvPr id="0" name=""/>
        <dsp:cNvSpPr/>
      </dsp:nvSpPr>
      <dsp:spPr>
        <a:xfrm>
          <a:off x="4212958" y="1916051"/>
          <a:ext cx="1525723" cy="1525723"/>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CB807546-FB84-4B78-98A0-229B4024C598}">
      <dsp:nvSpPr>
        <dsp:cNvPr id="0" name=""/>
        <dsp:cNvSpPr/>
      </dsp:nvSpPr>
      <dsp:spPr>
        <a:xfrm>
          <a:off x="2800655" y="299"/>
          <a:ext cx="1403772" cy="915434"/>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1">
            <a:lnSpc>
              <a:spcPct val="90000"/>
            </a:lnSpc>
            <a:spcBef>
              <a:spcPct val="0"/>
            </a:spcBef>
            <a:spcAft>
              <a:spcPct val="35000"/>
            </a:spcAft>
          </a:pPr>
          <a:r>
            <a:rPr lang="ar-SA" sz="1800" b="0" kern="1200" dirty="0" smtClean="0">
              <a:solidFill>
                <a:schemeClr val="bg1"/>
              </a:solidFill>
              <a:cs typeface="AL-Mateen" pitchFamily="2" charset="-78"/>
            </a:rPr>
            <a:t>قياس القدرات والاستعدادات</a:t>
          </a:r>
          <a:endParaRPr lang="ar-SA" sz="1800" b="0" kern="1200" dirty="0">
            <a:solidFill>
              <a:schemeClr val="bg1"/>
            </a:solidFill>
            <a:cs typeface="AL-Mateen" pitchFamily="2" charset="-78"/>
          </a:endParaRPr>
        </a:p>
      </dsp:txBody>
      <dsp:txXfrm>
        <a:off x="3006233" y="134361"/>
        <a:ext cx="992616" cy="647310"/>
      </dsp:txXfrm>
    </dsp:sp>
    <dsp:sp modelId="{1491C6DF-12D0-4041-A935-BFAC7617F642}">
      <dsp:nvSpPr>
        <dsp:cNvPr id="0" name=""/>
        <dsp:cNvSpPr/>
      </dsp:nvSpPr>
      <dsp:spPr>
        <a:xfrm>
          <a:off x="2302937" y="1019255"/>
          <a:ext cx="915434" cy="915434"/>
        </a:xfrm>
        <a:prstGeom prst="ellipse">
          <a:avLst/>
        </a:prstGeom>
        <a:no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1">
            <a:lnSpc>
              <a:spcPct val="90000"/>
            </a:lnSpc>
            <a:spcBef>
              <a:spcPct val="0"/>
            </a:spcBef>
            <a:spcAft>
              <a:spcPct val="35000"/>
            </a:spcAft>
          </a:pPr>
          <a:endParaRPr lang="ar-SA" sz="1200" kern="1200" dirty="0">
            <a:solidFill>
              <a:schemeClr val="tx1"/>
            </a:solidFill>
            <a:cs typeface="AL-Mateen" pitchFamily="2" charset="-78"/>
          </a:endParaRPr>
        </a:p>
      </dsp:txBody>
      <dsp:txXfrm>
        <a:off x="2436999" y="1153317"/>
        <a:ext cx="647310" cy="647310"/>
      </dsp:txXfrm>
    </dsp:sp>
    <dsp:sp modelId="{59E4278F-0680-4EF8-AE80-9BE81EB5564A}">
      <dsp:nvSpPr>
        <dsp:cNvPr id="0" name=""/>
        <dsp:cNvSpPr/>
      </dsp:nvSpPr>
      <dsp:spPr>
        <a:xfrm>
          <a:off x="2063856" y="2221195"/>
          <a:ext cx="915434" cy="915434"/>
        </a:xfrm>
        <a:prstGeom prst="ellipse">
          <a:avLst/>
        </a:prstGeom>
        <a:no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1">
            <a:lnSpc>
              <a:spcPct val="90000"/>
            </a:lnSpc>
            <a:spcBef>
              <a:spcPct val="0"/>
            </a:spcBef>
            <a:spcAft>
              <a:spcPct val="35000"/>
            </a:spcAft>
          </a:pPr>
          <a:endParaRPr lang="ar-SA" sz="1200" kern="1200" dirty="0">
            <a:solidFill>
              <a:schemeClr val="tx1"/>
            </a:solidFill>
            <a:cs typeface="AL-Mateen" pitchFamily="2" charset="-78"/>
          </a:endParaRPr>
        </a:p>
      </dsp:txBody>
      <dsp:txXfrm>
        <a:off x="2197918" y="2355257"/>
        <a:ext cx="647310" cy="647310"/>
      </dsp:txXfrm>
    </dsp:sp>
    <dsp:sp modelId="{27A1F839-31CC-4D07-A9B0-80970EDD345A}">
      <dsp:nvSpPr>
        <dsp:cNvPr id="0" name=""/>
        <dsp:cNvSpPr/>
      </dsp:nvSpPr>
      <dsp:spPr>
        <a:xfrm>
          <a:off x="2302937" y="3423136"/>
          <a:ext cx="915434" cy="915434"/>
        </a:xfrm>
        <a:prstGeom prst="ellipse">
          <a:avLst/>
        </a:prstGeom>
        <a:no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1">
            <a:lnSpc>
              <a:spcPct val="90000"/>
            </a:lnSpc>
            <a:spcBef>
              <a:spcPct val="0"/>
            </a:spcBef>
            <a:spcAft>
              <a:spcPct val="35000"/>
            </a:spcAft>
          </a:pPr>
          <a:endParaRPr lang="ar-SA" sz="1200" kern="1200" dirty="0">
            <a:solidFill>
              <a:schemeClr val="tx1"/>
            </a:solidFill>
            <a:cs typeface="AL-Mateen" pitchFamily="2" charset="-78"/>
          </a:endParaRPr>
        </a:p>
      </dsp:txBody>
      <dsp:txXfrm>
        <a:off x="2436999" y="3557198"/>
        <a:ext cx="647310" cy="647310"/>
      </dsp:txXfrm>
    </dsp:sp>
    <dsp:sp modelId="{6E5B4AE8-6309-470B-93C4-D1AC97138354}">
      <dsp:nvSpPr>
        <dsp:cNvPr id="0" name=""/>
        <dsp:cNvSpPr/>
      </dsp:nvSpPr>
      <dsp:spPr>
        <a:xfrm>
          <a:off x="2983782" y="4442092"/>
          <a:ext cx="915434" cy="915434"/>
        </a:xfrm>
        <a:prstGeom prst="ellipse">
          <a:avLst/>
        </a:prstGeom>
        <a:no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1">
            <a:lnSpc>
              <a:spcPct val="90000"/>
            </a:lnSpc>
            <a:spcBef>
              <a:spcPct val="0"/>
            </a:spcBef>
            <a:spcAft>
              <a:spcPct val="35000"/>
            </a:spcAft>
          </a:pPr>
          <a:endParaRPr lang="ar-SA" sz="1200" kern="1200" dirty="0">
            <a:solidFill>
              <a:schemeClr val="tx1"/>
            </a:solidFill>
            <a:cs typeface="AL-Mateen" pitchFamily="2" charset="-78"/>
          </a:endParaRPr>
        </a:p>
      </dsp:txBody>
      <dsp:txXfrm>
        <a:off x="3117844" y="4576154"/>
        <a:ext cx="647310" cy="6473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DCC616C-A3CF-431D-BDED-EDCDCFC171FA}" type="datetimeFigureOut">
              <a:rPr lang="ar-SA" smtClean="0"/>
              <a:t>03/04/1440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7F3645C-F688-40EF-90E1-E023B92FFA59}" type="slidenum">
              <a:rPr lang="ar-SA" smtClean="0"/>
              <a:t>‹#›</a:t>
            </a:fld>
            <a:endParaRPr lang="ar-SA"/>
          </a:p>
        </p:txBody>
      </p:sp>
    </p:spTree>
    <p:extLst>
      <p:ext uri="{BB962C8B-B14F-4D97-AF65-F5344CB8AC3E}">
        <p14:creationId xmlns:p14="http://schemas.microsoft.com/office/powerpoint/2010/main" val="240538877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2</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22</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23</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24</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EG"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25</a:t>
            </a:fld>
            <a:endParaRPr lang="ar-SA">
              <a:solidFill>
                <a:prstClr val="black"/>
              </a:solidFill>
            </a:endParaRPr>
          </a:p>
        </p:txBody>
      </p:sp>
    </p:spTree>
    <p:extLst>
      <p:ext uri="{BB962C8B-B14F-4D97-AF65-F5344CB8AC3E}">
        <p14:creationId xmlns:p14="http://schemas.microsoft.com/office/powerpoint/2010/main" val="15496565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26</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27</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28</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29</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30</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31</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4</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32</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33</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5</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6</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16</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17</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18</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19</a:t>
            </a:fld>
            <a:endParaRPr lang="ar-SA">
              <a:solidFill>
                <a:prstClr val="black"/>
              </a:solidFill>
            </a:endParaRPr>
          </a:p>
        </p:txBody>
      </p:sp>
    </p:spTree>
    <p:extLst>
      <p:ext uri="{BB962C8B-B14F-4D97-AF65-F5344CB8AC3E}">
        <p14:creationId xmlns:p14="http://schemas.microsoft.com/office/powerpoint/2010/main" val="2067140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EG" dirty="0"/>
          </a:p>
        </p:txBody>
      </p:sp>
      <p:sp>
        <p:nvSpPr>
          <p:cNvPr id="4" name="عنصر نائب لرقم الشريحة 3"/>
          <p:cNvSpPr>
            <a:spLocks noGrp="1"/>
          </p:cNvSpPr>
          <p:nvPr>
            <p:ph type="sldNum" sz="quarter" idx="10"/>
          </p:nvPr>
        </p:nvSpPr>
        <p:spPr/>
        <p:txBody>
          <a:bodyPr/>
          <a:lstStyle/>
          <a:p>
            <a:fld id="{57F3645C-F688-40EF-90E1-E023B92FFA59}" type="slidenum">
              <a:rPr lang="ar-SA" smtClean="0">
                <a:solidFill>
                  <a:prstClr val="black"/>
                </a:solidFill>
              </a:rPr>
              <a:pPr/>
              <a:t>20</a:t>
            </a:fld>
            <a:endParaRPr lang="ar-SA">
              <a:solidFill>
                <a:prstClr val="black"/>
              </a:solidFill>
            </a:endParaRPr>
          </a:p>
        </p:txBody>
      </p:sp>
    </p:spTree>
    <p:extLst>
      <p:ext uri="{BB962C8B-B14F-4D97-AF65-F5344CB8AC3E}">
        <p14:creationId xmlns:p14="http://schemas.microsoft.com/office/powerpoint/2010/main" val="1549656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31B14276-3E52-418E-8EC2-64EAB8830537}" type="datetimeFigureOut">
              <a:rPr lang="en-US" smtClean="0"/>
              <a:t>12/11/2018</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0D691F1-4509-40CC-A526-B7A082D586DB}" type="slidenum">
              <a:rPr lang="en-US" smtClean="0"/>
              <a:t>‹#›</a:t>
            </a:fld>
            <a:endParaRPr lang="en-US"/>
          </a:p>
        </p:txBody>
      </p:sp>
    </p:spTree>
    <p:extLst>
      <p:ext uri="{BB962C8B-B14F-4D97-AF65-F5344CB8AC3E}">
        <p14:creationId xmlns:p14="http://schemas.microsoft.com/office/powerpoint/2010/main" val="4196589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31B14276-3E52-418E-8EC2-64EAB8830537}" type="datetimeFigureOut">
              <a:rPr lang="en-US" smtClean="0"/>
              <a:t>12/11/2018</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0D691F1-4509-40CC-A526-B7A082D586DB}" type="slidenum">
              <a:rPr lang="en-US" smtClean="0"/>
              <a:t>‹#›</a:t>
            </a:fld>
            <a:endParaRPr lang="en-US"/>
          </a:p>
        </p:txBody>
      </p:sp>
    </p:spTree>
    <p:extLst>
      <p:ext uri="{BB962C8B-B14F-4D97-AF65-F5344CB8AC3E}">
        <p14:creationId xmlns:p14="http://schemas.microsoft.com/office/powerpoint/2010/main" val="28250439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31B14276-3E52-418E-8EC2-64EAB8830537}" type="datetimeFigureOut">
              <a:rPr lang="en-US" smtClean="0"/>
              <a:t>12/11/2018</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0D691F1-4509-40CC-A526-B7A082D586DB}" type="slidenum">
              <a:rPr lang="en-US" smtClean="0"/>
              <a:t>‹#›</a:t>
            </a:fld>
            <a:endParaRPr lang="en-US"/>
          </a:p>
        </p:txBody>
      </p:sp>
    </p:spTree>
    <p:extLst>
      <p:ext uri="{BB962C8B-B14F-4D97-AF65-F5344CB8AC3E}">
        <p14:creationId xmlns:p14="http://schemas.microsoft.com/office/powerpoint/2010/main" val="12828394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2612DF64-8F4E-48E4-ACD9-CE949F220A22}" type="datetimeFigureOut">
              <a:rPr lang="ar-SA" smtClean="0">
                <a:solidFill>
                  <a:srgbClr val="DBF5F9">
                    <a:shade val="90000"/>
                  </a:srgbClr>
                </a:solidFill>
              </a:rPr>
              <a:pPr/>
              <a:t>03/04/1440</a:t>
            </a:fld>
            <a:endParaRPr lang="ar-SA">
              <a:solidFill>
                <a:srgbClr val="DBF5F9">
                  <a:shade val="90000"/>
                </a:srgbClr>
              </a:solidFill>
            </a:endParaRPr>
          </a:p>
        </p:txBody>
      </p:sp>
      <p:sp>
        <p:nvSpPr>
          <p:cNvPr id="19" name="عنصر نائب للتذييل 18"/>
          <p:cNvSpPr>
            <a:spLocks noGrp="1"/>
          </p:cNvSpPr>
          <p:nvPr>
            <p:ph type="ftr" sz="quarter" idx="11"/>
          </p:nvPr>
        </p:nvSpPr>
        <p:spPr/>
        <p:txBody>
          <a:bodyPr/>
          <a:lstStyle/>
          <a:p>
            <a:endParaRPr lang="ar-SA">
              <a:solidFill>
                <a:srgbClr val="DBF5F9">
                  <a:shade val="90000"/>
                </a:srgbClr>
              </a:solidFill>
            </a:endParaRPr>
          </a:p>
        </p:txBody>
      </p:sp>
      <p:sp>
        <p:nvSpPr>
          <p:cNvPr id="27" name="عنصر نائب لرقم الشريحة 26"/>
          <p:cNvSpPr>
            <a:spLocks noGrp="1"/>
          </p:cNvSpPr>
          <p:nvPr>
            <p:ph type="sldNum" sz="quarter" idx="12"/>
          </p:nvPr>
        </p:nvSpPr>
        <p:spPr/>
        <p:txBody>
          <a:bodyPr/>
          <a:lstStyle/>
          <a:p>
            <a:fld id="{04694B5C-AD46-40FE-9E0C-E6274DC6BCE6}"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2994411607"/>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5" name="عنصر نائب للتذييل 4"/>
          <p:cNvSpPr>
            <a:spLocks noGrp="1"/>
          </p:cNvSpPr>
          <p:nvPr>
            <p:ph type="ftr" sz="quarter" idx="11"/>
          </p:nvPr>
        </p:nvSpPr>
        <p:spPr/>
        <p:txBody>
          <a:bodyPr/>
          <a:lstStyle/>
          <a:p>
            <a:endParaRPr lang="ar-SA">
              <a:solidFill>
                <a:srgbClr val="04617B">
                  <a:shade val="90000"/>
                </a:srgbClr>
              </a:solidFill>
            </a:endParaRPr>
          </a:p>
        </p:txBody>
      </p:sp>
      <p:sp>
        <p:nvSpPr>
          <p:cNvPr id="6" name="عنصر نائب لرقم الشريحة 5"/>
          <p:cNvSpPr>
            <a:spLocks noGrp="1"/>
          </p:cNvSpPr>
          <p:nvPr>
            <p:ph type="sldNum" sz="quarter" idx="12"/>
          </p:nvPr>
        </p:nvSpPr>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835052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612DF64-8F4E-48E4-ACD9-CE949F220A22}" type="datetimeFigureOut">
              <a:rPr lang="ar-SA" smtClean="0">
                <a:solidFill>
                  <a:srgbClr val="DBF5F9">
                    <a:shade val="90000"/>
                  </a:srgbClr>
                </a:solidFill>
              </a:rPr>
              <a:pPr/>
              <a:t>03/04/1440</a:t>
            </a:fld>
            <a:endParaRPr lang="ar-SA">
              <a:solidFill>
                <a:srgbClr val="DBF5F9">
                  <a:shade val="90000"/>
                </a:srgbClr>
              </a:solidFill>
            </a:endParaRPr>
          </a:p>
        </p:txBody>
      </p:sp>
      <p:sp>
        <p:nvSpPr>
          <p:cNvPr id="5" name="عنصر نائب للتذييل 4"/>
          <p:cNvSpPr>
            <a:spLocks noGrp="1"/>
          </p:cNvSpPr>
          <p:nvPr>
            <p:ph type="ftr" sz="quarter" idx="11"/>
          </p:nvPr>
        </p:nvSpPr>
        <p:spPr/>
        <p:txBody>
          <a:bodyPr/>
          <a:lstStyle/>
          <a:p>
            <a:endParaRPr lang="ar-SA">
              <a:solidFill>
                <a:srgbClr val="DBF5F9">
                  <a:shade val="90000"/>
                </a:srgbClr>
              </a:solidFill>
            </a:endParaRPr>
          </a:p>
        </p:txBody>
      </p:sp>
      <p:sp>
        <p:nvSpPr>
          <p:cNvPr id="6" name="عنصر نائب لرقم الشريحة 5"/>
          <p:cNvSpPr>
            <a:spLocks noGrp="1"/>
          </p:cNvSpPr>
          <p:nvPr>
            <p:ph type="sldNum" sz="quarter" idx="12"/>
          </p:nvPr>
        </p:nvSpPr>
        <p:spPr/>
        <p:txBody>
          <a:bodyPr/>
          <a:lstStyle/>
          <a:p>
            <a:fld id="{04694B5C-AD46-40FE-9E0C-E6274DC6BCE6}"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2789108695"/>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6" name="عنصر نائب للتذييل 5"/>
          <p:cNvSpPr>
            <a:spLocks noGrp="1"/>
          </p:cNvSpPr>
          <p:nvPr>
            <p:ph type="ftr" sz="quarter" idx="11"/>
          </p:nvPr>
        </p:nvSpPr>
        <p:spPr/>
        <p:txBody>
          <a:bodyPr/>
          <a:lstStyle/>
          <a:p>
            <a:endParaRPr lang="ar-SA">
              <a:solidFill>
                <a:srgbClr val="04617B">
                  <a:shade val="90000"/>
                </a:srgbClr>
              </a:solidFill>
            </a:endParaRPr>
          </a:p>
        </p:txBody>
      </p:sp>
      <p:sp>
        <p:nvSpPr>
          <p:cNvPr id="7" name="عنصر نائب لرقم الشريحة 6"/>
          <p:cNvSpPr>
            <a:spLocks noGrp="1"/>
          </p:cNvSpPr>
          <p:nvPr>
            <p:ph type="sldNum" sz="quarter" idx="12"/>
          </p:nvPr>
        </p:nvSpPr>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5935533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8" name="عنصر نائب للتذييل 7"/>
          <p:cNvSpPr>
            <a:spLocks noGrp="1"/>
          </p:cNvSpPr>
          <p:nvPr>
            <p:ph type="ftr" sz="quarter" idx="11"/>
          </p:nvPr>
        </p:nvSpPr>
        <p:spPr/>
        <p:txBody>
          <a:bodyPr/>
          <a:lstStyle/>
          <a:p>
            <a:endParaRPr lang="ar-SA">
              <a:solidFill>
                <a:srgbClr val="04617B">
                  <a:shade val="90000"/>
                </a:srgbClr>
              </a:solidFill>
            </a:endParaRPr>
          </a:p>
        </p:txBody>
      </p:sp>
      <p:sp>
        <p:nvSpPr>
          <p:cNvPr id="9" name="عنصر نائب لرقم الشريحة 8"/>
          <p:cNvSpPr>
            <a:spLocks noGrp="1"/>
          </p:cNvSpPr>
          <p:nvPr>
            <p:ph type="sldNum" sz="quarter" idx="12"/>
          </p:nvPr>
        </p:nvSpPr>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4104508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4" name="عنصر نائب للتذييل 3"/>
          <p:cNvSpPr>
            <a:spLocks noGrp="1"/>
          </p:cNvSpPr>
          <p:nvPr>
            <p:ph type="ftr" sz="quarter" idx="11"/>
          </p:nvPr>
        </p:nvSpPr>
        <p:spPr/>
        <p:txBody>
          <a:bodyPr/>
          <a:lstStyle/>
          <a:p>
            <a:endParaRPr lang="ar-SA">
              <a:solidFill>
                <a:srgbClr val="04617B">
                  <a:shade val="90000"/>
                </a:srgbClr>
              </a:solidFill>
            </a:endParaRPr>
          </a:p>
        </p:txBody>
      </p:sp>
      <p:sp>
        <p:nvSpPr>
          <p:cNvPr id="5" name="عنصر نائب لرقم الشريحة 4"/>
          <p:cNvSpPr>
            <a:spLocks noGrp="1"/>
          </p:cNvSpPr>
          <p:nvPr>
            <p:ph type="sldNum" sz="quarter" idx="12"/>
          </p:nvPr>
        </p:nvSpPr>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517036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3" name="عنصر نائب للتذييل 2"/>
          <p:cNvSpPr>
            <a:spLocks noGrp="1"/>
          </p:cNvSpPr>
          <p:nvPr>
            <p:ph type="ftr" sz="quarter" idx="11"/>
          </p:nvPr>
        </p:nvSpPr>
        <p:spPr/>
        <p:txBody>
          <a:bodyPr/>
          <a:lstStyle/>
          <a:p>
            <a:endParaRPr lang="ar-SA">
              <a:solidFill>
                <a:srgbClr val="04617B">
                  <a:shade val="90000"/>
                </a:srgbClr>
              </a:solidFill>
            </a:endParaRPr>
          </a:p>
        </p:txBody>
      </p:sp>
      <p:sp>
        <p:nvSpPr>
          <p:cNvPr id="4" name="عنصر نائب لرقم الشريحة 3"/>
          <p:cNvSpPr>
            <a:spLocks noGrp="1"/>
          </p:cNvSpPr>
          <p:nvPr>
            <p:ph type="sldNum" sz="quarter" idx="12"/>
          </p:nvPr>
        </p:nvSpPr>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0923015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6" name="عنصر نائب للتذييل 5"/>
          <p:cNvSpPr>
            <a:spLocks noGrp="1"/>
          </p:cNvSpPr>
          <p:nvPr>
            <p:ph type="ftr" sz="quarter" idx="11"/>
          </p:nvPr>
        </p:nvSpPr>
        <p:spPr/>
        <p:txBody>
          <a:bodyPr/>
          <a:lstStyle/>
          <a:p>
            <a:endParaRPr lang="ar-SA">
              <a:solidFill>
                <a:srgbClr val="04617B">
                  <a:shade val="90000"/>
                </a:srgbClr>
              </a:solidFill>
            </a:endParaRPr>
          </a:p>
        </p:txBody>
      </p:sp>
      <p:sp>
        <p:nvSpPr>
          <p:cNvPr id="7" name="عنصر نائب لرقم الشريحة 6"/>
          <p:cNvSpPr>
            <a:spLocks noGrp="1"/>
          </p:cNvSpPr>
          <p:nvPr>
            <p:ph type="sldNum" sz="quarter" idx="12"/>
          </p:nvPr>
        </p:nvSpPr>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873064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31B14276-3E52-418E-8EC2-64EAB8830537}" type="datetimeFigureOut">
              <a:rPr lang="en-US" smtClean="0"/>
              <a:t>12/11/2018</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0D691F1-4509-40CC-A526-B7A082D586DB}" type="slidenum">
              <a:rPr lang="en-US" smtClean="0"/>
              <a:t>‹#›</a:t>
            </a:fld>
            <a:endParaRPr lang="en-US"/>
          </a:p>
        </p:txBody>
      </p:sp>
    </p:spTree>
    <p:extLst>
      <p:ext uri="{BB962C8B-B14F-4D97-AF65-F5344CB8AC3E}">
        <p14:creationId xmlns:p14="http://schemas.microsoft.com/office/powerpoint/2010/main" val="14094735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1"/>
            <a:endParaRPr lang="en-US">
              <a:solidFill>
                <a:prstClr val="white"/>
              </a:solidFill>
            </a:endParaRPr>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1"/>
            <a:endParaRPr lang="en-US">
              <a:solidFill>
                <a:prstClr val="white"/>
              </a:solidFill>
            </a:endParaRPr>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6" name="عنصر نائب للتذييل 5"/>
          <p:cNvSpPr>
            <a:spLocks noGrp="1"/>
          </p:cNvSpPr>
          <p:nvPr>
            <p:ph type="ftr" sz="quarter" idx="11"/>
          </p:nvPr>
        </p:nvSpPr>
        <p:spPr/>
        <p:txBody>
          <a:bodyPr/>
          <a:lstStyle/>
          <a:p>
            <a:endParaRPr lang="ar-SA">
              <a:solidFill>
                <a:srgbClr val="04617B">
                  <a:shade val="90000"/>
                </a:srgbClr>
              </a:solidFill>
            </a:endParaRPr>
          </a:p>
        </p:txBody>
      </p:sp>
      <p:sp>
        <p:nvSpPr>
          <p:cNvPr id="7" name="عنصر نائب لرقم الشريحة 6"/>
          <p:cNvSpPr>
            <a:spLocks noGrp="1"/>
          </p:cNvSpPr>
          <p:nvPr>
            <p:ph type="sldNum" sz="quarter" idx="12"/>
          </p:nvPr>
        </p:nvSpPr>
        <p:spPr>
          <a:xfrm>
            <a:off x="8077200" y="6356350"/>
            <a:ext cx="609600" cy="365125"/>
          </a:xfrm>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19276438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5" name="عنصر نائب للتذييل 4"/>
          <p:cNvSpPr>
            <a:spLocks noGrp="1"/>
          </p:cNvSpPr>
          <p:nvPr>
            <p:ph type="ftr" sz="quarter" idx="11"/>
          </p:nvPr>
        </p:nvSpPr>
        <p:spPr/>
        <p:txBody>
          <a:bodyPr/>
          <a:lstStyle/>
          <a:p>
            <a:endParaRPr lang="ar-SA">
              <a:solidFill>
                <a:srgbClr val="04617B">
                  <a:shade val="90000"/>
                </a:srgbClr>
              </a:solidFill>
            </a:endParaRPr>
          </a:p>
        </p:txBody>
      </p:sp>
      <p:sp>
        <p:nvSpPr>
          <p:cNvPr id="6" name="عنصر نائب لرقم الشريحة 5"/>
          <p:cNvSpPr>
            <a:spLocks noGrp="1"/>
          </p:cNvSpPr>
          <p:nvPr>
            <p:ph type="sldNum" sz="quarter" idx="12"/>
          </p:nvPr>
        </p:nvSpPr>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5144827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5" name="عنصر نائب للتذييل 4"/>
          <p:cNvSpPr>
            <a:spLocks noGrp="1"/>
          </p:cNvSpPr>
          <p:nvPr>
            <p:ph type="ftr" sz="quarter" idx="11"/>
          </p:nvPr>
        </p:nvSpPr>
        <p:spPr/>
        <p:txBody>
          <a:bodyPr/>
          <a:lstStyle/>
          <a:p>
            <a:endParaRPr lang="ar-SA">
              <a:solidFill>
                <a:srgbClr val="04617B">
                  <a:shade val="90000"/>
                </a:srgbClr>
              </a:solidFill>
            </a:endParaRPr>
          </a:p>
        </p:txBody>
      </p:sp>
      <p:sp>
        <p:nvSpPr>
          <p:cNvPr id="6" name="عنصر نائب لرقم الشريحة 5"/>
          <p:cNvSpPr>
            <a:spLocks noGrp="1"/>
          </p:cNvSpPr>
          <p:nvPr>
            <p:ph type="sldNum" sz="quarter" idx="12"/>
          </p:nvPr>
        </p:nvSpPr>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8885367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2612DF64-8F4E-48E4-ACD9-CE949F220A22}" type="datetimeFigureOut">
              <a:rPr lang="ar-SA" smtClean="0">
                <a:solidFill>
                  <a:srgbClr val="DBF5F9">
                    <a:shade val="90000"/>
                  </a:srgbClr>
                </a:solidFill>
              </a:rPr>
              <a:pPr/>
              <a:t>03/04/1440</a:t>
            </a:fld>
            <a:endParaRPr lang="ar-SA">
              <a:solidFill>
                <a:srgbClr val="DBF5F9">
                  <a:shade val="90000"/>
                </a:srgbClr>
              </a:solidFill>
            </a:endParaRPr>
          </a:p>
        </p:txBody>
      </p:sp>
      <p:sp>
        <p:nvSpPr>
          <p:cNvPr id="19" name="عنصر نائب للتذييل 18"/>
          <p:cNvSpPr>
            <a:spLocks noGrp="1"/>
          </p:cNvSpPr>
          <p:nvPr>
            <p:ph type="ftr" sz="quarter" idx="11"/>
          </p:nvPr>
        </p:nvSpPr>
        <p:spPr/>
        <p:txBody>
          <a:bodyPr/>
          <a:lstStyle/>
          <a:p>
            <a:endParaRPr lang="ar-SA">
              <a:solidFill>
                <a:srgbClr val="DBF5F9">
                  <a:shade val="90000"/>
                </a:srgbClr>
              </a:solidFill>
            </a:endParaRPr>
          </a:p>
        </p:txBody>
      </p:sp>
      <p:sp>
        <p:nvSpPr>
          <p:cNvPr id="27" name="عنصر نائب لرقم الشريحة 26"/>
          <p:cNvSpPr>
            <a:spLocks noGrp="1"/>
          </p:cNvSpPr>
          <p:nvPr>
            <p:ph type="sldNum" sz="quarter" idx="12"/>
          </p:nvPr>
        </p:nvSpPr>
        <p:spPr/>
        <p:txBody>
          <a:bodyPr/>
          <a:lstStyle/>
          <a:p>
            <a:fld id="{04694B5C-AD46-40FE-9E0C-E6274DC6BCE6}"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3171638928"/>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5" name="عنصر نائب للتذييل 4"/>
          <p:cNvSpPr>
            <a:spLocks noGrp="1"/>
          </p:cNvSpPr>
          <p:nvPr>
            <p:ph type="ftr" sz="quarter" idx="11"/>
          </p:nvPr>
        </p:nvSpPr>
        <p:spPr/>
        <p:txBody>
          <a:bodyPr/>
          <a:lstStyle/>
          <a:p>
            <a:endParaRPr lang="ar-SA">
              <a:solidFill>
                <a:srgbClr val="04617B">
                  <a:shade val="90000"/>
                </a:srgbClr>
              </a:solidFill>
            </a:endParaRPr>
          </a:p>
        </p:txBody>
      </p:sp>
      <p:sp>
        <p:nvSpPr>
          <p:cNvPr id="6" name="عنصر نائب لرقم الشريحة 5"/>
          <p:cNvSpPr>
            <a:spLocks noGrp="1"/>
          </p:cNvSpPr>
          <p:nvPr>
            <p:ph type="sldNum" sz="quarter" idx="12"/>
          </p:nvPr>
        </p:nvSpPr>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7181789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612DF64-8F4E-48E4-ACD9-CE949F220A22}" type="datetimeFigureOut">
              <a:rPr lang="ar-SA" smtClean="0">
                <a:solidFill>
                  <a:srgbClr val="DBF5F9">
                    <a:shade val="90000"/>
                  </a:srgbClr>
                </a:solidFill>
              </a:rPr>
              <a:pPr/>
              <a:t>03/04/1440</a:t>
            </a:fld>
            <a:endParaRPr lang="ar-SA">
              <a:solidFill>
                <a:srgbClr val="DBF5F9">
                  <a:shade val="90000"/>
                </a:srgbClr>
              </a:solidFill>
            </a:endParaRPr>
          </a:p>
        </p:txBody>
      </p:sp>
      <p:sp>
        <p:nvSpPr>
          <p:cNvPr id="5" name="عنصر نائب للتذييل 4"/>
          <p:cNvSpPr>
            <a:spLocks noGrp="1"/>
          </p:cNvSpPr>
          <p:nvPr>
            <p:ph type="ftr" sz="quarter" idx="11"/>
          </p:nvPr>
        </p:nvSpPr>
        <p:spPr/>
        <p:txBody>
          <a:bodyPr/>
          <a:lstStyle/>
          <a:p>
            <a:endParaRPr lang="ar-SA">
              <a:solidFill>
                <a:srgbClr val="DBF5F9">
                  <a:shade val="90000"/>
                </a:srgbClr>
              </a:solidFill>
            </a:endParaRPr>
          </a:p>
        </p:txBody>
      </p:sp>
      <p:sp>
        <p:nvSpPr>
          <p:cNvPr id="6" name="عنصر نائب لرقم الشريحة 5"/>
          <p:cNvSpPr>
            <a:spLocks noGrp="1"/>
          </p:cNvSpPr>
          <p:nvPr>
            <p:ph type="sldNum" sz="quarter" idx="12"/>
          </p:nvPr>
        </p:nvSpPr>
        <p:spPr/>
        <p:txBody>
          <a:bodyPr/>
          <a:lstStyle/>
          <a:p>
            <a:fld id="{04694B5C-AD46-40FE-9E0C-E6274DC6BCE6}"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3546479610"/>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6" name="عنصر نائب للتذييل 5"/>
          <p:cNvSpPr>
            <a:spLocks noGrp="1"/>
          </p:cNvSpPr>
          <p:nvPr>
            <p:ph type="ftr" sz="quarter" idx="11"/>
          </p:nvPr>
        </p:nvSpPr>
        <p:spPr/>
        <p:txBody>
          <a:bodyPr/>
          <a:lstStyle/>
          <a:p>
            <a:endParaRPr lang="ar-SA">
              <a:solidFill>
                <a:srgbClr val="04617B">
                  <a:shade val="90000"/>
                </a:srgbClr>
              </a:solidFill>
            </a:endParaRPr>
          </a:p>
        </p:txBody>
      </p:sp>
      <p:sp>
        <p:nvSpPr>
          <p:cNvPr id="7" name="عنصر نائب لرقم الشريحة 6"/>
          <p:cNvSpPr>
            <a:spLocks noGrp="1"/>
          </p:cNvSpPr>
          <p:nvPr>
            <p:ph type="sldNum" sz="quarter" idx="12"/>
          </p:nvPr>
        </p:nvSpPr>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06637293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8" name="عنصر نائب للتذييل 7"/>
          <p:cNvSpPr>
            <a:spLocks noGrp="1"/>
          </p:cNvSpPr>
          <p:nvPr>
            <p:ph type="ftr" sz="quarter" idx="11"/>
          </p:nvPr>
        </p:nvSpPr>
        <p:spPr/>
        <p:txBody>
          <a:bodyPr/>
          <a:lstStyle/>
          <a:p>
            <a:endParaRPr lang="ar-SA">
              <a:solidFill>
                <a:srgbClr val="04617B">
                  <a:shade val="90000"/>
                </a:srgbClr>
              </a:solidFill>
            </a:endParaRPr>
          </a:p>
        </p:txBody>
      </p:sp>
      <p:sp>
        <p:nvSpPr>
          <p:cNvPr id="9" name="عنصر نائب لرقم الشريحة 8"/>
          <p:cNvSpPr>
            <a:spLocks noGrp="1"/>
          </p:cNvSpPr>
          <p:nvPr>
            <p:ph type="sldNum" sz="quarter" idx="12"/>
          </p:nvPr>
        </p:nvSpPr>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5443019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4" name="عنصر نائب للتذييل 3"/>
          <p:cNvSpPr>
            <a:spLocks noGrp="1"/>
          </p:cNvSpPr>
          <p:nvPr>
            <p:ph type="ftr" sz="quarter" idx="11"/>
          </p:nvPr>
        </p:nvSpPr>
        <p:spPr/>
        <p:txBody>
          <a:bodyPr/>
          <a:lstStyle/>
          <a:p>
            <a:endParaRPr lang="ar-SA">
              <a:solidFill>
                <a:srgbClr val="04617B">
                  <a:shade val="90000"/>
                </a:srgbClr>
              </a:solidFill>
            </a:endParaRPr>
          </a:p>
        </p:txBody>
      </p:sp>
      <p:sp>
        <p:nvSpPr>
          <p:cNvPr id="5" name="عنصر نائب لرقم الشريحة 4"/>
          <p:cNvSpPr>
            <a:spLocks noGrp="1"/>
          </p:cNvSpPr>
          <p:nvPr>
            <p:ph type="sldNum" sz="quarter" idx="12"/>
          </p:nvPr>
        </p:nvSpPr>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127494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3" name="عنصر نائب للتذييل 2"/>
          <p:cNvSpPr>
            <a:spLocks noGrp="1"/>
          </p:cNvSpPr>
          <p:nvPr>
            <p:ph type="ftr" sz="quarter" idx="11"/>
          </p:nvPr>
        </p:nvSpPr>
        <p:spPr/>
        <p:txBody>
          <a:bodyPr/>
          <a:lstStyle/>
          <a:p>
            <a:endParaRPr lang="ar-SA">
              <a:solidFill>
                <a:srgbClr val="04617B">
                  <a:shade val="90000"/>
                </a:srgbClr>
              </a:solidFill>
            </a:endParaRPr>
          </a:p>
        </p:txBody>
      </p:sp>
      <p:sp>
        <p:nvSpPr>
          <p:cNvPr id="4" name="عنصر نائب لرقم الشريحة 3"/>
          <p:cNvSpPr>
            <a:spLocks noGrp="1"/>
          </p:cNvSpPr>
          <p:nvPr>
            <p:ph type="sldNum" sz="quarter" idx="12"/>
          </p:nvPr>
        </p:nvSpPr>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897025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31B14276-3E52-418E-8EC2-64EAB8830537}" type="datetimeFigureOut">
              <a:rPr lang="en-US" smtClean="0"/>
              <a:t>12/11/2018</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0D691F1-4509-40CC-A526-B7A082D586DB}" type="slidenum">
              <a:rPr lang="en-US" smtClean="0"/>
              <a:t>‹#›</a:t>
            </a:fld>
            <a:endParaRPr lang="en-US"/>
          </a:p>
        </p:txBody>
      </p:sp>
    </p:spTree>
    <p:extLst>
      <p:ext uri="{BB962C8B-B14F-4D97-AF65-F5344CB8AC3E}">
        <p14:creationId xmlns:p14="http://schemas.microsoft.com/office/powerpoint/2010/main" val="33792410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6" name="عنصر نائب للتذييل 5"/>
          <p:cNvSpPr>
            <a:spLocks noGrp="1"/>
          </p:cNvSpPr>
          <p:nvPr>
            <p:ph type="ftr" sz="quarter" idx="11"/>
          </p:nvPr>
        </p:nvSpPr>
        <p:spPr/>
        <p:txBody>
          <a:bodyPr/>
          <a:lstStyle/>
          <a:p>
            <a:endParaRPr lang="ar-SA">
              <a:solidFill>
                <a:srgbClr val="04617B">
                  <a:shade val="90000"/>
                </a:srgbClr>
              </a:solidFill>
            </a:endParaRPr>
          </a:p>
        </p:txBody>
      </p:sp>
      <p:sp>
        <p:nvSpPr>
          <p:cNvPr id="7" name="عنصر نائب لرقم الشريحة 6"/>
          <p:cNvSpPr>
            <a:spLocks noGrp="1"/>
          </p:cNvSpPr>
          <p:nvPr>
            <p:ph type="sldNum" sz="quarter" idx="12"/>
          </p:nvPr>
        </p:nvSpPr>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9969752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1"/>
            <a:endParaRPr lang="en-US">
              <a:solidFill>
                <a:prstClr val="white"/>
              </a:solidFill>
            </a:endParaRPr>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1"/>
            <a:endParaRPr lang="en-US">
              <a:solidFill>
                <a:prstClr val="white"/>
              </a:solidFill>
            </a:endParaRPr>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6" name="عنصر نائب للتذييل 5"/>
          <p:cNvSpPr>
            <a:spLocks noGrp="1"/>
          </p:cNvSpPr>
          <p:nvPr>
            <p:ph type="ftr" sz="quarter" idx="11"/>
          </p:nvPr>
        </p:nvSpPr>
        <p:spPr/>
        <p:txBody>
          <a:bodyPr/>
          <a:lstStyle/>
          <a:p>
            <a:endParaRPr lang="ar-SA">
              <a:solidFill>
                <a:srgbClr val="04617B">
                  <a:shade val="90000"/>
                </a:srgbClr>
              </a:solidFill>
            </a:endParaRPr>
          </a:p>
        </p:txBody>
      </p:sp>
      <p:sp>
        <p:nvSpPr>
          <p:cNvPr id="7" name="عنصر نائب لرقم الشريحة 6"/>
          <p:cNvSpPr>
            <a:spLocks noGrp="1"/>
          </p:cNvSpPr>
          <p:nvPr>
            <p:ph type="sldNum" sz="quarter" idx="12"/>
          </p:nvPr>
        </p:nvSpPr>
        <p:spPr>
          <a:xfrm>
            <a:off x="8077200" y="6356350"/>
            <a:ext cx="609600" cy="365125"/>
          </a:xfrm>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235670784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5" name="عنصر نائب للتذييل 4"/>
          <p:cNvSpPr>
            <a:spLocks noGrp="1"/>
          </p:cNvSpPr>
          <p:nvPr>
            <p:ph type="ftr" sz="quarter" idx="11"/>
          </p:nvPr>
        </p:nvSpPr>
        <p:spPr/>
        <p:txBody>
          <a:bodyPr/>
          <a:lstStyle/>
          <a:p>
            <a:endParaRPr lang="ar-SA">
              <a:solidFill>
                <a:srgbClr val="04617B">
                  <a:shade val="90000"/>
                </a:srgbClr>
              </a:solidFill>
            </a:endParaRPr>
          </a:p>
        </p:txBody>
      </p:sp>
      <p:sp>
        <p:nvSpPr>
          <p:cNvPr id="6" name="عنصر نائب لرقم الشريحة 5"/>
          <p:cNvSpPr>
            <a:spLocks noGrp="1"/>
          </p:cNvSpPr>
          <p:nvPr>
            <p:ph type="sldNum" sz="quarter" idx="12"/>
          </p:nvPr>
        </p:nvSpPr>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7824285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2612DF64-8F4E-48E4-ACD9-CE949F220A22}" type="datetimeFigureOut">
              <a:rPr lang="ar-SA" smtClean="0">
                <a:solidFill>
                  <a:srgbClr val="04617B">
                    <a:shade val="90000"/>
                  </a:srgbClr>
                </a:solidFill>
              </a:rPr>
              <a:pPr/>
              <a:t>03/04/1440</a:t>
            </a:fld>
            <a:endParaRPr lang="ar-SA">
              <a:solidFill>
                <a:srgbClr val="04617B">
                  <a:shade val="90000"/>
                </a:srgbClr>
              </a:solidFill>
            </a:endParaRPr>
          </a:p>
        </p:txBody>
      </p:sp>
      <p:sp>
        <p:nvSpPr>
          <p:cNvPr id="5" name="عنصر نائب للتذييل 4"/>
          <p:cNvSpPr>
            <a:spLocks noGrp="1"/>
          </p:cNvSpPr>
          <p:nvPr>
            <p:ph type="ftr" sz="quarter" idx="11"/>
          </p:nvPr>
        </p:nvSpPr>
        <p:spPr/>
        <p:txBody>
          <a:bodyPr/>
          <a:lstStyle/>
          <a:p>
            <a:endParaRPr lang="ar-SA">
              <a:solidFill>
                <a:srgbClr val="04617B">
                  <a:shade val="90000"/>
                </a:srgbClr>
              </a:solidFill>
            </a:endParaRPr>
          </a:p>
        </p:txBody>
      </p:sp>
      <p:sp>
        <p:nvSpPr>
          <p:cNvPr id="6" name="عنصر نائب لرقم الشريحة 5"/>
          <p:cNvSpPr>
            <a:spLocks noGrp="1"/>
          </p:cNvSpPr>
          <p:nvPr>
            <p:ph type="sldNum" sz="quarter" idx="12"/>
          </p:nvPr>
        </p:nvSpPr>
        <p:spPr/>
        <p:txBody>
          <a:bodyPr/>
          <a:lstStyle/>
          <a:p>
            <a:fld id="{04694B5C-AD46-40FE-9E0C-E6274DC6BCE6}"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9853696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31B14276-3E52-418E-8EC2-64EAB8830537}" type="datetimeFigureOut">
              <a:rPr lang="en-US" smtClean="0">
                <a:solidFill>
                  <a:prstClr val="black">
                    <a:tint val="75000"/>
                  </a:prstClr>
                </a:solidFill>
              </a:rPr>
              <a:pPr/>
              <a:t>12/11/2018</a:t>
            </a:fld>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30D691F1-4509-40CC-A526-B7A082D586D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37942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31B14276-3E52-418E-8EC2-64EAB8830537}" type="datetimeFigureOut">
              <a:rPr lang="en-US" smtClean="0">
                <a:solidFill>
                  <a:prstClr val="black">
                    <a:tint val="75000"/>
                  </a:prstClr>
                </a:solidFill>
              </a:rPr>
              <a:pPr/>
              <a:t>12/11/2018</a:t>
            </a:fld>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30D691F1-4509-40CC-A526-B7A082D586D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386411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31B14276-3E52-418E-8EC2-64EAB8830537}" type="datetimeFigureOut">
              <a:rPr lang="en-US" smtClean="0">
                <a:solidFill>
                  <a:prstClr val="black">
                    <a:tint val="75000"/>
                  </a:prstClr>
                </a:solidFill>
              </a:rPr>
              <a:pPr/>
              <a:t>12/11/2018</a:t>
            </a:fld>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30D691F1-4509-40CC-A526-B7A082D586D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06958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31B14276-3E52-418E-8EC2-64EAB8830537}" type="datetimeFigureOut">
              <a:rPr lang="en-US" smtClean="0">
                <a:solidFill>
                  <a:prstClr val="black">
                    <a:tint val="75000"/>
                  </a:prstClr>
                </a:solidFill>
              </a:rPr>
              <a:pPr/>
              <a:t>12/11/2018</a:t>
            </a:fld>
            <a:endParaRPr lang="en-US">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en-US">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30D691F1-4509-40CC-A526-B7A082D586D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883084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31B14276-3E52-418E-8EC2-64EAB8830537}" type="datetimeFigureOut">
              <a:rPr lang="en-US" smtClean="0">
                <a:solidFill>
                  <a:prstClr val="black">
                    <a:tint val="75000"/>
                  </a:prstClr>
                </a:solidFill>
              </a:rPr>
              <a:pPr/>
              <a:t>12/11/2018</a:t>
            </a:fld>
            <a:endParaRPr lang="en-US">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en-US">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30D691F1-4509-40CC-A526-B7A082D586D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95256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31B14276-3E52-418E-8EC2-64EAB8830537}" type="datetimeFigureOut">
              <a:rPr lang="en-US" smtClean="0">
                <a:solidFill>
                  <a:prstClr val="black">
                    <a:tint val="75000"/>
                  </a:prstClr>
                </a:solidFill>
              </a:rPr>
              <a:pPr/>
              <a:t>12/11/2018</a:t>
            </a:fld>
            <a:endParaRPr lang="en-US">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en-US">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30D691F1-4509-40CC-A526-B7A082D586D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68470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31B14276-3E52-418E-8EC2-64EAB8830537}" type="datetimeFigureOut">
              <a:rPr lang="en-US" smtClean="0"/>
              <a:t>12/11/2018</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30D691F1-4509-40CC-A526-B7A082D586DB}" type="slidenum">
              <a:rPr lang="en-US" smtClean="0"/>
              <a:t>‹#›</a:t>
            </a:fld>
            <a:endParaRPr lang="en-US"/>
          </a:p>
        </p:txBody>
      </p:sp>
    </p:spTree>
    <p:extLst>
      <p:ext uri="{BB962C8B-B14F-4D97-AF65-F5344CB8AC3E}">
        <p14:creationId xmlns:p14="http://schemas.microsoft.com/office/powerpoint/2010/main" val="38966623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31B14276-3E52-418E-8EC2-64EAB8830537}" type="datetimeFigureOut">
              <a:rPr lang="en-US" smtClean="0">
                <a:solidFill>
                  <a:prstClr val="black">
                    <a:tint val="75000"/>
                  </a:prstClr>
                </a:solidFill>
              </a:rPr>
              <a:pPr/>
              <a:t>12/11/2018</a:t>
            </a:fld>
            <a:endParaRPr lang="en-US">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en-US">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30D691F1-4509-40CC-A526-B7A082D586D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534594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1B14276-3E52-418E-8EC2-64EAB8830537}" type="datetimeFigureOut">
              <a:rPr lang="en-US" smtClean="0">
                <a:solidFill>
                  <a:prstClr val="black">
                    <a:tint val="75000"/>
                  </a:prstClr>
                </a:solidFill>
              </a:rPr>
              <a:pPr/>
              <a:t>12/11/2018</a:t>
            </a:fld>
            <a:endParaRPr lang="en-US">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en-US">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30D691F1-4509-40CC-A526-B7A082D586D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12351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1B14276-3E52-418E-8EC2-64EAB8830537}" type="datetimeFigureOut">
              <a:rPr lang="en-US" smtClean="0">
                <a:solidFill>
                  <a:prstClr val="black">
                    <a:tint val="75000"/>
                  </a:prstClr>
                </a:solidFill>
              </a:rPr>
              <a:pPr/>
              <a:t>12/11/2018</a:t>
            </a:fld>
            <a:endParaRPr lang="en-US">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en-US">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30D691F1-4509-40CC-A526-B7A082D586D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421438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31B14276-3E52-418E-8EC2-64EAB8830537}" type="datetimeFigureOut">
              <a:rPr lang="en-US" smtClean="0">
                <a:solidFill>
                  <a:prstClr val="black">
                    <a:tint val="75000"/>
                  </a:prstClr>
                </a:solidFill>
              </a:rPr>
              <a:pPr/>
              <a:t>12/11/2018</a:t>
            </a:fld>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30D691F1-4509-40CC-A526-B7A082D586D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672341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31B14276-3E52-418E-8EC2-64EAB8830537}" type="datetimeFigureOut">
              <a:rPr lang="en-US" smtClean="0">
                <a:solidFill>
                  <a:prstClr val="black">
                    <a:tint val="75000"/>
                  </a:prstClr>
                </a:solidFill>
              </a:rPr>
              <a:pPr/>
              <a:t>12/11/2018</a:t>
            </a:fld>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30D691F1-4509-40CC-A526-B7A082D586D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17958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ar-EG"/>
          </a:p>
        </p:txBody>
      </p:sp>
      <p:sp>
        <p:nvSpPr>
          <p:cNvPr id="4" name="Rectangle 4"/>
          <p:cNvSpPr>
            <a:spLocks noGrp="1" noChangeArrowheads="1"/>
          </p:cNvSpPr>
          <p:nvPr>
            <p:ph type="dt" sz="half" idx="10"/>
          </p:nvPr>
        </p:nvSpPr>
        <p:spPr/>
        <p:txBody>
          <a:bodyPr/>
          <a:lstStyle>
            <a:lvl1pPr>
              <a:defRPr/>
            </a:lvl1pPr>
          </a:lstStyle>
          <a:p>
            <a:pPr>
              <a:defRPr/>
            </a:pPr>
            <a:r>
              <a:rPr lang="ar-EG">
                <a:solidFill>
                  <a:srgbClr val="000000"/>
                </a:solidFill>
              </a:rPr>
              <a:t>امال عبد الهادى </a:t>
            </a: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r>
              <a:rPr lang="en-US">
                <a:solidFill>
                  <a:srgbClr val="000000"/>
                </a:solidFill>
              </a:rPr>
              <a:t>امال عبد الهادى             ----  متولى درويش</a:t>
            </a:r>
          </a:p>
        </p:txBody>
      </p:sp>
      <p:sp>
        <p:nvSpPr>
          <p:cNvPr id="6" name="Rectangle 6"/>
          <p:cNvSpPr>
            <a:spLocks noGrp="1" noChangeArrowheads="1"/>
          </p:cNvSpPr>
          <p:nvPr>
            <p:ph type="sldNum" sz="quarter" idx="12"/>
          </p:nvPr>
        </p:nvSpPr>
        <p:spPr/>
        <p:txBody>
          <a:bodyPr/>
          <a:lstStyle>
            <a:lvl1pPr>
              <a:defRPr/>
            </a:lvl1pPr>
          </a:lstStyle>
          <a:p>
            <a:pPr>
              <a:defRPr/>
            </a:pPr>
            <a:fld id="{729EA9F9-BDEC-4FC7-AA9F-9F5AE737BFBA}"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223222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Rectangle 4"/>
          <p:cNvSpPr>
            <a:spLocks noGrp="1" noChangeArrowheads="1"/>
          </p:cNvSpPr>
          <p:nvPr>
            <p:ph type="dt" sz="half" idx="10"/>
          </p:nvPr>
        </p:nvSpPr>
        <p:spPr/>
        <p:txBody>
          <a:bodyPr/>
          <a:lstStyle>
            <a:lvl1pPr>
              <a:defRPr/>
            </a:lvl1pPr>
          </a:lstStyle>
          <a:p>
            <a:pPr>
              <a:defRPr/>
            </a:pPr>
            <a:r>
              <a:rPr lang="ar-EG">
                <a:solidFill>
                  <a:srgbClr val="000000"/>
                </a:solidFill>
              </a:rPr>
              <a:t>امال عبد الهادى </a:t>
            </a: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r>
              <a:rPr lang="en-US">
                <a:solidFill>
                  <a:srgbClr val="000000"/>
                </a:solidFill>
              </a:rPr>
              <a:t>امال عبد الهادى             ----  متولى درويش</a:t>
            </a:r>
          </a:p>
        </p:txBody>
      </p:sp>
      <p:sp>
        <p:nvSpPr>
          <p:cNvPr id="6" name="Rectangle 6"/>
          <p:cNvSpPr>
            <a:spLocks noGrp="1" noChangeArrowheads="1"/>
          </p:cNvSpPr>
          <p:nvPr>
            <p:ph type="sldNum" sz="quarter" idx="12"/>
          </p:nvPr>
        </p:nvSpPr>
        <p:spPr/>
        <p:txBody>
          <a:bodyPr/>
          <a:lstStyle>
            <a:lvl1pPr>
              <a:defRPr/>
            </a:lvl1pPr>
          </a:lstStyle>
          <a:p>
            <a:pPr>
              <a:defRPr/>
            </a:pPr>
            <a:fld id="{70A72362-99C3-4036-AEAA-EB3BF0080751}"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3137430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r>
              <a:rPr lang="ar-EG">
                <a:solidFill>
                  <a:srgbClr val="000000"/>
                </a:solidFill>
              </a:rPr>
              <a:t>امال عبد الهادى </a:t>
            </a: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r>
              <a:rPr lang="en-US">
                <a:solidFill>
                  <a:srgbClr val="000000"/>
                </a:solidFill>
              </a:rPr>
              <a:t>امال عبد الهادى             ----  متولى درويش</a:t>
            </a:r>
          </a:p>
        </p:txBody>
      </p:sp>
      <p:sp>
        <p:nvSpPr>
          <p:cNvPr id="6" name="Rectangle 6"/>
          <p:cNvSpPr>
            <a:spLocks noGrp="1" noChangeArrowheads="1"/>
          </p:cNvSpPr>
          <p:nvPr>
            <p:ph type="sldNum" sz="quarter" idx="12"/>
          </p:nvPr>
        </p:nvSpPr>
        <p:spPr/>
        <p:txBody>
          <a:bodyPr/>
          <a:lstStyle>
            <a:lvl1pPr>
              <a:defRPr/>
            </a:lvl1pPr>
          </a:lstStyle>
          <a:p>
            <a:pPr>
              <a:defRPr/>
            </a:pPr>
            <a:fld id="{2D68CAB7-2894-4AA5-BBB6-0C749439FAC3}"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0294849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Rectangle 4"/>
          <p:cNvSpPr>
            <a:spLocks noGrp="1" noChangeArrowheads="1"/>
          </p:cNvSpPr>
          <p:nvPr>
            <p:ph type="dt" sz="half" idx="10"/>
          </p:nvPr>
        </p:nvSpPr>
        <p:spPr/>
        <p:txBody>
          <a:bodyPr/>
          <a:lstStyle>
            <a:lvl1pPr>
              <a:defRPr/>
            </a:lvl1pPr>
          </a:lstStyle>
          <a:p>
            <a:pPr>
              <a:defRPr/>
            </a:pPr>
            <a:r>
              <a:rPr lang="ar-EG">
                <a:solidFill>
                  <a:srgbClr val="000000"/>
                </a:solidFill>
              </a:rPr>
              <a:t>امال عبد الهادى </a:t>
            </a:r>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a:lvl1pPr>
          </a:lstStyle>
          <a:p>
            <a:r>
              <a:rPr lang="en-US">
                <a:solidFill>
                  <a:srgbClr val="000000"/>
                </a:solidFill>
              </a:rPr>
              <a:t>امال عبد الهادى             ----  متولى درويش</a:t>
            </a:r>
          </a:p>
        </p:txBody>
      </p:sp>
      <p:sp>
        <p:nvSpPr>
          <p:cNvPr id="7" name="Rectangle 6"/>
          <p:cNvSpPr>
            <a:spLocks noGrp="1" noChangeArrowheads="1"/>
          </p:cNvSpPr>
          <p:nvPr>
            <p:ph type="sldNum" sz="quarter" idx="12"/>
          </p:nvPr>
        </p:nvSpPr>
        <p:spPr/>
        <p:txBody>
          <a:bodyPr/>
          <a:lstStyle>
            <a:lvl1pPr>
              <a:defRPr/>
            </a:lvl1pPr>
          </a:lstStyle>
          <a:p>
            <a:pPr>
              <a:defRPr/>
            </a:pPr>
            <a:fld id="{5BE772C0-48E9-40B2-8EF6-C944F84B4AAE}"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0142449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Rectangle 4"/>
          <p:cNvSpPr>
            <a:spLocks noGrp="1" noChangeArrowheads="1"/>
          </p:cNvSpPr>
          <p:nvPr>
            <p:ph type="dt" sz="half" idx="10"/>
          </p:nvPr>
        </p:nvSpPr>
        <p:spPr/>
        <p:txBody>
          <a:bodyPr/>
          <a:lstStyle>
            <a:lvl1pPr>
              <a:defRPr/>
            </a:lvl1pPr>
          </a:lstStyle>
          <a:p>
            <a:pPr>
              <a:defRPr/>
            </a:pPr>
            <a:r>
              <a:rPr lang="ar-EG">
                <a:solidFill>
                  <a:srgbClr val="000000"/>
                </a:solidFill>
              </a:rPr>
              <a:t>امال عبد الهادى </a:t>
            </a:r>
            <a:endParaRPr lang="en-US">
              <a:solidFill>
                <a:srgbClr val="000000"/>
              </a:solidFill>
            </a:endParaRPr>
          </a:p>
        </p:txBody>
      </p:sp>
      <p:sp>
        <p:nvSpPr>
          <p:cNvPr id="8" name="Rectangle 5"/>
          <p:cNvSpPr>
            <a:spLocks noGrp="1" noChangeArrowheads="1"/>
          </p:cNvSpPr>
          <p:nvPr>
            <p:ph type="ftr" sz="quarter" idx="11"/>
          </p:nvPr>
        </p:nvSpPr>
        <p:spPr/>
        <p:txBody>
          <a:bodyPr/>
          <a:lstStyle>
            <a:lvl1pPr>
              <a:defRPr/>
            </a:lvl1pPr>
          </a:lstStyle>
          <a:p>
            <a:r>
              <a:rPr lang="en-US">
                <a:solidFill>
                  <a:srgbClr val="000000"/>
                </a:solidFill>
              </a:rPr>
              <a:t>امال عبد الهادى             ----  متولى درويش</a:t>
            </a:r>
          </a:p>
        </p:txBody>
      </p:sp>
      <p:sp>
        <p:nvSpPr>
          <p:cNvPr id="9" name="Rectangle 6"/>
          <p:cNvSpPr>
            <a:spLocks noGrp="1" noChangeArrowheads="1"/>
          </p:cNvSpPr>
          <p:nvPr>
            <p:ph type="sldNum" sz="quarter" idx="12"/>
          </p:nvPr>
        </p:nvSpPr>
        <p:spPr/>
        <p:txBody>
          <a:bodyPr/>
          <a:lstStyle>
            <a:lvl1pPr>
              <a:defRPr/>
            </a:lvl1pPr>
          </a:lstStyle>
          <a:p>
            <a:pPr>
              <a:defRPr/>
            </a:pPr>
            <a:fld id="{C0A75B48-A106-4837-B1A2-B323BB0569E8}"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92113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31B14276-3E52-418E-8EC2-64EAB8830537}" type="datetimeFigureOut">
              <a:rPr lang="en-US" smtClean="0"/>
              <a:t>12/11/2018</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30D691F1-4509-40CC-A526-B7A082D586DB}" type="slidenum">
              <a:rPr lang="en-US" smtClean="0"/>
              <a:t>‹#›</a:t>
            </a:fld>
            <a:endParaRPr lang="en-US"/>
          </a:p>
        </p:txBody>
      </p:sp>
    </p:spTree>
    <p:extLst>
      <p:ext uri="{BB962C8B-B14F-4D97-AF65-F5344CB8AC3E}">
        <p14:creationId xmlns:p14="http://schemas.microsoft.com/office/powerpoint/2010/main" val="27788907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Rectangle 4"/>
          <p:cNvSpPr>
            <a:spLocks noGrp="1" noChangeArrowheads="1"/>
          </p:cNvSpPr>
          <p:nvPr>
            <p:ph type="dt" sz="half" idx="10"/>
          </p:nvPr>
        </p:nvSpPr>
        <p:spPr/>
        <p:txBody>
          <a:bodyPr/>
          <a:lstStyle>
            <a:lvl1pPr>
              <a:defRPr/>
            </a:lvl1pPr>
          </a:lstStyle>
          <a:p>
            <a:pPr>
              <a:defRPr/>
            </a:pPr>
            <a:r>
              <a:rPr lang="ar-EG">
                <a:solidFill>
                  <a:srgbClr val="000000"/>
                </a:solidFill>
              </a:rPr>
              <a:t>امال عبد الهادى </a:t>
            </a:r>
            <a:endParaRPr lang="en-US">
              <a:solidFill>
                <a:srgbClr val="000000"/>
              </a:solidFill>
            </a:endParaRPr>
          </a:p>
        </p:txBody>
      </p:sp>
      <p:sp>
        <p:nvSpPr>
          <p:cNvPr id="4" name="Rectangle 5"/>
          <p:cNvSpPr>
            <a:spLocks noGrp="1" noChangeArrowheads="1"/>
          </p:cNvSpPr>
          <p:nvPr>
            <p:ph type="ftr" sz="quarter" idx="11"/>
          </p:nvPr>
        </p:nvSpPr>
        <p:spPr/>
        <p:txBody>
          <a:bodyPr/>
          <a:lstStyle>
            <a:lvl1pPr>
              <a:defRPr/>
            </a:lvl1pPr>
          </a:lstStyle>
          <a:p>
            <a:r>
              <a:rPr lang="en-US">
                <a:solidFill>
                  <a:srgbClr val="000000"/>
                </a:solidFill>
              </a:rPr>
              <a:t>امال عبد الهادى             ----  متولى درويش</a:t>
            </a:r>
          </a:p>
        </p:txBody>
      </p:sp>
      <p:sp>
        <p:nvSpPr>
          <p:cNvPr id="5" name="Rectangle 6"/>
          <p:cNvSpPr>
            <a:spLocks noGrp="1" noChangeArrowheads="1"/>
          </p:cNvSpPr>
          <p:nvPr>
            <p:ph type="sldNum" sz="quarter" idx="12"/>
          </p:nvPr>
        </p:nvSpPr>
        <p:spPr/>
        <p:txBody>
          <a:bodyPr/>
          <a:lstStyle>
            <a:lvl1pPr>
              <a:defRPr/>
            </a:lvl1pPr>
          </a:lstStyle>
          <a:p>
            <a:pPr>
              <a:defRPr/>
            </a:pPr>
            <a:fld id="{152E1D5D-59E0-44BA-93CF-95569FAEFEA5}"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957648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r>
              <a:rPr lang="ar-EG">
                <a:solidFill>
                  <a:srgbClr val="000000"/>
                </a:solidFill>
              </a:rPr>
              <a:t>امال عبد الهادى </a:t>
            </a:r>
            <a:endParaRPr lang="en-US">
              <a:solidFill>
                <a:srgbClr val="000000"/>
              </a:solidFill>
            </a:endParaRPr>
          </a:p>
        </p:txBody>
      </p:sp>
      <p:sp>
        <p:nvSpPr>
          <p:cNvPr id="3" name="Rectangle 5"/>
          <p:cNvSpPr>
            <a:spLocks noGrp="1" noChangeArrowheads="1"/>
          </p:cNvSpPr>
          <p:nvPr>
            <p:ph type="ftr" sz="quarter" idx="11"/>
          </p:nvPr>
        </p:nvSpPr>
        <p:spPr/>
        <p:txBody>
          <a:bodyPr/>
          <a:lstStyle>
            <a:lvl1pPr>
              <a:defRPr/>
            </a:lvl1pPr>
          </a:lstStyle>
          <a:p>
            <a:r>
              <a:rPr lang="en-US">
                <a:solidFill>
                  <a:srgbClr val="000000"/>
                </a:solidFill>
              </a:rPr>
              <a:t>امال عبد الهادى             ----  متولى درويش</a:t>
            </a:r>
          </a:p>
        </p:txBody>
      </p:sp>
      <p:sp>
        <p:nvSpPr>
          <p:cNvPr id="4" name="Rectangle 6"/>
          <p:cNvSpPr>
            <a:spLocks noGrp="1" noChangeArrowheads="1"/>
          </p:cNvSpPr>
          <p:nvPr>
            <p:ph type="sldNum" sz="quarter" idx="12"/>
          </p:nvPr>
        </p:nvSpPr>
        <p:spPr/>
        <p:txBody>
          <a:bodyPr/>
          <a:lstStyle>
            <a:lvl1pPr>
              <a:defRPr/>
            </a:lvl1pPr>
          </a:lstStyle>
          <a:p>
            <a:pPr>
              <a:defRPr/>
            </a:pPr>
            <a:fld id="{6FBB2120-84F1-44AA-AE60-FAE008A8D1BC}"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0242810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r>
              <a:rPr lang="ar-EG">
                <a:solidFill>
                  <a:srgbClr val="000000"/>
                </a:solidFill>
              </a:rPr>
              <a:t>امال عبد الهادى </a:t>
            </a:r>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a:lvl1pPr>
          </a:lstStyle>
          <a:p>
            <a:r>
              <a:rPr lang="en-US">
                <a:solidFill>
                  <a:srgbClr val="000000"/>
                </a:solidFill>
              </a:rPr>
              <a:t>امال عبد الهادى             ----  متولى درويش</a:t>
            </a:r>
          </a:p>
        </p:txBody>
      </p:sp>
      <p:sp>
        <p:nvSpPr>
          <p:cNvPr id="7" name="Rectangle 6"/>
          <p:cNvSpPr>
            <a:spLocks noGrp="1" noChangeArrowheads="1"/>
          </p:cNvSpPr>
          <p:nvPr>
            <p:ph type="sldNum" sz="quarter" idx="12"/>
          </p:nvPr>
        </p:nvSpPr>
        <p:spPr/>
        <p:txBody>
          <a:bodyPr/>
          <a:lstStyle>
            <a:lvl1pPr>
              <a:defRPr/>
            </a:lvl1pPr>
          </a:lstStyle>
          <a:p>
            <a:pPr>
              <a:defRPr/>
            </a:pPr>
            <a:fld id="{4AA7BFAC-1FC0-42E8-BCC9-F4753B55480B}"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9307797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EG"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r>
              <a:rPr lang="ar-EG">
                <a:solidFill>
                  <a:srgbClr val="000000"/>
                </a:solidFill>
              </a:rPr>
              <a:t>امال عبد الهادى </a:t>
            </a:r>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a:lvl1pPr>
          </a:lstStyle>
          <a:p>
            <a:r>
              <a:rPr lang="en-US">
                <a:solidFill>
                  <a:srgbClr val="000000"/>
                </a:solidFill>
              </a:rPr>
              <a:t>امال عبد الهادى             ----  متولى درويش</a:t>
            </a:r>
          </a:p>
        </p:txBody>
      </p:sp>
      <p:sp>
        <p:nvSpPr>
          <p:cNvPr id="7" name="Rectangle 6"/>
          <p:cNvSpPr>
            <a:spLocks noGrp="1" noChangeArrowheads="1"/>
          </p:cNvSpPr>
          <p:nvPr>
            <p:ph type="sldNum" sz="quarter" idx="12"/>
          </p:nvPr>
        </p:nvSpPr>
        <p:spPr/>
        <p:txBody>
          <a:bodyPr/>
          <a:lstStyle>
            <a:lvl1pPr>
              <a:defRPr/>
            </a:lvl1pPr>
          </a:lstStyle>
          <a:p>
            <a:pPr>
              <a:defRPr/>
            </a:pPr>
            <a:fld id="{12128AB0-E263-43F3-9046-37B46BC60E42}"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0448402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Rectangle 4"/>
          <p:cNvSpPr>
            <a:spLocks noGrp="1" noChangeArrowheads="1"/>
          </p:cNvSpPr>
          <p:nvPr>
            <p:ph type="dt" sz="half" idx="10"/>
          </p:nvPr>
        </p:nvSpPr>
        <p:spPr/>
        <p:txBody>
          <a:bodyPr/>
          <a:lstStyle>
            <a:lvl1pPr>
              <a:defRPr/>
            </a:lvl1pPr>
          </a:lstStyle>
          <a:p>
            <a:pPr>
              <a:defRPr/>
            </a:pPr>
            <a:r>
              <a:rPr lang="ar-EG">
                <a:solidFill>
                  <a:srgbClr val="000000"/>
                </a:solidFill>
              </a:rPr>
              <a:t>امال عبد الهادى </a:t>
            </a: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r>
              <a:rPr lang="en-US">
                <a:solidFill>
                  <a:srgbClr val="000000"/>
                </a:solidFill>
              </a:rPr>
              <a:t>امال عبد الهادى             ----  متولى درويش</a:t>
            </a:r>
          </a:p>
        </p:txBody>
      </p:sp>
      <p:sp>
        <p:nvSpPr>
          <p:cNvPr id="6" name="Rectangle 6"/>
          <p:cNvSpPr>
            <a:spLocks noGrp="1" noChangeArrowheads="1"/>
          </p:cNvSpPr>
          <p:nvPr>
            <p:ph type="sldNum" sz="quarter" idx="12"/>
          </p:nvPr>
        </p:nvSpPr>
        <p:spPr/>
        <p:txBody>
          <a:bodyPr/>
          <a:lstStyle>
            <a:lvl1pPr>
              <a:defRPr/>
            </a:lvl1pPr>
          </a:lstStyle>
          <a:p>
            <a:pPr>
              <a:defRPr/>
            </a:pPr>
            <a:fld id="{A852BF7C-B958-42A4-9383-905FB52A417B}"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9079860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Rectangle 4"/>
          <p:cNvSpPr>
            <a:spLocks noGrp="1" noChangeArrowheads="1"/>
          </p:cNvSpPr>
          <p:nvPr>
            <p:ph type="dt" sz="half" idx="10"/>
          </p:nvPr>
        </p:nvSpPr>
        <p:spPr/>
        <p:txBody>
          <a:bodyPr/>
          <a:lstStyle>
            <a:lvl1pPr>
              <a:defRPr/>
            </a:lvl1pPr>
          </a:lstStyle>
          <a:p>
            <a:pPr>
              <a:defRPr/>
            </a:pPr>
            <a:r>
              <a:rPr lang="ar-EG">
                <a:solidFill>
                  <a:srgbClr val="000000"/>
                </a:solidFill>
              </a:rPr>
              <a:t>امال عبد الهادى </a:t>
            </a: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r>
              <a:rPr lang="en-US">
                <a:solidFill>
                  <a:srgbClr val="000000"/>
                </a:solidFill>
              </a:rPr>
              <a:t>امال عبد الهادى             ----  متولى درويش</a:t>
            </a:r>
          </a:p>
        </p:txBody>
      </p:sp>
      <p:sp>
        <p:nvSpPr>
          <p:cNvPr id="6" name="Rectangle 6"/>
          <p:cNvSpPr>
            <a:spLocks noGrp="1" noChangeArrowheads="1"/>
          </p:cNvSpPr>
          <p:nvPr>
            <p:ph type="sldNum" sz="quarter" idx="12"/>
          </p:nvPr>
        </p:nvSpPr>
        <p:spPr/>
        <p:txBody>
          <a:bodyPr/>
          <a:lstStyle>
            <a:lvl1pPr>
              <a:defRPr/>
            </a:lvl1pPr>
          </a:lstStyle>
          <a:p>
            <a:pPr>
              <a:defRPr/>
            </a:pPr>
            <a:fld id="{BC5F5E17-DD4A-40A9-94D4-A12280BDAFE8}"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96119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31B14276-3E52-418E-8EC2-64EAB8830537}" type="datetimeFigureOut">
              <a:rPr lang="en-US" smtClean="0"/>
              <a:t>12/11/2018</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30D691F1-4509-40CC-A526-B7A082D586DB}" type="slidenum">
              <a:rPr lang="en-US" smtClean="0"/>
              <a:t>‹#›</a:t>
            </a:fld>
            <a:endParaRPr lang="en-US"/>
          </a:p>
        </p:txBody>
      </p:sp>
    </p:spTree>
    <p:extLst>
      <p:ext uri="{BB962C8B-B14F-4D97-AF65-F5344CB8AC3E}">
        <p14:creationId xmlns:p14="http://schemas.microsoft.com/office/powerpoint/2010/main" val="24637901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31B14276-3E52-418E-8EC2-64EAB8830537}" type="datetimeFigureOut">
              <a:rPr lang="en-US" smtClean="0"/>
              <a:t>12/11/2018</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30D691F1-4509-40CC-A526-B7A082D586DB}" type="slidenum">
              <a:rPr lang="en-US" smtClean="0"/>
              <a:t>‹#›</a:t>
            </a:fld>
            <a:endParaRPr lang="en-US"/>
          </a:p>
        </p:txBody>
      </p:sp>
    </p:spTree>
    <p:extLst>
      <p:ext uri="{BB962C8B-B14F-4D97-AF65-F5344CB8AC3E}">
        <p14:creationId xmlns:p14="http://schemas.microsoft.com/office/powerpoint/2010/main" val="2470510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1B14276-3E52-418E-8EC2-64EAB8830537}" type="datetimeFigureOut">
              <a:rPr lang="en-US" smtClean="0"/>
              <a:t>12/11/2018</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30D691F1-4509-40CC-A526-B7A082D586DB}" type="slidenum">
              <a:rPr lang="en-US" smtClean="0"/>
              <a:t>‹#›</a:t>
            </a:fld>
            <a:endParaRPr lang="en-US"/>
          </a:p>
        </p:txBody>
      </p:sp>
    </p:spTree>
    <p:extLst>
      <p:ext uri="{BB962C8B-B14F-4D97-AF65-F5344CB8AC3E}">
        <p14:creationId xmlns:p14="http://schemas.microsoft.com/office/powerpoint/2010/main" val="31245727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1B14276-3E52-418E-8EC2-64EAB8830537}" type="datetimeFigureOut">
              <a:rPr lang="en-US" smtClean="0"/>
              <a:t>12/11/2018</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30D691F1-4509-40CC-A526-B7A082D586DB}" type="slidenum">
              <a:rPr lang="en-US" smtClean="0"/>
              <a:t>‹#›</a:t>
            </a:fld>
            <a:endParaRPr lang="en-US"/>
          </a:p>
        </p:txBody>
      </p:sp>
    </p:spTree>
    <p:extLst>
      <p:ext uri="{BB962C8B-B14F-4D97-AF65-F5344CB8AC3E}">
        <p14:creationId xmlns:p14="http://schemas.microsoft.com/office/powerpoint/2010/main" val="5474597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14276-3E52-418E-8EC2-64EAB8830537}" type="datetimeFigureOut">
              <a:rPr lang="en-US" smtClean="0"/>
              <a:t>12/11/2018</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D691F1-4509-40CC-A526-B7A082D586DB}" type="slidenum">
              <a:rPr lang="en-US" smtClean="0"/>
              <a:t>‹#›</a:t>
            </a:fld>
            <a:endParaRPr lang="en-US"/>
          </a:p>
        </p:txBody>
      </p:sp>
    </p:spTree>
    <p:extLst>
      <p:ext uri="{BB962C8B-B14F-4D97-AF65-F5344CB8AC3E}">
        <p14:creationId xmlns:p14="http://schemas.microsoft.com/office/powerpoint/2010/main" val="606483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6000">
              <a:schemeClr val="accent1">
                <a:lumMod val="75000"/>
                <a:alpha val="37000"/>
              </a:schemeClr>
            </a:gs>
            <a:gs pos="39999">
              <a:srgbClr val="85C2FF"/>
            </a:gs>
            <a:gs pos="70000">
              <a:srgbClr val="C4D6EB"/>
            </a:gs>
            <a:gs pos="100000">
              <a:srgbClr val="FFEBFA"/>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rtl="1"/>
            <a:fld id="{2612DF64-8F4E-48E4-ACD9-CE949F220A22}" type="datetimeFigureOut">
              <a:rPr lang="ar-SA" smtClean="0">
                <a:solidFill>
                  <a:srgbClr val="04617B">
                    <a:shade val="90000"/>
                  </a:srgbClr>
                </a:solidFill>
              </a:rPr>
              <a:pPr rtl="1"/>
              <a:t>03/04/1440</a:t>
            </a:fld>
            <a:endParaRPr lang="ar-SA">
              <a:solidFill>
                <a:srgbClr val="04617B">
                  <a:shade val="90000"/>
                </a:srgbClr>
              </a:solidFill>
            </a:endParaRPr>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rtl="1"/>
            <a:endParaRPr lang="ar-SA">
              <a:solidFill>
                <a:srgbClr val="04617B">
                  <a:shade val="90000"/>
                </a:srgbClr>
              </a:solidFill>
            </a:endParaRPr>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rtl="1"/>
            <a:fld id="{04694B5C-AD46-40FE-9E0C-E6274DC6BCE6}" type="slidenum">
              <a:rPr lang="ar-SA" smtClean="0">
                <a:solidFill>
                  <a:srgbClr val="04617B">
                    <a:shade val="90000"/>
                  </a:srgbClr>
                </a:solidFill>
              </a:rPr>
              <a:pPr rtl="1"/>
              <a:t>‹#›</a:t>
            </a:fld>
            <a:endParaRPr lang="ar-SA">
              <a:solidFill>
                <a:srgbClr val="04617B">
                  <a:shade val="90000"/>
                </a:srgbClr>
              </a:solidFill>
            </a:endParaRPr>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algn="r" rtl="1"/>
              <a:endParaRPr lang="en-US">
                <a:solidFill>
                  <a:prstClr val="black"/>
                </a:solidFill>
              </a:endParaRPr>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algn="r" rtl="1"/>
              <a:endParaRPr lang="en-US">
                <a:solidFill>
                  <a:prstClr val="black"/>
                </a:solidFill>
              </a:endParaRPr>
            </a:p>
          </p:txBody>
        </p:sp>
      </p:grpSp>
    </p:spTree>
    <p:extLst>
      <p:ext uri="{BB962C8B-B14F-4D97-AF65-F5344CB8AC3E}">
        <p14:creationId xmlns:p14="http://schemas.microsoft.com/office/powerpoint/2010/main" val="8627812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6000">
              <a:schemeClr val="accent1">
                <a:lumMod val="75000"/>
                <a:alpha val="37000"/>
              </a:schemeClr>
            </a:gs>
            <a:gs pos="39999">
              <a:srgbClr val="85C2FF"/>
            </a:gs>
            <a:gs pos="70000">
              <a:srgbClr val="C4D6EB"/>
            </a:gs>
            <a:gs pos="100000">
              <a:srgbClr val="FFEBFA"/>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rtl="1"/>
            <a:fld id="{2612DF64-8F4E-48E4-ACD9-CE949F220A22}" type="datetimeFigureOut">
              <a:rPr lang="ar-SA" smtClean="0">
                <a:solidFill>
                  <a:srgbClr val="04617B">
                    <a:shade val="90000"/>
                  </a:srgbClr>
                </a:solidFill>
              </a:rPr>
              <a:pPr rtl="1"/>
              <a:t>03/04/1440</a:t>
            </a:fld>
            <a:endParaRPr lang="ar-SA">
              <a:solidFill>
                <a:srgbClr val="04617B">
                  <a:shade val="90000"/>
                </a:srgbClr>
              </a:solidFill>
            </a:endParaRPr>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rtl="1"/>
            <a:endParaRPr lang="ar-SA">
              <a:solidFill>
                <a:srgbClr val="04617B">
                  <a:shade val="90000"/>
                </a:srgbClr>
              </a:solidFill>
            </a:endParaRPr>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rtl="1"/>
            <a:fld id="{04694B5C-AD46-40FE-9E0C-E6274DC6BCE6}" type="slidenum">
              <a:rPr lang="ar-SA" smtClean="0">
                <a:solidFill>
                  <a:srgbClr val="04617B">
                    <a:shade val="90000"/>
                  </a:srgbClr>
                </a:solidFill>
              </a:rPr>
              <a:pPr rtl="1"/>
              <a:t>‹#›</a:t>
            </a:fld>
            <a:endParaRPr lang="ar-SA">
              <a:solidFill>
                <a:srgbClr val="04617B">
                  <a:shade val="90000"/>
                </a:srgbClr>
              </a:solidFill>
            </a:endParaRPr>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algn="r" rtl="1"/>
              <a:endParaRPr lang="en-US">
                <a:solidFill>
                  <a:prstClr val="black"/>
                </a:solidFill>
              </a:endParaRPr>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algn="r" rtl="1"/>
              <a:endParaRPr lang="en-US">
                <a:solidFill>
                  <a:prstClr val="black"/>
                </a:solidFill>
              </a:endParaRPr>
            </a:p>
          </p:txBody>
        </p:sp>
      </p:grpSp>
    </p:spTree>
    <p:extLst>
      <p:ext uri="{BB962C8B-B14F-4D97-AF65-F5344CB8AC3E}">
        <p14:creationId xmlns:p14="http://schemas.microsoft.com/office/powerpoint/2010/main" val="39311999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14276-3E52-418E-8EC2-64EAB8830537}" type="datetimeFigureOut">
              <a:rPr lang="en-US" smtClean="0">
                <a:solidFill>
                  <a:prstClr val="black">
                    <a:tint val="75000"/>
                  </a:prstClr>
                </a:solidFill>
              </a:rPr>
              <a:pPr/>
              <a:t>12/11/2018</a:t>
            </a:fld>
            <a:endParaRPr lang="en-US">
              <a:solidFill>
                <a:prstClr val="black">
                  <a:tint val="75000"/>
                </a:prstClr>
              </a:solidFill>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D691F1-4509-40CC-A526-B7A082D586D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213320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bwMode="auto">
          <a:xfrm>
            <a:off x="457200" y="274638"/>
            <a:ext cx="8229600" cy="1143000"/>
          </a:xfrm>
          <a:prstGeom prst="rect">
            <a:avLst/>
          </a:prstGeom>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9267" name="Rectangle 3"/>
          <p:cNvSpPr>
            <a:spLocks noGrp="1" noChangeArrowheads="1"/>
          </p:cNvSpPr>
          <p:nvPr>
            <p:ph type="body" idx="1"/>
          </p:nvPr>
        </p:nvSpPr>
        <p:spPr bwMode="auto">
          <a:xfrm>
            <a:off x="457200" y="1600200"/>
            <a:ext cx="8229600" cy="4525963"/>
          </a:xfrm>
          <a:prstGeom prst="rect">
            <a:avLst/>
          </a:prstGeom>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9268" name="Rectangle 4"/>
          <p:cNvSpPr>
            <a:spLocks noGrp="1" noChangeArrowheads="1"/>
          </p:cNvSpPr>
          <p:nvPr>
            <p:ph type="dt" sz="half" idx="2"/>
          </p:nvPr>
        </p:nvSpPr>
        <p:spPr bwMode="auto">
          <a:xfrm>
            <a:off x="6553200" y="6245225"/>
            <a:ext cx="2133600" cy="476250"/>
          </a:xfrm>
          <a:prstGeom prst="rect">
            <a:avLst/>
          </a:prstGeom>
          <a:extLst/>
        </p:spPr>
        <p:txBody>
          <a:bodyPr vert="horz" wrap="square" lIns="91440" tIns="45720" rIns="91440" bIns="45720" numCol="1" anchor="t" anchorCtr="0" compatLnSpc="1">
            <a:prstTxWarp prst="textNoShape">
              <a:avLst/>
            </a:prstTxWarp>
          </a:bodyPr>
          <a:lstStyle>
            <a:lvl1pPr>
              <a:defRPr sz="1400" smtClean="0">
                <a:latin typeface="+mn-lt"/>
              </a:defRPr>
            </a:lvl1pPr>
          </a:lstStyle>
          <a:p>
            <a:pPr algn="r" rtl="1" fontAlgn="base">
              <a:spcBef>
                <a:spcPct val="0"/>
              </a:spcBef>
              <a:spcAft>
                <a:spcPct val="0"/>
              </a:spcAft>
              <a:defRPr/>
            </a:pPr>
            <a:r>
              <a:rPr lang="ar-EG">
                <a:solidFill>
                  <a:srgbClr val="000000"/>
                </a:solidFill>
              </a:rPr>
              <a:t>امال عبد الهادى </a:t>
            </a:r>
            <a:endParaRPr lang="en-US">
              <a:solidFill>
                <a:srgbClr val="000000"/>
              </a:solidFill>
            </a:endParaRPr>
          </a:p>
        </p:txBody>
      </p:sp>
      <p:sp>
        <p:nvSpPr>
          <p:cNvPr id="139269" name="Rectangle 5"/>
          <p:cNvSpPr>
            <a:spLocks noGrp="1" noChangeArrowheads="1"/>
          </p:cNvSpPr>
          <p:nvPr>
            <p:ph type="ftr" sz="quarter" idx="3"/>
          </p:nvPr>
        </p:nvSpPr>
        <p:spPr bwMode="auto">
          <a:xfrm>
            <a:off x="3124200" y="6245225"/>
            <a:ext cx="2895600" cy="476250"/>
          </a:xfrm>
          <a:prstGeom prst="rect">
            <a:avLst/>
          </a:prstGeom>
          <a:ex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rtl="1" fontAlgn="base">
              <a:spcBef>
                <a:spcPct val="0"/>
              </a:spcBef>
              <a:spcAft>
                <a:spcPct val="0"/>
              </a:spcAft>
            </a:pPr>
            <a:r>
              <a:rPr lang="en-US" smtClean="0">
                <a:solidFill>
                  <a:srgbClr val="000000"/>
                </a:solidFill>
              </a:rPr>
              <a:t>امال عبد الهادى             ----  متولى درويش</a:t>
            </a:r>
          </a:p>
        </p:txBody>
      </p:sp>
      <p:sp>
        <p:nvSpPr>
          <p:cNvPr id="139270" name="Rectangle 6"/>
          <p:cNvSpPr>
            <a:spLocks noGrp="1" noChangeArrowheads="1"/>
          </p:cNvSpPr>
          <p:nvPr>
            <p:ph type="sldNum" sz="quarter" idx="4"/>
          </p:nvPr>
        </p:nvSpPr>
        <p:spPr bwMode="auto">
          <a:xfrm>
            <a:off x="457200" y="6245225"/>
            <a:ext cx="2133600" cy="476250"/>
          </a:xfrm>
          <a:prstGeom prst="rect">
            <a:avLst/>
          </a:prstGeom>
          <a:extLst/>
        </p:spPr>
        <p:txBody>
          <a:bodyPr vert="horz" wrap="square" lIns="91440" tIns="45720" rIns="91440" bIns="45720" numCol="1" anchor="t" anchorCtr="0" compatLnSpc="1">
            <a:prstTxWarp prst="textNoShape">
              <a:avLst/>
            </a:prstTxWarp>
          </a:bodyPr>
          <a:lstStyle>
            <a:lvl1pPr algn="l">
              <a:defRPr sz="1400" smtClean="0">
                <a:latin typeface="+mn-lt"/>
              </a:defRPr>
            </a:lvl1pPr>
          </a:lstStyle>
          <a:p>
            <a:pPr rtl="1" fontAlgn="base">
              <a:spcBef>
                <a:spcPct val="0"/>
              </a:spcBef>
              <a:spcAft>
                <a:spcPct val="0"/>
              </a:spcAft>
              <a:defRPr/>
            </a:pPr>
            <a:fld id="{B271F59A-BF20-4208-935A-FD2CC64C18DE}" type="slidenum">
              <a:rPr lang="ar-SA">
                <a:solidFill>
                  <a:srgbClr val="000000"/>
                </a:solidFill>
              </a:rPr>
              <a:pPr rtl="1"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65941852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pitchFamily="34" charset="0"/>
          <a:cs typeface="Arial" pitchFamily="34" charset="0"/>
        </a:defRPr>
      </a:lvl2pPr>
      <a:lvl3pPr algn="ctr" rtl="1" eaLnBrk="0" fontAlgn="base" hangingPunct="0">
        <a:spcBef>
          <a:spcPct val="0"/>
        </a:spcBef>
        <a:spcAft>
          <a:spcPct val="0"/>
        </a:spcAft>
        <a:defRPr sz="4400">
          <a:solidFill>
            <a:schemeClr val="tx2"/>
          </a:solidFill>
          <a:latin typeface="Arial" pitchFamily="34" charset="0"/>
          <a:cs typeface="Arial" pitchFamily="34" charset="0"/>
        </a:defRPr>
      </a:lvl3pPr>
      <a:lvl4pPr algn="ctr" rtl="1" eaLnBrk="0" fontAlgn="base" hangingPunct="0">
        <a:spcBef>
          <a:spcPct val="0"/>
        </a:spcBef>
        <a:spcAft>
          <a:spcPct val="0"/>
        </a:spcAft>
        <a:defRPr sz="4400">
          <a:solidFill>
            <a:schemeClr val="tx2"/>
          </a:solidFill>
          <a:latin typeface="Arial" pitchFamily="34" charset="0"/>
          <a:cs typeface="Arial" pitchFamily="34" charset="0"/>
        </a:defRPr>
      </a:lvl4pPr>
      <a:lvl5pPr algn="ctr" rtl="1"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1" fontAlgn="base">
        <a:spcBef>
          <a:spcPct val="0"/>
        </a:spcBef>
        <a:spcAft>
          <a:spcPct val="0"/>
        </a:spcAft>
        <a:defRPr sz="4400">
          <a:solidFill>
            <a:schemeClr val="tx2"/>
          </a:solidFill>
          <a:latin typeface="Arial" pitchFamily="34" charset="0"/>
          <a:cs typeface="Arial" pitchFamily="34" charset="0"/>
        </a:defRPr>
      </a:lvl6pPr>
      <a:lvl7pPr marL="914400" algn="ctr" rtl="1" fontAlgn="base">
        <a:spcBef>
          <a:spcPct val="0"/>
        </a:spcBef>
        <a:spcAft>
          <a:spcPct val="0"/>
        </a:spcAft>
        <a:defRPr sz="4400">
          <a:solidFill>
            <a:schemeClr val="tx2"/>
          </a:solidFill>
          <a:latin typeface="Arial" pitchFamily="34" charset="0"/>
          <a:cs typeface="Arial" pitchFamily="34" charset="0"/>
        </a:defRPr>
      </a:lvl7pPr>
      <a:lvl8pPr marL="1371600" algn="ctr" rtl="1" fontAlgn="base">
        <a:spcBef>
          <a:spcPct val="0"/>
        </a:spcBef>
        <a:spcAft>
          <a:spcPct val="0"/>
        </a:spcAft>
        <a:defRPr sz="4400">
          <a:solidFill>
            <a:schemeClr val="tx2"/>
          </a:solidFill>
          <a:latin typeface="Arial" pitchFamily="34" charset="0"/>
          <a:cs typeface="Arial" pitchFamily="34" charset="0"/>
        </a:defRPr>
      </a:lvl8pPr>
      <a:lvl9pPr marL="1828800" algn="ctr" rtl="1"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8" Type="http://schemas.openxmlformats.org/officeDocument/2006/relationships/diagramQuickStyle" Target="../diagrams/quickStyle10.xml"/><Relationship Id="rId3" Type="http://schemas.openxmlformats.org/officeDocument/2006/relationships/notesSlide" Target="../notesSlides/notesSlide8.xml"/><Relationship Id="rId7" Type="http://schemas.openxmlformats.org/officeDocument/2006/relationships/diagramLayout" Target="../diagrams/layout10.xm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diagramData" Target="../diagrams/data10.xml"/><Relationship Id="rId5" Type="http://schemas.openxmlformats.org/officeDocument/2006/relationships/image" Target="../media/image7.wmf"/><Relationship Id="rId10" Type="http://schemas.microsoft.com/office/2007/relationships/diagramDrawing" Target="../diagrams/drawing10.xml"/><Relationship Id="rId4" Type="http://schemas.openxmlformats.org/officeDocument/2006/relationships/oleObject" Target="../embeddings/oleObject1.bin"/><Relationship Id="rId9" Type="http://schemas.openxmlformats.org/officeDocument/2006/relationships/diagramColors" Target="../diagrams/colors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شكل بيضاوي 3"/>
          <p:cNvSpPr/>
          <p:nvPr/>
        </p:nvSpPr>
        <p:spPr>
          <a:xfrm>
            <a:off x="1146301" y="1418500"/>
            <a:ext cx="6373431" cy="3611205"/>
          </a:xfrm>
          <a:prstGeom prst="ellipse">
            <a:avLst/>
          </a:prstGeom>
          <a:noFill/>
          <a:ln w="76200"/>
          <a:effectLst>
            <a:glow rad="63500">
              <a:schemeClr val="accent3">
                <a:satMod val="175000"/>
                <a:alpha val="40000"/>
              </a:schemeClr>
            </a:glow>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 name="مستطيل 6"/>
          <p:cNvSpPr/>
          <p:nvPr/>
        </p:nvSpPr>
        <p:spPr>
          <a:xfrm>
            <a:off x="381000" y="43727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0" name="مستطيل 9"/>
          <p:cNvSpPr/>
          <p:nvPr/>
        </p:nvSpPr>
        <p:spPr>
          <a:xfrm>
            <a:off x="152400" y="6476999"/>
            <a:ext cx="8839200" cy="7822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20"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
        <p:nvSpPr>
          <p:cNvPr id="5" name="Rectangle 4"/>
          <p:cNvSpPr/>
          <p:nvPr/>
        </p:nvSpPr>
        <p:spPr>
          <a:xfrm>
            <a:off x="1371600" y="2063531"/>
            <a:ext cx="5705061" cy="1200329"/>
          </a:xfrm>
          <a:prstGeom prst="rect">
            <a:avLst/>
          </a:prstGeom>
        </p:spPr>
        <p:txBody>
          <a:bodyPr wrap="square">
            <a:spAutoFit/>
          </a:bodyPr>
          <a:lstStyle/>
          <a:p>
            <a:pPr algn="ctr"/>
            <a:r>
              <a:rPr lang="ar-EG" sz="3600" b="1" dirty="0" smtClean="0">
                <a:ln w="1905">
                  <a:solidFill>
                    <a:srgbClr val="1F497D"/>
                  </a:solidFill>
                </a:ln>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outerShdw blurRad="50800" dist="38100" dir="2700000" algn="tl" rotWithShape="0">
                    <a:prstClr val="black">
                      <a:alpha val="40000"/>
                    </a:prstClr>
                  </a:outerShdw>
                  <a:reflection blurRad="6350" stA="55000" endA="300" endPos="45500" dir="5400000" sy="-100000" algn="bl" rotWithShape="0"/>
                </a:effectLst>
                <a:latin typeface="AGA Arabesque" pitchFamily="2" charset="2"/>
                <a:cs typeface="PT Bold Heading" pitchFamily="2" charset="-78"/>
              </a:rPr>
              <a:t>ورشة عمل جدول المواصفات واختيار مفردات الاختبار</a:t>
            </a:r>
            <a:endParaRPr lang="en-US" sz="3600" dirty="0">
              <a:ln w="1905">
                <a:solidFill>
                  <a:srgbClr val="1F497D"/>
                </a:solidFill>
              </a:ln>
              <a:solidFill>
                <a:srgbClr val="FF0000"/>
              </a:solidFill>
              <a:cs typeface="PT Bold Heading" pitchFamily="2" charset="-78"/>
            </a:endParaRPr>
          </a:p>
        </p:txBody>
      </p:sp>
      <p:sp>
        <p:nvSpPr>
          <p:cNvPr id="8" name="مربع نص 7"/>
          <p:cNvSpPr txBox="1"/>
          <p:nvPr/>
        </p:nvSpPr>
        <p:spPr>
          <a:xfrm>
            <a:off x="2377184" y="3650973"/>
            <a:ext cx="4176016" cy="954107"/>
          </a:xfrm>
          <a:prstGeom prst="rect">
            <a:avLst/>
          </a:prstGeom>
          <a:noFill/>
        </p:spPr>
        <p:txBody>
          <a:bodyPr wrap="square" rtlCol="0">
            <a:spAutoFit/>
          </a:bodyPr>
          <a:lstStyle/>
          <a:p>
            <a:pPr algn="ctr"/>
            <a:r>
              <a:rPr lang="ar-EG" sz="2800" b="1" dirty="0" smtClean="0">
                <a:solidFill>
                  <a:srgbClr val="C00000"/>
                </a:solidFill>
                <a:cs typeface="MCS Taybah S_U normal." pitchFamily="2" charset="-78"/>
              </a:rPr>
              <a:t>المنعقدة يومي   12 :13نوفمبر 2018 مركز ضمان الجودة-  </a:t>
            </a:r>
            <a:r>
              <a:rPr lang="ar-SA" sz="2800" b="1" dirty="0" smtClean="0">
                <a:solidFill>
                  <a:srgbClr val="C00000"/>
                </a:solidFill>
                <a:cs typeface="MCS Taybah S_U normal." pitchFamily="2" charset="-78"/>
              </a:rPr>
              <a:t>جامعة</a:t>
            </a:r>
            <a:r>
              <a:rPr lang="ar-EG" sz="2800" b="1" dirty="0" smtClean="0">
                <a:solidFill>
                  <a:srgbClr val="C00000"/>
                </a:solidFill>
                <a:cs typeface="MCS Taybah S_U normal." pitchFamily="2" charset="-78"/>
              </a:rPr>
              <a:t> دمياط</a:t>
            </a:r>
            <a:r>
              <a:rPr lang="en-US" sz="2800" b="1" dirty="0" smtClean="0">
                <a:solidFill>
                  <a:srgbClr val="C00000"/>
                </a:solidFill>
                <a:cs typeface="MCS Taybah S_U normal." pitchFamily="2" charset="-78"/>
              </a:rPr>
              <a:t>  </a:t>
            </a:r>
            <a:endParaRPr lang="en-US" sz="2800" b="1" dirty="0">
              <a:solidFill>
                <a:srgbClr val="C00000"/>
              </a:solidFill>
              <a:cs typeface="MCS Taybah S_U normal." pitchFamily="2" charset="-78"/>
            </a:endParaRPr>
          </a:p>
        </p:txBody>
      </p:sp>
      <p:sp>
        <p:nvSpPr>
          <p:cNvPr id="9" name="Rectangle 8"/>
          <p:cNvSpPr/>
          <p:nvPr/>
        </p:nvSpPr>
        <p:spPr>
          <a:xfrm>
            <a:off x="3130604" y="75264"/>
            <a:ext cx="2404826" cy="400110"/>
          </a:xfrm>
          <a:prstGeom prst="rect">
            <a:avLst/>
          </a:prstGeom>
        </p:spPr>
        <p:txBody>
          <a:bodyPr wrap="none">
            <a:spAutoFit/>
          </a:bodyPr>
          <a:lstStyle/>
          <a:p>
            <a:r>
              <a:rPr lang="ar-SA" sz="2000" dirty="0">
                <a:solidFill>
                  <a:srgbClr val="EEECE1">
                    <a:lumMod val="10000"/>
                  </a:srgbClr>
                </a:solidFill>
                <a:effectLst>
                  <a:glow rad="101600">
                    <a:srgbClr val="C0504D">
                      <a:satMod val="175000"/>
                      <a:alpha val="40000"/>
                    </a:srgbClr>
                  </a:glow>
                  <a:reflection blurRad="6350" stA="50000" endA="300" endPos="50000" dist="29997" dir="5400000" sy="-100000" algn="bl" rotWithShape="0"/>
                </a:effectLst>
                <a:cs typeface="Bassam Ostorah" pitchFamily="2" charset="-78"/>
              </a:rPr>
              <a:t>بسم الله الرحمن الرحيم</a:t>
            </a:r>
            <a:endParaRPr lang="en-US" sz="2000" dirty="0">
              <a:solidFill>
                <a:srgbClr val="EEECE1">
                  <a:lumMod val="10000"/>
                </a:srgbClr>
              </a:solidFill>
              <a:effectLst>
                <a:glow rad="101600">
                  <a:srgbClr val="C0504D">
                    <a:satMod val="175000"/>
                    <a:alpha val="40000"/>
                  </a:srgbClr>
                </a:glow>
                <a:reflection blurRad="6350" stA="50000" endA="300" endPos="50000" dist="29997" dir="5400000" sy="-100000" algn="bl" rotWithShape="0"/>
              </a:effectLst>
              <a:cs typeface="Bassam Ostorah" pitchFamily="2" charset="-78"/>
            </a:endParaRPr>
          </a:p>
        </p:txBody>
      </p:sp>
      <p:pic>
        <p:nvPicPr>
          <p:cNvPr id="24" name="صورة 23" descr="news"/>
          <p:cNvPicPr/>
          <p:nvPr/>
        </p:nvPicPr>
        <p:blipFill>
          <a:blip r:embed="rId2">
            <a:extLst>
              <a:ext uri="{28A0092B-C50C-407E-A947-70E740481C1C}">
                <a14:useLocalDpi xmlns:a14="http://schemas.microsoft.com/office/drawing/2010/main" val="0"/>
              </a:ext>
            </a:extLst>
          </a:blip>
          <a:srcRect/>
          <a:stretch>
            <a:fillRect/>
          </a:stretch>
        </p:blipFill>
        <p:spPr bwMode="auto">
          <a:xfrm>
            <a:off x="7075767" y="762000"/>
            <a:ext cx="1706216" cy="953770"/>
          </a:xfrm>
          <a:prstGeom prst="rect">
            <a:avLst/>
          </a:prstGeom>
          <a:noFill/>
          <a:ln>
            <a:noFill/>
          </a:ln>
        </p:spPr>
      </p:pic>
      <p:sp>
        <p:nvSpPr>
          <p:cNvPr id="12" name="مستطيل مستدير الزوايا 11"/>
          <p:cNvSpPr/>
          <p:nvPr/>
        </p:nvSpPr>
        <p:spPr>
          <a:xfrm>
            <a:off x="2305878" y="5257800"/>
            <a:ext cx="4247322" cy="1066800"/>
          </a:xfrm>
          <a:prstGeom prst="roundRect">
            <a:avLst/>
          </a:prstGeom>
          <a:ln/>
          <a:effectLst>
            <a:outerShdw blurRad="40000" dist="20000" dir="5400000" rotWithShape="0">
              <a:srgbClr val="000000">
                <a:alpha val="38000"/>
              </a:srgbClr>
            </a:outerShdw>
            <a:reflection blurRad="6350" stA="52000" endA="300" endPos="35000" dir="5400000" sy="-100000" algn="bl" rotWithShape="0"/>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ar-EG" sz="2400" dirty="0" smtClean="0">
                <a:solidFill>
                  <a:srgbClr val="C00000"/>
                </a:solidFill>
                <a:cs typeface="+mj-cs"/>
              </a:rPr>
              <a:t>إعداد:  د. </a:t>
            </a:r>
            <a:r>
              <a:rPr lang="ar-SA" sz="2400" dirty="0" smtClean="0">
                <a:solidFill>
                  <a:srgbClr val="C00000"/>
                </a:solidFill>
                <a:cs typeface="+mj-cs"/>
              </a:rPr>
              <a:t>عصام الدسوقي اسماعيل</a:t>
            </a:r>
            <a:endParaRPr lang="ar-EG" sz="2400" dirty="0" smtClean="0">
              <a:solidFill>
                <a:srgbClr val="C00000"/>
              </a:solidFill>
              <a:cs typeface="+mj-cs"/>
            </a:endParaRPr>
          </a:p>
          <a:p>
            <a:pPr algn="ctr"/>
            <a:r>
              <a:rPr lang="ar-EG" sz="2400" dirty="0">
                <a:solidFill>
                  <a:srgbClr val="C00000"/>
                </a:solidFill>
                <a:cs typeface="+mj-cs"/>
              </a:rPr>
              <a:t>مدير وحدة القياس وتقويم الأداء</a:t>
            </a:r>
          </a:p>
          <a:p>
            <a:pPr algn="ctr"/>
            <a:r>
              <a:rPr lang="ar-EG" sz="2400" dirty="0" smtClean="0">
                <a:solidFill>
                  <a:srgbClr val="C00000"/>
                </a:solidFill>
                <a:cs typeface="+mj-cs"/>
              </a:rPr>
              <a:t>مركز </a:t>
            </a:r>
            <a:r>
              <a:rPr lang="ar-EG" sz="2400" dirty="0">
                <a:solidFill>
                  <a:srgbClr val="C00000"/>
                </a:solidFill>
                <a:cs typeface="+mj-cs"/>
              </a:rPr>
              <a:t>ضمان الجودة وتقييم الأداء</a:t>
            </a:r>
          </a:p>
        </p:txBody>
      </p:sp>
      <p:pic>
        <p:nvPicPr>
          <p:cNvPr id="13" name="Picture 4" descr="https://encrypted-tbn2.gstatic.com/images?q=tbn:ANd9GcQgN9cpE6BuWg5O2XLoL4ROKmtcHAYgqAYy71UabKS2585Veuo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63139" y="3151727"/>
            <a:ext cx="1737390" cy="228600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https://encrypted-tbn0.gstatic.com/images?q=tbn:ANd9GcQ35Cd-95yHFwh1RPCZJw9yG7OzftumueISy3TzXt4-YEfn5DGV"/>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294188"/>
            <a:ext cx="1772478" cy="2143539"/>
          </a:xfrm>
          <a:prstGeom prst="rect">
            <a:avLst/>
          </a:prstGeom>
          <a:noFill/>
          <a:extLst>
            <a:ext uri="{909E8E84-426E-40DD-AFC4-6F175D3DCCD1}">
              <a14:hiddenFill xmlns:a14="http://schemas.microsoft.com/office/drawing/2010/main">
                <a:solidFill>
                  <a:srgbClr val="FFFFFF"/>
                </a:solidFill>
              </a14:hiddenFill>
            </a:ext>
          </a:extLst>
        </p:spPr>
      </p:pic>
      <p:pic>
        <p:nvPicPr>
          <p:cNvPr id="15" name="صورة 1" descr="لوجو جديد.png"/>
          <p:cNvPicPr/>
          <p:nvPr/>
        </p:nvPicPr>
        <p:blipFill>
          <a:blip r:embed="rId5"/>
          <a:stretch>
            <a:fillRect/>
          </a:stretch>
        </p:blipFill>
        <p:spPr>
          <a:xfrm>
            <a:off x="381000" y="609600"/>
            <a:ext cx="1752600" cy="1106169"/>
          </a:xfrm>
          <a:prstGeom prst="rect">
            <a:avLst/>
          </a:prstGeom>
        </p:spPr>
      </p:pic>
    </p:spTree>
    <p:extLst>
      <p:ext uri="{BB962C8B-B14F-4D97-AF65-F5344CB8AC3E}">
        <p14:creationId xmlns:p14="http://schemas.microsoft.com/office/powerpoint/2010/main" val="30410522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500" fill="hold"/>
                                        <p:tgtEl>
                                          <p:spTgt spid="5"/>
                                        </p:tgtEl>
                                        <p:attrNameLst>
                                          <p:attrName>ppt_w</p:attrName>
                                        </p:attrNameLst>
                                      </p:cBhvr>
                                      <p:tavLst>
                                        <p:tav tm="0">
                                          <p:val>
                                            <p:fltVal val="0"/>
                                          </p:val>
                                        </p:tav>
                                        <p:tav tm="100000">
                                          <p:val>
                                            <p:strVal val="#ppt_w"/>
                                          </p:val>
                                        </p:tav>
                                      </p:tavLst>
                                    </p:anim>
                                    <p:anim calcmode="lin" valueType="num">
                                      <p:cBhvr>
                                        <p:cTn id="20" dur="500" fill="hold"/>
                                        <p:tgtEl>
                                          <p:spTgt spid="5"/>
                                        </p:tgtEl>
                                        <p:attrNameLst>
                                          <p:attrName>ppt_h</p:attrName>
                                        </p:attrNameLst>
                                      </p:cBhvr>
                                      <p:tavLst>
                                        <p:tav tm="0">
                                          <p:val>
                                            <p:fltVal val="0"/>
                                          </p:val>
                                        </p:tav>
                                        <p:tav tm="100000">
                                          <p:val>
                                            <p:strVal val="#ppt_h"/>
                                          </p:val>
                                        </p:tav>
                                      </p:tavLst>
                                    </p:anim>
                                    <p:animEffect transition="in" filter="fade">
                                      <p:cBhvr>
                                        <p:cTn id="21" dur="500"/>
                                        <p:tgtEl>
                                          <p:spTgt spid="5"/>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p:cTn id="24" dur="500" fill="hold"/>
                                        <p:tgtEl>
                                          <p:spTgt spid="8"/>
                                        </p:tgtEl>
                                        <p:attrNameLst>
                                          <p:attrName>ppt_w</p:attrName>
                                        </p:attrNameLst>
                                      </p:cBhvr>
                                      <p:tavLst>
                                        <p:tav tm="0">
                                          <p:val>
                                            <p:fltVal val="0"/>
                                          </p:val>
                                        </p:tav>
                                        <p:tav tm="100000">
                                          <p:val>
                                            <p:strVal val="#ppt_w"/>
                                          </p:val>
                                        </p:tav>
                                      </p:tavLst>
                                    </p:anim>
                                    <p:anim calcmode="lin" valueType="num">
                                      <p:cBhvr>
                                        <p:cTn id="25" dur="500" fill="hold"/>
                                        <p:tgtEl>
                                          <p:spTgt spid="8"/>
                                        </p:tgtEl>
                                        <p:attrNameLst>
                                          <p:attrName>ppt_h</p:attrName>
                                        </p:attrNameLst>
                                      </p:cBhvr>
                                      <p:tavLst>
                                        <p:tav tm="0">
                                          <p:val>
                                            <p:fltVal val="0"/>
                                          </p:val>
                                        </p:tav>
                                        <p:tav tm="100000">
                                          <p:val>
                                            <p:strVal val="#ppt_h"/>
                                          </p:val>
                                        </p:tav>
                                      </p:tavLst>
                                    </p:anim>
                                    <p:animEffect transition="in" filter="fade">
                                      <p:cBhvr>
                                        <p:cTn id="26" dur="500"/>
                                        <p:tgtEl>
                                          <p:spTgt spid="8"/>
                                        </p:tgtEl>
                                      </p:cBhvr>
                                    </p:animEffect>
                                  </p:childTnLst>
                                </p:cTn>
                              </p:par>
                              <p:par>
                                <p:cTn id="27" presetID="53" presetClass="entr" presetSubtype="16"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p:cTn id="29" dur="500" fill="hold"/>
                                        <p:tgtEl>
                                          <p:spTgt spid="12"/>
                                        </p:tgtEl>
                                        <p:attrNameLst>
                                          <p:attrName>ppt_w</p:attrName>
                                        </p:attrNameLst>
                                      </p:cBhvr>
                                      <p:tavLst>
                                        <p:tav tm="0">
                                          <p:val>
                                            <p:fltVal val="0"/>
                                          </p:val>
                                        </p:tav>
                                        <p:tav tm="100000">
                                          <p:val>
                                            <p:strVal val="#ppt_w"/>
                                          </p:val>
                                        </p:tav>
                                      </p:tavLst>
                                    </p:anim>
                                    <p:anim calcmode="lin" valueType="num">
                                      <p:cBhvr>
                                        <p:cTn id="30" dur="500" fill="hold"/>
                                        <p:tgtEl>
                                          <p:spTgt spid="12"/>
                                        </p:tgtEl>
                                        <p:attrNameLst>
                                          <p:attrName>ppt_h</p:attrName>
                                        </p:attrNameLst>
                                      </p:cBhvr>
                                      <p:tavLst>
                                        <p:tav tm="0">
                                          <p:val>
                                            <p:fltVal val="0"/>
                                          </p:val>
                                        </p:tav>
                                        <p:tav tm="100000">
                                          <p:val>
                                            <p:strVal val="#ppt_h"/>
                                          </p:val>
                                        </p:tav>
                                      </p:tavLst>
                                    </p:anim>
                                    <p:animEffect transition="in" filter="fade">
                                      <p:cBhvr>
                                        <p:cTn id="3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8" grpId="0"/>
      <p:bldP spid="9" grpId="0"/>
      <p:bldP spid="1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4929190" y="106815"/>
            <a:ext cx="2786082" cy="571504"/>
          </a:xfrm>
          <a:prstGeom prst="rect">
            <a:avLst/>
          </a:prstGeom>
          <a:noFill/>
        </p:spPr>
        <p:txBody>
          <a:bodyPr wrap="none">
            <a:prstTxWarp prst="textWave1">
              <a:avLst>
                <a:gd name="adj1" fmla="val 0"/>
                <a:gd name="adj2" fmla="val 168"/>
              </a:avLst>
            </a:prstTxWarp>
            <a:spAutoFit/>
          </a:bodyPr>
          <a:lstStyle/>
          <a:p>
            <a:pPr rtl="1">
              <a:defRPr/>
            </a:pPr>
            <a:r>
              <a:rPr lang="ar-SA" sz="5400" b="1" kern="10" dirty="0">
                <a:ln w="900" cmpd="sng">
                  <a:solidFill>
                    <a:schemeClr val="accent1">
                      <a:satMod val="190000"/>
                      <a:alpha val="55000"/>
                    </a:schemeClr>
                  </a:solidFill>
                  <a:prstDash val="solid"/>
                </a:ln>
                <a:solidFill>
                  <a:srgbClr val="C00000"/>
                </a:solidFill>
                <a:effectLst>
                  <a:innerShdw blurRad="101600" dist="76200" dir="5400000">
                    <a:schemeClr val="accent1">
                      <a:satMod val="190000"/>
                      <a:tint val="100000"/>
                      <a:alpha val="74000"/>
                    </a:schemeClr>
                  </a:innerShdw>
                </a:effectLst>
                <a:cs typeface="AL-Mateen"/>
              </a:rPr>
              <a:t>القياس والتقويم</a:t>
            </a:r>
          </a:p>
        </p:txBody>
      </p:sp>
      <p:sp>
        <p:nvSpPr>
          <p:cNvPr id="5" name="مستطيل 4"/>
          <p:cNvSpPr/>
          <p:nvPr/>
        </p:nvSpPr>
        <p:spPr>
          <a:xfrm>
            <a:off x="5500694" y="857232"/>
            <a:ext cx="3428992" cy="494702"/>
          </a:xfrm>
          <a:prstGeom prst="rect">
            <a:avLst/>
          </a:prstGeom>
          <a:noFill/>
          <a:ln>
            <a:noFill/>
          </a:ln>
          <a:effectLst>
            <a:innerShdw blurRad="114300">
              <a:prstClr val="black"/>
            </a:innerShdw>
          </a:effectLst>
          <a:scene3d>
            <a:camera prst="orthographicFront"/>
            <a:lightRig rig="threePt" dir="t"/>
          </a:scene3d>
          <a:sp3d prstMaterial="metal"/>
        </p:spPr>
        <p:txBody>
          <a:bodyPr wrap="none">
            <a:prstTxWarp prst="textWave1">
              <a:avLst>
                <a:gd name="adj1" fmla="val 0"/>
                <a:gd name="adj2" fmla="val 1881"/>
              </a:avLst>
            </a:prstTxWarp>
            <a:spAutoFit/>
          </a:bodyPr>
          <a:lstStyle/>
          <a:p>
            <a:pPr algn="ctr">
              <a:defRPr/>
            </a:pPr>
            <a:r>
              <a:rPr lang="ar-SA" sz="5400" b="1" dirty="0">
                <a:ln w="17780" cmpd="sng">
                  <a:solidFill>
                    <a:schemeClr val="accent1">
                      <a:tint val="3000"/>
                    </a:schemeClr>
                  </a:solidFill>
                  <a:prstDash val="solid"/>
                  <a:miter lim="800000"/>
                </a:ln>
                <a:solidFill>
                  <a:srgbClr val="C00000"/>
                </a:solidFill>
                <a:effectLst>
                  <a:glow rad="228600">
                    <a:schemeClr val="accent1">
                      <a:satMod val="175000"/>
                      <a:alpha val="40000"/>
                    </a:schemeClr>
                  </a:glow>
                  <a:outerShdw blurRad="55000" dist="50800" dir="5400000" algn="tl">
                    <a:srgbClr val="000000">
                      <a:alpha val="33000"/>
                    </a:srgbClr>
                  </a:outerShdw>
                </a:effectLst>
                <a:cs typeface="AL-Mateen" pitchFamily="2" charset="-78"/>
              </a:rPr>
              <a:t>مجالات القياس والتقويم</a:t>
            </a:r>
          </a:p>
        </p:txBody>
      </p:sp>
      <p:graphicFrame>
        <p:nvGraphicFramePr>
          <p:cNvPr id="6" name="رسم تخطيطي 5"/>
          <p:cNvGraphicFramePr/>
          <p:nvPr>
            <p:extLst>
              <p:ext uri="{D42A27DB-BD31-4B8C-83A1-F6EECF244321}">
                <p14:modId xmlns:p14="http://schemas.microsoft.com/office/powerpoint/2010/main" val="2678055321"/>
              </p:ext>
            </p:extLst>
          </p:nvPr>
        </p:nvGraphicFramePr>
        <p:xfrm>
          <a:off x="3286116" y="1500174"/>
          <a:ext cx="6429388" cy="53578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197" name="مربع نص 6"/>
          <p:cNvSpPr txBox="1">
            <a:spLocks noChangeArrowheads="1"/>
          </p:cNvSpPr>
          <p:nvPr/>
        </p:nvSpPr>
        <p:spPr bwMode="auto">
          <a:xfrm>
            <a:off x="7630789" y="3786188"/>
            <a:ext cx="15716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ctr" rtl="1" eaLnBrk="1" hangingPunct="1"/>
            <a:r>
              <a:rPr lang="ar-SA" sz="2200" dirty="0">
                <a:solidFill>
                  <a:schemeClr val="bg1"/>
                </a:solidFill>
                <a:ea typeface="AL-Mateen"/>
                <a:cs typeface="AL-Mateen"/>
              </a:rPr>
              <a:t>مجالات </a:t>
            </a:r>
            <a:r>
              <a:rPr lang="ar-SA" sz="2200" dirty="0" smtClean="0">
                <a:solidFill>
                  <a:schemeClr val="bg1"/>
                </a:solidFill>
                <a:ea typeface="AL-Mateen"/>
                <a:cs typeface="AL-Mateen"/>
              </a:rPr>
              <a:t>القياس والتقويم</a:t>
            </a:r>
            <a:endParaRPr lang="ar-SA" sz="2200" dirty="0">
              <a:solidFill>
                <a:schemeClr val="bg1"/>
              </a:solidFill>
              <a:ea typeface="AL-Mateen"/>
              <a:cs typeface="AL-Mateen"/>
            </a:endParaRPr>
          </a:p>
        </p:txBody>
      </p:sp>
      <p:sp>
        <p:nvSpPr>
          <p:cNvPr id="12" name="قوس كبير أيمن 11"/>
          <p:cNvSpPr/>
          <p:nvPr/>
        </p:nvSpPr>
        <p:spPr bwMode="auto">
          <a:xfrm>
            <a:off x="4286250" y="1500188"/>
            <a:ext cx="1071563" cy="5214937"/>
          </a:xfrm>
          <a:prstGeom prst="rightBrace">
            <a:avLst>
              <a:gd name="adj1" fmla="val 3290"/>
              <a:gd name="adj2" fmla="val 50511"/>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rtlCol="1"/>
          <a:lstStyle/>
          <a:p>
            <a:pPr algn="r" rtl="1">
              <a:defRPr/>
            </a:pPr>
            <a:endParaRPr lang="ar-SA" dirty="0"/>
          </a:p>
        </p:txBody>
      </p:sp>
      <p:sp>
        <p:nvSpPr>
          <p:cNvPr id="8" name="مربع نص 7"/>
          <p:cNvSpPr txBox="1">
            <a:spLocks noChangeArrowheads="1"/>
          </p:cNvSpPr>
          <p:nvPr/>
        </p:nvSpPr>
        <p:spPr bwMode="auto">
          <a:xfrm>
            <a:off x="214313" y="1427371"/>
            <a:ext cx="4500562" cy="5201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9388" indent="-179388"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just" rtl="1" eaLnBrk="1" hangingPunct="1">
              <a:buFont typeface="Arial" pitchFamily="34" charset="0"/>
              <a:buChar char="•"/>
            </a:pPr>
            <a:r>
              <a:rPr lang="ar-SA" dirty="0">
                <a:solidFill>
                  <a:srgbClr val="C00000"/>
                </a:solidFill>
                <a:ea typeface="AL-Mateen"/>
                <a:cs typeface="AL-Mateen"/>
              </a:rPr>
              <a:t>يتداخل مفهوم الميل مع مفهوم الاتجاه فكلاهما يتغير بتغير الظروف البيئية المحيطة والخبرات التي يمرون بها.</a:t>
            </a:r>
          </a:p>
          <a:p>
            <a:pPr algn="just" rtl="1" eaLnBrk="1" hangingPunct="1">
              <a:buFont typeface="Arial" pitchFamily="34" charset="0"/>
              <a:buChar char="•"/>
            </a:pPr>
            <a:r>
              <a:rPr lang="ar-SA" dirty="0">
                <a:solidFill>
                  <a:srgbClr val="C00000"/>
                </a:solidFill>
                <a:ea typeface="AL-Mateen"/>
                <a:cs typeface="AL-Mateen"/>
              </a:rPr>
              <a:t>لكل من الاتجاه والميل جانب معرفي وآخر وجداني ويمكن فهم العلاقة بينهما من خلال  الشكل التالي</a:t>
            </a:r>
          </a:p>
          <a:p>
            <a:pPr algn="just" rtl="1" eaLnBrk="1" hangingPunct="1">
              <a:buFont typeface="Arial" pitchFamily="34" charset="0"/>
              <a:buChar char="•"/>
            </a:pPr>
            <a:endParaRPr lang="ar-SA" dirty="0">
              <a:ea typeface="AL-Mateen"/>
              <a:cs typeface="AL-Mateen"/>
            </a:endParaRPr>
          </a:p>
          <a:p>
            <a:pPr algn="just" rtl="1" eaLnBrk="1" hangingPunct="1">
              <a:buFont typeface="Arial" pitchFamily="34" charset="0"/>
              <a:buChar char="•"/>
            </a:pPr>
            <a:endParaRPr lang="ar-SA" dirty="0">
              <a:ea typeface="AL-Mateen"/>
              <a:cs typeface="AL-Mateen"/>
            </a:endParaRPr>
          </a:p>
          <a:p>
            <a:pPr algn="just" rtl="1" eaLnBrk="1" hangingPunct="1">
              <a:buFont typeface="Arial" pitchFamily="34" charset="0"/>
              <a:buChar char="•"/>
            </a:pPr>
            <a:endParaRPr lang="ar-SA" dirty="0">
              <a:ea typeface="AL-Mateen"/>
              <a:cs typeface="AL-Mateen"/>
            </a:endParaRPr>
          </a:p>
          <a:p>
            <a:pPr algn="just" rtl="1" eaLnBrk="1" hangingPunct="1">
              <a:buFont typeface="Arial" pitchFamily="34" charset="0"/>
              <a:buChar char="•"/>
            </a:pPr>
            <a:endParaRPr lang="ar-SA" dirty="0">
              <a:ea typeface="AL-Mateen"/>
              <a:cs typeface="AL-Mateen"/>
            </a:endParaRPr>
          </a:p>
          <a:p>
            <a:pPr algn="just" rtl="1" eaLnBrk="1" hangingPunct="1">
              <a:buFont typeface="Arial" pitchFamily="34" charset="0"/>
              <a:buChar char="•"/>
            </a:pPr>
            <a:endParaRPr lang="ar-SA" dirty="0">
              <a:ea typeface="AL-Mateen"/>
              <a:cs typeface="AL-Mateen"/>
            </a:endParaRPr>
          </a:p>
          <a:p>
            <a:pPr algn="just" rtl="1" eaLnBrk="1" hangingPunct="1">
              <a:buFont typeface="Arial" pitchFamily="34" charset="0"/>
              <a:buChar char="•"/>
            </a:pPr>
            <a:endParaRPr lang="ar-SA" dirty="0">
              <a:ea typeface="AL-Mateen"/>
              <a:cs typeface="AL-Mateen"/>
            </a:endParaRPr>
          </a:p>
          <a:p>
            <a:pPr algn="just" rtl="1" eaLnBrk="1" hangingPunct="1">
              <a:buFont typeface="Arial" pitchFamily="34" charset="0"/>
              <a:buChar char="•"/>
            </a:pPr>
            <a:endParaRPr lang="ar-SA" dirty="0">
              <a:ea typeface="AL-Mateen"/>
              <a:cs typeface="AL-Mateen"/>
            </a:endParaRPr>
          </a:p>
          <a:p>
            <a:pPr algn="just" rtl="1" eaLnBrk="1" hangingPunct="1">
              <a:buFont typeface="Arial" pitchFamily="34" charset="0"/>
              <a:buChar char="•"/>
            </a:pPr>
            <a:r>
              <a:rPr lang="ar-SA" b="1" dirty="0">
                <a:solidFill>
                  <a:srgbClr val="C00000"/>
                </a:solidFill>
                <a:ea typeface="AL-Mateen"/>
                <a:cs typeface="AL-Mateen"/>
              </a:rPr>
              <a:t>البعد الوجداني يغلب على البعد العقلي في الميول، أما في الاتجاهات فإن الغلبة للبعد العقلي.</a:t>
            </a:r>
          </a:p>
          <a:p>
            <a:pPr algn="just" rtl="1" eaLnBrk="1" hangingPunct="1">
              <a:buFont typeface="Arial" pitchFamily="34" charset="0"/>
              <a:buChar char="•"/>
            </a:pPr>
            <a:r>
              <a:rPr lang="ar-SA" dirty="0">
                <a:solidFill>
                  <a:srgbClr val="C00000"/>
                </a:solidFill>
                <a:ea typeface="AL-Mateen"/>
                <a:cs typeface="AL-Mateen"/>
              </a:rPr>
              <a:t>معرفة ميول الطلاب واتجاهاتهم توفر مؤشرات مفيدة لفهم سلوكهم  فهي تحدد الجوانب الأساسية للدافعية بالإضافة إلى تحسين عملية التخطيط للعملية التدريسية.</a:t>
            </a:r>
          </a:p>
          <a:p>
            <a:pPr algn="just" rtl="1" eaLnBrk="1" hangingPunct="1">
              <a:buFont typeface="Arial" pitchFamily="34" charset="0"/>
              <a:buChar char="•"/>
            </a:pPr>
            <a:r>
              <a:rPr lang="ar-SA" sz="2200" dirty="0">
                <a:solidFill>
                  <a:srgbClr val="C00000"/>
                </a:solidFill>
                <a:ea typeface="AL-Mateen"/>
                <a:cs typeface="AL-Mateen"/>
              </a:rPr>
              <a:t>يستخدم الاستبيان لقياس ميول الطلاب واتجاهاتهم بالإضافة إلى الملاحظة والمقابلة</a:t>
            </a:r>
          </a:p>
        </p:txBody>
      </p:sp>
      <p:graphicFrame>
        <p:nvGraphicFramePr>
          <p:cNvPr id="10" name="رسم تخطيطي 9"/>
          <p:cNvGraphicFramePr/>
          <p:nvPr>
            <p:extLst>
              <p:ext uri="{D42A27DB-BD31-4B8C-83A1-F6EECF244321}">
                <p14:modId xmlns:p14="http://schemas.microsoft.com/office/powerpoint/2010/main" val="891862521"/>
              </p:ext>
            </p:extLst>
          </p:nvPr>
        </p:nvGraphicFramePr>
        <p:xfrm>
          <a:off x="750082" y="2667000"/>
          <a:ext cx="3429024" cy="171451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مربع نص 19"/>
          <p:cNvSpPr txBox="1"/>
          <p:nvPr/>
        </p:nvSpPr>
        <p:spPr>
          <a:xfrm>
            <a:off x="457200" y="106815"/>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16255390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0" end="0"/>
                                            </p:txEl>
                                          </p:spTgt>
                                        </p:tgtEl>
                                        <p:attrNameLst>
                                          <p:attrName>ppt_c</p:attrName>
                                        </p:attrNameLst>
                                      </p:cBhvr>
                                      <p:to>
                                        <a:schemeClr val="accent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1" end="1"/>
                                            </p:txEl>
                                          </p:spTgt>
                                        </p:tgtEl>
                                        <p:attrNameLst>
                                          <p:attrName>ppt_c</p:attrName>
                                        </p:attrNameLst>
                                      </p:cBhvr>
                                      <p:to>
                                        <a:schemeClr val="accent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ntr" presetSubtype="1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checkerboard(across)">
                                      <p:cBhvr>
                                        <p:cTn id="19" dur="500"/>
                                        <p:tgtEl>
                                          <p:spTgt spid="10"/>
                                        </p:tgtEl>
                                      </p:cBhvr>
                                    </p:animEffect>
                                  </p:childTnLst>
                                  <p:subTnLst>
                                    <p:animClr clrSpc="rgb" dir="cw">
                                      <p:cBhvr override="childStyle">
                                        <p:cTn dur="1" fill="hold" display="0" masterRel="nextClick" afterEffect="1"/>
                                        <p:tgtEl>
                                          <p:spTgt spid="10"/>
                                        </p:tgtEl>
                                        <p:attrNameLst>
                                          <p:attrName>ppt_c</p:attrName>
                                        </p:attrNameLst>
                                      </p:cBhvr>
                                      <p:to>
                                        <a:schemeClr val="accent2"/>
                                      </p:to>
                                    </p:animClr>
                                  </p:subTnLst>
                                </p:cTn>
                              </p:par>
                              <p:par>
                                <p:cTn id="20" presetID="2" presetClass="entr" presetSubtype="8" fill="hold" grpId="0" nodeType="withEffect">
                                  <p:stCondLst>
                                    <p:cond delay="0"/>
                                  </p:stCondLst>
                                  <p:childTnLst>
                                    <p:set>
                                      <p:cBhvr>
                                        <p:cTn id="21" dur="1" fill="hold">
                                          <p:stCondLst>
                                            <p:cond delay="0"/>
                                          </p:stCondLst>
                                        </p:cTn>
                                        <p:tgtEl>
                                          <p:spTgt spid="8">
                                            <p:txEl>
                                              <p:pRg st="9" end="9"/>
                                            </p:txEl>
                                          </p:spTgt>
                                        </p:tgtEl>
                                        <p:attrNameLst>
                                          <p:attrName>style.visibility</p:attrName>
                                        </p:attrNameLst>
                                      </p:cBhvr>
                                      <p:to>
                                        <p:strVal val="visible"/>
                                      </p:to>
                                    </p:set>
                                    <p:anim calcmode="lin" valueType="num">
                                      <p:cBhvr additive="base">
                                        <p:cTn id="22" dur="500" fill="hold"/>
                                        <p:tgtEl>
                                          <p:spTgt spid="8">
                                            <p:txEl>
                                              <p:pRg st="9" end="9"/>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8">
                                            <p:txEl>
                                              <p:pRg st="9" end="9"/>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9" end="9"/>
                                            </p:txEl>
                                          </p:spTgt>
                                        </p:tgtEl>
                                        <p:attrNameLst>
                                          <p:attrName>ppt_c</p:attrName>
                                        </p:attrNameLst>
                                      </p:cBhvr>
                                      <p:to>
                                        <a:schemeClr val="accent2"/>
                                      </p:to>
                                    </p:animClr>
                                  </p:sub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8" fill="hold" grpId="0" nodeType="clickEffect">
                                  <p:stCondLst>
                                    <p:cond delay="0"/>
                                  </p:stCondLst>
                                  <p:childTnLst>
                                    <p:set>
                                      <p:cBhvr>
                                        <p:cTn id="27" dur="1" fill="hold">
                                          <p:stCondLst>
                                            <p:cond delay="0"/>
                                          </p:stCondLst>
                                        </p:cTn>
                                        <p:tgtEl>
                                          <p:spTgt spid="8">
                                            <p:txEl>
                                              <p:pRg st="10" end="10"/>
                                            </p:txEl>
                                          </p:spTgt>
                                        </p:tgtEl>
                                        <p:attrNameLst>
                                          <p:attrName>style.visibility</p:attrName>
                                        </p:attrNameLst>
                                      </p:cBhvr>
                                      <p:to>
                                        <p:strVal val="visible"/>
                                      </p:to>
                                    </p:set>
                                    <p:anim calcmode="lin" valueType="num">
                                      <p:cBhvr additive="base">
                                        <p:cTn id="28" dur="500" fill="hold"/>
                                        <p:tgtEl>
                                          <p:spTgt spid="8">
                                            <p:txEl>
                                              <p:pRg st="10" end="10"/>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8">
                                            <p:txEl>
                                              <p:pRg st="10" end="1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10" end="10"/>
                                            </p:txEl>
                                          </p:spTgt>
                                        </p:tgtEl>
                                        <p:attrNameLst>
                                          <p:attrName>ppt_c</p:attrName>
                                        </p:attrNameLst>
                                      </p:cBhvr>
                                      <p:to>
                                        <a:schemeClr val="accent2"/>
                                      </p:to>
                                    </p:animClr>
                                  </p:sub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8" fill="hold" grpId="0" nodeType="clickEffect">
                                  <p:stCondLst>
                                    <p:cond delay="0"/>
                                  </p:stCondLst>
                                  <p:childTnLst>
                                    <p:set>
                                      <p:cBhvr>
                                        <p:cTn id="33" dur="1" fill="hold">
                                          <p:stCondLst>
                                            <p:cond delay="0"/>
                                          </p:stCondLst>
                                        </p:cTn>
                                        <p:tgtEl>
                                          <p:spTgt spid="8">
                                            <p:txEl>
                                              <p:pRg st="11" end="11"/>
                                            </p:txEl>
                                          </p:spTgt>
                                        </p:tgtEl>
                                        <p:attrNameLst>
                                          <p:attrName>style.visibility</p:attrName>
                                        </p:attrNameLst>
                                      </p:cBhvr>
                                      <p:to>
                                        <p:strVal val="visible"/>
                                      </p:to>
                                    </p:set>
                                    <p:anim calcmode="lin" valueType="num">
                                      <p:cBhvr additive="base">
                                        <p:cTn id="34" dur="500" fill="hold"/>
                                        <p:tgtEl>
                                          <p:spTgt spid="8">
                                            <p:txEl>
                                              <p:pRg st="11" end="11"/>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8">
                                            <p:txEl>
                                              <p:pRg st="11" end="1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11" end="11"/>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bldLvl="2"/>
      <p:bldGraphic spid="10"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4929190" y="0"/>
            <a:ext cx="2786082" cy="571504"/>
          </a:xfrm>
          <a:prstGeom prst="rect">
            <a:avLst/>
          </a:prstGeom>
          <a:noFill/>
        </p:spPr>
        <p:txBody>
          <a:bodyPr wrap="none">
            <a:prstTxWarp prst="textWave1">
              <a:avLst>
                <a:gd name="adj1" fmla="val 0"/>
                <a:gd name="adj2" fmla="val 168"/>
              </a:avLst>
            </a:prstTxWarp>
            <a:spAutoFit/>
          </a:bodyPr>
          <a:lstStyle/>
          <a:p>
            <a:pPr rtl="1">
              <a:defRPr/>
            </a:pPr>
            <a:r>
              <a:rPr lang="ar-SA" sz="5400" b="1" kern="1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AL-Mateen"/>
              </a:rPr>
              <a:t>القياس والتقويم</a:t>
            </a:r>
          </a:p>
        </p:txBody>
      </p:sp>
      <p:sp>
        <p:nvSpPr>
          <p:cNvPr id="5" name="مستطيل 4"/>
          <p:cNvSpPr/>
          <p:nvPr/>
        </p:nvSpPr>
        <p:spPr>
          <a:xfrm>
            <a:off x="5500694" y="857232"/>
            <a:ext cx="3428992" cy="494702"/>
          </a:xfrm>
          <a:prstGeom prst="rect">
            <a:avLst/>
          </a:prstGeom>
          <a:noFill/>
          <a:ln>
            <a:noFill/>
          </a:ln>
          <a:effectLst>
            <a:innerShdw blurRad="114300">
              <a:prstClr val="black"/>
            </a:innerShdw>
          </a:effectLst>
          <a:scene3d>
            <a:camera prst="orthographicFront"/>
            <a:lightRig rig="threePt" dir="t"/>
          </a:scene3d>
          <a:sp3d prstMaterial="metal"/>
        </p:spPr>
        <p:txBody>
          <a:bodyPr wrap="none">
            <a:prstTxWarp prst="textWave1">
              <a:avLst>
                <a:gd name="adj1" fmla="val 0"/>
                <a:gd name="adj2" fmla="val 1881"/>
              </a:avLst>
            </a:prstTxWarp>
            <a:spAutoFit/>
          </a:bodyPr>
          <a:lstStyle/>
          <a:p>
            <a:pPr algn="ctr">
              <a:defRPr/>
            </a:pPr>
            <a:r>
              <a:rPr lang="ar-SA" sz="54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glow rad="228600">
                    <a:schemeClr val="accent1">
                      <a:satMod val="175000"/>
                      <a:alpha val="40000"/>
                    </a:schemeClr>
                  </a:glow>
                  <a:outerShdw blurRad="55000" dist="50800" dir="5400000" algn="tl">
                    <a:srgbClr val="000000">
                      <a:alpha val="33000"/>
                    </a:srgbClr>
                  </a:outerShdw>
                </a:effectLst>
                <a:cs typeface="AL-Mateen" pitchFamily="2" charset="-78"/>
              </a:rPr>
              <a:t>مجالات القياس والتقويم</a:t>
            </a:r>
          </a:p>
        </p:txBody>
      </p:sp>
      <p:graphicFrame>
        <p:nvGraphicFramePr>
          <p:cNvPr id="6" name="رسم تخطيطي 5"/>
          <p:cNvGraphicFramePr/>
          <p:nvPr>
            <p:extLst>
              <p:ext uri="{D42A27DB-BD31-4B8C-83A1-F6EECF244321}">
                <p14:modId xmlns:p14="http://schemas.microsoft.com/office/powerpoint/2010/main" val="3085949559"/>
              </p:ext>
            </p:extLst>
          </p:nvPr>
        </p:nvGraphicFramePr>
        <p:xfrm>
          <a:off x="3286116" y="1500174"/>
          <a:ext cx="6429388" cy="53578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221" name="مربع نص 6"/>
          <p:cNvSpPr txBox="1">
            <a:spLocks noChangeArrowheads="1"/>
          </p:cNvSpPr>
          <p:nvPr/>
        </p:nvSpPr>
        <p:spPr bwMode="auto">
          <a:xfrm>
            <a:off x="7429500" y="3786188"/>
            <a:ext cx="15716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ctr" rtl="1" eaLnBrk="1" hangingPunct="1"/>
            <a:r>
              <a:rPr lang="ar-SA" sz="2200" dirty="0">
                <a:solidFill>
                  <a:schemeClr val="bg1"/>
                </a:solidFill>
                <a:ea typeface="AL-Mateen"/>
                <a:cs typeface="AL-Mateen"/>
              </a:rPr>
              <a:t>مجالات القياس والتقويم</a:t>
            </a:r>
          </a:p>
        </p:txBody>
      </p:sp>
      <p:sp>
        <p:nvSpPr>
          <p:cNvPr id="12" name="قوس كبير أيمن 11"/>
          <p:cNvSpPr/>
          <p:nvPr/>
        </p:nvSpPr>
        <p:spPr bwMode="auto">
          <a:xfrm>
            <a:off x="4286250" y="1351934"/>
            <a:ext cx="1285875" cy="5214937"/>
          </a:xfrm>
          <a:prstGeom prst="rightBrace">
            <a:avLst>
              <a:gd name="adj1" fmla="val 3290"/>
              <a:gd name="adj2" fmla="val 74897"/>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rtlCol="1"/>
          <a:lstStyle/>
          <a:p>
            <a:pPr algn="r" rtl="1">
              <a:defRPr/>
            </a:pPr>
            <a:endParaRPr lang="ar-SA" dirty="0"/>
          </a:p>
        </p:txBody>
      </p:sp>
      <p:sp>
        <p:nvSpPr>
          <p:cNvPr id="8" name="مربع نص 7"/>
          <p:cNvSpPr txBox="1">
            <a:spLocks noChangeArrowheads="1"/>
          </p:cNvSpPr>
          <p:nvPr/>
        </p:nvSpPr>
        <p:spPr bwMode="auto">
          <a:xfrm>
            <a:off x="203339" y="1482588"/>
            <a:ext cx="4500562"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9388" indent="-179388"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just" rtl="1" eaLnBrk="1" hangingPunct="1">
              <a:buFont typeface="Arial" pitchFamily="34" charset="0"/>
              <a:buChar char="•"/>
            </a:pPr>
            <a:r>
              <a:rPr lang="ar-SA" sz="2000" dirty="0">
                <a:solidFill>
                  <a:srgbClr val="C00000"/>
                </a:solidFill>
                <a:ea typeface="AL-Mateen"/>
                <a:cs typeface="AL-Mateen"/>
              </a:rPr>
              <a:t>يسعى </a:t>
            </a:r>
            <a:r>
              <a:rPr lang="ar-SA" sz="2000" dirty="0" smtClean="0">
                <a:solidFill>
                  <a:srgbClr val="C00000"/>
                </a:solidFill>
                <a:ea typeface="AL-Mateen"/>
                <a:cs typeface="AL-Mateen"/>
              </a:rPr>
              <a:t>الط</a:t>
            </a:r>
            <a:r>
              <a:rPr lang="ar-EG" sz="2000" dirty="0" smtClean="0">
                <a:solidFill>
                  <a:srgbClr val="C00000"/>
                </a:solidFill>
                <a:ea typeface="AL-Mateen"/>
                <a:cs typeface="AL-Mateen"/>
              </a:rPr>
              <a:t>الب</a:t>
            </a:r>
            <a:r>
              <a:rPr lang="ar-SA" sz="2000" dirty="0" smtClean="0">
                <a:solidFill>
                  <a:srgbClr val="C00000"/>
                </a:solidFill>
                <a:ea typeface="AL-Mateen"/>
                <a:cs typeface="AL-Mateen"/>
              </a:rPr>
              <a:t> إلى </a:t>
            </a:r>
            <a:r>
              <a:rPr lang="ar-SA" sz="2000" dirty="0">
                <a:solidFill>
                  <a:srgbClr val="C00000"/>
                </a:solidFill>
                <a:ea typeface="AL-Mateen"/>
                <a:cs typeface="AL-Mateen"/>
              </a:rPr>
              <a:t>تطوير علاقات جيدة مع زملائه  كي يشبع حاجاته للتقبل الاجتماعي.</a:t>
            </a:r>
          </a:p>
          <a:p>
            <a:pPr algn="just" rtl="1" eaLnBrk="1" hangingPunct="1">
              <a:buFont typeface="Arial" pitchFamily="34" charset="0"/>
              <a:buChar char="•"/>
            </a:pPr>
            <a:r>
              <a:rPr lang="ar-SA" sz="2000" dirty="0">
                <a:solidFill>
                  <a:srgbClr val="C00000"/>
                </a:solidFill>
                <a:ea typeface="AL-Mateen"/>
                <a:cs typeface="AL-Mateen"/>
              </a:rPr>
              <a:t>اتجاهات </a:t>
            </a:r>
            <a:r>
              <a:rPr lang="ar-EG" sz="2000" dirty="0" smtClean="0">
                <a:solidFill>
                  <a:srgbClr val="C00000"/>
                </a:solidFill>
                <a:ea typeface="AL-Mateen"/>
                <a:cs typeface="AL-Mateen"/>
              </a:rPr>
              <a:t>الطالب</a:t>
            </a:r>
            <a:r>
              <a:rPr lang="ar-SA" sz="2000" dirty="0" smtClean="0">
                <a:solidFill>
                  <a:srgbClr val="C00000"/>
                </a:solidFill>
                <a:ea typeface="AL-Mateen"/>
                <a:cs typeface="AL-Mateen"/>
              </a:rPr>
              <a:t> نح</a:t>
            </a:r>
            <a:r>
              <a:rPr lang="ar-EG" sz="2000" dirty="0" smtClean="0">
                <a:solidFill>
                  <a:srgbClr val="C00000"/>
                </a:solidFill>
                <a:ea typeface="AL-Mateen"/>
                <a:cs typeface="AL-Mateen"/>
              </a:rPr>
              <a:t>و عملية </a:t>
            </a:r>
            <a:r>
              <a:rPr lang="ar-SA" sz="2000" dirty="0" smtClean="0">
                <a:solidFill>
                  <a:srgbClr val="C00000"/>
                </a:solidFill>
                <a:ea typeface="AL-Mateen"/>
                <a:cs typeface="AL-Mateen"/>
              </a:rPr>
              <a:t>التعلم </a:t>
            </a:r>
            <a:r>
              <a:rPr lang="ar-SA" sz="2000" dirty="0">
                <a:solidFill>
                  <a:srgbClr val="C00000"/>
                </a:solidFill>
                <a:ea typeface="AL-Mateen"/>
                <a:cs typeface="AL-Mateen"/>
              </a:rPr>
              <a:t>تتأثر سلبا أو إيجابا بالجو الاجتماعي السائد.</a:t>
            </a:r>
          </a:p>
          <a:p>
            <a:pPr algn="just" rtl="1" eaLnBrk="1" hangingPunct="1">
              <a:buFont typeface="Arial" pitchFamily="34" charset="0"/>
              <a:buChar char="•"/>
            </a:pPr>
            <a:r>
              <a:rPr lang="ar-SA" sz="2000" dirty="0">
                <a:solidFill>
                  <a:srgbClr val="C00000"/>
                </a:solidFill>
                <a:ea typeface="AL-Mateen"/>
                <a:cs typeface="AL-Mateen"/>
              </a:rPr>
              <a:t>يوجد علاقة طردية  بين التقبل الاجتماعي والتحصيل الدراسي.</a:t>
            </a:r>
          </a:p>
          <a:p>
            <a:pPr algn="just" rtl="1" eaLnBrk="1" hangingPunct="1">
              <a:buFont typeface="Arial" pitchFamily="34" charset="0"/>
              <a:buChar char="•"/>
            </a:pPr>
            <a:r>
              <a:rPr lang="ar-SA" sz="2000" dirty="0">
                <a:solidFill>
                  <a:srgbClr val="C00000"/>
                </a:solidFill>
                <a:ea typeface="AL-Mateen"/>
                <a:cs typeface="AL-Mateen"/>
              </a:rPr>
              <a:t>يجب أن يولي </a:t>
            </a:r>
            <a:r>
              <a:rPr lang="ar-EG" sz="2000" dirty="0" smtClean="0">
                <a:solidFill>
                  <a:srgbClr val="C00000"/>
                </a:solidFill>
                <a:ea typeface="AL-Mateen"/>
                <a:cs typeface="AL-Mateen"/>
              </a:rPr>
              <a:t>أعضاء هيئة التدريس</a:t>
            </a:r>
            <a:r>
              <a:rPr lang="ar-SA" sz="2000" dirty="0" smtClean="0">
                <a:solidFill>
                  <a:srgbClr val="C00000"/>
                </a:solidFill>
                <a:ea typeface="AL-Mateen"/>
                <a:cs typeface="AL-Mateen"/>
              </a:rPr>
              <a:t> </a:t>
            </a:r>
            <a:r>
              <a:rPr lang="ar-SA" sz="2000" dirty="0">
                <a:solidFill>
                  <a:srgbClr val="C00000"/>
                </a:solidFill>
                <a:ea typeface="AL-Mateen"/>
                <a:cs typeface="AL-Mateen"/>
              </a:rPr>
              <a:t>والآباء اهتماما بمشكلات التقبل الاجتماعي </a:t>
            </a:r>
          </a:p>
          <a:p>
            <a:pPr algn="just" rtl="1" eaLnBrk="1" hangingPunct="1">
              <a:buFont typeface="Arial" pitchFamily="34" charset="0"/>
              <a:buChar char="•"/>
            </a:pPr>
            <a:r>
              <a:rPr lang="ar-SA" sz="2000" dirty="0">
                <a:solidFill>
                  <a:srgbClr val="C00000"/>
                </a:solidFill>
                <a:ea typeface="AL-Mateen"/>
                <a:cs typeface="AL-Mateen"/>
              </a:rPr>
              <a:t>يتوخى الحذر عند إعادة تنظيم المجموعات </a:t>
            </a:r>
            <a:r>
              <a:rPr lang="ar-SA" sz="2000" dirty="0" smtClean="0">
                <a:solidFill>
                  <a:srgbClr val="C00000"/>
                </a:solidFill>
                <a:ea typeface="AL-Mateen"/>
                <a:cs typeface="AL-Mateen"/>
              </a:rPr>
              <a:t>لأنه </a:t>
            </a:r>
            <a:r>
              <a:rPr lang="ar-SA" sz="2000" dirty="0">
                <a:solidFill>
                  <a:srgbClr val="C00000"/>
                </a:solidFill>
                <a:ea typeface="AL-Mateen"/>
                <a:cs typeface="AL-Mateen"/>
              </a:rPr>
              <a:t>قد يكون لها تأثيرات سلبية على تكيف الطلاب ودافعيتهم للتعلم.</a:t>
            </a:r>
          </a:p>
          <a:p>
            <a:pPr algn="just" rtl="1" eaLnBrk="1" hangingPunct="1">
              <a:buFont typeface="Arial" pitchFamily="34" charset="0"/>
              <a:buChar char="•"/>
            </a:pPr>
            <a:r>
              <a:rPr lang="ar-SA" sz="2000" dirty="0">
                <a:solidFill>
                  <a:srgbClr val="C00000"/>
                </a:solidFill>
                <a:ea typeface="AL-Mateen"/>
                <a:cs typeface="AL-Mateen"/>
              </a:rPr>
              <a:t>يستطيع </a:t>
            </a:r>
            <a:r>
              <a:rPr lang="ar-EG" sz="2000" dirty="0" smtClean="0">
                <a:solidFill>
                  <a:srgbClr val="C00000"/>
                </a:solidFill>
                <a:ea typeface="AL-Mateen"/>
                <a:cs typeface="AL-Mateen"/>
              </a:rPr>
              <a:t>عضو هيئة التدريس</a:t>
            </a:r>
            <a:r>
              <a:rPr lang="ar-SA" sz="2000" dirty="0" smtClean="0">
                <a:solidFill>
                  <a:srgbClr val="C00000"/>
                </a:solidFill>
                <a:ea typeface="AL-Mateen"/>
                <a:cs typeface="AL-Mateen"/>
              </a:rPr>
              <a:t> </a:t>
            </a:r>
            <a:r>
              <a:rPr lang="ar-SA" sz="2000" dirty="0">
                <a:solidFill>
                  <a:srgbClr val="C00000"/>
                </a:solidFill>
                <a:ea typeface="AL-Mateen"/>
                <a:cs typeface="AL-Mateen"/>
              </a:rPr>
              <a:t>معرفة العلاقات الاجتماعية داخل </a:t>
            </a:r>
            <a:r>
              <a:rPr lang="ar-SA" sz="2000" dirty="0" smtClean="0">
                <a:solidFill>
                  <a:srgbClr val="C00000"/>
                </a:solidFill>
                <a:ea typeface="AL-Mateen"/>
                <a:cs typeface="AL-Mateen"/>
              </a:rPr>
              <a:t>ال</a:t>
            </a:r>
            <a:r>
              <a:rPr lang="ar-EG" sz="2000" dirty="0" smtClean="0">
                <a:solidFill>
                  <a:srgbClr val="C00000"/>
                </a:solidFill>
                <a:ea typeface="AL-Mateen"/>
                <a:cs typeface="AL-Mateen"/>
              </a:rPr>
              <a:t>قاعة</a:t>
            </a:r>
            <a:r>
              <a:rPr lang="ar-SA" sz="2000" dirty="0" smtClean="0">
                <a:solidFill>
                  <a:srgbClr val="C00000"/>
                </a:solidFill>
                <a:ea typeface="AL-Mateen"/>
                <a:cs typeface="AL-Mateen"/>
              </a:rPr>
              <a:t> </a:t>
            </a:r>
            <a:r>
              <a:rPr lang="ar-SA" sz="2000" dirty="0">
                <a:solidFill>
                  <a:srgbClr val="C00000"/>
                </a:solidFill>
                <a:ea typeface="AL-Mateen"/>
                <a:cs typeface="AL-Mateen"/>
              </a:rPr>
              <a:t>من خلال مقاييس العلاقات الاجتماعية (السوسيوغرام) بالإضافة إلى  استخدام  الملاحظة والمشاهدة.</a:t>
            </a:r>
          </a:p>
        </p:txBody>
      </p:sp>
      <p:sp>
        <p:nvSpPr>
          <p:cNvPr id="9" name="مربع نص 19"/>
          <p:cNvSpPr txBox="1"/>
          <p:nvPr/>
        </p:nvSpPr>
        <p:spPr>
          <a:xfrm>
            <a:off x="457200" y="150409"/>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33177818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0" end="0"/>
                                            </p:txEl>
                                          </p:spTgt>
                                        </p:tgtEl>
                                        <p:attrNameLst>
                                          <p:attrName>ppt_c</p:attrName>
                                        </p:attrNameLst>
                                      </p:cBhvr>
                                      <p:to>
                                        <a:schemeClr val="accent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1" end="1"/>
                                            </p:txEl>
                                          </p:spTgt>
                                        </p:tgtEl>
                                        <p:attrNameLst>
                                          <p:attrName>ppt_c</p:attrName>
                                        </p:attrNameLst>
                                      </p:cBhvr>
                                      <p:to>
                                        <a:schemeClr val="accent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2" end="2"/>
                                            </p:txEl>
                                          </p:spTgt>
                                        </p:tgtEl>
                                        <p:attrNameLst>
                                          <p:attrName>ppt_c</p:attrName>
                                        </p:attrNameLst>
                                      </p:cBhvr>
                                      <p:to>
                                        <a:schemeClr val="accent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anim calcmode="lin" valueType="num">
                                      <p:cBhvr additive="base">
                                        <p:cTn id="25" dur="500" fill="hold"/>
                                        <p:tgtEl>
                                          <p:spTgt spid="8">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3" end="3"/>
                                            </p:txEl>
                                          </p:spTgt>
                                        </p:tgtEl>
                                        <p:attrNameLst>
                                          <p:attrName>ppt_c</p:attrName>
                                        </p:attrNameLst>
                                      </p:cBhvr>
                                      <p:to>
                                        <a:schemeClr val="accent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anim calcmode="lin" valueType="num">
                                      <p:cBhvr additive="base">
                                        <p:cTn id="31" dur="500" fill="hold"/>
                                        <p:tgtEl>
                                          <p:spTgt spid="8">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4" end="4"/>
                                            </p:txEl>
                                          </p:spTgt>
                                        </p:tgtEl>
                                        <p:attrNameLst>
                                          <p:attrName>ppt_c</p:attrName>
                                        </p:attrNameLst>
                                      </p:cBhvr>
                                      <p:to>
                                        <a:schemeClr val="accent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 calcmode="lin" valueType="num">
                                      <p:cBhvr additive="base">
                                        <p:cTn id="37" dur="500" fill="hold"/>
                                        <p:tgtEl>
                                          <p:spTgt spid="8">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5" end="5"/>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4929190" y="0"/>
            <a:ext cx="2786082" cy="571504"/>
          </a:xfrm>
          <a:prstGeom prst="rect">
            <a:avLst/>
          </a:prstGeom>
          <a:noFill/>
        </p:spPr>
        <p:txBody>
          <a:bodyPr wrap="none">
            <a:prstTxWarp prst="textWave1">
              <a:avLst>
                <a:gd name="adj1" fmla="val 0"/>
                <a:gd name="adj2" fmla="val 168"/>
              </a:avLst>
            </a:prstTxWarp>
            <a:spAutoFit/>
          </a:bodyPr>
          <a:lstStyle/>
          <a:p>
            <a:pPr rtl="1">
              <a:defRPr/>
            </a:pPr>
            <a:r>
              <a:rPr lang="ar-SA" sz="5400" b="1" kern="1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AL-Mateen"/>
              </a:rPr>
              <a:t>القياس والتقويم</a:t>
            </a:r>
          </a:p>
        </p:txBody>
      </p:sp>
      <p:sp>
        <p:nvSpPr>
          <p:cNvPr id="5" name="مستطيل 4"/>
          <p:cNvSpPr/>
          <p:nvPr/>
        </p:nvSpPr>
        <p:spPr>
          <a:xfrm>
            <a:off x="5500694" y="857232"/>
            <a:ext cx="3428992" cy="494702"/>
          </a:xfrm>
          <a:prstGeom prst="rect">
            <a:avLst/>
          </a:prstGeom>
          <a:noFill/>
          <a:ln>
            <a:noFill/>
          </a:ln>
          <a:effectLst>
            <a:innerShdw blurRad="114300">
              <a:prstClr val="black"/>
            </a:innerShdw>
          </a:effectLst>
          <a:scene3d>
            <a:camera prst="orthographicFront"/>
            <a:lightRig rig="threePt" dir="t"/>
          </a:scene3d>
          <a:sp3d prstMaterial="metal"/>
        </p:spPr>
        <p:txBody>
          <a:bodyPr wrap="none">
            <a:prstTxWarp prst="textWave1">
              <a:avLst>
                <a:gd name="adj1" fmla="val 0"/>
                <a:gd name="adj2" fmla="val 1881"/>
              </a:avLst>
            </a:prstTxWarp>
            <a:spAutoFit/>
          </a:bodyPr>
          <a:lstStyle/>
          <a:p>
            <a:pPr algn="ctr">
              <a:defRPr/>
            </a:pPr>
            <a:r>
              <a:rPr lang="ar-SA" sz="54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glow rad="228600">
                    <a:schemeClr val="accent1">
                      <a:satMod val="175000"/>
                      <a:alpha val="40000"/>
                    </a:schemeClr>
                  </a:glow>
                  <a:outerShdw blurRad="55000" dist="50800" dir="5400000" algn="tl">
                    <a:srgbClr val="000000">
                      <a:alpha val="33000"/>
                    </a:srgbClr>
                  </a:outerShdw>
                </a:effectLst>
                <a:cs typeface="AL-Mateen" pitchFamily="2" charset="-78"/>
              </a:rPr>
              <a:t>مجالات القياس والتقويم</a:t>
            </a:r>
          </a:p>
        </p:txBody>
      </p:sp>
      <p:graphicFrame>
        <p:nvGraphicFramePr>
          <p:cNvPr id="6" name="رسم تخطيطي 5"/>
          <p:cNvGraphicFramePr/>
          <p:nvPr>
            <p:extLst>
              <p:ext uri="{D42A27DB-BD31-4B8C-83A1-F6EECF244321}">
                <p14:modId xmlns:p14="http://schemas.microsoft.com/office/powerpoint/2010/main" val="4143084612"/>
              </p:ext>
            </p:extLst>
          </p:nvPr>
        </p:nvGraphicFramePr>
        <p:xfrm>
          <a:off x="3286116" y="1500174"/>
          <a:ext cx="6429388" cy="53578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245" name="مربع نص 6"/>
          <p:cNvSpPr txBox="1">
            <a:spLocks noChangeArrowheads="1"/>
          </p:cNvSpPr>
          <p:nvPr/>
        </p:nvSpPr>
        <p:spPr bwMode="auto">
          <a:xfrm>
            <a:off x="7429500" y="3786188"/>
            <a:ext cx="15716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ctr" rtl="1" eaLnBrk="1" hangingPunct="1"/>
            <a:r>
              <a:rPr lang="ar-SA" sz="2200" dirty="0">
                <a:solidFill>
                  <a:schemeClr val="bg1"/>
                </a:solidFill>
                <a:ea typeface="AL-Mateen"/>
                <a:cs typeface="AL-Mateen"/>
              </a:rPr>
              <a:t>مجالات القياس والتقويم</a:t>
            </a:r>
          </a:p>
        </p:txBody>
      </p:sp>
      <p:sp>
        <p:nvSpPr>
          <p:cNvPr id="12" name="قوس كبير أيمن 11"/>
          <p:cNvSpPr/>
          <p:nvPr/>
        </p:nvSpPr>
        <p:spPr bwMode="auto">
          <a:xfrm>
            <a:off x="4286250" y="1500188"/>
            <a:ext cx="1928813" cy="5214937"/>
          </a:xfrm>
          <a:prstGeom prst="rightBrace">
            <a:avLst>
              <a:gd name="adj1" fmla="val 3290"/>
              <a:gd name="adj2" fmla="val 94044"/>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rtlCol="1"/>
          <a:lstStyle/>
          <a:p>
            <a:pPr algn="r" rtl="1">
              <a:defRPr/>
            </a:pPr>
            <a:endParaRPr lang="ar-SA" dirty="0"/>
          </a:p>
        </p:txBody>
      </p:sp>
      <p:sp>
        <p:nvSpPr>
          <p:cNvPr id="8" name="مربع نص 7"/>
          <p:cNvSpPr txBox="1"/>
          <p:nvPr/>
        </p:nvSpPr>
        <p:spPr>
          <a:xfrm>
            <a:off x="214313" y="1739107"/>
            <a:ext cx="4786312" cy="5170646"/>
          </a:xfrm>
          <a:prstGeom prst="rect">
            <a:avLst/>
          </a:prstGeom>
          <a:noFill/>
        </p:spPr>
        <p:txBody>
          <a:bodyPr rtlCol="1">
            <a:spAutoFit/>
          </a:bodyPr>
          <a:lstStyle/>
          <a:p>
            <a:pPr marL="179388" indent="-179388" algn="just" rtl="1">
              <a:buFont typeface="Arial" pitchFamily="34" charset="0"/>
              <a:buChar char="•"/>
              <a:defRPr/>
            </a:pPr>
            <a:r>
              <a:rPr lang="ar-SA" sz="2200" dirty="0">
                <a:solidFill>
                  <a:srgbClr val="C00000"/>
                </a:solidFill>
                <a:cs typeface="AL-Mateen" pitchFamily="2" charset="-78"/>
              </a:rPr>
              <a:t>تعتبر الأداة الأكثر استخداما وشيوعا</a:t>
            </a:r>
          </a:p>
          <a:p>
            <a:pPr marL="179388" indent="-179388" algn="just" rtl="1">
              <a:buFont typeface="Arial" pitchFamily="34" charset="0"/>
              <a:buChar char="•"/>
              <a:defRPr/>
            </a:pPr>
            <a:r>
              <a:rPr lang="ar-SA" sz="2200" dirty="0">
                <a:solidFill>
                  <a:srgbClr val="C00000"/>
                </a:solidFill>
                <a:cs typeface="AL-Mateen" pitchFamily="2" charset="-78"/>
              </a:rPr>
              <a:t>تزودنا بمعلومات عن:</a:t>
            </a:r>
          </a:p>
          <a:p>
            <a:pPr marL="1250950" indent="-179388" algn="just" rtl="1">
              <a:buFont typeface="Arial" pitchFamily="34" charset="0"/>
              <a:buChar char="•"/>
              <a:defRPr/>
            </a:pPr>
            <a:r>
              <a:rPr lang="ar-SA" sz="2200" dirty="0">
                <a:solidFill>
                  <a:srgbClr val="C00000"/>
                </a:solidFill>
                <a:cs typeface="AL-Mateen" pitchFamily="2" charset="-78"/>
              </a:rPr>
              <a:t>مدى تقدم الطلاب نحو تحقيق الأهداف التربوية</a:t>
            </a:r>
          </a:p>
          <a:p>
            <a:pPr marL="1250950" indent="-179388" algn="just" rtl="1">
              <a:buFont typeface="Arial" pitchFamily="34" charset="0"/>
              <a:buChar char="•"/>
              <a:defRPr/>
            </a:pPr>
            <a:r>
              <a:rPr lang="ar-SA" sz="2200" dirty="0">
                <a:solidFill>
                  <a:srgbClr val="C00000"/>
                </a:solidFill>
                <a:cs typeface="AL-Mateen" pitchFamily="2" charset="-78"/>
              </a:rPr>
              <a:t>عدد الأهداف المحققة وتلك غير المحققة</a:t>
            </a:r>
          </a:p>
          <a:p>
            <a:pPr marL="1250950" indent="-179388" algn="just" rtl="1">
              <a:buFont typeface="Arial" pitchFamily="34" charset="0"/>
              <a:buChar char="•"/>
              <a:defRPr/>
            </a:pPr>
            <a:r>
              <a:rPr lang="ar-SA" sz="2200" dirty="0">
                <a:solidFill>
                  <a:srgbClr val="C00000"/>
                </a:solidFill>
                <a:cs typeface="AL-Mateen" pitchFamily="2" charset="-78"/>
              </a:rPr>
              <a:t>فئة الطلاب التي حققت الأهداف والفئة التي لم تحققها.</a:t>
            </a:r>
          </a:p>
          <a:p>
            <a:pPr marL="1250950" indent="-179388" algn="just" rtl="1">
              <a:buFont typeface="Arial" pitchFamily="34" charset="0"/>
              <a:buChar char="•"/>
              <a:defRPr/>
            </a:pPr>
            <a:r>
              <a:rPr lang="ar-SA" sz="2200" dirty="0">
                <a:solidFill>
                  <a:srgbClr val="C00000"/>
                </a:solidFill>
                <a:cs typeface="AL-Mateen" pitchFamily="2" charset="-78"/>
              </a:rPr>
              <a:t>المهارات والمعلومات التي يجب على الطلاب إتقانها.</a:t>
            </a:r>
          </a:p>
          <a:p>
            <a:pPr marL="1250950" indent="-179388" algn="just" rtl="1">
              <a:buFont typeface="Arial" pitchFamily="34" charset="0"/>
              <a:buChar char="•"/>
              <a:defRPr/>
            </a:pPr>
            <a:r>
              <a:rPr lang="ar-SA" sz="2200" dirty="0">
                <a:solidFill>
                  <a:srgbClr val="C00000"/>
                </a:solidFill>
                <a:cs typeface="AL-Mateen" pitchFamily="2" charset="-78"/>
              </a:rPr>
              <a:t>صعوبات التعلم وأسبابها</a:t>
            </a:r>
          </a:p>
          <a:p>
            <a:pPr marL="179388" indent="-179388" algn="just" rtl="1">
              <a:buFont typeface="Arial" pitchFamily="34" charset="0"/>
              <a:buChar char="•"/>
              <a:defRPr/>
            </a:pPr>
            <a:r>
              <a:rPr lang="ar-SA" sz="2200" dirty="0">
                <a:solidFill>
                  <a:srgbClr val="C00000"/>
                </a:solidFill>
                <a:cs typeface="AL-Mateen" pitchFamily="2" charset="-78"/>
              </a:rPr>
              <a:t>تنقسم اختبارات التحصيل إلى مجموعتين رئيسيتين:</a:t>
            </a:r>
          </a:p>
          <a:p>
            <a:pPr marL="1071563" indent="-179388" algn="just" rtl="1">
              <a:buFont typeface="Arial" pitchFamily="34" charset="0"/>
              <a:buChar char="•"/>
              <a:defRPr/>
            </a:pPr>
            <a:r>
              <a:rPr lang="ar-SA" sz="2200" dirty="0">
                <a:solidFill>
                  <a:srgbClr val="C00000"/>
                </a:solidFill>
                <a:cs typeface="AL-Mateen" pitchFamily="2" charset="-78"/>
              </a:rPr>
              <a:t>اختبارات من إعداد </a:t>
            </a:r>
            <a:r>
              <a:rPr lang="ar-EG" sz="2200" dirty="0" smtClean="0">
                <a:solidFill>
                  <a:srgbClr val="C00000"/>
                </a:solidFill>
                <a:cs typeface="AL-Mateen" pitchFamily="2" charset="-78"/>
              </a:rPr>
              <a:t>عضو هيئة التدريس</a:t>
            </a:r>
            <a:endParaRPr lang="ar-SA" sz="2200" dirty="0">
              <a:solidFill>
                <a:srgbClr val="C00000"/>
              </a:solidFill>
              <a:cs typeface="AL-Mateen" pitchFamily="2" charset="-78"/>
            </a:endParaRPr>
          </a:p>
          <a:p>
            <a:pPr marL="1071563" indent="-179388" algn="just" rtl="1">
              <a:buFont typeface="Arial" pitchFamily="34" charset="0"/>
              <a:buChar char="•"/>
              <a:defRPr/>
            </a:pPr>
            <a:r>
              <a:rPr lang="ar-SA" sz="2200" dirty="0">
                <a:solidFill>
                  <a:srgbClr val="C00000"/>
                </a:solidFill>
                <a:cs typeface="AL-Mateen" pitchFamily="2" charset="-78"/>
              </a:rPr>
              <a:t>الاختبارات العامة أو الوطنية</a:t>
            </a:r>
          </a:p>
        </p:txBody>
      </p:sp>
      <p:sp>
        <p:nvSpPr>
          <p:cNvPr id="9" name="مربع نص 19"/>
          <p:cNvSpPr txBox="1"/>
          <p:nvPr/>
        </p:nvSpPr>
        <p:spPr>
          <a:xfrm>
            <a:off x="457200" y="178020"/>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996773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0" end="0"/>
                                            </p:txEl>
                                          </p:spTgt>
                                        </p:tgtEl>
                                        <p:attrNameLst>
                                          <p:attrName>ppt_c</p:attrName>
                                        </p:attrNameLst>
                                      </p:cBhvr>
                                      <p:to>
                                        <a:schemeClr val="accent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1" end="1"/>
                                            </p:txEl>
                                          </p:spTgt>
                                        </p:tgtEl>
                                        <p:attrNameLst>
                                          <p:attrName>ppt_c</p:attrName>
                                        </p:attrNameLst>
                                      </p:cBhvr>
                                      <p:to>
                                        <a:schemeClr val="accent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2" end="2"/>
                                            </p:txEl>
                                          </p:spTgt>
                                        </p:tgtEl>
                                        <p:attrNameLst>
                                          <p:attrName>ppt_c</p:attrName>
                                        </p:attrNameLst>
                                      </p:cBhvr>
                                      <p:to>
                                        <a:schemeClr val="accent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anim calcmode="lin" valueType="num">
                                      <p:cBhvr additive="base">
                                        <p:cTn id="25" dur="500" fill="hold"/>
                                        <p:tgtEl>
                                          <p:spTgt spid="8">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3" end="3"/>
                                            </p:txEl>
                                          </p:spTgt>
                                        </p:tgtEl>
                                        <p:attrNameLst>
                                          <p:attrName>ppt_c</p:attrName>
                                        </p:attrNameLst>
                                      </p:cBhvr>
                                      <p:to>
                                        <a:schemeClr val="accent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anim calcmode="lin" valueType="num">
                                      <p:cBhvr additive="base">
                                        <p:cTn id="31" dur="500" fill="hold"/>
                                        <p:tgtEl>
                                          <p:spTgt spid="8">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4" end="4"/>
                                            </p:txEl>
                                          </p:spTgt>
                                        </p:tgtEl>
                                        <p:attrNameLst>
                                          <p:attrName>ppt_c</p:attrName>
                                        </p:attrNameLst>
                                      </p:cBhvr>
                                      <p:to>
                                        <a:schemeClr val="accent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 calcmode="lin" valueType="num">
                                      <p:cBhvr additive="base">
                                        <p:cTn id="37" dur="500" fill="hold"/>
                                        <p:tgtEl>
                                          <p:spTgt spid="8">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5" end="5"/>
                                            </p:txEl>
                                          </p:spTgt>
                                        </p:tgtEl>
                                        <p:attrNameLst>
                                          <p:attrName>ppt_c</p:attrName>
                                        </p:attrNameLst>
                                      </p:cBhvr>
                                      <p:to>
                                        <a:schemeClr val="accent2"/>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8">
                                            <p:txEl>
                                              <p:pRg st="6" end="6"/>
                                            </p:txEl>
                                          </p:spTgt>
                                        </p:tgtEl>
                                        <p:attrNameLst>
                                          <p:attrName>style.visibility</p:attrName>
                                        </p:attrNameLst>
                                      </p:cBhvr>
                                      <p:to>
                                        <p:strVal val="visible"/>
                                      </p:to>
                                    </p:set>
                                    <p:anim calcmode="lin" valueType="num">
                                      <p:cBhvr additive="base">
                                        <p:cTn id="43" dur="500" fill="hold"/>
                                        <p:tgtEl>
                                          <p:spTgt spid="8">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8">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6" end="6"/>
                                            </p:txEl>
                                          </p:spTgt>
                                        </p:tgtEl>
                                        <p:attrNameLst>
                                          <p:attrName>ppt_c</p:attrName>
                                        </p:attrNameLst>
                                      </p:cBhvr>
                                      <p:to>
                                        <a:schemeClr val="accent2"/>
                                      </p:to>
                                    </p:animClr>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8">
                                            <p:txEl>
                                              <p:pRg st="7" end="7"/>
                                            </p:txEl>
                                          </p:spTgt>
                                        </p:tgtEl>
                                        <p:attrNameLst>
                                          <p:attrName>style.visibility</p:attrName>
                                        </p:attrNameLst>
                                      </p:cBhvr>
                                      <p:to>
                                        <p:strVal val="visible"/>
                                      </p:to>
                                    </p:set>
                                    <p:anim calcmode="lin" valueType="num">
                                      <p:cBhvr additive="base">
                                        <p:cTn id="49" dur="500" fill="hold"/>
                                        <p:tgtEl>
                                          <p:spTgt spid="8">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8">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7" end="7"/>
                                            </p:txEl>
                                          </p:spTgt>
                                        </p:tgtEl>
                                        <p:attrNameLst>
                                          <p:attrName>ppt_c</p:attrName>
                                        </p:attrNameLst>
                                      </p:cBhvr>
                                      <p:to>
                                        <a:schemeClr val="accent2"/>
                                      </p:to>
                                    </p:animClr>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8">
                                            <p:txEl>
                                              <p:pRg st="8" end="8"/>
                                            </p:txEl>
                                          </p:spTgt>
                                        </p:tgtEl>
                                        <p:attrNameLst>
                                          <p:attrName>style.visibility</p:attrName>
                                        </p:attrNameLst>
                                      </p:cBhvr>
                                      <p:to>
                                        <p:strVal val="visible"/>
                                      </p:to>
                                    </p:set>
                                    <p:anim calcmode="lin" valueType="num">
                                      <p:cBhvr additive="base">
                                        <p:cTn id="55" dur="500" fill="hold"/>
                                        <p:tgtEl>
                                          <p:spTgt spid="8">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8">
                                            <p:txEl>
                                              <p:pRg st="8" end="8"/>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8" end="8"/>
                                            </p:txEl>
                                          </p:spTgt>
                                        </p:tgtEl>
                                        <p:attrNameLst>
                                          <p:attrName>ppt_c</p:attrName>
                                        </p:attrNameLst>
                                      </p:cBhvr>
                                      <p:to>
                                        <a:schemeClr val="accent2"/>
                                      </p:to>
                                    </p:animClr>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8">
                                            <p:txEl>
                                              <p:pRg st="9" end="9"/>
                                            </p:txEl>
                                          </p:spTgt>
                                        </p:tgtEl>
                                        <p:attrNameLst>
                                          <p:attrName>style.visibility</p:attrName>
                                        </p:attrNameLst>
                                      </p:cBhvr>
                                      <p:to>
                                        <p:strVal val="visible"/>
                                      </p:to>
                                    </p:set>
                                    <p:anim calcmode="lin" valueType="num">
                                      <p:cBhvr additive="base">
                                        <p:cTn id="61" dur="500" fill="hold"/>
                                        <p:tgtEl>
                                          <p:spTgt spid="8">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8">
                                            <p:txEl>
                                              <p:pRg st="9" end="9"/>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9" end="9"/>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4929190" y="0"/>
            <a:ext cx="2786082" cy="571504"/>
          </a:xfrm>
          <a:prstGeom prst="rect">
            <a:avLst/>
          </a:prstGeom>
          <a:noFill/>
        </p:spPr>
        <p:txBody>
          <a:bodyPr wrap="none">
            <a:prstTxWarp prst="textWave1">
              <a:avLst>
                <a:gd name="adj1" fmla="val 0"/>
                <a:gd name="adj2" fmla="val 168"/>
              </a:avLst>
            </a:prstTxWarp>
            <a:spAutoFit/>
          </a:bodyPr>
          <a:lstStyle/>
          <a:p>
            <a:pPr rtl="1">
              <a:defRPr/>
            </a:pPr>
            <a:r>
              <a:rPr lang="ar-SA" sz="5400" b="1" kern="1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AL-Mateen"/>
              </a:rPr>
              <a:t>القياس والتقويم</a:t>
            </a:r>
          </a:p>
        </p:txBody>
      </p:sp>
      <p:sp>
        <p:nvSpPr>
          <p:cNvPr id="5" name="مستطيل 4"/>
          <p:cNvSpPr/>
          <p:nvPr/>
        </p:nvSpPr>
        <p:spPr>
          <a:xfrm>
            <a:off x="5500694" y="857232"/>
            <a:ext cx="3428992" cy="494702"/>
          </a:xfrm>
          <a:prstGeom prst="rect">
            <a:avLst/>
          </a:prstGeom>
          <a:noFill/>
          <a:ln>
            <a:noFill/>
          </a:ln>
          <a:effectLst>
            <a:innerShdw blurRad="114300">
              <a:prstClr val="black"/>
            </a:innerShdw>
          </a:effectLst>
          <a:scene3d>
            <a:camera prst="orthographicFront"/>
            <a:lightRig rig="threePt" dir="t"/>
          </a:scene3d>
          <a:sp3d prstMaterial="metal"/>
        </p:spPr>
        <p:txBody>
          <a:bodyPr wrap="none">
            <a:prstTxWarp prst="textWave1">
              <a:avLst>
                <a:gd name="adj1" fmla="val 0"/>
                <a:gd name="adj2" fmla="val 1881"/>
              </a:avLst>
            </a:prstTxWarp>
            <a:spAutoFit/>
          </a:bodyPr>
          <a:lstStyle/>
          <a:p>
            <a:pPr algn="ctr">
              <a:defRPr/>
            </a:pPr>
            <a:r>
              <a:rPr lang="ar-SA" sz="54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glow rad="228600">
                    <a:schemeClr val="accent1">
                      <a:satMod val="175000"/>
                      <a:alpha val="40000"/>
                    </a:schemeClr>
                  </a:glow>
                  <a:outerShdw blurRad="55000" dist="50800" dir="5400000" algn="tl">
                    <a:srgbClr val="000000">
                      <a:alpha val="33000"/>
                    </a:srgbClr>
                  </a:outerShdw>
                </a:effectLst>
                <a:cs typeface="AL-Mateen" pitchFamily="2" charset="-78"/>
              </a:rPr>
              <a:t>مجالات القياس والتقويم</a:t>
            </a:r>
          </a:p>
        </p:txBody>
      </p:sp>
      <p:graphicFrame>
        <p:nvGraphicFramePr>
          <p:cNvPr id="6" name="رسم تخطيطي 5"/>
          <p:cNvGraphicFramePr/>
          <p:nvPr/>
        </p:nvGraphicFramePr>
        <p:xfrm>
          <a:off x="3286116" y="1500174"/>
          <a:ext cx="6429388" cy="53578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269" name="مربع نص 6"/>
          <p:cNvSpPr txBox="1">
            <a:spLocks noChangeArrowheads="1"/>
          </p:cNvSpPr>
          <p:nvPr/>
        </p:nvSpPr>
        <p:spPr bwMode="auto">
          <a:xfrm>
            <a:off x="7429500" y="3786188"/>
            <a:ext cx="15716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ctr" rtl="1" eaLnBrk="1" hangingPunct="1"/>
            <a:r>
              <a:rPr lang="ar-SA" sz="2200">
                <a:ea typeface="AL-Mateen"/>
                <a:cs typeface="AL-Mateen"/>
              </a:rPr>
              <a:t>مجالات القياس والتقويم</a:t>
            </a:r>
          </a:p>
        </p:txBody>
      </p:sp>
      <p:sp>
        <p:nvSpPr>
          <p:cNvPr id="12" name="قوس كبير أيمن 11"/>
          <p:cNvSpPr/>
          <p:nvPr/>
        </p:nvSpPr>
        <p:spPr bwMode="auto">
          <a:xfrm>
            <a:off x="4286250" y="1500188"/>
            <a:ext cx="1928813" cy="5214937"/>
          </a:xfrm>
          <a:prstGeom prst="rightBrace">
            <a:avLst>
              <a:gd name="adj1" fmla="val 3290"/>
              <a:gd name="adj2" fmla="val 94044"/>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rtlCol="1"/>
          <a:lstStyle/>
          <a:p>
            <a:pPr algn="r" rtl="1">
              <a:defRPr/>
            </a:pPr>
            <a:endParaRPr lang="ar-SA" dirty="0"/>
          </a:p>
        </p:txBody>
      </p:sp>
      <p:sp>
        <p:nvSpPr>
          <p:cNvPr id="8" name="مربع نص 7"/>
          <p:cNvSpPr txBox="1"/>
          <p:nvPr/>
        </p:nvSpPr>
        <p:spPr>
          <a:xfrm>
            <a:off x="0" y="1571625"/>
            <a:ext cx="5000625" cy="4893647"/>
          </a:xfrm>
          <a:prstGeom prst="rect">
            <a:avLst/>
          </a:prstGeom>
          <a:noFill/>
        </p:spPr>
        <p:txBody>
          <a:bodyPr rtlCol="1">
            <a:spAutoFit/>
          </a:bodyPr>
          <a:lstStyle/>
          <a:p>
            <a:pPr marL="179388" indent="-179388" algn="ctr" rtl="1">
              <a:defRPr/>
            </a:pPr>
            <a:r>
              <a:rPr lang="ar-SA" sz="2400" dirty="0">
                <a:solidFill>
                  <a:srgbClr val="FF0000"/>
                </a:solidFill>
                <a:cs typeface="AL-Mateen" pitchFamily="2" charset="-78"/>
              </a:rPr>
              <a:t>دور التقويم في اتخاذ القرارات </a:t>
            </a:r>
            <a:r>
              <a:rPr lang="ar-SA" sz="2400" dirty="0" smtClean="0">
                <a:solidFill>
                  <a:srgbClr val="FF0000"/>
                </a:solidFill>
                <a:cs typeface="AL-Mateen" pitchFamily="2" charset="-78"/>
              </a:rPr>
              <a:t>التربوية</a:t>
            </a:r>
            <a:endParaRPr lang="ar-EG" sz="2400" dirty="0" smtClean="0">
              <a:solidFill>
                <a:srgbClr val="FF0000"/>
              </a:solidFill>
              <a:cs typeface="AL-Mateen" pitchFamily="2" charset="-78"/>
            </a:endParaRPr>
          </a:p>
          <a:p>
            <a:pPr marL="179388" indent="-179388" algn="ctr" rtl="1">
              <a:defRPr/>
            </a:pPr>
            <a:endParaRPr lang="ar-SA" sz="2400" dirty="0">
              <a:solidFill>
                <a:srgbClr val="FF0000"/>
              </a:solidFill>
              <a:cs typeface="AL-Mateen" pitchFamily="2" charset="-78"/>
            </a:endParaRPr>
          </a:p>
          <a:p>
            <a:pPr algn="just" rtl="1">
              <a:defRPr/>
            </a:pPr>
            <a:r>
              <a:rPr lang="ar-SA" sz="2000" dirty="0">
                <a:solidFill>
                  <a:srgbClr val="C00000"/>
                </a:solidFill>
                <a:cs typeface="AL-Mateen" pitchFamily="2" charset="-78"/>
              </a:rPr>
              <a:t>للقياس والتقويم دور فعال وكبير يتجاوز مجرد الحصول على نتائج الطلاب والحكم عليها  إلى اتخاذ قرارات تربوية مهمة مثل:</a:t>
            </a:r>
          </a:p>
          <a:p>
            <a:pPr marL="536575" indent="-179388" algn="just" rtl="1">
              <a:buFont typeface="Arial" pitchFamily="34" charset="0"/>
              <a:buChar char="•"/>
              <a:defRPr/>
            </a:pPr>
            <a:r>
              <a:rPr lang="ar-SA" sz="2000" dirty="0">
                <a:solidFill>
                  <a:srgbClr val="C00000"/>
                </a:solidFill>
                <a:cs typeface="AL-Mateen" pitchFamily="2" charset="-78"/>
              </a:rPr>
              <a:t>القرارات التربوية المتعلقة بتحصيل الطلاب</a:t>
            </a:r>
          </a:p>
          <a:p>
            <a:pPr marL="536575" indent="-179388" algn="just" rtl="1">
              <a:buFont typeface="Arial" pitchFamily="34" charset="0"/>
              <a:buChar char="•"/>
              <a:defRPr/>
            </a:pPr>
            <a:r>
              <a:rPr lang="ar-SA" sz="2000" dirty="0">
                <a:solidFill>
                  <a:srgbClr val="C00000"/>
                </a:solidFill>
                <a:cs typeface="AL-Mateen" pitchFamily="2" charset="-78"/>
              </a:rPr>
              <a:t>تشخيص الضعف ووضع الخطط والبرامج العلاجية</a:t>
            </a:r>
          </a:p>
          <a:p>
            <a:pPr marL="536575" indent="-179388" algn="just" rtl="1">
              <a:buFont typeface="Arial" pitchFamily="34" charset="0"/>
              <a:buChar char="•"/>
              <a:defRPr/>
            </a:pPr>
            <a:r>
              <a:rPr lang="ar-SA" sz="2000" dirty="0">
                <a:solidFill>
                  <a:srgbClr val="C00000"/>
                </a:solidFill>
                <a:cs typeface="AL-Mateen" pitchFamily="2" charset="-78"/>
              </a:rPr>
              <a:t>قياس فاعلية التدريس.</a:t>
            </a:r>
          </a:p>
          <a:p>
            <a:pPr marL="536575" indent="-179388" algn="just" rtl="1">
              <a:buFont typeface="Arial" pitchFamily="34" charset="0"/>
              <a:buChar char="•"/>
              <a:defRPr/>
            </a:pPr>
            <a:r>
              <a:rPr lang="ar-SA" sz="2000" dirty="0">
                <a:solidFill>
                  <a:srgbClr val="C00000"/>
                </a:solidFill>
                <a:cs typeface="AL-Mateen" pitchFamily="2" charset="-78"/>
              </a:rPr>
              <a:t>تطوير المقررات والمناهج</a:t>
            </a:r>
          </a:p>
          <a:p>
            <a:pPr marL="536575" indent="-179388" algn="just" rtl="1">
              <a:buFont typeface="Arial" pitchFamily="34" charset="0"/>
              <a:buChar char="•"/>
              <a:defRPr/>
            </a:pPr>
            <a:r>
              <a:rPr lang="ar-SA" sz="2000" dirty="0">
                <a:solidFill>
                  <a:srgbClr val="C00000"/>
                </a:solidFill>
                <a:cs typeface="AL-Mateen" pitchFamily="2" charset="-78"/>
              </a:rPr>
              <a:t>التخطيط لمواقف تعليمية تراعي الفروق الفردية.</a:t>
            </a:r>
          </a:p>
          <a:p>
            <a:pPr marL="536575" indent="-179388" algn="just" rtl="1">
              <a:buFont typeface="Arial" pitchFamily="34" charset="0"/>
              <a:buChar char="•"/>
              <a:defRPr/>
            </a:pPr>
            <a:r>
              <a:rPr lang="ar-SA" sz="2000" dirty="0">
                <a:solidFill>
                  <a:srgbClr val="C00000"/>
                </a:solidFill>
                <a:cs typeface="AL-Mateen" pitchFamily="2" charset="-78"/>
              </a:rPr>
              <a:t>تقويم محتوى المنهج</a:t>
            </a:r>
          </a:p>
          <a:p>
            <a:pPr marL="536575" indent="-179388" algn="just" rtl="1">
              <a:buFont typeface="Arial" pitchFamily="34" charset="0"/>
              <a:buChar char="•"/>
              <a:defRPr/>
            </a:pPr>
            <a:r>
              <a:rPr lang="ar-SA" sz="2000" dirty="0">
                <a:solidFill>
                  <a:srgbClr val="C00000"/>
                </a:solidFill>
                <a:cs typeface="AL-Mateen" pitchFamily="2" charset="-78"/>
              </a:rPr>
              <a:t>القرارات المتعلقة بأساليب التقويم.</a:t>
            </a:r>
          </a:p>
          <a:p>
            <a:pPr marL="536575" indent="-179388" algn="just" rtl="1">
              <a:buFont typeface="Arial" pitchFamily="34" charset="0"/>
              <a:buChar char="•"/>
              <a:defRPr/>
            </a:pPr>
            <a:r>
              <a:rPr lang="ar-SA" sz="2000" dirty="0">
                <a:solidFill>
                  <a:srgbClr val="C00000"/>
                </a:solidFill>
                <a:cs typeface="AL-Mateen" pitchFamily="2" charset="-78"/>
              </a:rPr>
              <a:t>القرارات المتعلقة بالإرشاد والتوجيه</a:t>
            </a:r>
          </a:p>
          <a:p>
            <a:pPr marL="536575" indent="-179388" algn="just" rtl="1">
              <a:buFont typeface="Arial" pitchFamily="34" charset="0"/>
              <a:buChar char="•"/>
              <a:defRPr/>
            </a:pPr>
            <a:r>
              <a:rPr lang="ar-SA" sz="2000" dirty="0">
                <a:solidFill>
                  <a:srgbClr val="C00000"/>
                </a:solidFill>
                <a:cs typeface="AL-Mateen" pitchFamily="2" charset="-78"/>
              </a:rPr>
              <a:t>زيادة الدافعية للتعلم</a:t>
            </a:r>
          </a:p>
          <a:p>
            <a:pPr marL="179388" indent="-179388" algn="just" rtl="1">
              <a:buFont typeface="Arial" pitchFamily="34" charset="0"/>
              <a:buChar char="•"/>
              <a:defRPr/>
            </a:pPr>
            <a:endParaRPr lang="ar-SA" sz="2400" dirty="0">
              <a:cs typeface="AL-Mateen" pitchFamily="2" charset="-78"/>
            </a:endParaRPr>
          </a:p>
        </p:txBody>
      </p:sp>
      <p:sp>
        <p:nvSpPr>
          <p:cNvPr id="9" name="مربع نص 19"/>
          <p:cNvSpPr txBox="1"/>
          <p:nvPr/>
        </p:nvSpPr>
        <p:spPr>
          <a:xfrm>
            <a:off x="381000" y="178020"/>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18188874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0" end="0"/>
                                            </p:txEl>
                                          </p:spTgt>
                                        </p:tgtEl>
                                        <p:attrNameLst>
                                          <p:attrName>ppt_c</p:attrName>
                                        </p:attrNameLst>
                                      </p:cBhvr>
                                      <p:to>
                                        <a:schemeClr val="accent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 calcmode="lin" valueType="num">
                                      <p:cBhvr additive="base">
                                        <p:cTn id="13" dur="500" fill="hold"/>
                                        <p:tgtEl>
                                          <p:spTgt spid="8">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2" end="2"/>
                                            </p:txEl>
                                          </p:spTgt>
                                        </p:tgtEl>
                                        <p:attrNameLst>
                                          <p:attrName>ppt_c</p:attrName>
                                        </p:attrNameLst>
                                      </p:cBhvr>
                                      <p:to>
                                        <a:schemeClr val="accent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anim calcmode="lin" valueType="num">
                                      <p:cBhvr additive="base">
                                        <p:cTn id="19" dur="500" fill="hold"/>
                                        <p:tgtEl>
                                          <p:spTgt spid="8">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3" end="3"/>
                                            </p:txEl>
                                          </p:spTgt>
                                        </p:tgtEl>
                                        <p:attrNameLst>
                                          <p:attrName>ppt_c</p:attrName>
                                        </p:attrNameLst>
                                      </p:cBhvr>
                                      <p:to>
                                        <a:schemeClr val="accent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
                                            <p:txEl>
                                              <p:pRg st="4" end="4"/>
                                            </p:txEl>
                                          </p:spTgt>
                                        </p:tgtEl>
                                        <p:attrNameLst>
                                          <p:attrName>style.visibility</p:attrName>
                                        </p:attrNameLst>
                                      </p:cBhvr>
                                      <p:to>
                                        <p:strVal val="visible"/>
                                      </p:to>
                                    </p:set>
                                    <p:anim calcmode="lin" valueType="num">
                                      <p:cBhvr additive="base">
                                        <p:cTn id="25" dur="500" fill="hold"/>
                                        <p:tgtEl>
                                          <p:spTgt spid="8">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4" end="4"/>
                                            </p:txEl>
                                          </p:spTgt>
                                        </p:tgtEl>
                                        <p:attrNameLst>
                                          <p:attrName>ppt_c</p:attrName>
                                        </p:attrNameLst>
                                      </p:cBhvr>
                                      <p:to>
                                        <a:schemeClr val="accent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
                                            <p:txEl>
                                              <p:pRg st="5" end="5"/>
                                            </p:txEl>
                                          </p:spTgt>
                                        </p:tgtEl>
                                        <p:attrNameLst>
                                          <p:attrName>style.visibility</p:attrName>
                                        </p:attrNameLst>
                                      </p:cBhvr>
                                      <p:to>
                                        <p:strVal val="visible"/>
                                      </p:to>
                                    </p:set>
                                    <p:anim calcmode="lin" valueType="num">
                                      <p:cBhvr additive="base">
                                        <p:cTn id="31" dur="500" fill="hold"/>
                                        <p:tgtEl>
                                          <p:spTgt spid="8">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5" end="5"/>
                                            </p:txEl>
                                          </p:spTgt>
                                        </p:tgtEl>
                                        <p:attrNameLst>
                                          <p:attrName>ppt_c</p:attrName>
                                        </p:attrNameLst>
                                      </p:cBhvr>
                                      <p:to>
                                        <a:schemeClr val="accent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
                                            <p:txEl>
                                              <p:pRg st="6" end="6"/>
                                            </p:txEl>
                                          </p:spTgt>
                                        </p:tgtEl>
                                        <p:attrNameLst>
                                          <p:attrName>style.visibility</p:attrName>
                                        </p:attrNameLst>
                                      </p:cBhvr>
                                      <p:to>
                                        <p:strVal val="visible"/>
                                      </p:to>
                                    </p:set>
                                    <p:anim calcmode="lin" valueType="num">
                                      <p:cBhvr additive="base">
                                        <p:cTn id="37" dur="500" fill="hold"/>
                                        <p:tgtEl>
                                          <p:spTgt spid="8">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6" end="6"/>
                                            </p:txEl>
                                          </p:spTgt>
                                        </p:tgtEl>
                                        <p:attrNameLst>
                                          <p:attrName>ppt_c</p:attrName>
                                        </p:attrNameLst>
                                      </p:cBhvr>
                                      <p:to>
                                        <a:schemeClr val="accent2"/>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8">
                                            <p:txEl>
                                              <p:pRg st="7" end="7"/>
                                            </p:txEl>
                                          </p:spTgt>
                                        </p:tgtEl>
                                        <p:attrNameLst>
                                          <p:attrName>style.visibility</p:attrName>
                                        </p:attrNameLst>
                                      </p:cBhvr>
                                      <p:to>
                                        <p:strVal val="visible"/>
                                      </p:to>
                                    </p:set>
                                    <p:anim calcmode="lin" valueType="num">
                                      <p:cBhvr additive="base">
                                        <p:cTn id="43" dur="500" fill="hold"/>
                                        <p:tgtEl>
                                          <p:spTgt spid="8">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8">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7" end="7"/>
                                            </p:txEl>
                                          </p:spTgt>
                                        </p:tgtEl>
                                        <p:attrNameLst>
                                          <p:attrName>ppt_c</p:attrName>
                                        </p:attrNameLst>
                                      </p:cBhvr>
                                      <p:to>
                                        <a:schemeClr val="accent2"/>
                                      </p:to>
                                    </p:animClr>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8">
                                            <p:txEl>
                                              <p:pRg st="8" end="8"/>
                                            </p:txEl>
                                          </p:spTgt>
                                        </p:tgtEl>
                                        <p:attrNameLst>
                                          <p:attrName>style.visibility</p:attrName>
                                        </p:attrNameLst>
                                      </p:cBhvr>
                                      <p:to>
                                        <p:strVal val="visible"/>
                                      </p:to>
                                    </p:set>
                                    <p:anim calcmode="lin" valueType="num">
                                      <p:cBhvr additive="base">
                                        <p:cTn id="49" dur="500" fill="hold"/>
                                        <p:tgtEl>
                                          <p:spTgt spid="8">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8">
                                            <p:txEl>
                                              <p:pRg st="8" end="8"/>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8" end="8"/>
                                            </p:txEl>
                                          </p:spTgt>
                                        </p:tgtEl>
                                        <p:attrNameLst>
                                          <p:attrName>ppt_c</p:attrName>
                                        </p:attrNameLst>
                                      </p:cBhvr>
                                      <p:to>
                                        <a:schemeClr val="accent2"/>
                                      </p:to>
                                    </p:animClr>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8">
                                            <p:txEl>
                                              <p:pRg st="9" end="9"/>
                                            </p:txEl>
                                          </p:spTgt>
                                        </p:tgtEl>
                                        <p:attrNameLst>
                                          <p:attrName>style.visibility</p:attrName>
                                        </p:attrNameLst>
                                      </p:cBhvr>
                                      <p:to>
                                        <p:strVal val="visible"/>
                                      </p:to>
                                    </p:set>
                                    <p:anim calcmode="lin" valueType="num">
                                      <p:cBhvr additive="base">
                                        <p:cTn id="55" dur="500" fill="hold"/>
                                        <p:tgtEl>
                                          <p:spTgt spid="8">
                                            <p:txEl>
                                              <p:pRg st="9" end="9"/>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8">
                                            <p:txEl>
                                              <p:pRg st="9" end="9"/>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9" end="9"/>
                                            </p:txEl>
                                          </p:spTgt>
                                        </p:tgtEl>
                                        <p:attrNameLst>
                                          <p:attrName>ppt_c</p:attrName>
                                        </p:attrNameLst>
                                      </p:cBhvr>
                                      <p:to>
                                        <a:schemeClr val="accent2"/>
                                      </p:to>
                                    </p:animClr>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8">
                                            <p:txEl>
                                              <p:pRg st="10" end="10"/>
                                            </p:txEl>
                                          </p:spTgt>
                                        </p:tgtEl>
                                        <p:attrNameLst>
                                          <p:attrName>style.visibility</p:attrName>
                                        </p:attrNameLst>
                                      </p:cBhvr>
                                      <p:to>
                                        <p:strVal val="visible"/>
                                      </p:to>
                                    </p:set>
                                    <p:anim calcmode="lin" valueType="num">
                                      <p:cBhvr additive="base">
                                        <p:cTn id="61" dur="500" fill="hold"/>
                                        <p:tgtEl>
                                          <p:spTgt spid="8">
                                            <p:txEl>
                                              <p:pRg st="10" end="10"/>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8">
                                            <p:txEl>
                                              <p:pRg st="10" end="1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10" end="10"/>
                                            </p:txEl>
                                          </p:spTgt>
                                        </p:tgtEl>
                                        <p:attrNameLst>
                                          <p:attrName>ppt_c</p:attrName>
                                        </p:attrNameLst>
                                      </p:cBhvr>
                                      <p:to>
                                        <a:schemeClr val="accent2"/>
                                      </p:to>
                                    </p:animClr>
                                  </p:sub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8">
                                            <p:txEl>
                                              <p:pRg st="11" end="11"/>
                                            </p:txEl>
                                          </p:spTgt>
                                        </p:tgtEl>
                                        <p:attrNameLst>
                                          <p:attrName>style.visibility</p:attrName>
                                        </p:attrNameLst>
                                      </p:cBhvr>
                                      <p:to>
                                        <p:strVal val="visible"/>
                                      </p:to>
                                    </p:set>
                                    <p:anim calcmode="lin" valueType="num">
                                      <p:cBhvr additive="base">
                                        <p:cTn id="67" dur="500" fill="hold"/>
                                        <p:tgtEl>
                                          <p:spTgt spid="8">
                                            <p:txEl>
                                              <p:pRg st="11" end="11"/>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8">
                                            <p:txEl>
                                              <p:pRg st="11" end="1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11" end="11"/>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4929190" y="0"/>
            <a:ext cx="2786082" cy="571504"/>
          </a:xfrm>
          <a:prstGeom prst="rect">
            <a:avLst/>
          </a:prstGeom>
          <a:noFill/>
        </p:spPr>
        <p:txBody>
          <a:bodyPr wrap="none">
            <a:prstTxWarp prst="textWave1">
              <a:avLst>
                <a:gd name="adj1" fmla="val 0"/>
                <a:gd name="adj2" fmla="val 168"/>
              </a:avLst>
            </a:prstTxWarp>
            <a:spAutoFit/>
          </a:bodyPr>
          <a:lstStyle/>
          <a:p>
            <a:pPr rtl="1">
              <a:defRPr/>
            </a:pPr>
            <a:r>
              <a:rPr lang="ar-SA" sz="5400" b="1" kern="1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cs typeface="AL-Mateen"/>
              </a:rPr>
              <a:t>القياس والتقويم</a:t>
            </a:r>
          </a:p>
        </p:txBody>
      </p:sp>
      <p:sp>
        <p:nvSpPr>
          <p:cNvPr id="5" name="مستطيل 4"/>
          <p:cNvSpPr/>
          <p:nvPr/>
        </p:nvSpPr>
        <p:spPr>
          <a:xfrm>
            <a:off x="5500694" y="857232"/>
            <a:ext cx="3428992" cy="494702"/>
          </a:xfrm>
          <a:prstGeom prst="rect">
            <a:avLst/>
          </a:prstGeom>
          <a:noFill/>
          <a:ln>
            <a:noFill/>
          </a:ln>
          <a:effectLst>
            <a:innerShdw blurRad="114300">
              <a:prstClr val="black"/>
            </a:innerShdw>
          </a:effectLst>
          <a:scene3d>
            <a:camera prst="orthographicFront"/>
            <a:lightRig rig="threePt" dir="t"/>
          </a:scene3d>
          <a:sp3d prstMaterial="metal"/>
        </p:spPr>
        <p:txBody>
          <a:bodyPr wrap="none">
            <a:prstTxWarp prst="textWave1">
              <a:avLst>
                <a:gd name="adj1" fmla="val 0"/>
                <a:gd name="adj2" fmla="val 1881"/>
              </a:avLst>
            </a:prstTxWarp>
            <a:spAutoFit/>
          </a:bodyPr>
          <a:lstStyle/>
          <a:p>
            <a:pPr algn="ctr">
              <a:defRPr/>
            </a:pPr>
            <a:r>
              <a:rPr lang="ar-SA" sz="54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glow rad="228600">
                    <a:schemeClr val="accent1">
                      <a:satMod val="175000"/>
                      <a:alpha val="40000"/>
                    </a:schemeClr>
                  </a:glow>
                </a:effectLst>
                <a:cs typeface="AL-Mateen" pitchFamily="2" charset="-78"/>
              </a:rPr>
              <a:t>أساليب القياس الرئيسية وأغراضها</a:t>
            </a:r>
          </a:p>
        </p:txBody>
      </p:sp>
      <p:graphicFrame>
        <p:nvGraphicFramePr>
          <p:cNvPr id="8" name="رسم تخطيطي 7"/>
          <p:cNvGraphicFramePr/>
          <p:nvPr>
            <p:extLst>
              <p:ext uri="{D42A27DB-BD31-4B8C-83A1-F6EECF244321}">
                <p14:modId xmlns:p14="http://schemas.microsoft.com/office/powerpoint/2010/main" val="3636898871"/>
              </p:ext>
            </p:extLst>
          </p:nvPr>
        </p:nvGraphicFramePr>
        <p:xfrm>
          <a:off x="428596" y="1714488"/>
          <a:ext cx="8358246" cy="50006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3" name="مجموعة 12"/>
          <p:cNvGrpSpPr>
            <a:grpSpLocks/>
          </p:cNvGrpSpPr>
          <p:nvPr/>
        </p:nvGrpSpPr>
        <p:grpSpPr bwMode="auto">
          <a:xfrm>
            <a:off x="5214938" y="1523769"/>
            <a:ext cx="1928811" cy="969496"/>
            <a:chOff x="5214942" y="1485608"/>
            <a:chExt cx="1928825" cy="1163404"/>
          </a:xfrm>
        </p:grpSpPr>
        <p:sp>
          <p:nvSpPr>
            <p:cNvPr id="10" name="قوس كبير أيسر 9"/>
            <p:cNvSpPr/>
            <p:nvPr/>
          </p:nvSpPr>
          <p:spPr bwMode="auto">
            <a:xfrm>
              <a:off x="5214942" y="1714488"/>
              <a:ext cx="428628" cy="857256"/>
            </a:xfrm>
            <a:prstGeom prst="leftBrace">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rtlCol="1"/>
            <a:lstStyle/>
            <a:p>
              <a:pPr>
                <a:defRPr/>
              </a:pPr>
              <a:endParaRPr lang="ar-SA"/>
            </a:p>
          </p:txBody>
        </p:sp>
        <p:sp>
          <p:nvSpPr>
            <p:cNvPr id="12313" name="مربع نص 10"/>
            <p:cNvSpPr txBox="1">
              <a:spLocks noChangeArrowheads="1"/>
            </p:cNvSpPr>
            <p:nvPr/>
          </p:nvSpPr>
          <p:spPr bwMode="auto">
            <a:xfrm>
              <a:off x="5643569" y="1485608"/>
              <a:ext cx="1500198" cy="1163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r" rtl="1" eaLnBrk="1" hangingPunct="1">
                <a:buFont typeface="Arial" pitchFamily="34" charset="0"/>
                <a:buChar char="•"/>
              </a:pPr>
              <a:r>
                <a:rPr lang="ar-SA" sz="1900" dirty="0">
                  <a:solidFill>
                    <a:srgbClr val="C00000"/>
                  </a:solidFill>
                  <a:ea typeface="AL-Mateen"/>
                  <a:cs typeface="AL-Mateen"/>
                </a:rPr>
                <a:t>ملاحظة مباشرة</a:t>
              </a:r>
            </a:p>
            <a:p>
              <a:pPr algn="r" rtl="1" eaLnBrk="1" hangingPunct="1">
                <a:buFont typeface="Arial" pitchFamily="34" charset="0"/>
                <a:buChar char="•"/>
              </a:pPr>
              <a:r>
                <a:rPr lang="ar-SA" sz="1900" dirty="0">
                  <a:solidFill>
                    <a:srgbClr val="C00000"/>
                  </a:solidFill>
                  <a:ea typeface="AL-Mateen"/>
                  <a:cs typeface="AL-Mateen"/>
                </a:rPr>
                <a:t>ملاحظة غير مباشرة</a:t>
              </a:r>
            </a:p>
          </p:txBody>
        </p:sp>
      </p:grpSp>
      <p:grpSp>
        <p:nvGrpSpPr>
          <p:cNvPr id="14" name="مجموعة 13"/>
          <p:cNvGrpSpPr>
            <a:grpSpLocks/>
          </p:cNvGrpSpPr>
          <p:nvPr/>
        </p:nvGrpSpPr>
        <p:grpSpPr bwMode="auto">
          <a:xfrm>
            <a:off x="6786563" y="2637589"/>
            <a:ext cx="2071687" cy="1015663"/>
            <a:chOff x="5214942" y="1708889"/>
            <a:chExt cx="2071702" cy="1015670"/>
          </a:xfrm>
        </p:grpSpPr>
        <p:sp>
          <p:nvSpPr>
            <p:cNvPr id="15" name="قوس كبير أيسر 14"/>
            <p:cNvSpPr/>
            <p:nvPr/>
          </p:nvSpPr>
          <p:spPr bwMode="auto">
            <a:xfrm>
              <a:off x="5214942" y="1714488"/>
              <a:ext cx="428628" cy="857256"/>
            </a:xfrm>
            <a:prstGeom prst="leftBrace">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rtlCol="1"/>
            <a:lstStyle/>
            <a:p>
              <a:pPr>
                <a:defRPr/>
              </a:pPr>
              <a:endParaRPr lang="ar-SA"/>
            </a:p>
          </p:txBody>
        </p:sp>
        <p:sp>
          <p:nvSpPr>
            <p:cNvPr id="12311" name="مربع نص 15"/>
            <p:cNvSpPr txBox="1">
              <a:spLocks noChangeArrowheads="1"/>
            </p:cNvSpPr>
            <p:nvPr/>
          </p:nvSpPr>
          <p:spPr bwMode="auto">
            <a:xfrm>
              <a:off x="5500694" y="1708889"/>
              <a:ext cx="1785950" cy="1015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r" rtl="1" eaLnBrk="1" hangingPunct="1">
                <a:buFont typeface="Arial" pitchFamily="34" charset="0"/>
                <a:buChar char="•"/>
              </a:pPr>
              <a:r>
                <a:rPr lang="ar-SA" sz="2000" dirty="0">
                  <a:solidFill>
                    <a:srgbClr val="C00000"/>
                  </a:solidFill>
                  <a:ea typeface="AL-Mateen"/>
                  <a:cs typeface="AL-Mateen"/>
                </a:rPr>
                <a:t>دليل توضيحي</a:t>
              </a:r>
            </a:p>
            <a:p>
              <a:pPr algn="r" rtl="1" eaLnBrk="1" hangingPunct="1">
                <a:buFont typeface="Arial" pitchFamily="34" charset="0"/>
                <a:buChar char="•"/>
              </a:pPr>
              <a:r>
                <a:rPr lang="ar-SA" sz="2000" dirty="0">
                  <a:solidFill>
                    <a:srgbClr val="C00000"/>
                  </a:solidFill>
                  <a:ea typeface="AL-Mateen"/>
                  <a:cs typeface="AL-Mateen"/>
                </a:rPr>
                <a:t>معلومات وصفية لا كمية</a:t>
              </a:r>
            </a:p>
          </p:txBody>
        </p:sp>
      </p:grpSp>
      <p:grpSp>
        <p:nvGrpSpPr>
          <p:cNvPr id="17" name="مجموعة 16"/>
          <p:cNvGrpSpPr>
            <a:grpSpLocks/>
          </p:cNvGrpSpPr>
          <p:nvPr/>
        </p:nvGrpSpPr>
        <p:grpSpPr bwMode="auto">
          <a:xfrm>
            <a:off x="7143748" y="4167193"/>
            <a:ext cx="1802222" cy="1087992"/>
            <a:chOff x="5214942" y="1680212"/>
            <a:chExt cx="1676910" cy="891532"/>
          </a:xfrm>
        </p:grpSpPr>
        <p:sp>
          <p:nvSpPr>
            <p:cNvPr id="18" name="قوس كبير أيسر 17"/>
            <p:cNvSpPr/>
            <p:nvPr/>
          </p:nvSpPr>
          <p:spPr bwMode="auto">
            <a:xfrm>
              <a:off x="5214942" y="1714488"/>
              <a:ext cx="429117" cy="857256"/>
            </a:xfrm>
            <a:prstGeom prst="leftBrace">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rtlCol="1"/>
            <a:lstStyle/>
            <a:p>
              <a:pPr>
                <a:defRPr/>
              </a:pPr>
              <a:endParaRPr lang="ar-SA"/>
            </a:p>
          </p:txBody>
        </p:sp>
        <p:sp>
          <p:nvSpPr>
            <p:cNvPr id="12309" name="مربع نص 18"/>
            <p:cNvSpPr txBox="1">
              <a:spLocks noChangeArrowheads="1"/>
            </p:cNvSpPr>
            <p:nvPr/>
          </p:nvSpPr>
          <p:spPr bwMode="auto">
            <a:xfrm>
              <a:off x="5658722" y="1680212"/>
              <a:ext cx="1233130" cy="832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r" rtl="1" eaLnBrk="1" hangingPunct="1">
                <a:buFont typeface="Arial" pitchFamily="34" charset="0"/>
                <a:buChar char="•"/>
              </a:pPr>
              <a:r>
                <a:rPr lang="ar-SA" sz="2000" dirty="0">
                  <a:solidFill>
                    <a:srgbClr val="C00000"/>
                  </a:solidFill>
                  <a:ea typeface="AL-Mateen"/>
                  <a:cs typeface="AL-Mateen"/>
                </a:rPr>
                <a:t>شفوية</a:t>
              </a:r>
            </a:p>
            <a:p>
              <a:pPr algn="r" rtl="1" eaLnBrk="1" hangingPunct="1">
                <a:buFont typeface="Arial" pitchFamily="34" charset="0"/>
                <a:buChar char="•"/>
              </a:pPr>
              <a:r>
                <a:rPr lang="ar-SA" sz="2000" dirty="0">
                  <a:solidFill>
                    <a:srgbClr val="C00000"/>
                  </a:solidFill>
                  <a:ea typeface="AL-Mateen"/>
                  <a:cs typeface="AL-Mateen"/>
                </a:rPr>
                <a:t>مقالية</a:t>
              </a:r>
            </a:p>
            <a:p>
              <a:pPr algn="r" rtl="1" eaLnBrk="1" hangingPunct="1">
                <a:buFont typeface="Arial" pitchFamily="34" charset="0"/>
                <a:buChar char="•"/>
              </a:pPr>
              <a:r>
                <a:rPr lang="ar-SA" sz="2000" dirty="0">
                  <a:solidFill>
                    <a:srgbClr val="C00000"/>
                  </a:solidFill>
                  <a:ea typeface="AL-Mateen"/>
                  <a:cs typeface="AL-Mateen"/>
                </a:rPr>
                <a:t>موضوعية</a:t>
              </a:r>
            </a:p>
          </p:txBody>
        </p:sp>
      </p:grpSp>
      <p:grpSp>
        <p:nvGrpSpPr>
          <p:cNvPr id="23" name="مجموعة 22"/>
          <p:cNvGrpSpPr>
            <a:grpSpLocks/>
          </p:cNvGrpSpPr>
          <p:nvPr/>
        </p:nvGrpSpPr>
        <p:grpSpPr bwMode="auto">
          <a:xfrm>
            <a:off x="-152400" y="5714999"/>
            <a:ext cx="3224214" cy="1076111"/>
            <a:chOff x="1454611" y="5786454"/>
            <a:chExt cx="2474447" cy="1271776"/>
          </a:xfrm>
        </p:grpSpPr>
        <p:sp>
          <p:nvSpPr>
            <p:cNvPr id="24" name="قوس كبير أيمن 23"/>
            <p:cNvSpPr/>
            <p:nvPr/>
          </p:nvSpPr>
          <p:spPr bwMode="auto">
            <a:xfrm>
              <a:off x="3572084" y="5786454"/>
              <a:ext cx="356974" cy="928694"/>
            </a:xfrm>
            <a:prstGeom prst="rightBrace">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rtlCol="1"/>
            <a:lstStyle/>
            <a:p>
              <a:pPr>
                <a:defRPr/>
              </a:pPr>
              <a:endParaRPr lang="ar-SA"/>
            </a:p>
          </p:txBody>
        </p:sp>
        <p:sp>
          <p:nvSpPr>
            <p:cNvPr id="12307" name="مربع نص 24"/>
            <p:cNvSpPr txBox="1">
              <a:spLocks noChangeArrowheads="1"/>
            </p:cNvSpPr>
            <p:nvPr/>
          </p:nvSpPr>
          <p:spPr bwMode="auto">
            <a:xfrm>
              <a:off x="1454611" y="5857893"/>
              <a:ext cx="2188694" cy="120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9388" indent="-179388"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r" rtl="1" eaLnBrk="1" hangingPunct="1">
                <a:buFont typeface="Arial" pitchFamily="34" charset="0"/>
                <a:buChar char="•"/>
              </a:pPr>
              <a:r>
                <a:rPr lang="ar-SA" sz="2000" dirty="0">
                  <a:solidFill>
                    <a:srgbClr val="C00000"/>
                  </a:solidFill>
                  <a:ea typeface="AL-Mateen"/>
                  <a:cs typeface="AL-Mateen"/>
                </a:rPr>
                <a:t>قياس الآراء  والرغبات والاتجاهات</a:t>
              </a:r>
            </a:p>
            <a:p>
              <a:pPr algn="r" rtl="1" eaLnBrk="1" hangingPunct="1">
                <a:buFont typeface="Arial" pitchFamily="34" charset="0"/>
                <a:buChar char="•"/>
              </a:pPr>
              <a:r>
                <a:rPr lang="ar-SA" sz="2000" dirty="0">
                  <a:solidFill>
                    <a:srgbClr val="C00000"/>
                  </a:solidFill>
                  <a:ea typeface="AL-Mateen"/>
                  <a:cs typeface="AL-Mateen"/>
                </a:rPr>
                <a:t>إجابات محددة أو مفتوحة</a:t>
              </a:r>
            </a:p>
          </p:txBody>
        </p:sp>
      </p:grpSp>
      <p:grpSp>
        <p:nvGrpSpPr>
          <p:cNvPr id="26" name="مجموعة 25"/>
          <p:cNvGrpSpPr>
            <a:grpSpLocks/>
          </p:cNvGrpSpPr>
          <p:nvPr/>
        </p:nvGrpSpPr>
        <p:grpSpPr bwMode="auto">
          <a:xfrm>
            <a:off x="-152400" y="4143373"/>
            <a:ext cx="2224088" cy="1733307"/>
            <a:chOff x="1398148" y="5786454"/>
            <a:chExt cx="2530910" cy="1212909"/>
          </a:xfrm>
        </p:grpSpPr>
        <p:sp>
          <p:nvSpPr>
            <p:cNvPr id="27" name="قوس كبير أيمن 26"/>
            <p:cNvSpPr/>
            <p:nvPr/>
          </p:nvSpPr>
          <p:spPr bwMode="auto">
            <a:xfrm>
              <a:off x="3571371" y="5786454"/>
              <a:ext cx="357687" cy="928694"/>
            </a:xfrm>
            <a:prstGeom prst="rightBrace">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rtlCol="1"/>
            <a:lstStyle/>
            <a:p>
              <a:pPr>
                <a:defRPr/>
              </a:pPr>
              <a:endParaRPr lang="ar-SA"/>
            </a:p>
          </p:txBody>
        </p:sp>
        <p:sp>
          <p:nvSpPr>
            <p:cNvPr id="12305" name="مربع نص 27"/>
            <p:cNvSpPr txBox="1">
              <a:spLocks noChangeArrowheads="1"/>
            </p:cNvSpPr>
            <p:nvPr/>
          </p:nvSpPr>
          <p:spPr bwMode="auto">
            <a:xfrm>
              <a:off x="1398148" y="5857894"/>
              <a:ext cx="2245159" cy="1141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9388" indent="-179388"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r" rtl="1" eaLnBrk="1" hangingPunct="1">
                <a:buFont typeface="Arial" pitchFamily="34" charset="0"/>
                <a:buChar char="•"/>
              </a:pPr>
              <a:r>
                <a:rPr lang="ar-SA" sz="2000" dirty="0">
                  <a:solidFill>
                    <a:srgbClr val="C00000"/>
                  </a:solidFill>
                  <a:ea typeface="AL-Mateen"/>
                  <a:cs typeface="AL-Mateen"/>
                </a:rPr>
                <a:t>حالة واحدة فقط</a:t>
              </a:r>
            </a:p>
            <a:p>
              <a:pPr algn="r" rtl="1" eaLnBrk="1" hangingPunct="1">
                <a:buFont typeface="Arial" pitchFamily="34" charset="0"/>
                <a:buChar char="•"/>
              </a:pPr>
              <a:r>
                <a:rPr lang="ar-SA" sz="2000" dirty="0">
                  <a:solidFill>
                    <a:srgbClr val="C00000"/>
                  </a:solidFill>
                  <a:ea typeface="AL-Mateen"/>
                  <a:cs typeface="AL-Mateen"/>
                </a:rPr>
                <a:t>عادة للطلاب المشكلين</a:t>
              </a:r>
            </a:p>
            <a:p>
              <a:pPr algn="r" rtl="1" eaLnBrk="1" hangingPunct="1">
                <a:buFont typeface="Arial" pitchFamily="34" charset="0"/>
                <a:buChar char="•"/>
              </a:pPr>
              <a:r>
                <a:rPr lang="ar-SA" sz="2000" dirty="0">
                  <a:solidFill>
                    <a:srgbClr val="C00000"/>
                  </a:solidFill>
                  <a:ea typeface="AL-Mateen"/>
                  <a:cs typeface="AL-Mateen"/>
                </a:rPr>
                <a:t>وصف الواقع وتحديد الأسباب</a:t>
              </a:r>
            </a:p>
          </p:txBody>
        </p:sp>
      </p:grpSp>
      <p:grpSp>
        <p:nvGrpSpPr>
          <p:cNvPr id="29" name="مجموعة 28"/>
          <p:cNvGrpSpPr>
            <a:grpSpLocks/>
          </p:cNvGrpSpPr>
          <p:nvPr/>
        </p:nvGrpSpPr>
        <p:grpSpPr bwMode="auto">
          <a:xfrm>
            <a:off x="6072188" y="5500689"/>
            <a:ext cx="2928937" cy="1410622"/>
            <a:chOff x="5214942" y="1714488"/>
            <a:chExt cx="3154262" cy="1155905"/>
          </a:xfrm>
        </p:grpSpPr>
        <p:sp>
          <p:nvSpPr>
            <p:cNvPr id="30" name="قوس كبير أيسر 29"/>
            <p:cNvSpPr/>
            <p:nvPr/>
          </p:nvSpPr>
          <p:spPr bwMode="auto">
            <a:xfrm>
              <a:off x="5214942" y="1714488"/>
              <a:ext cx="429116" cy="857256"/>
            </a:xfrm>
            <a:prstGeom prst="leftBrace">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rtlCol="1"/>
            <a:lstStyle/>
            <a:p>
              <a:pPr>
                <a:defRPr/>
              </a:pPr>
              <a:endParaRPr lang="ar-SA"/>
            </a:p>
          </p:txBody>
        </p:sp>
        <p:sp>
          <p:nvSpPr>
            <p:cNvPr id="12303" name="مربع نص 30"/>
            <p:cNvSpPr txBox="1">
              <a:spLocks noChangeArrowheads="1"/>
            </p:cNvSpPr>
            <p:nvPr/>
          </p:nvSpPr>
          <p:spPr bwMode="auto">
            <a:xfrm>
              <a:off x="5643570" y="1785928"/>
              <a:ext cx="2725634" cy="1084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9388" indent="-179388"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r" rtl="1" eaLnBrk="1" hangingPunct="1">
                <a:buFont typeface="Arial" pitchFamily="34" charset="0"/>
                <a:buChar char="•"/>
              </a:pPr>
              <a:r>
                <a:rPr lang="ar-SA" sz="2000" dirty="0">
                  <a:solidFill>
                    <a:srgbClr val="C00000"/>
                  </a:solidFill>
                  <a:ea typeface="AL-Mateen"/>
                  <a:cs typeface="AL-Mateen"/>
                </a:rPr>
                <a:t>لقياس توفر بعض السمات النفسية والمهارات الأدائية عند الأفراد</a:t>
              </a:r>
            </a:p>
            <a:p>
              <a:pPr algn="r" rtl="1" eaLnBrk="1" hangingPunct="1">
                <a:buFont typeface="Arial" pitchFamily="34" charset="0"/>
                <a:buChar char="•"/>
              </a:pPr>
              <a:r>
                <a:rPr lang="ar-SA" sz="2000" dirty="0">
                  <a:solidFill>
                    <a:srgbClr val="C00000"/>
                  </a:solidFill>
                  <a:ea typeface="AL-Mateen"/>
                  <a:cs typeface="AL-Mateen"/>
                </a:rPr>
                <a:t>سلم مدرج</a:t>
              </a:r>
            </a:p>
          </p:txBody>
        </p:sp>
      </p:grpSp>
      <p:grpSp>
        <p:nvGrpSpPr>
          <p:cNvPr id="32" name="مجموعة 31"/>
          <p:cNvGrpSpPr>
            <a:grpSpLocks/>
          </p:cNvGrpSpPr>
          <p:nvPr/>
        </p:nvGrpSpPr>
        <p:grpSpPr bwMode="auto">
          <a:xfrm>
            <a:off x="-152400" y="2571749"/>
            <a:ext cx="2581275" cy="1405869"/>
            <a:chOff x="991723" y="5786454"/>
            <a:chExt cx="2937335" cy="1218428"/>
          </a:xfrm>
        </p:grpSpPr>
        <p:sp>
          <p:nvSpPr>
            <p:cNvPr id="33" name="قوس كبير أيمن 32"/>
            <p:cNvSpPr/>
            <p:nvPr/>
          </p:nvSpPr>
          <p:spPr bwMode="auto">
            <a:xfrm>
              <a:off x="3571375" y="5786454"/>
              <a:ext cx="357683" cy="928694"/>
            </a:xfrm>
            <a:prstGeom prst="rightBrace">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rtlCol="1"/>
            <a:lstStyle/>
            <a:p>
              <a:pPr>
                <a:defRPr/>
              </a:pPr>
              <a:endParaRPr lang="ar-SA"/>
            </a:p>
          </p:txBody>
        </p:sp>
        <p:sp>
          <p:nvSpPr>
            <p:cNvPr id="12301" name="مربع نص 33"/>
            <p:cNvSpPr txBox="1">
              <a:spLocks noChangeArrowheads="1"/>
            </p:cNvSpPr>
            <p:nvPr/>
          </p:nvSpPr>
          <p:spPr bwMode="auto">
            <a:xfrm>
              <a:off x="991723" y="5857894"/>
              <a:ext cx="2651582" cy="11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9388" indent="-179388"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r" rtl="1" eaLnBrk="1" hangingPunct="1">
                <a:buFont typeface="Arial" pitchFamily="34" charset="0"/>
                <a:buChar char="•"/>
              </a:pPr>
              <a:r>
                <a:rPr lang="ar-SA" sz="2000" dirty="0">
                  <a:solidFill>
                    <a:srgbClr val="C00000"/>
                  </a:solidFill>
                  <a:ea typeface="AL-Mateen"/>
                  <a:cs typeface="AL-Mateen"/>
                </a:rPr>
                <a:t>سؤال كل فرد أن يسمي الفرد الذي يفضله.</a:t>
              </a:r>
            </a:p>
            <a:p>
              <a:pPr algn="r" rtl="1" eaLnBrk="1" hangingPunct="1">
                <a:buFont typeface="Arial" pitchFamily="34" charset="0"/>
                <a:buChar char="•"/>
              </a:pPr>
              <a:r>
                <a:rPr lang="ar-SA" sz="2000" dirty="0">
                  <a:solidFill>
                    <a:srgbClr val="C00000"/>
                  </a:solidFill>
                  <a:ea typeface="AL-Mateen"/>
                  <a:cs typeface="AL-Mateen"/>
                </a:rPr>
                <a:t>مخطط العلاقات الاجتماعية</a:t>
              </a:r>
            </a:p>
          </p:txBody>
        </p:sp>
      </p:grpSp>
      <p:sp>
        <p:nvSpPr>
          <p:cNvPr id="28" name="مربع نص 19"/>
          <p:cNvSpPr txBox="1"/>
          <p:nvPr/>
        </p:nvSpPr>
        <p:spPr>
          <a:xfrm>
            <a:off x="467427" y="150409"/>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40757252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1+#ppt_w/2"/>
                                          </p:val>
                                        </p:tav>
                                        <p:tav tm="100000">
                                          <p:val>
                                            <p:strVal val="#ppt_x"/>
                                          </p:val>
                                        </p:tav>
                                      </p:tavLst>
                                    </p:anim>
                                    <p:anim calcmode="lin" valueType="num">
                                      <p:cBhvr additive="base">
                                        <p:cTn id="8"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1+#ppt_w/2"/>
                                          </p:val>
                                        </p:tav>
                                        <p:tav tm="100000">
                                          <p:val>
                                            <p:strVal val="#ppt_x"/>
                                          </p:val>
                                        </p:tav>
                                      </p:tavLst>
                                    </p:anim>
                                    <p:anim calcmode="lin" valueType="num">
                                      <p:cBhvr additive="base">
                                        <p:cTn id="14"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1+#ppt_w/2"/>
                                          </p:val>
                                        </p:tav>
                                        <p:tav tm="100000">
                                          <p:val>
                                            <p:strVal val="#ppt_x"/>
                                          </p:val>
                                        </p:tav>
                                      </p:tavLst>
                                    </p:anim>
                                    <p:anim calcmode="lin" valueType="num">
                                      <p:cBhvr additive="base">
                                        <p:cTn id="20"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29"/>
                                        </p:tgtEl>
                                        <p:attrNameLst>
                                          <p:attrName>style.visibility</p:attrName>
                                        </p:attrNameLst>
                                      </p:cBhvr>
                                      <p:to>
                                        <p:strVal val="visible"/>
                                      </p:to>
                                    </p:set>
                                    <p:anim calcmode="lin" valueType="num">
                                      <p:cBhvr additive="base">
                                        <p:cTn id="25" dur="500" fill="hold"/>
                                        <p:tgtEl>
                                          <p:spTgt spid="29"/>
                                        </p:tgtEl>
                                        <p:attrNameLst>
                                          <p:attrName>ppt_x</p:attrName>
                                        </p:attrNameLst>
                                      </p:cBhvr>
                                      <p:tavLst>
                                        <p:tav tm="0">
                                          <p:val>
                                            <p:strVal val="1+#ppt_w/2"/>
                                          </p:val>
                                        </p:tav>
                                        <p:tav tm="100000">
                                          <p:val>
                                            <p:strVal val="#ppt_x"/>
                                          </p:val>
                                        </p:tav>
                                      </p:tavLst>
                                    </p:anim>
                                    <p:anim calcmode="lin" valueType="num">
                                      <p:cBhvr additive="base">
                                        <p:cTn id="26" dur="500" fill="hold"/>
                                        <p:tgtEl>
                                          <p:spTgt spid="29"/>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23"/>
                                        </p:tgtEl>
                                        <p:attrNameLst>
                                          <p:attrName>style.visibility</p:attrName>
                                        </p:attrNameLst>
                                      </p:cBhvr>
                                      <p:to>
                                        <p:strVal val="visible"/>
                                      </p:to>
                                    </p:set>
                                    <p:anim calcmode="lin" valueType="num">
                                      <p:cBhvr additive="base">
                                        <p:cTn id="31" dur="500" fill="hold"/>
                                        <p:tgtEl>
                                          <p:spTgt spid="23"/>
                                        </p:tgtEl>
                                        <p:attrNameLst>
                                          <p:attrName>ppt_x</p:attrName>
                                        </p:attrNameLst>
                                      </p:cBhvr>
                                      <p:tavLst>
                                        <p:tav tm="0">
                                          <p:val>
                                            <p:strVal val="0-#ppt_w/2"/>
                                          </p:val>
                                        </p:tav>
                                        <p:tav tm="100000">
                                          <p:val>
                                            <p:strVal val="#ppt_x"/>
                                          </p:val>
                                        </p:tav>
                                      </p:tavLst>
                                    </p:anim>
                                    <p:anim calcmode="lin" valueType="num">
                                      <p:cBhvr additive="base">
                                        <p:cTn id="32"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26"/>
                                        </p:tgtEl>
                                        <p:attrNameLst>
                                          <p:attrName>style.visibility</p:attrName>
                                        </p:attrNameLst>
                                      </p:cBhvr>
                                      <p:to>
                                        <p:strVal val="visible"/>
                                      </p:to>
                                    </p:set>
                                    <p:anim calcmode="lin" valueType="num">
                                      <p:cBhvr additive="base">
                                        <p:cTn id="37" dur="500" fill="hold"/>
                                        <p:tgtEl>
                                          <p:spTgt spid="26"/>
                                        </p:tgtEl>
                                        <p:attrNameLst>
                                          <p:attrName>ppt_x</p:attrName>
                                        </p:attrNameLst>
                                      </p:cBhvr>
                                      <p:tavLst>
                                        <p:tav tm="0">
                                          <p:val>
                                            <p:strVal val="0-#ppt_w/2"/>
                                          </p:val>
                                        </p:tav>
                                        <p:tav tm="100000">
                                          <p:val>
                                            <p:strVal val="#ppt_x"/>
                                          </p:val>
                                        </p:tav>
                                      </p:tavLst>
                                    </p:anim>
                                    <p:anim calcmode="lin" valueType="num">
                                      <p:cBhvr additive="base">
                                        <p:cTn id="38" dur="500" fill="hold"/>
                                        <p:tgtEl>
                                          <p:spTgt spid="26"/>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nodeType="clickEffect">
                                  <p:stCondLst>
                                    <p:cond delay="0"/>
                                  </p:stCondLst>
                                  <p:childTnLst>
                                    <p:set>
                                      <p:cBhvr>
                                        <p:cTn id="42" dur="1" fill="hold">
                                          <p:stCondLst>
                                            <p:cond delay="0"/>
                                          </p:stCondLst>
                                        </p:cTn>
                                        <p:tgtEl>
                                          <p:spTgt spid="32"/>
                                        </p:tgtEl>
                                        <p:attrNameLst>
                                          <p:attrName>style.visibility</p:attrName>
                                        </p:attrNameLst>
                                      </p:cBhvr>
                                      <p:to>
                                        <p:strVal val="visible"/>
                                      </p:to>
                                    </p:set>
                                    <p:anim calcmode="lin" valueType="num">
                                      <p:cBhvr additive="base">
                                        <p:cTn id="43" dur="500" fill="hold"/>
                                        <p:tgtEl>
                                          <p:spTgt spid="32"/>
                                        </p:tgtEl>
                                        <p:attrNameLst>
                                          <p:attrName>ppt_x</p:attrName>
                                        </p:attrNameLst>
                                      </p:cBhvr>
                                      <p:tavLst>
                                        <p:tav tm="0">
                                          <p:val>
                                            <p:strVal val="0-#ppt_w/2"/>
                                          </p:val>
                                        </p:tav>
                                        <p:tav tm="100000">
                                          <p:val>
                                            <p:strVal val="#ppt_x"/>
                                          </p:val>
                                        </p:tav>
                                      </p:tavLst>
                                    </p:anim>
                                    <p:anim calcmode="lin" valueType="num">
                                      <p:cBhvr additive="base">
                                        <p:cTn id="44" dur="500" fill="hold"/>
                                        <p:tgtEl>
                                          <p:spTgt spid="3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ChangeArrowheads="1"/>
          </p:cNvSpPr>
          <p:nvPr/>
        </p:nvSpPr>
        <p:spPr bwMode="auto">
          <a:xfrm>
            <a:off x="3031366" y="824709"/>
            <a:ext cx="2665412" cy="676275"/>
          </a:xfrm>
          <a:prstGeom prst="rect">
            <a:avLst/>
          </a:prstGeom>
          <a:solidFill>
            <a:schemeClr val="accent6">
              <a:lumMod val="40000"/>
              <a:lumOff val="60000"/>
            </a:schemeClr>
          </a:solidFill>
          <a:ln>
            <a:headEnd/>
            <a:tailEnd/>
          </a:ln>
        </p:spPr>
        <p:style>
          <a:lnRef idx="3">
            <a:schemeClr val="lt1"/>
          </a:lnRef>
          <a:fillRef idx="1">
            <a:schemeClr val="accent5"/>
          </a:fillRef>
          <a:effectRef idx="1">
            <a:schemeClr val="accent5"/>
          </a:effectRef>
          <a:fontRef idx="minor">
            <a:schemeClr val="lt1"/>
          </a:fontRef>
        </p:style>
        <p:txBody>
          <a:bodyPr wrap="none" anchor="ctr"/>
          <a:lstStyle/>
          <a:p>
            <a:pPr algn="ctr" rtl="1"/>
            <a:r>
              <a:rPr lang="ar-SA" sz="2000" b="1" dirty="0">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rPr>
              <a:t>الاختبارات التحصيلية</a:t>
            </a:r>
            <a:endParaRPr lang="en-US" sz="2000" b="1" dirty="0">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endParaRPr>
          </a:p>
        </p:txBody>
      </p:sp>
      <p:sp>
        <p:nvSpPr>
          <p:cNvPr id="23556" name="Rectangle 4"/>
          <p:cNvSpPr>
            <a:spLocks noChangeArrowheads="1"/>
          </p:cNvSpPr>
          <p:nvPr/>
        </p:nvSpPr>
        <p:spPr bwMode="auto">
          <a:xfrm>
            <a:off x="871126" y="2148709"/>
            <a:ext cx="2088232" cy="576411"/>
          </a:xfrm>
          <a:prstGeom prst="rect">
            <a:avLst/>
          </a:prstGeom>
          <a:solidFill>
            <a:schemeClr val="accent6">
              <a:lumMod val="40000"/>
              <a:lumOff val="60000"/>
            </a:schemeClr>
          </a:solidFill>
          <a:ln>
            <a:headEnd/>
            <a:tailEnd/>
          </a:ln>
        </p:spPr>
        <p:style>
          <a:lnRef idx="3">
            <a:schemeClr val="lt1"/>
          </a:lnRef>
          <a:fillRef idx="1">
            <a:schemeClr val="accent5"/>
          </a:fillRef>
          <a:effectRef idx="1">
            <a:schemeClr val="accent5"/>
          </a:effectRef>
          <a:fontRef idx="minor">
            <a:schemeClr val="lt1"/>
          </a:fontRef>
        </p:style>
        <p:txBody>
          <a:bodyPr wrap="none" anchor="ctr"/>
          <a:lstStyle/>
          <a:p>
            <a:pPr algn="ctr" rtl="1"/>
            <a:r>
              <a:rPr lang="ar-SA" sz="2000" b="1">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rPr>
              <a:t>جماعية المرجع</a:t>
            </a:r>
            <a:endParaRPr lang="en-US" sz="2000" b="1">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endParaRPr>
          </a:p>
        </p:txBody>
      </p:sp>
      <p:sp>
        <p:nvSpPr>
          <p:cNvPr id="23557" name="Rectangle 5"/>
          <p:cNvSpPr>
            <a:spLocks noChangeArrowheads="1"/>
          </p:cNvSpPr>
          <p:nvPr/>
        </p:nvSpPr>
        <p:spPr bwMode="auto">
          <a:xfrm>
            <a:off x="6055702" y="2220717"/>
            <a:ext cx="1944216" cy="576411"/>
          </a:xfrm>
          <a:prstGeom prst="rect">
            <a:avLst/>
          </a:prstGeom>
          <a:solidFill>
            <a:schemeClr val="accent6">
              <a:lumMod val="40000"/>
              <a:lumOff val="60000"/>
            </a:schemeClr>
          </a:solidFill>
          <a:ln>
            <a:headEnd/>
            <a:tailEnd/>
          </a:ln>
        </p:spPr>
        <p:style>
          <a:lnRef idx="3">
            <a:schemeClr val="lt1"/>
          </a:lnRef>
          <a:fillRef idx="1">
            <a:schemeClr val="accent5"/>
          </a:fillRef>
          <a:effectRef idx="1">
            <a:schemeClr val="accent5"/>
          </a:effectRef>
          <a:fontRef idx="minor">
            <a:schemeClr val="lt1"/>
          </a:fontRef>
        </p:style>
        <p:txBody>
          <a:bodyPr wrap="none" anchor="ctr"/>
          <a:lstStyle/>
          <a:p>
            <a:pPr algn="ctr" rtl="1"/>
            <a:r>
              <a:rPr lang="ar-SA" sz="2000" b="1">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rPr>
              <a:t>محكية المرجع</a:t>
            </a:r>
            <a:endParaRPr lang="en-US" sz="2000" b="1">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endParaRPr>
          </a:p>
        </p:txBody>
      </p:sp>
      <p:sp>
        <p:nvSpPr>
          <p:cNvPr id="23558" name="Rectangle 6"/>
          <p:cNvSpPr>
            <a:spLocks noChangeArrowheads="1"/>
          </p:cNvSpPr>
          <p:nvPr/>
        </p:nvSpPr>
        <p:spPr bwMode="auto">
          <a:xfrm>
            <a:off x="7352517" y="3300937"/>
            <a:ext cx="1439489" cy="576137"/>
          </a:xfrm>
          <a:prstGeom prst="rect">
            <a:avLst/>
          </a:prstGeom>
          <a:solidFill>
            <a:schemeClr val="accent6">
              <a:lumMod val="40000"/>
              <a:lumOff val="60000"/>
            </a:schemeClr>
          </a:solidFill>
          <a:ln>
            <a:headEnd/>
            <a:tailEnd/>
          </a:ln>
        </p:spPr>
        <p:style>
          <a:lnRef idx="3">
            <a:schemeClr val="lt1"/>
          </a:lnRef>
          <a:fillRef idx="1">
            <a:schemeClr val="accent5"/>
          </a:fillRef>
          <a:effectRef idx="1">
            <a:schemeClr val="accent5"/>
          </a:effectRef>
          <a:fontRef idx="minor">
            <a:schemeClr val="lt1"/>
          </a:fontRef>
        </p:style>
        <p:txBody>
          <a:bodyPr wrap="none" anchor="ctr"/>
          <a:lstStyle/>
          <a:p>
            <a:pPr algn="ctr" rtl="1"/>
            <a:r>
              <a:rPr lang="ar-SA" sz="2000" b="1">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rPr>
              <a:t>مرجعية الهدف</a:t>
            </a:r>
            <a:endParaRPr lang="en-US" sz="2000" b="1">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endParaRPr>
          </a:p>
        </p:txBody>
      </p:sp>
      <p:sp>
        <p:nvSpPr>
          <p:cNvPr id="23559" name="Rectangle 7"/>
          <p:cNvSpPr>
            <a:spLocks noChangeArrowheads="1"/>
          </p:cNvSpPr>
          <p:nvPr/>
        </p:nvSpPr>
        <p:spPr bwMode="auto">
          <a:xfrm>
            <a:off x="4831566" y="3300937"/>
            <a:ext cx="1512168" cy="504129"/>
          </a:xfrm>
          <a:prstGeom prst="rect">
            <a:avLst/>
          </a:prstGeom>
          <a:solidFill>
            <a:schemeClr val="accent6">
              <a:lumMod val="40000"/>
              <a:lumOff val="60000"/>
            </a:schemeClr>
          </a:solidFill>
          <a:ln>
            <a:headEnd/>
            <a:tailEnd/>
          </a:ln>
        </p:spPr>
        <p:style>
          <a:lnRef idx="3">
            <a:schemeClr val="lt1"/>
          </a:lnRef>
          <a:fillRef idx="1">
            <a:schemeClr val="accent5"/>
          </a:fillRef>
          <a:effectRef idx="1">
            <a:schemeClr val="accent5"/>
          </a:effectRef>
          <a:fontRef idx="minor">
            <a:schemeClr val="lt1"/>
          </a:fontRef>
        </p:style>
        <p:txBody>
          <a:bodyPr wrap="none" anchor="ctr"/>
          <a:lstStyle/>
          <a:p>
            <a:pPr algn="ctr" rtl="1"/>
            <a:r>
              <a:rPr lang="ar-SA" sz="2000" b="1">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rPr>
              <a:t>تمكن واتقان</a:t>
            </a:r>
            <a:endParaRPr lang="en-US" sz="2000" b="1">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endParaRPr>
          </a:p>
        </p:txBody>
      </p:sp>
      <p:sp>
        <p:nvSpPr>
          <p:cNvPr id="23560" name="Rectangle 8"/>
          <p:cNvSpPr>
            <a:spLocks noChangeArrowheads="1"/>
          </p:cNvSpPr>
          <p:nvPr/>
        </p:nvSpPr>
        <p:spPr bwMode="auto">
          <a:xfrm>
            <a:off x="2311063" y="3228904"/>
            <a:ext cx="1728415" cy="576137"/>
          </a:xfrm>
          <a:prstGeom prst="rect">
            <a:avLst/>
          </a:prstGeom>
          <a:solidFill>
            <a:schemeClr val="accent6">
              <a:lumMod val="40000"/>
              <a:lumOff val="60000"/>
            </a:schemeClr>
          </a:solidFill>
          <a:ln>
            <a:headEnd/>
            <a:tailEnd/>
          </a:ln>
        </p:spPr>
        <p:style>
          <a:lnRef idx="3">
            <a:schemeClr val="lt1"/>
          </a:lnRef>
          <a:fillRef idx="1">
            <a:schemeClr val="accent5"/>
          </a:fillRef>
          <a:effectRef idx="1">
            <a:schemeClr val="accent5"/>
          </a:effectRef>
          <a:fontRef idx="minor">
            <a:schemeClr val="lt1"/>
          </a:fontRef>
        </p:style>
        <p:txBody>
          <a:bodyPr wrap="none" anchor="ctr"/>
          <a:lstStyle/>
          <a:p>
            <a:pPr algn="ctr" rtl="1"/>
            <a:r>
              <a:rPr lang="ar-SA" sz="2000" b="1">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rPr>
              <a:t>الاختبارات الشفوية</a:t>
            </a:r>
            <a:endParaRPr lang="en-US" sz="2000" b="1">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endParaRPr>
          </a:p>
        </p:txBody>
      </p:sp>
      <p:sp>
        <p:nvSpPr>
          <p:cNvPr id="23561" name="Rectangle 9"/>
          <p:cNvSpPr>
            <a:spLocks noChangeArrowheads="1"/>
          </p:cNvSpPr>
          <p:nvPr/>
        </p:nvSpPr>
        <p:spPr bwMode="auto">
          <a:xfrm>
            <a:off x="367070" y="3229103"/>
            <a:ext cx="1597000" cy="576137"/>
          </a:xfrm>
          <a:prstGeom prst="rect">
            <a:avLst/>
          </a:prstGeom>
          <a:solidFill>
            <a:schemeClr val="accent6">
              <a:lumMod val="40000"/>
              <a:lumOff val="60000"/>
            </a:schemeClr>
          </a:solidFill>
          <a:ln>
            <a:headEnd/>
            <a:tailEnd/>
          </a:ln>
        </p:spPr>
        <p:style>
          <a:lnRef idx="3">
            <a:schemeClr val="lt1"/>
          </a:lnRef>
          <a:fillRef idx="1">
            <a:schemeClr val="accent5"/>
          </a:fillRef>
          <a:effectRef idx="1">
            <a:schemeClr val="accent5"/>
          </a:effectRef>
          <a:fontRef idx="minor">
            <a:schemeClr val="lt1"/>
          </a:fontRef>
        </p:style>
        <p:txBody>
          <a:bodyPr wrap="none" anchor="ctr"/>
          <a:lstStyle/>
          <a:p>
            <a:pPr algn="ctr" rtl="1"/>
            <a:r>
              <a:rPr lang="ar-SA" sz="2000" b="1">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rPr>
              <a:t>اختبارات الأداء</a:t>
            </a:r>
            <a:endParaRPr lang="en-US" sz="2000" b="1">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endParaRPr>
          </a:p>
        </p:txBody>
      </p:sp>
      <p:sp>
        <p:nvSpPr>
          <p:cNvPr id="23562" name="Rectangle 10"/>
          <p:cNvSpPr>
            <a:spLocks noChangeArrowheads="1"/>
          </p:cNvSpPr>
          <p:nvPr/>
        </p:nvSpPr>
        <p:spPr bwMode="auto">
          <a:xfrm>
            <a:off x="6199099" y="4337762"/>
            <a:ext cx="1800819" cy="575295"/>
          </a:xfrm>
          <a:prstGeom prst="rect">
            <a:avLst/>
          </a:prstGeom>
          <a:solidFill>
            <a:schemeClr val="accent6">
              <a:lumMod val="40000"/>
              <a:lumOff val="60000"/>
            </a:schemeClr>
          </a:solidFill>
          <a:ln>
            <a:headEnd/>
            <a:tailEnd/>
          </a:ln>
        </p:spPr>
        <p:style>
          <a:lnRef idx="3">
            <a:schemeClr val="lt1"/>
          </a:lnRef>
          <a:fillRef idx="1">
            <a:schemeClr val="accent5"/>
          </a:fillRef>
          <a:effectRef idx="1">
            <a:schemeClr val="accent5"/>
          </a:effectRef>
          <a:fontRef idx="minor">
            <a:schemeClr val="lt1"/>
          </a:fontRef>
        </p:style>
        <p:txBody>
          <a:bodyPr wrap="none" anchor="ctr"/>
          <a:lstStyle/>
          <a:p>
            <a:pPr algn="ctr" rtl="1"/>
            <a:r>
              <a:rPr lang="ar-SA" sz="2000" b="1">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rPr>
              <a:t>مرجعية النطاق</a:t>
            </a:r>
            <a:endParaRPr lang="en-US" sz="2000" b="1">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endParaRPr>
          </a:p>
        </p:txBody>
      </p:sp>
      <p:sp>
        <p:nvSpPr>
          <p:cNvPr id="23563" name="Rectangle 11"/>
          <p:cNvSpPr>
            <a:spLocks noChangeArrowheads="1"/>
          </p:cNvSpPr>
          <p:nvPr/>
        </p:nvSpPr>
        <p:spPr bwMode="auto">
          <a:xfrm>
            <a:off x="998884" y="4625993"/>
            <a:ext cx="2232868" cy="575865"/>
          </a:xfrm>
          <a:prstGeom prst="rect">
            <a:avLst/>
          </a:prstGeom>
          <a:solidFill>
            <a:schemeClr val="accent6">
              <a:lumMod val="40000"/>
              <a:lumOff val="60000"/>
            </a:schemeClr>
          </a:solidFill>
          <a:ln>
            <a:headEnd/>
            <a:tailEnd/>
          </a:ln>
        </p:spPr>
        <p:style>
          <a:lnRef idx="3">
            <a:schemeClr val="lt1"/>
          </a:lnRef>
          <a:fillRef idx="1">
            <a:schemeClr val="accent5"/>
          </a:fillRef>
          <a:effectRef idx="1">
            <a:schemeClr val="accent5"/>
          </a:effectRef>
          <a:fontRef idx="minor">
            <a:schemeClr val="lt1"/>
          </a:fontRef>
        </p:style>
        <p:txBody>
          <a:bodyPr wrap="none" anchor="ctr"/>
          <a:lstStyle/>
          <a:p>
            <a:pPr algn="ctr" rtl="1"/>
            <a:r>
              <a:rPr lang="ar-SA" sz="2000" b="1">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rPr>
              <a:t>الاختبارات التحريرية</a:t>
            </a:r>
            <a:endParaRPr lang="en-US" sz="2000" b="1">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endParaRPr>
          </a:p>
        </p:txBody>
      </p:sp>
      <p:sp>
        <p:nvSpPr>
          <p:cNvPr id="23564" name="Rectangle 12"/>
          <p:cNvSpPr>
            <a:spLocks noChangeArrowheads="1"/>
          </p:cNvSpPr>
          <p:nvPr/>
        </p:nvSpPr>
        <p:spPr bwMode="auto">
          <a:xfrm>
            <a:off x="3895462" y="5821464"/>
            <a:ext cx="1800199" cy="648741"/>
          </a:xfrm>
          <a:prstGeom prst="rect">
            <a:avLst/>
          </a:prstGeom>
          <a:solidFill>
            <a:schemeClr val="accent6">
              <a:lumMod val="40000"/>
              <a:lumOff val="60000"/>
            </a:schemeClr>
          </a:solidFill>
          <a:ln>
            <a:headEnd/>
            <a:tailEnd/>
          </a:ln>
        </p:spPr>
        <p:style>
          <a:lnRef idx="3">
            <a:schemeClr val="lt1"/>
          </a:lnRef>
          <a:fillRef idx="1">
            <a:schemeClr val="accent5"/>
          </a:fillRef>
          <a:effectRef idx="1">
            <a:schemeClr val="accent5"/>
          </a:effectRef>
          <a:fontRef idx="minor">
            <a:schemeClr val="lt1"/>
          </a:fontRef>
        </p:style>
        <p:txBody>
          <a:bodyPr wrap="none" anchor="ctr"/>
          <a:lstStyle/>
          <a:p>
            <a:pPr algn="ctr" rtl="1"/>
            <a:r>
              <a:rPr lang="ar-SA" sz="2000" b="1" dirty="0">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rPr>
              <a:t>اختبارات المقال</a:t>
            </a:r>
            <a:endParaRPr lang="en-US" sz="2000" b="1" dirty="0">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endParaRPr>
          </a:p>
        </p:txBody>
      </p:sp>
      <p:sp>
        <p:nvSpPr>
          <p:cNvPr id="23565" name="Rectangle 13"/>
          <p:cNvSpPr>
            <a:spLocks noChangeArrowheads="1"/>
          </p:cNvSpPr>
          <p:nvPr/>
        </p:nvSpPr>
        <p:spPr bwMode="auto">
          <a:xfrm>
            <a:off x="727755" y="5893821"/>
            <a:ext cx="2159595" cy="647723"/>
          </a:xfrm>
          <a:prstGeom prst="rect">
            <a:avLst/>
          </a:prstGeom>
          <a:solidFill>
            <a:schemeClr val="accent6">
              <a:lumMod val="40000"/>
              <a:lumOff val="60000"/>
            </a:schemeClr>
          </a:solidFill>
          <a:ln>
            <a:headEnd/>
            <a:tailEnd/>
          </a:ln>
        </p:spPr>
        <p:style>
          <a:lnRef idx="3">
            <a:schemeClr val="lt1"/>
          </a:lnRef>
          <a:fillRef idx="1">
            <a:schemeClr val="accent5"/>
          </a:fillRef>
          <a:effectRef idx="1">
            <a:schemeClr val="accent5"/>
          </a:effectRef>
          <a:fontRef idx="minor">
            <a:schemeClr val="lt1"/>
          </a:fontRef>
        </p:style>
        <p:txBody>
          <a:bodyPr wrap="none" anchor="ctr"/>
          <a:lstStyle/>
          <a:p>
            <a:pPr algn="ctr" rtl="1"/>
            <a:r>
              <a:rPr lang="ar-SA" sz="2000" b="1" dirty="0">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rPr>
              <a:t>الاختبارات الموضوعية</a:t>
            </a:r>
            <a:endParaRPr lang="en-US" sz="2000" b="1" dirty="0">
              <a:ln w="10541" cmpd="sng">
                <a:solidFill>
                  <a:srgbClr val="0F6FC6">
                    <a:shade val="88000"/>
                    <a:satMod val="110000"/>
                  </a:srgbClr>
                </a:solidFill>
                <a:prstDash val="solid"/>
              </a:ln>
              <a:gradFill>
                <a:gsLst>
                  <a:gs pos="0">
                    <a:srgbClr val="0F6FC6">
                      <a:tint val="40000"/>
                      <a:satMod val="250000"/>
                    </a:srgbClr>
                  </a:gs>
                  <a:gs pos="9000">
                    <a:srgbClr val="0F6FC6">
                      <a:tint val="52000"/>
                      <a:satMod val="300000"/>
                    </a:srgbClr>
                  </a:gs>
                  <a:gs pos="50000">
                    <a:srgbClr val="0F6FC6">
                      <a:shade val="20000"/>
                      <a:satMod val="300000"/>
                    </a:srgbClr>
                  </a:gs>
                  <a:gs pos="79000">
                    <a:srgbClr val="0F6FC6">
                      <a:tint val="52000"/>
                      <a:satMod val="300000"/>
                    </a:srgbClr>
                  </a:gs>
                  <a:gs pos="100000">
                    <a:srgbClr val="0F6FC6">
                      <a:tint val="40000"/>
                      <a:satMod val="250000"/>
                    </a:srgbClr>
                  </a:gs>
                </a:gsLst>
                <a:lin ang="5400000"/>
              </a:gradFill>
            </a:endParaRPr>
          </a:p>
        </p:txBody>
      </p:sp>
      <p:sp>
        <p:nvSpPr>
          <p:cNvPr id="23566" name="Line 14"/>
          <p:cNvSpPr>
            <a:spLocks noChangeShapeType="1"/>
          </p:cNvSpPr>
          <p:nvPr/>
        </p:nvSpPr>
        <p:spPr bwMode="auto">
          <a:xfrm>
            <a:off x="4370614" y="1572917"/>
            <a:ext cx="1685088" cy="648147"/>
          </a:xfrm>
          <a:prstGeom prst="line">
            <a:avLst/>
          </a:prstGeom>
          <a:noFill/>
          <a:ln w="22225" cmpd="sng">
            <a:solidFill>
              <a:schemeClr val="tx1"/>
            </a:solidFill>
            <a:bevel/>
            <a:headEnd/>
            <a:tailEnd type="triangle" w="med" len="med"/>
          </a:ln>
          <a:effectLst/>
        </p:spPr>
        <p:txBody>
          <a:bodyPr/>
          <a:lstStyle/>
          <a:p>
            <a:pPr algn="r" rtl="1"/>
            <a:endParaRPr lang="ar-SA">
              <a:solidFill>
                <a:prstClr val="black"/>
              </a:solidFill>
            </a:endParaRPr>
          </a:p>
        </p:txBody>
      </p:sp>
      <p:sp>
        <p:nvSpPr>
          <p:cNvPr id="23567" name="Line 15"/>
          <p:cNvSpPr>
            <a:spLocks noChangeShapeType="1"/>
          </p:cNvSpPr>
          <p:nvPr/>
        </p:nvSpPr>
        <p:spPr bwMode="auto">
          <a:xfrm flipH="1">
            <a:off x="2959358" y="1572919"/>
            <a:ext cx="1411256" cy="576138"/>
          </a:xfrm>
          <a:prstGeom prst="line">
            <a:avLst/>
          </a:prstGeom>
          <a:noFill/>
          <a:ln w="22225" cmpd="sng">
            <a:solidFill>
              <a:schemeClr val="tx1"/>
            </a:solidFill>
            <a:bevel/>
            <a:headEnd/>
            <a:tailEnd type="triangle" w="med" len="med"/>
          </a:ln>
          <a:effectLst/>
        </p:spPr>
        <p:txBody>
          <a:bodyPr/>
          <a:lstStyle/>
          <a:p>
            <a:pPr algn="r" rtl="1"/>
            <a:endParaRPr lang="ar-SA">
              <a:solidFill>
                <a:prstClr val="black"/>
              </a:solidFill>
            </a:endParaRPr>
          </a:p>
        </p:txBody>
      </p:sp>
      <p:sp>
        <p:nvSpPr>
          <p:cNvPr id="23568" name="Line 16"/>
          <p:cNvSpPr>
            <a:spLocks noChangeShapeType="1"/>
          </p:cNvSpPr>
          <p:nvPr/>
        </p:nvSpPr>
        <p:spPr bwMode="auto">
          <a:xfrm>
            <a:off x="6271429" y="2869136"/>
            <a:ext cx="0" cy="431800"/>
          </a:xfrm>
          <a:prstGeom prst="line">
            <a:avLst/>
          </a:prstGeom>
          <a:noFill/>
          <a:ln w="22225" cmpd="sng">
            <a:solidFill>
              <a:schemeClr val="tx1"/>
            </a:solidFill>
            <a:bevel/>
            <a:headEnd/>
            <a:tailEnd type="triangle" w="med" len="med"/>
          </a:ln>
          <a:effectLst/>
        </p:spPr>
        <p:txBody>
          <a:bodyPr/>
          <a:lstStyle/>
          <a:p>
            <a:pPr algn="r" rtl="1"/>
            <a:endParaRPr lang="ar-SA">
              <a:solidFill>
                <a:prstClr val="black"/>
              </a:solidFill>
            </a:endParaRPr>
          </a:p>
        </p:txBody>
      </p:sp>
      <p:sp>
        <p:nvSpPr>
          <p:cNvPr id="23569" name="Line 17"/>
          <p:cNvSpPr>
            <a:spLocks noChangeShapeType="1"/>
          </p:cNvSpPr>
          <p:nvPr/>
        </p:nvSpPr>
        <p:spPr bwMode="auto">
          <a:xfrm>
            <a:off x="7927191" y="2869136"/>
            <a:ext cx="0" cy="431800"/>
          </a:xfrm>
          <a:prstGeom prst="line">
            <a:avLst/>
          </a:prstGeom>
          <a:noFill/>
          <a:ln w="22225" cmpd="sng">
            <a:solidFill>
              <a:schemeClr val="tx1"/>
            </a:solidFill>
            <a:bevel/>
            <a:headEnd/>
            <a:tailEnd type="triangle" w="med" len="med"/>
          </a:ln>
          <a:effectLst/>
        </p:spPr>
        <p:txBody>
          <a:bodyPr/>
          <a:lstStyle/>
          <a:p>
            <a:pPr algn="r" rtl="1"/>
            <a:endParaRPr lang="ar-SA">
              <a:solidFill>
                <a:prstClr val="black"/>
              </a:solidFill>
            </a:endParaRPr>
          </a:p>
        </p:txBody>
      </p:sp>
      <p:sp>
        <p:nvSpPr>
          <p:cNvPr id="23570" name="Line 18"/>
          <p:cNvSpPr>
            <a:spLocks noChangeShapeType="1"/>
          </p:cNvSpPr>
          <p:nvPr/>
        </p:nvSpPr>
        <p:spPr bwMode="auto">
          <a:xfrm>
            <a:off x="7063590" y="2869137"/>
            <a:ext cx="223" cy="1440160"/>
          </a:xfrm>
          <a:prstGeom prst="line">
            <a:avLst/>
          </a:prstGeom>
          <a:noFill/>
          <a:ln w="22225" cmpd="sng">
            <a:solidFill>
              <a:schemeClr val="tx1"/>
            </a:solidFill>
            <a:bevel/>
            <a:headEnd/>
            <a:tailEnd type="triangle" w="med" len="med"/>
          </a:ln>
          <a:effectLst/>
        </p:spPr>
        <p:txBody>
          <a:bodyPr/>
          <a:lstStyle/>
          <a:p>
            <a:pPr algn="r" rtl="1"/>
            <a:endParaRPr lang="ar-SA">
              <a:solidFill>
                <a:prstClr val="black"/>
              </a:solidFill>
            </a:endParaRPr>
          </a:p>
        </p:txBody>
      </p:sp>
      <p:sp>
        <p:nvSpPr>
          <p:cNvPr id="23571" name="Line 19"/>
          <p:cNvSpPr>
            <a:spLocks noChangeShapeType="1"/>
          </p:cNvSpPr>
          <p:nvPr/>
        </p:nvSpPr>
        <p:spPr bwMode="auto">
          <a:xfrm>
            <a:off x="2095163" y="2797103"/>
            <a:ext cx="0" cy="1800225"/>
          </a:xfrm>
          <a:prstGeom prst="line">
            <a:avLst/>
          </a:prstGeom>
          <a:noFill/>
          <a:ln w="22225" cmpd="sng">
            <a:solidFill>
              <a:schemeClr val="tx1"/>
            </a:solidFill>
            <a:bevel/>
            <a:headEnd/>
            <a:tailEnd type="triangle" w="med" len="med"/>
          </a:ln>
          <a:effectLst/>
        </p:spPr>
        <p:txBody>
          <a:bodyPr/>
          <a:lstStyle/>
          <a:p>
            <a:pPr algn="r" rtl="1"/>
            <a:endParaRPr lang="ar-SA">
              <a:solidFill>
                <a:prstClr val="black"/>
              </a:solidFill>
            </a:endParaRPr>
          </a:p>
        </p:txBody>
      </p:sp>
      <p:sp>
        <p:nvSpPr>
          <p:cNvPr id="23572" name="Line 20"/>
          <p:cNvSpPr>
            <a:spLocks noChangeShapeType="1"/>
          </p:cNvSpPr>
          <p:nvPr/>
        </p:nvSpPr>
        <p:spPr bwMode="auto">
          <a:xfrm>
            <a:off x="2742863" y="2797103"/>
            <a:ext cx="0" cy="431800"/>
          </a:xfrm>
          <a:prstGeom prst="line">
            <a:avLst/>
          </a:prstGeom>
          <a:noFill/>
          <a:ln w="22225" cmpd="sng">
            <a:solidFill>
              <a:schemeClr val="tx1"/>
            </a:solidFill>
            <a:bevel/>
            <a:headEnd/>
            <a:tailEnd type="triangle" w="med" len="med"/>
          </a:ln>
          <a:effectLst/>
        </p:spPr>
        <p:txBody>
          <a:bodyPr/>
          <a:lstStyle/>
          <a:p>
            <a:pPr algn="r" rtl="1"/>
            <a:endParaRPr lang="ar-SA">
              <a:solidFill>
                <a:prstClr val="black"/>
              </a:solidFill>
            </a:endParaRPr>
          </a:p>
        </p:txBody>
      </p:sp>
      <p:sp>
        <p:nvSpPr>
          <p:cNvPr id="23573" name="Line 21"/>
          <p:cNvSpPr>
            <a:spLocks noChangeShapeType="1"/>
          </p:cNvSpPr>
          <p:nvPr/>
        </p:nvSpPr>
        <p:spPr bwMode="auto">
          <a:xfrm>
            <a:off x="1158538" y="2797103"/>
            <a:ext cx="0" cy="360362"/>
          </a:xfrm>
          <a:prstGeom prst="line">
            <a:avLst/>
          </a:prstGeom>
          <a:noFill/>
          <a:ln w="22225" cmpd="sng">
            <a:solidFill>
              <a:schemeClr val="tx1"/>
            </a:solidFill>
            <a:bevel/>
            <a:headEnd/>
            <a:tailEnd type="triangle" w="med" len="med"/>
          </a:ln>
          <a:effectLst/>
        </p:spPr>
        <p:txBody>
          <a:bodyPr/>
          <a:lstStyle/>
          <a:p>
            <a:pPr algn="r" rtl="1"/>
            <a:endParaRPr lang="ar-SA">
              <a:solidFill>
                <a:prstClr val="black"/>
              </a:solidFill>
            </a:endParaRPr>
          </a:p>
        </p:txBody>
      </p:sp>
      <p:sp>
        <p:nvSpPr>
          <p:cNvPr id="23574" name="Line 22"/>
          <p:cNvSpPr>
            <a:spLocks noChangeShapeType="1"/>
          </p:cNvSpPr>
          <p:nvPr/>
        </p:nvSpPr>
        <p:spPr bwMode="auto">
          <a:xfrm>
            <a:off x="2239055" y="5246120"/>
            <a:ext cx="0" cy="719137"/>
          </a:xfrm>
          <a:prstGeom prst="line">
            <a:avLst/>
          </a:prstGeom>
          <a:noFill/>
          <a:ln w="22225" cmpd="sng">
            <a:solidFill>
              <a:schemeClr val="tx1"/>
            </a:solidFill>
            <a:bevel/>
            <a:headEnd/>
            <a:tailEnd type="triangle" w="med" len="med"/>
          </a:ln>
          <a:effectLst/>
        </p:spPr>
        <p:txBody>
          <a:bodyPr/>
          <a:lstStyle/>
          <a:p>
            <a:pPr algn="r" rtl="1"/>
            <a:endParaRPr lang="ar-SA">
              <a:solidFill>
                <a:prstClr val="black"/>
              </a:solidFill>
            </a:endParaRPr>
          </a:p>
        </p:txBody>
      </p:sp>
      <p:sp>
        <p:nvSpPr>
          <p:cNvPr id="23575" name="Line 23"/>
          <p:cNvSpPr>
            <a:spLocks noChangeShapeType="1"/>
          </p:cNvSpPr>
          <p:nvPr/>
        </p:nvSpPr>
        <p:spPr bwMode="auto">
          <a:xfrm>
            <a:off x="2239055" y="5246120"/>
            <a:ext cx="1728415" cy="575344"/>
          </a:xfrm>
          <a:prstGeom prst="line">
            <a:avLst/>
          </a:prstGeom>
          <a:noFill/>
          <a:ln w="22225" cmpd="sng">
            <a:solidFill>
              <a:schemeClr val="tx1"/>
            </a:solidFill>
            <a:bevel/>
            <a:headEnd/>
            <a:tailEnd type="triangle" w="med" len="med"/>
          </a:ln>
          <a:effectLst/>
        </p:spPr>
        <p:txBody>
          <a:bodyPr/>
          <a:lstStyle/>
          <a:p>
            <a:pPr algn="r" rtl="1"/>
            <a:endParaRPr lang="ar-SA">
              <a:solidFill>
                <a:prstClr val="black"/>
              </a:solidFill>
            </a:endParaRPr>
          </a:p>
        </p:txBody>
      </p:sp>
      <p:sp>
        <p:nvSpPr>
          <p:cNvPr id="23"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chemeClr val="bg1"/>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804525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3555"/>
                                        </p:tgtEl>
                                        <p:attrNameLst>
                                          <p:attrName>style.visibility</p:attrName>
                                        </p:attrNameLst>
                                      </p:cBhvr>
                                      <p:to>
                                        <p:strVal val="visible"/>
                                      </p:to>
                                    </p:set>
                                    <p:animEffect transition="in" filter="blinds(horizontal)">
                                      <p:cBhvr>
                                        <p:cTn id="7" dur="1000"/>
                                        <p:tgtEl>
                                          <p:spTgt spid="23555"/>
                                        </p:tgtEl>
                                      </p:cBhvr>
                                    </p:animEffect>
                                  </p:childTnLst>
                                </p:cTn>
                              </p:par>
                            </p:childTnLst>
                          </p:cTn>
                        </p:par>
                        <p:par>
                          <p:cTn id="8" fill="hold">
                            <p:stCondLst>
                              <p:cond delay="1000"/>
                            </p:stCondLst>
                            <p:childTnLst>
                              <p:par>
                                <p:cTn id="9" presetID="12" presetClass="entr" presetSubtype="1" fill="hold" grpId="0" nodeType="afterEffect">
                                  <p:stCondLst>
                                    <p:cond delay="0"/>
                                  </p:stCondLst>
                                  <p:childTnLst>
                                    <p:set>
                                      <p:cBhvr>
                                        <p:cTn id="10" dur="1" fill="hold">
                                          <p:stCondLst>
                                            <p:cond delay="0"/>
                                          </p:stCondLst>
                                        </p:cTn>
                                        <p:tgtEl>
                                          <p:spTgt spid="23567"/>
                                        </p:tgtEl>
                                        <p:attrNameLst>
                                          <p:attrName>style.visibility</p:attrName>
                                        </p:attrNameLst>
                                      </p:cBhvr>
                                      <p:to>
                                        <p:strVal val="visible"/>
                                      </p:to>
                                    </p:set>
                                    <p:animEffect transition="in" filter="slide(fromTop)">
                                      <p:cBhvr>
                                        <p:cTn id="11" dur="1000"/>
                                        <p:tgtEl>
                                          <p:spTgt spid="23567"/>
                                        </p:tgtEl>
                                      </p:cBhvr>
                                    </p:animEffect>
                                  </p:childTnLst>
                                </p:cTn>
                              </p:par>
                            </p:childTnLst>
                          </p:cTn>
                        </p:par>
                        <p:par>
                          <p:cTn id="12" fill="hold">
                            <p:stCondLst>
                              <p:cond delay="2000"/>
                            </p:stCondLst>
                            <p:childTnLst>
                              <p:par>
                                <p:cTn id="13" presetID="12" presetClass="entr" presetSubtype="1" fill="hold" grpId="0" nodeType="afterEffect">
                                  <p:stCondLst>
                                    <p:cond delay="0"/>
                                  </p:stCondLst>
                                  <p:childTnLst>
                                    <p:set>
                                      <p:cBhvr>
                                        <p:cTn id="14" dur="1" fill="hold">
                                          <p:stCondLst>
                                            <p:cond delay="0"/>
                                          </p:stCondLst>
                                        </p:cTn>
                                        <p:tgtEl>
                                          <p:spTgt spid="23566"/>
                                        </p:tgtEl>
                                        <p:attrNameLst>
                                          <p:attrName>style.visibility</p:attrName>
                                        </p:attrNameLst>
                                      </p:cBhvr>
                                      <p:to>
                                        <p:strVal val="visible"/>
                                      </p:to>
                                    </p:set>
                                    <p:animEffect transition="in" filter="slide(fromTop)">
                                      <p:cBhvr>
                                        <p:cTn id="15" dur="1000"/>
                                        <p:tgtEl>
                                          <p:spTgt spid="23566"/>
                                        </p:tgtEl>
                                      </p:cBhvr>
                                    </p:animEffect>
                                  </p:childTnLst>
                                </p:cTn>
                              </p:par>
                            </p:childTnLst>
                          </p:cTn>
                        </p:par>
                        <p:par>
                          <p:cTn id="16" fill="hold">
                            <p:stCondLst>
                              <p:cond delay="3000"/>
                            </p:stCondLst>
                            <p:childTnLst>
                              <p:par>
                                <p:cTn id="17" presetID="12" presetClass="entr" presetSubtype="4" fill="hold" grpId="0" nodeType="afterEffect">
                                  <p:stCondLst>
                                    <p:cond delay="0"/>
                                  </p:stCondLst>
                                  <p:childTnLst>
                                    <p:set>
                                      <p:cBhvr>
                                        <p:cTn id="18" dur="1" fill="hold">
                                          <p:stCondLst>
                                            <p:cond delay="0"/>
                                          </p:stCondLst>
                                        </p:cTn>
                                        <p:tgtEl>
                                          <p:spTgt spid="23557"/>
                                        </p:tgtEl>
                                        <p:attrNameLst>
                                          <p:attrName>style.visibility</p:attrName>
                                        </p:attrNameLst>
                                      </p:cBhvr>
                                      <p:to>
                                        <p:strVal val="visible"/>
                                      </p:to>
                                    </p:set>
                                    <p:animEffect transition="in" filter="slide(fromBottom)">
                                      <p:cBhvr>
                                        <p:cTn id="19" dur="1000"/>
                                        <p:tgtEl>
                                          <p:spTgt spid="23557"/>
                                        </p:tgtEl>
                                      </p:cBhvr>
                                    </p:animEffect>
                                  </p:childTnLst>
                                </p:cTn>
                              </p:par>
                            </p:childTnLst>
                          </p:cTn>
                        </p:par>
                        <p:par>
                          <p:cTn id="20" fill="hold">
                            <p:stCondLst>
                              <p:cond delay="4000"/>
                            </p:stCondLst>
                            <p:childTnLst>
                              <p:par>
                                <p:cTn id="21" presetID="12" presetClass="entr" presetSubtype="4" fill="hold" grpId="0" nodeType="afterEffect">
                                  <p:stCondLst>
                                    <p:cond delay="0"/>
                                  </p:stCondLst>
                                  <p:childTnLst>
                                    <p:set>
                                      <p:cBhvr>
                                        <p:cTn id="22" dur="1" fill="hold">
                                          <p:stCondLst>
                                            <p:cond delay="0"/>
                                          </p:stCondLst>
                                        </p:cTn>
                                        <p:tgtEl>
                                          <p:spTgt spid="23556"/>
                                        </p:tgtEl>
                                        <p:attrNameLst>
                                          <p:attrName>style.visibility</p:attrName>
                                        </p:attrNameLst>
                                      </p:cBhvr>
                                      <p:to>
                                        <p:strVal val="visible"/>
                                      </p:to>
                                    </p:set>
                                    <p:animEffect transition="in" filter="slide(fromBottom)">
                                      <p:cBhvr>
                                        <p:cTn id="23" dur="1000"/>
                                        <p:tgtEl>
                                          <p:spTgt spid="23556"/>
                                        </p:tgtEl>
                                      </p:cBhvr>
                                    </p:animEffect>
                                  </p:childTnLst>
                                </p:cTn>
                              </p:par>
                            </p:childTnLst>
                          </p:cTn>
                        </p:par>
                        <p:par>
                          <p:cTn id="24" fill="hold">
                            <p:stCondLst>
                              <p:cond delay="5000"/>
                            </p:stCondLst>
                            <p:childTnLst>
                              <p:par>
                                <p:cTn id="25" presetID="12" presetClass="entr" presetSubtype="1" fill="hold" grpId="0" nodeType="afterEffect">
                                  <p:stCondLst>
                                    <p:cond delay="0"/>
                                  </p:stCondLst>
                                  <p:childTnLst>
                                    <p:set>
                                      <p:cBhvr>
                                        <p:cTn id="26" dur="1" fill="hold">
                                          <p:stCondLst>
                                            <p:cond delay="0"/>
                                          </p:stCondLst>
                                        </p:cTn>
                                        <p:tgtEl>
                                          <p:spTgt spid="23569"/>
                                        </p:tgtEl>
                                        <p:attrNameLst>
                                          <p:attrName>style.visibility</p:attrName>
                                        </p:attrNameLst>
                                      </p:cBhvr>
                                      <p:to>
                                        <p:strVal val="visible"/>
                                      </p:to>
                                    </p:set>
                                    <p:animEffect transition="in" filter="slide(fromTop)">
                                      <p:cBhvr>
                                        <p:cTn id="27" dur="1000"/>
                                        <p:tgtEl>
                                          <p:spTgt spid="23569"/>
                                        </p:tgtEl>
                                      </p:cBhvr>
                                    </p:animEffect>
                                  </p:childTnLst>
                                </p:cTn>
                              </p:par>
                            </p:childTnLst>
                          </p:cTn>
                        </p:par>
                        <p:par>
                          <p:cTn id="28" fill="hold">
                            <p:stCondLst>
                              <p:cond delay="6000"/>
                            </p:stCondLst>
                            <p:childTnLst>
                              <p:par>
                                <p:cTn id="29" presetID="12" presetClass="entr" presetSubtype="4" fill="hold" grpId="0" nodeType="afterEffect">
                                  <p:stCondLst>
                                    <p:cond delay="0"/>
                                  </p:stCondLst>
                                  <p:childTnLst>
                                    <p:set>
                                      <p:cBhvr>
                                        <p:cTn id="30" dur="1" fill="hold">
                                          <p:stCondLst>
                                            <p:cond delay="0"/>
                                          </p:stCondLst>
                                        </p:cTn>
                                        <p:tgtEl>
                                          <p:spTgt spid="23558"/>
                                        </p:tgtEl>
                                        <p:attrNameLst>
                                          <p:attrName>style.visibility</p:attrName>
                                        </p:attrNameLst>
                                      </p:cBhvr>
                                      <p:to>
                                        <p:strVal val="visible"/>
                                      </p:to>
                                    </p:set>
                                    <p:animEffect transition="in" filter="slide(fromBottom)">
                                      <p:cBhvr>
                                        <p:cTn id="31" dur="1000"/>
                                        <p:tgtEl>
                                          <p:spTgt spid="23558"/>
                                        </p:tgtEl>
                                      </p:cBhvr>
                                    </p:animEffect>
                                  </p:childTnLst>
                                </p:cTn>
                              </p:par>
                            </p:childTnLst>
                          </p:cTn>
                        </p:par>
                        <p:par>
                          <p:cTn id="32" fill="hold">
                            <p:stCondLst>
                              <p:cond delay="7000"/>
                            </p:stCondLst>
                            <p:childTnLst>
                              <p:par>
                                <p:cTn id="33" presetID="12" presetClass="entr" presetSubtype="1" fill="hold" grpId="0" nodeType="afterEffect">
                                  <p:stCondLst>
                                    <p:cond delay="0"/>
                                  </p:stCondLst>
                                  <p:childTnLst>
                                    <p:set>
                                      <p:cBhvr>
                                        <p:cTn id="34" dur="1" fill="hold">
                                          <p:stCondLst>
                                            <p:cond delay="0"/>
                                          </p:stCondLst>
                                        </p:cTn>
                                        <p:tgtEl>
                                          <p:spTgt spid="23570"/>
                                        </p:tgtEl>
                                        <p:attrNameLst>
                                          <p:attrName>style.visibility</p:attrName>
                                        </p:attrNameLst>
                                      </p:cBhvr>
                                      <p:to>
                                        <p:strVal val="visible"/>
                                      </p:to>
                                    </p:set>
                                    <p:animEffect transition="in" filter="slide(fromTop)">
                                      <p:cBhvr>
                                        <p:cTn id="35" dur="1000"/>
                                        <p:tgtEl>
                                          <p:spTgt spid="23570"/>
                                        </p:tgtEl>
                                      </p:cBhvr>
                                    </p:animEffect>
                                  </p:childTnLst>
                                </p:cTn>
                              </p:par>
                            </p:childTnLst>
                          </p:cTn>
                        </p:par>
                        <p:par>
                          <p:cTn id="36" fill="hold">
                            <p:stCondLst>
                              <p:cond delay="8000"/>
                            </p:stCondLst>
                            <p:childTnLst>
                              <p:par>
                                <p:cTn id="37" presetID="12" presetClass="entr" presetSubtype="4" fill="hold" grpId="0" nodeType="afterEffect">
                                  <p:stCondLst>
                                    <p:cond delay="0"/>
                                  </p:stCondLst>
                                  <p:childTnLst>
                                    <p:set>
                                      <p:cBhvr>
                                        <p:cTn id="38" dur="1" fill="hold">
                                          <p:stCondLst>
                                            <p:cond delay="0"/>
                                          </p:stCondLst>
                                        </p:cTn>
                                        <p:tgtEl>
                                          <p:spTgt spid="23562"/>
                                        </p:tgtEl>
                                        <p:attrNameLst>
                                          <p:attrName>style.visibility</p:attrName>
                                        </p:attrNameLst>
                                      </p:cBhvr>
                                      <p:to>
                                        <p:strVal val="visible"/>
                                      </p:to>
                                    </p:set>
                                    <p:animEffect transition="in" filter="slide(fromBottom)">
                                      <p:cBhvr>
                                        <p:cTn id="39" dur="1000"/>
                                        <p:tgtEl>
                                          <p:spTgt spid="23562"/>
                                        </p:tgtEl>
                                      </p:cBhvr>
                                    </p:animEffect>
                                  </p:childTnLst>
                                </p:cTn>
                              </p:par>
                            </p:childTnLst>
                          </p:cTn>
                        </p:par>
                        <p:par>
                          <p:cTn id="40" fill="hold">
                            <p:stCondLst>
                              <p:cond delay="9000"/>
                            </p:stCondLst>
                            <p:childTnLst>
                              <p:par>
                                <p:cTn id="41" presetID="12" presetClass="entr" presetSubtype="1" fill="hold" grpId="0" nodeType="afterEffect">
                                  <p:stCondLst>
                                    <p:cond delay="0"/>
                                  </p:stCondLst>
                                  <p:childTnLst>
                                    <p:set>
                                      <p:cBhvr>
                                        <p:cTn id="42" dur="1" fill="hold">
                                          <p:stCondLst>
                                            <p:cond delay="0"/>
                                          </p:stCondLst>
                                        </p:cTn>
                                        <p:tgtEl>
                                          <p:spTgt spid="23568"/>
                                        </p:tgtEl>
                                        <p:attrNameLst>
                                          <p:attrName>style.visibility</p:attrName>
                                        </p:attrNameLst>
                                      </p:cBhvr>
                                      <p:to>
                                        <p:strVal val="visible"/>
                                      </p:to>
                                    </p:set>
                                    <p:animEffect transition="in" filter="slide(fromTop)">
                                      <p:cBhvr>
                                        <p:cTn id="43" dur="1000"/>
                                        <p:tgtEl>
                                          <p:spTgt spid="23568"/>
                                        </p:tgtEl>
                                      </p:cBhvr>
                                    </p:animEffect>
                                  </p:childTnLst>
                                </p:cTn>
                              </p:par>
                            </p:childTnLst>
                          </p:cTn>
                        </p:par>
                        <p:par>
                          <p:cTn id="44" fill="hold">
                            <p:stCondLst>
                              <p:cond delay="10000"/>
                            </p:stCondLst>
                            <p:childTnLst>
                              <p:par>
                                <p:cTn id="45" presetID="12" presetClass="entr" presetSubtype="4" fill="hold" grpId="0" nodeType="afterEffect">
                                  <p:stCondLst>
                                    <p:cond delay="0"/>
                                  </p:stCondLst>
                                  <p:childTnLst>
                                    <p:set>
                                      <p:cBhvr>
                                        <p:cTn id="46" dur="1" fill="hold">
                                          <p:stCondLst>
                                            <p:cond delay="0"/>
                                          </p:stCondLst>
                                        </p:cTn>
                                        <p:tgtEl>
                                          <p:spTgt spid="23559"/>
                                        </p:tgtEl>
                                        <p:attrNameLst>
                                          <p:attrName>style.visibility</p:attrName>
                                        </p:attrNameLst>
                                      </p:cBhvr>
                                      <p:to>
                                        <p:strVal val="visible"/>
                                      </p:to>
                                    </p:set>
                                    <p:animEffect transition="in" filter="slide(fromBottom)">
                                      <p:cBhvr>
                                        <p:cTn id="47" dur="1000"/>
                                        <p:tgtEl>
                                          <p:spTgt spid="23559"/>
                                        </p:tgtEl>
                                      </p:cBhvr>
                                    </p:animEffect>
                                  </p:childTnLst>
                                </p:cTn>
                              </p:par>
                            </p:childTnLst>
                          </p:cTn>
                        </p:par>
                        <p:par>
                          <p:cTn id="48" fill="hold">
                            <p:stCondLst>
                              <p:cond delay="11000"/>
                            </p:stCondLst>
                            <p:childTnLst>
                              <p:par>
                                <p:cTn id="49" presetID="12" presetClass="entr" presetSubtype="4" fill="hold" grpId="1" nodeType="afterEffect">
                                  <p:stCondLst>
                                    <p:cond delay="0"/>
                                  </p:stCondLst>
                                  <p:childTnLst>
                                    <p:set>
                                      <p:cBhvr>
                                        <p:cTn id="50" dur="1" fill="hold">
                                          <p:stCondLst>
                                            <p:cond delay="0"/>
                                          </p:stCondLst>
                                        </p:cTn>
                                        <p:tgtEl>
                                          <p:spTgt spid="23556"/>
                                        </p:tgtEl>
                                        <p:attrNameLst>
                                          <p:attrName>style.visibility</p:attrName>
                                        </p:attrNameLst>
                                      </p:cBhvr>
                                      <p:to>
                                        <p:strVal val="visible"/>
                                      </p:to>
                                    </p:set>
                                    <p:animEffect transition="in" filter="slide(fromBottom)">
                                      <p:cBhvr>
                                        <p:cTn id="51" dur="1000"/>
                                        <p:tgtEl>
                                          <p:spTgt spid="23556"/>
                                        </p:tgtEl>
                                      </p:cBhvr>
                                    </p:animEffect>
                                  </p:childTnLst>
                                </p:cTn>
                              </p:par>
                            </p:childTnLst>
                          </p:cTn>
                        </p:par>
                        <p:par>
                          <p:cTn id="52" fill="hold">
                            <p:stCondLst>
                              <p:cond delay="12000"/>
                            </p:stCondLst>
                            <p:childTnLst>
                              <p:par>
                                <p:cTn id="53" presetID="12" presetClass="entr" presetSubtype="1" fill="hold" grpId="0" nodeType="afterEffect">
                                  <p:stCondLst>
                                    <p:cond delay="0"/>
                                  </p:stCondLst>
                                  <p:childTnLst>
                                    <p:set>
                                      <p:cBhvr>
                                        <p:cTn id="54" dur="1" fill="hold">
                                          <p:stCondLst>
                                            <p:cond delay="0"/>
                                          </p:stCondLst>
                                        </p:cTn>
                                        <p:tgtEl>
                                          <p:spTgt spid="23572"/>
                                        </p:tgtEl>
                                        <p:attrNameLst>
                                          <p:attrName>style.visibility</p:attrName>
                                        </p:attrNameLst>
                                      </p:cBhvr>
                                      <p:to>
                                        <p:strVal val="visible"/>
                                      </p:to>
                                    </p:set>
                                    <p:animEffect transition="in" filter="slide(fromTop)">
                                      <p:cBhvr>
                                        <p:cTn id="55" dur="1000"/>
                                        <p:tgtEl>
                                          <p:spTgt spid="23572"/>
                                        </p:tgtEl>
                                      </p:cBhvr>
                                    </p:animEffect>
                                  </p:childTnLst>
                                </p:cTn>
                              </p:par>
                            </p:childTnLst>
                          </p:cTn>
                        </p:par>
                        <p:par>
                          <p:cTn id="56" fill="hold">
                            <p:stCondLst>
                              <p:cond delay="13000"/>
                            </p:stCondLst>
                            <p:childTnLst>
                              <p:par>
                                <p:cTn id="57" presetID="12" presetClass="entr" presetSubtype="4" fill="hold" grpId="0" nodeType="afterEffect">
                                  <p:stCondLst>
                                    <p:cond delay="0"/>
                                  </p:stCondLst>
                                  <p:childTnLst>
                                    <p:set>
                                      <p:cBhvr>
                                        <p:cTn id="58" dur="1" fill="hold">
                                          <p:stCondLst>
                                            <p:cond delay="0"/>
                                          </p:stCondLst>
                                        </p:cTn>
                                        <p:tgtEl>
                                          <p:spTgt spid="23560"/>
                                        </p:tgtEl>
                                        <p:attrNameLst>
                                          <p:attrName>style.visibility</p:attrName>
                                        </p:attrNameLst>
                                      </p:cBhvr>
                                      <p:to>
                                        <p:strVal val="visible"/>
                                      </p:to>
                                    </p:set>
                                    <p:animEffect transition="in" filter="slide(fromBottom)">
                                      <p:cBhvr>
                                        <p:cTn id="59" dur="1000"/>
                                        <p:tgtEl>
                                          <p:spTgt spid="23560"/>
                                        </p:tgtEl>
                                      </p:cBhvr>
                                    </p:animEffect>
                                  </p:childTnLst>
                                </p:cTn>
                              </p:par>
                            </p:childTnLst>
                          </p:cTn>
                        </p:par>
                        <p:par>
                          <p:cTn id="60" fill="hold">
                            <p:stCondLst>
                              <p:cond delay="14000"/>
                            </p:stCondLst>
                            <p:childTnLst>
                              <p:par>
                                <p:cTn id="61" presetID="12" presetClass="entr" presetSubtype="1" fill="hold" grpId="0" nodeType="afterEffect">
                                  <p:stCondLst>
                                    <p:cond delay="0"/>
                                  </p:stCondLst>
                                  <p:childTnLst>
                                    <p:set>
                                      <p:cBhvr>
                                        <p:cTn id="62" dur="1" fill="hold">
                                          <p:stCondLst>
                                            <p:cond delay="0"/>
                                          </p:stCondLst>
                                        </p:cTn>
                                        <p:tgtEl>
                                          <p:spTgt spid="23571"/>
                                        </p:tgtEl>
                                        <p:attrNameLst>
                                          <p:attrName>style.visibility</p:attrName>
                                        </p:attrNameLst>
                                      </p:cBhvr>
                                      <p:to>
                                        <p:strVal val="visible"/>
                                      </p:to>
                                    </p:set>
                                    <p:animEffect transition="in" filter="slide(fromTop)">
                                      <p:cBhvr>
                                        <p:cTn id="63" dur="1000"/>
                                        <p:tgtEl>
                                          <p:spTgt spid="23571"/>
                                        </p:tgtEl>
                                      </p:cBhvr>
                                    </p:animEffect>
                                  </p:childTnLst>
                                </p:cTn>
                              </p:par>
                            </p:childTnLst>
                          </p:cTn>
                        </p:par>
                        <p:par>
                          <p:cTn id="64" fill="hold">
                            <p:stCondLst>
                              <p:cond delay="15000"/>
                            </p:stCondLst>
                            <p:childTnLst>
                              <p:par>
                                <p:cTn id="65" presetID="12" presetClass="entr" presetSubtype="4" fill="hold" grpId="0" nodeType="afterEffect">
                                  <p:stCondLst>
                                    <p:cond delay="0"/>
                                  </p:stCondLst>
                                  <p:childTnLst>
                                    <p:set>
                                      <p:cBhvr>
                                        <p:cTn id="66" dur="1" fill="hold">
                                          <p:stCondLst>
                                            <p:cond delay="0"/>
                                          </p:stCondLst>
                                        </p:cTn>
                                        <p:tgtEl>
                                          <p:spTgt spid="23563"/>
                                        </p:tgtEl>
                                        <p:attrNameLst>
                                          <p:attrName>style.visibility</p:attrName>
                                        </p:attrNameLst>
                                      </p:cBhvr>
                                      <p:to>
                                        <p:strVal val="visible"/>
                                      </p:to>
                                    </p:set>
                                    <p:animEffect transition="in" filter="slide(fromBottom)">
                                      <p:cBhvr>
                                        <p:cTn id="67" dur="1000"/>
                                        <p:tgtEl>
                                          <p:spTgt spid="23563"/>
                                        </p:tgtEl>
                                      </p:cBhvr>
                                    </p:animEffect>
                                  </p:childTnLst>
                                </p:cTn>
                              </p:par>
                            </p:childTnLst>
                          </p:cTn>
                        </p:par>
                        <p:par>
                          <p:cTn id="68" fill="hold">
                            <p:stCondLst>
                              <p:cond delay="16000"/>
                            </p:stCondLst>
                            <p:childTnLst>
                              <p:par>
                                <p:cTn id="69" presetID="12" presetClass="entr" presetSubtype="1" fill="hold" grpId="0" nodeType="afterEffect">
                                  <p:stCondLst>
                                    <p:cond delay="0"/>
                                  </p:stCondLst>
                                  <p:childTnLst>
                                    <p:set>
                                      <p:cBhvr>
                                        <p:cTn id="70" dur="1" fill="hold">
                                          <p:stCondLst>
                                            <p:cond delay="0"/>
                                          </p:stCondLst>
                                        </p:cTn>
                                        <p:tgtEl>
                                          <p:spTgt spid="23575"/>
                                        </p:tgtEl>
                                        <p:attrNameLst>
                                          <p:attrName>style.visibility</p:attrName>
                                        </p:attrNameLst>
                                      </p:cBhvr>
                                      <p:to>
                                        <p:strVal val="visible"/>
                                      </p:to>
                                    </p:set>
                                    <p:animEffect transition="in" filter="slide(fromTop)">
                                      <p:cBhvr>
                                        <p:cTn id="71" dur="1000"/>
                                        <p:tgtEl>
                                          <p:spTgt spid="23575"/>
                                        </p:tgtEl>
                                      </p:cBhvr>
                                    </p:animEffect>
                                  </p:childTnLst>
                                </p:cTn>
                              </p:par>
                            </p:childTnLst>
                          </p:cTn>
                        </p:par>
                        <p:par>
                          <p:cTn id="72" fill="hold">
                            <p:stCondLst>
                              <p:cond delay="17000"/>
                            </p:stCondLst>
                            <p:childTnLst>
                              <p:par>
                                <p:cTn id="73" presetID="12" presetClass="entr" presetSubtype="4" fill="hold" grpId="0" nodeType="afterEffect">
                                  <p:stCondLst>
                                    <p:cond delay="0"/>
                                  </p:stCondLst>
                                  <p:childTnLst>
                                    <p:set>
                                      <p:cBhvr>
                                        <p:cTn id="74" dur="1" fill="hold">
                                          <p:stCondLst>
                                            <p:cond delay="0"/>
                                          </p:stCondLst>
                                        </p:cTn>
                                        <p:tgtEl>
                                          <p:spTgt spid="23564"/>
                                        </p:tgtEl>
                                        <p:attrNameLst>
                                          <p:attrName>style.visibility</p:attrName>
                                        </p:attrNameLst>
                                      </p:cBhvr>
                                      <p:to>
                                        <p:strVal val="visible"/>
                                      </p:to>
                                    </p:set>
                                    <p:animEffect transition="in" filter="slide(fromBottom)">
                                      <p:cBhvr>
                                        <p:cTn id="75" dur="1000"/>
                                        <p:tgtEl>
                                          <p:spTgt spid="23564"/>
                                        </p:tgtEl>
                                      </p:cBhvr>
                                    </p:animEffect>
                                  </p:childTnLst>
                                </p:cTn>
                              </p:par>
                            </p:childTnLst>
                          </p:cTn>
                        </p:par>
                        <p:par>
                          <p:cTn id="76" fill="hold">
                            <p:stCondLst>
                              <p:cond delay="18000"/>
                            </p:stCondLst>
                            <p:childTnLst>
                              <p:par>
                                <p:cTn id="77" presetID="12" presetClass="entr" presetSubtype="1" fill="hold" grpId="0" nodeType="afterEffect">
                                  <p:stCondLst>
                                    <p:cond delay="0"/>
                                  </p:stCondLst>
                                  <p:childTnLst>
                                    <p:set>
                                      <p:cBhvr>
                                        <p:cTn id="78" dur="1" fill="hold">
                                          <p:stCondLst>
                                            <p:cond delay="0"/>
                                          </p:stCondLst>
                                        </p:cTn>
                                        <p:tgtEl>
                                          <p:spTgt spid="23574"/>
                                        </p:tgtEl>
                                        <p:attrNameLst>
                                          <p:attrName>style.visibility</p:attrName>
                                        </p:attrNameLst>
                                      </p:cBhvr>
                                      <p:to>
                                        <p:strVal val="visible"/>
                                      </p:to>
                                    </p:set>
                                    <p:animEffect transition="in" filter="slide(fromTop)">
                                      <p:cBhvr>
                                        <p:cTn id="79" dur="1000"/>
                                        <p:tgtEl>
                                          <p:spTgt spid="23574"/>
                                        </p:tgtEl>
                                      </p:cBhvr>
                                    </p:animEffect>
                                  </p:childTnLst>
                                </p:cTn>
                              </p:par>
                            </p:childTnLst>
                          </p:cTn>
                        </p:par>
                        <p:par>
                          <p:cTn id="80" fill="hold">
                            <p:stCondLst>
                              <p:cond delay="19000"/>
                            </p:stCondLst>
                            <p:childTnLst>
                              <p:par>
                                <p:cTn id="81" presetID="12" presetClass="entr" presetSubtype="4" fill="hold" grpId="0" nodeType="afterEffect">
                                  <p:stCondLst>
                                    <p:cond delay="0"/>
                                  </p:stCondLst>
                                  <p:childTnLst>
                                    <p:set>
                                      <p:cBhvr>
                                        <p:cTn id="82" dur="1" fill="hold">
                                          <p:stCondLst>
                                            <p:cond delay="0"/>
                                          </p:stCondLst>
                                        </p:cTn>
                                        <p:tgtEl>
                                          <p:spTgt spid="23565"/>
                                        </p:tgtEl>
                                        <p:attrNameLst>
                                          <p:attrName>style.visibility</p:attrName>
                                        </p:attrNameLst>
                                      </p:cBhvr>
                                      <p:to>
                                        <p:strVal val="visible"/>
                                      </p:to>
                                    </p:set>
                                    <p:animEffect transition="in" filter="slide(fromBottom)">
                                      <p:cBhvr>
                                        <p:cTn id="83" dur="1000"/>
                                        <p:tgtEl>
                                          <p:spTgt spid="23565"/>
                                        </p:tgtEl>
                                      </p:cBhvr>
                                    </p:animEffect>
                                  </p:childTnLst>
                                </p:cTn>
                              </p:par>
                            </p:childTnLst>
                          </p:cTn>
                        </p:par>
                        <p:par>
                          <p:cTn id="84" fill="hold">
                            <p:stCondLst>
                              <p:cond delay="20000"/>
                            </p:stCondLst>
                            <p:childTnLst>
                              <p:par>
                                <p:cTn id="85" presetID="12" presetClass="entr" presetSubtype="1" fill="hold" grpId="0" nodeType="afterEffect">
                                  <p:stCondLst>
                                    <p:cond delay="0"/>
                                  </p:stCondLst>
                                  <p:childTnLst>
                                    <p:set>
                                      <p:cBhvr>
                                        <p:cTn id="86" dur="1" fill="hold">
                                          <p:stCondLst>
                                            <p:cond delay="0"/>
                                          </p:stCondLst>
                                        </p:cTn>
                                        <p:tgtEl>
                                          <p:spTgt spid="23573"/>
                                        </p:tgtEl>
                                        <p:attrNameLst>
                                          <p:attrName>style.visibility</p:attrName>
                                        </p:attrNameLst>
                                      </p:cBhvr>
                                      <p:to>
                                        <p:strVal val="visible"/>
                                      </p:to>
                                    </p:set>
                                    <p:animEffect transition="in" filter="slide(fromTop)">
                                      <p:cBhvr>
                                        <p:cTn id="87" dur="1000"/>
                                        <p:tgtEl>
                                          <p:spTgt spid="23573"/>
                                        </p:tgtEl>
                                      </p:cBhvr>
                                    </p:animEffect>
                                  </p:childTnLst>
                                </p:cTn>
                              </p:par>
                            </p:childTnLst>
                          </p:cTn>
                        </p:par>
                        <p:par>
                          <p:cTn id="88" fill="hold">
                            <p:stCondLst>
                              <p:cond delay="21000"/>
                            </p:stCondLst>
                            <p:childTnLst>
                              <p:par>
                                <p:cTn id="89" presetID="12" presetClass="entr" presetSubtype="4" fill="hold" grpId="0" nodeType="afterEffect">
                                  <p:stCondLst>
                                    <p:cond delay="0"/>
                                  </p:stCondLst>
                                  <p:childTnLst>
                                    <p:set>
                                      <p:cBhvr>
                                        <p:cTn id="90" dur="1" fill="hold">
                                          <p:stCondLst>
                                            <p:cond delay="0"/>
                                          </p:stCondLst>
                                        </p:cTn>
                                        <p:tgtEl>
                                          <p:spTgt spid="23561"/>
                                        </p:tgtEl>
                                        <p:attrNameLst>
                                          <p:attrName>style.visibility</p:attrName>
                                        </p:attrNameLst>
                                      </p:cBhvr>
                                      <p:to>
                                        <p:strVal val="visible"/>
                                      </p:to>
                                    </p:set>
                                    <p:animEffect transition="in" filter="slide(fromBottom)">
                                      <p:cBhvr>
                                        <p:cTn id="91" dur="1000"/>
                                        <p:tgtEl>
                                          <p:spTgt spid="235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animBg="1"/>
      <p:bldP spid="23556" grpId="0" animBg="1"/>
      <p:bldP spid="23556" grpId="1" animBg="1"/>
      <p:bldP spid="23557" grpId="0" animBg="1"/>
      <p:bldP spid="23558" grpId="0" animBg="1"/>
      <p:bldP spid="23559" grpId="0" animBg="1"/>
      <p:bldP spid="23560" grpId="0" animBg="1"/>
      <p:bldP spid="23561" grpId="0" animBg="1"/>
      <p:bldP spid="23562" grpId="0" animBg="1"/>
      <p:bldP spid="23563" grpId="0" animBg="1"/>
      <p:bldP spid="23564" grpId="0" animBg="1"/>
      <p:bldP spid="23565" grpId="0" animBg="1"/>
      <p:bldP spid="23566" grpId="0" animBg="1"/>
      <p:bldP spid="23567" grpId="0" animBg="1"/>
      <p:bldP spid="23568" grpId="0" animBg="1"/>
      <p:bldP spid="23569" grpId="0" animBg="1"/>
      <p:bldP spid="23570" grpId="0" animBg="1"/>
      <p:bldP spid="23571" grpId="0" animBg="1"/>
      <p:bldP spid="23572" grpId="0" animBg="1"/>
      <p:bldP spid="23573" grpId="0" animBg="1"/>
      <p:bldP spid="23574" grpId="0" animBg="1"/>
      <p:bldP spid="2357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152400" y="1269830"/>
            <a:ext cx="8902459" cy="5359570"/>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indent="118745" algn="justLow" rtl="1">
              <a:lnSpc>
                <a:spcPct val="115000"/>
              </a:lnSpc>
              <a:spcBef>
                <a:spcPts val="600"/>
              </a:spcBef>
            </a:pPr>
            <a:endParaRPr lang="en-US" sz="3200" dirty="0">
              <a:solidFill>
                <a:srgbClr val="C00000"/>
              </a:solidFill>
              <a:ea typeface="Times New Roman"/>
              <a:cs typeface="Arial"/>
            </a:endParaRPr>
          </a:p>
        </p:txBody>
      </p:sp>
      <p:sp>
        <p:nvSpPr>
          <p:cNvPr id="5" name="عنصر نائب للمحتوى 1"/>
          <p:cNvSpPr txBox="1">
            <a:spLocks/>
          </p:cNvSpPr>
          <p:nvPr/>
        </p:nvSpPr>
        <p:spPr>
          <a:xfrm>
            <a:off x="333272" y="2286000"/>
            <a:ext cx="8488467" cy="47101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endParaRPr lang="ar-SA" dirty="0" smtClean="0">
              <a:solidFill>
                <a:prstClr val="black"/>
              </a:solidFill>
            </a:endParaRPr>
          </a:p>
        </p:txBody>
      </p:sp>
      <p:graphicFrame>
        <p:nvGraphicFramePr>
          <p:cNvPr id="9" name="Group 47"/>
          <p:cNvGraphicFramePr>
            <a:graphicFrameLocks/>
          </p:cNvGraphicFramePr>
          <p:nvPr>
            <p:extLst>
              <p:ext uri="{D42A27DB-BD31-4B8C-83A1-F6EECF244321}">
                <p14:modId xmlns:p14="http://schemas.microsoft.com/office/powerpoint/2010/main" val="1868802134"/>
              </p:ext>
            </p:extLst>
          </p:nvPr>
        </p:nvGraphicFramePr>
        <p:xfrm>
          <a:off x="333271" y="1447799"/>
          <a:ext cx="8509242" cy="4960719"/>
        </p:xfrm>
        <a:graphic>
          <a:graphicData uri="http://schemas.openxmlformats.org/drawingml/2006/table">
            <a:tbl>
              <a:tblPr rtl="1"/>
              <a:tblGrid>
                <a:gridCol w="2441713"/>
                <a:gridCol w="3021496"/>
                <a:gridCol w="3046033"/>
              </a:tblGrid>
              <a:tr h="304800">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dirty="0" err="1" smtClean="0">
                          <a:ln>
                            <a:noFill/>
                          </a:ln>
                          <a:solidFill>
                            <a:schemeClr val="bg1"/>
                          </a:solidFill>
                          <a:effectLst/>
                          <a:latin typeface="Arial" pitchFamily="34" charset="0"/>
                          <a:cs typeface="Arial" pitchFamily="34" charset="0"/>
                        </a:rPr>
                        <a:t>وجة</a:t>
                      </a:r>
                      <a:r>
                        <a:rPr kumimoji="0" lang="ar-SA" sz="2600" b="1" i="0" u="none" strike="noStrike" cap="none" normalizeH="0" baseline="0" dirty="0" smtClean="0">
                          <a:ln>
                            <a:noFill/>
                          </a:ln>
                          <a:solidFill>
                            <a:schemeClr val="bg1"/>
                          </a:solidFill>
                          <a:effectLst/>
                          <a:latin typeface="Arial" pitchFamily="34" charset="0"/>
                          <a:cs typeface="Arial" pitchFamily="34" charset="0"/>
                        </a:rPr>
                        <a:t> المقارنة</a:t>
                      </a:r>
                      <a:endParaRPr kumimoji="0" lang="en-US" sz="2600" b="1" i="0" u="none" strike="noStrike" cap="none" normalizeH="0" baseline="0" dirty="0" smtClean="0">
                        <a:ln>
                          <a:noFill/>
                        </a:ln>
                        <a:solidFill>
                          <a:schemeClr val="bg1"/>
                        </a:solidFill>
                        <a:effectLst/>
                        <a:latin typeface="Arial" pitchFamily="34" charset="0"/>
                        <a:cs typeface="Arial" pitchFamily="34" charset="0"/>
                      </a:endParaRPr>
                    </a:p>
                  </a:txBody>
                  <a:tcPr marL="90000" marR="90000" marT="46807" marB="46807"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0000"/>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bg1"/>
                          </a:solidFill>
                          <a:effectLst/>
                          <a:latin typeface="Arial" pitchFamily="34" charset="0"/>
                          <a:cs typeface="Arial" pitchFamily="34" charset="0"/>
                        </a:rPr>
                        <a:t>الاختبار الموضوعي</a:t>
                      </a:r>
                      <a:endParaRPr kumimoji="0" lang="en-US" sz="2600" b="1" i="0" u="none" strike="noStrike" cap="none" normalizeH="0" baseline="0" smtClean="0">
                        <a:ln>
                          <a:noFill/>
                        </a:ln>
                        <a:solidFill>
                          <a:schemeClr val="bg1"/>
                        </a:solidFill>
                        <a:effectLst/>
                        <a:latin typeface="Arial" pitchFamily="34" charset="0"/>
                        <a:cs typeface="Arial" pitchFamily="34" charset="0"/>
                      </a:endParaRPr>
                    </a:p>
                  </a:txBody>
                  <a:tcPr marL="90000" marR="90000" marT="46807" marB="4680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0000"/>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dirty="0" smtClean="0">
                          <a:ln>
                            <a:noFill/>
                          </a:ln>
                          <a:solidFill>
                            <a:schemeClr val="bg1"/>
                          </a:solidFill>
                          <a:effectLst/>
                          <a:latin typeface="Arial" pitchFamily="34" charset="0"/>
                          <a:cs typeface="Arial" pitchFamily="34" charset="0"/>
                        </a:rPr>
                        <a:t>اختبار المقال</a:t>
                      </a:r>
                      <a:endParaRPr kumimoji="0" lang="en-US" sz="2600" b="1" i="0" u="none" strike="noStrike" cap="none" normalizeH="0" baseline="0" dirty="0" smtClean="0">
                        <a:ln>
                          <a:noFill/>
                        </a:ln>
                        <a:solidFill>
                          <a:schemeClr val="bg1"/>
                        </a:solidFill>
                        <a:effectLst/>
                        <a:latin typeface="Arial" pitchFamily="34" charset="0"/>
                        <a:cs typeface="Arial" pitchFamily="34" charset="0"/>
                      </a:endParaRPr>
                    </a:p>
                  </a:txBody>
                  <a:tcPr marL="90000" marR="90000" marT="46807" marB="46807"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0000"/>
                    </a:solidFill>
                  </a:tcPr>
                </a:tc>
              </a:tr>
              <a:tr h="2057400">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dirty="0" smtClean="0">
                          <a:ln>
                            <a:noFill/>
                          </a:ln>
                          <a:solidFill>
                            <a:schemeClr val="tx1"/>
                          </a:solidFill>
                          <a:effectLst/>
                          <a:latin typeface="Arial" pitchFamily="34" charset="0"/>
                          <a:cs typeface="Arial" pitchFamily="34" charset="0"/>
                        </a:rPr>
                        <a:t> </a:t>
                      </a:r>
                    </a:p>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dirty="0" smtClean="0">
                          <a:ln>
                            <a:noFill/>
                          </a:ln>
                          <a:solidFill>
                            <a:schemeClr val="tx1"/>
                          </a:solidFill>
                          <a:effectLst/>
                          <a:latin typeface="Arial" pitchFamily="34" charset="0"/>
                          <a:cs typeface="Arial" pitchFamily="34" charset="0"/>
                        </a:rPr>
                        <a:t>  (1)</a:t>
                      </a:r>
                    </a:p>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dirty="0" smtClean="0">
                          <a:ln>
                            <a:noFill/>
                          </a:ln>
                          <a:solidFill>
                            <a:schemeClr val="tx1"/>
                          </a:solidFill>
                          <a:effectLst/>
                          <a:latin typeface="Arial" pitchFamily="34" charset="0"/>
                          <a:cs typeface="Arial" pitchFamily="34" charset="0"/>
                        </a:rPr>
                        <a:t>النواتج التعلمية</a:t>
                      </a:r>
                      <a:endParaRPr kumimoji="0" lang="en-US" sz="2600" b="1" i="0" u="none" strike="noStrike" cap="none" normalizeH="0" baseline="0" dirty="0" smtClean="0">
                        <a:ln>
                          <a:noFill/>
                        </a:ln>
                        <a:solidFill>
                          <a:schemeClr val="tx1"/>
                        </a:solidFill>
                        <a:effectLst/>
                        <a:latin typeface="Arial" pitchFamily="34" charset="0"/>
                        <a:cs typeface="Arial" pitchFamily="34" charset="0"/>
                      </a:endParaRPr>
                    </a:p>
                  </a:txBody>
                  <a:tcPr marT="45726" marB="45726"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E9CE8"/>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dirty="0" smtClean="0">
                          <a:ln>
                            <a:noFill/>
                          </a:ln>
                          <a:solidFill>
                            <a:schemeClr val="tx1"/>
                          </a:solidFill>
                          <a:effectLst/>
                          <a:latin typeface="Arial" pitchFamily="34" charset="0"/>
                          <a:cs typeface="Arial" pitchFamily="34" charset="0"/>
                        </a:rPr>
                        <a:t>جيد في قياس مستويات المعرفة والفهم والتطبيق والتحليل وغير مناسب بالنسبة للتركيب والتقويم</a:t>
                      </a:r>
                      <a:endParaRPr kumimoji="0" lang="en-US" sz="2600" b="1" i="0" u="none" strike="noStrike" cap="none" normalizeH="0" baseline="0" dirty="0" smtClean="0">
                        <a:ln>
                          <a:noFill/>
                        </a:ln>
                        <a:solidFill>
                          <a:schemeClr val="tx1"/>
                        </a:solidFill>
                        <a:effectLst/>
                        <a:latin typeface="Arial" pitchFamily="34" charset="0"/>
                        <a:cs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dirty="0" smtClean="0">
                          <a:ln>
                            <a:noFill/>
                          </a:ln>
                          <a:solidFill>
                            <a:schemeClr val="tx1"/>
                          </a:solidFill>
                          <a:effectLst/>
                          <a:latin typeface="Arial" pitchFamily="34" charset="0"/>
                          <a:cs typeface="Arial" pitchFamily="34" charset="0"/>
                        </a:rPr>
                        <a:t>غير مناسب لقياس مستوى المعرفة وجيد في قياس الفهم والتطبيق والتحليل وممتاز</a:t>
                      </a:r>
                      <a:r>
                        <a:rPr kumimoji="0" lang="ar-EG" sz="2600" b="1" i="0" u="none" strike="noStrike" cap="none" normalizeH="0" baseline="0" dirty="0" smtClean="0">
                          <a:ln>
                            <a:noFill/>
                          </a:ln>
                          <a:solidFill>
                            <a:schemeClr val="tx1"/>
                          </a:solidFill>
                          <a:effectLst/>
                          <a:latin typeface="Arial" pitchFamily="34" charset="0"/>
                          <a:cs typeface="Arial" pitchFamily="34" charset="0"/>
                        </a:rPr>
                        <a:t> </a:t>
                      </a:r>
                      <a:r>
                        <a:rPr kumimoji="0" lang="ar-SA" sz="2600" b="1" i="0" u="none" strike="noStrike" cap="none" normalizeH="0" baseline="0" dirty="0" smtClean="0">
                          <a:ln>
                            <a:noFill/>
                          </a:ln>
                          <a:solidFill>
                            <a:schemeClr val="tx1"/>
                          </a:solidFill>
                          <a:effectLst/>
                          <a:latin typeface="Arial" pitchFamily="34" charset="0"/>
                          <a:cs typeface="Arial" pitchFamily="34" charset="0"/>
                        </a:rPr>
                        <a:t>بالنسبة للتركيب والتقويم</a:t>
                      </a:r>
                      <a:endParaRPr kumimoji="0" lang="ar-EG" sz="2600" b="1" i="0" u="none" strike="noStrike" cap="none" normalizeH="0" baseline="0" dirty="0" smtClean="0">
                        <a:ln>
                          <a:noFill/>
                        </a:ln>
                        <a:solidFill>
                          <a:schemeClr val="tx1"/>
                        </a:solidFill>
                        <a:effectLst/>
                        <a:latin typeface="Arial" pitchFamily="34" charset="0"/>
                        <a:cs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00"/>
                    </a:solidFill>
                  </a:tcPr>
                </a:tc>
              </a:tr>
              <a:tr h="1038793">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tx1"/>
                          </a:solidFill>
                          <a:effectLst/>
                          <a:latin typeface="Arial" pitchFamily="34" charset="0"/>
                          <a:cs typeface="Arial" pitchFamily="34" charset="0"/>
                        </a:rPr>
                        <a:t>(2)</a:t>
                      </a:r>
                    </a:p>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tx1"/>
                          </a:solidFill>
                          <a:effectLst/>
                          <a:latin typeface="Arial" pitchFamily="34" charset="0"/>
                          <a:cs typeface="Arial" pitchFamily="34" charset="0"/>
                        </a:rPr>
                        <a:t>تمثيل المحتوى</a:t>
                      </a:r>
                      <a:endParaRPr kumimoji="0" lang="en-US" sz="2600" b="1" i="0" u="none" strike="noStrike" cap="none" normalizeH="0" baseline="0" smtClean="0">
                        <a:ln>
                          <a:noFill/>
                        </a:ln>
                        <a:solidFill>
                          <a:schemeClr val="tx1"/>
                        </a:solidFill>
                        <a:effectLst/>
                        <a:latin typeface="Arial" pitchFamily="34" charset="0"/>
                        <a:cs typeface="Arial" pitchFamily="34" charset="0"/>
                      </a:endParaRPr>
                    </a:p>
                  </a:txBody>
                  <a:tcPr marT="45726" marB="45726"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E9CE8"/>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tx1"/>
                          </a:solidFill>
                          <a:effectLst/>
                          <a:latin typeface="Arial" pitchFamily="34" charset="0"/>
                          <a:cs typeface="Arial" pitchFamily="34" charset="0"/>
                        </a:rPr>
                        <a:t>تمثيل جيد لمحتوى المادة الدراسية </a:t>
                      </a:r>
                      <a:endParaRPr kumimoji="0" lang="en-US" sz="2600" b="1" i="0" u="none" strike="noStrike" cap="none" normalizeH="0" baseline="0" smtClean="0">
                        <a:ln>
                          <a:noFill/>
                        </a:ln>
                        <a:solidFill>
                          <a:schemeClr val="tx1"/>
                        </a:solidFill>
                        <a:effectLst/>
                        <a:latin typeface="Arial" pitchFamily="34" charset="0"/>
                        <a:cs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tx1"/>
                          </a:solidFill>
                          <a:effectLst/>
                          <a:latin typeface="Arial" pitchFamily="34" charset="0"/>
                          <a:cs typeface="Arial" pitchFamily="34" charset="0"/>
                        </a:rPr>
                        <a:t>تمثيل غير مناسب للمحتوى</a:t>
                      </a:r>
                      <a:endParaRPr kumimoji="0" lang="en-US" sz="2600" b="1" i="0" u="none" strike="noStrike" cap="none" normalizeH="0" baseline="0" smtClean="0">
                        <a:ln>
                          <a:noFill/>
                        </a:ln>
                        <a:solidFill>
                          <a:schemeClr val="tx1"/>
                        </a:solidFill>
                        <a:effectLst/>
                        <a:latin typeface="Arial" pitchFamily="34" charset="0"/>
                        <a:cs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00"/>
                    </a:solidFill>
                  </a:tcPr>
                </a:tc>
              </a:tr>
              <a:tr h="1057232">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dirty="0" smtClean="0">
                          <a:ln>
                            <a:noFill/>
                          </a:ln>
                          <a:solidFill>
                            <a:schemeClr val="tx1"/>
                          </a:solidFill>
                          <a:effectLst/>
                          <a:latin typeface="Arial" pitchFamily="34" charset="0"/>
                          <a:cs typeface="Arial" pitchFamily="34" charset="0"/>
                        </a:rPr>
                        <a:t>(3)</a:t>
                      </a:r>
                    </a:p>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dirty="0" smtClean="0">
                          <a:ln>
                            <a:noFill/>
                          </a:ln>
                          <a:solidFill>
                            <a:schemeClr val="tx1"/>
                          </a:solidFill>
                          <a:effectLst/>
                          <a:latin typeface="Arial" pitchFamily="34" charset="0"/>
                          <a:cs typeface="Arial" pitchFamily="34" charset="0"/>
                        </a:rPr>
                        <a:t>إعداد الأسئلة </a:t>
                      </a:r>
                      <a:endParaRPr kumimoji="0" lang="en-US" sz="2600" b="1" i="0" u="none" strike="noStrike" cap="none" normalizeH="0" baseline="0" dirty="0" smtClean="0">
                        <a:ln>
                          <a:noFill/>
                        </a:ln>
                        <a:solidFill>
                          <a:schemeClr val="tx1"/>
                        </a:solidFill>
                        <a:effectLst/>
                        <a:latin typeface="Arial" pitchFamily="34" charset="0"/>
                        <a:cs typeface="Arial" pitchFamily="34" charset="0"/>
                      </a:endParaRPr>
                    </a:p>
                  </a:txBody>
                  <a:tcPr marT="45726" marB="45726"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7E9CE8"/>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tx1"/>
                          </a:solidFill>
                          <a:effectLst/>
                          <a:latin typeface="Arial" pitchFamily="34" charset="0"/>
                          <a:cs typeface="Arial" pitchFamily="34" charset="0"/>
                        </a:rPr>
                        <a:t>تحتاج إلى وقت ومجهود كبيرين</a:t>
                      </a:r>
                      <a:endParaRPr kumimoji="0" lang="en-US" sz="2600" b="1" i="0" u="none" strike="noStrike" cap="none" normalizeH="0" baseline="0" smtClean="0">
                        <a:ln>
                          <a:noFill/>
                        </a:ln>
                        <a:solidFill>
                          <a:schemeClr val="tx1"/>
                        </a:solidFill>
                        <a:effectLst/>
                        <a:latin typeface="Arial" pitchFamily="34" charset="0"/>
                        <a:cs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dirty="0" smtClean="0">
                          <a:ln>
                            <a:noFill/>
                          </a:ln>
                          <a:solidFill>
                            <a:schemeClr val="tx1"/>
                          </a:solidFill>
                          <a:effectLst/>
                          <a:latin typeface="Arial" pitchFamily="34" charset="0"/>
                          <a:cs typeface="Arial" pitchFamily="34" charset="0"/>
                        </a:rPr>
                        <a:t>أسهل من الاختبارات الموضوعية </a:t>
                      </a:r>
                      <a:endParaRPr kumimoji="0" lang="en-US" sz="26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1" i="0" u="none" strike="noStrike" cap="none" normalizeH="0" baseline="0" dirty="0" smtClean="0">
                        <a:ln>
                          <a:noFill/>
                        </a:ln>
                        <a:solidFill>
                          <a:schemeClr val="tx1"/>
                        </a:solidFill>
                        <a:effectLst/>
                        <a:latin typeface="Arial" pitchFamily="34" charset="0"/>
                        <a:cs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CCCC00"/>
                    </a:solidFill>
                  </a:tcPr>
                </a:tc>
              </a:tr>
            </a:tbl>
          </a:graphicData>
        </a:graphic>
      </p:graphicFrame>
      <p:sp>
        <p:nvSpPr>
          <p:cNvPr id="11" name="Rectangle 4"/>
          <p:cNvSpPr txBox="1">
            <a:spLocks noChangeArrowheads="1"/>
          </p:cNvSpPr>
          <p:nvPr/>
        </p:nvSpPr>
        <p:spPr bwMode="auto">
          <a:xfrm>
            <a:off x="333272" y="561944"/>
            <a:ext cx="8001000" cy="642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1" eaLnBrk="0" fontAlgn="base" hangingPunct="0">
              <a:spcBef>
                <a:spcPct val="0"/>
              </a:spcBef>
              <a:spcAft>
                <a:spcPct val="0"/>
              </a:spcAft>
              <a:defRPr sz="3900" b="1">
                <a:solidFill>
                  <a:schemeClr val="tx2"/>
                </a:solidFill>
                <a:latin typeface="+mj-lt"/>
                <a:ea typeface="+mj-ea"/>
                <a:cs typeface="+mj-cs"/>
              </a:defRPr>
            </a:lvl1pPr>
            <a:lvl2pPr algn="l" rtl="1" eaLnBrk="0" fontAlgn="base" hangingPunct="0">
              <a:spcBef>
                <a:spcPct val="0"/>
              </a:spcBef>
              <a:spcAft>
                <a:spcPct val="0"/>
              </a:spcAft>
              <a:defRPr sz="3900" b="1">
                <a:solidFill>
                  <a:schemeClr val="tx2"/>
                </a:solidFill>
                <a:latin typeface="Arial" pitchFamily="34" charset="0"/>
                <a:cs typeface="Arial" pitchFamily="34" charset="0"/>
              </a:defRPr>
            </a:lvl2pPr>
            <a:lvl3pPr algn="l" rtl="1" eaLnBrk="0" fontAlgn="base" hangingPunct="0">
              <a:spcBef>
                <a:spcPct val="0"/>
              </a:spcBef>
              <a:spcAft>
                <a:spcPct val="0"/>
              </a:spcAft>
              <a:defRPr sz="3900" b="1">
                <a:solidFill>
                  <a:schemeClr val="tx2"/>
                </a:solidFill>
                <a:latin typeface="Arial" pitchFamily="34" charset="0"/>
                <a:cs typeface="Arial" pitchFamily="34" charset="0"/>
              </a:defRPr>
            </a:lvl3pPr>
            <a:lvl4pPr algn="l" rtl="1" eaLnBrk="0" fontAlgn="base" hangingPunct="0">
              <a:spcBef>
                <a:spcPct val="0"/>
              </a:spcBef>
              <a:spcAft>
                <a:spcPct val="0"/>
              </a:spcAft>
              <a:defRPr sz="3900" b="1">
                <a:solidFill>
                  <a:schemeClr val="tx2"/>
                </a:solidFill>
                <a:latin typeface="Arial" pitchFamily="34" charset="0"/>
                <a:cs typeface="Arial" pitchFamily="34" charset="0"/>
              </a:defRPr>
            </a:lvl4pPr>
            <a:lvl5pPr algn="l" rtl="1" eaLnBrk="0" fontAlgn="base" hangingPunct="0">
              <a:spcBef>
                <a:spcPct val="0"/>
              </a:spcBef>
              <a:spcAft>
                <a:spcPct val="0"/>
              </a:spcAft>
              <a:defRPr sz="3900" b="1">
                <a:solidFill>
                  <a:schemeClr val="tx2"/>
                </a:solidFill>
                <a:latin typeface="Arial" pitchFamily="34" charset="0"/>
                <a:cs typeface="Arial" pitchFamily="34" charset="0"/>
              </a:defRPr>
            </a:lvl5pPr>
            <a:lvl6pPr marL="457200" algn="l" rtl="1" fontAlgn="base">
              <a:spcBef>
                <a:spcPct val="0"/>
              </a:spcBef>
              <a:spcAft>
                <a:spcPct val="0"/>
              </a:spcAft>
              <a:defRPr sz="3900" b="1">
                <a:solidFill>
                  <a:schemeClr val="tx2"/>
                </a:solidFill>
                <a:latin typeface="Arial" pitchFamily="34" charset="0"/>
                <a:cs typeface="Arial" pitchFamily="34" charset="0"/>
              </a:defRPr>
            </a:lvl6pPr>
            <a:lvl7pPr marL="914400" algn="l" rtl="1" fontAlgn="base">
              <a:spcBef>
                <a:spcPct val="0"/>
              </a:spcBef>
              <a:spcAft>
                <a:spcPct val="0"/>
              </a:spcAft>
              <a:defRPr sz="3900" b="1">
                <a:solidFill>
                  <a:schemeClr val="tx2"/>
                </a:solidFill>
                <a:latin typeface="Arial" pitchFamily="34" charset="0"/>
                <a:cs typeface="Arial" pitchFamily="34" charset="0"/>
              </a:defRPr>
            </a:lvl7pPr>
            <a:lvl8pPr marL="1371600" algn="l" rtl="1" fontAlgn="base">
              <a:spcBef>
                <a:spcPct val="0"/>
              </a:spcBef>
              <a:spcAft>
                <a:spcPct val="0"/>
              </a:spcAft>
              <a:defRPr sz="3900" b="1">
                <a:solidFill>
                  <a:schemeClr val="tx2"/>
                </a:solidFill>
                <a:latin typeface="Arial" pitchFamily="34" charset="0"/>
                <a:cs typeface="Arial" pitchFamily="34" charset="0"/>
              </a:defRPr>
            </a:lvl8pPr>
            <a:lvl9pPr marL="1828800" algn="l" rtl="1" fontAlgn="base">
              <a:spcBef>
                <a:spcPct val="0"/>
              </a:spcBef>
              <a:spcAft>
                <a:spcPct val="0"/>
              </a:spcAft>
              <a:defRPr sz="3900" b="1">
                <a:solidFill>
                  <a:schemeClr val="tx2"/>
                </a:solidFill>
                <a:latin typeface="Arial" pitchFamily="34" charset="0"/>
                <a:cs typeface="Arial"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ar-SA" sz="3000" b="1" i="0" u="none" strike="noStrike" kern="0" cap="none" spc="0" normalizeH="0" baseline="0" noProof="0" dirty="0" smtClean="0">
                <a:ln>
                  <a:noFill/>
                </a:ln>
                <a:solidFill>
                  <a:srgbClr val="A00260"/>
                </a:solidFill>
                <a:effectLst/>
                <a:uLnTx/>
                <a:uFillTx/>
                <a:latin typeface="Arial"/>
                <a:ea typeface="+mj-ea"/>
                <a:cs typeface="Arial"/>
              </a:rPr>
              <a:t>الفروق الأساسية بين اختبارات المقال والاختبارات الموضوعية </a:t>
            </a:r>
            <a:endParaRPr kumimoji="0" lang="en-US" sz="3000" b="1" i="0" u="none" strike="noStrike" kern="0" cap="none" spc="0" normalizeH="0" baseline="0" noProof="0" dirty="0" smtClean="0">
              <a:ln>
                <a:noFill/>
              </a:ln>
              <a:solidFill>
                <a:srgbClr val="A00260"/>
              </a:solidFill>
              <a:effectLst/>
              <a:uLnTx/>
              <a:uFillTx/>
              <a:latin typeface="Arial"/>
              <a:ea typeface="+mj-ea"/>
              <a:cs typeface="Arial"/>
            </a:endParaRPr>
          </a:p>
        </p:txBody>
      </p:sp>
      <p:sp>
        <p:nvSpPr>
          <p:cNvPr id="8"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22329348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9"/>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49" presetClass="entr" presetSubtype="0" decel="100000" fill="hold" grpId="0" nodeType="after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 calcmode="lin" valueType="num">
                                      <p:cBhvr>
                                        <p:cTn id="16" dur="500" fill="hold"/>
                                        <p:tgtEl>
                                          <p:spTgt spid="11"/>
                                        </p:tgtEl>
                                        <p:attrNameLst>
                                          <p:attrName>style.rotation</p:attrName>
                                        </p:attrNameLst>
                                      </p:cBhvr>
                                      <p:tavLst>
                                        <p:tav tm="0">
                                          <p:val>
                                            <p:fltVal val="360"/>
                                          </p:val>
                                        </p:tav>
                                        <p:tav tm="100000">
                                          <p:val>
                                            <p:fltVal val="0"/>
                                          </p:val>
                                        </p:tav>
                                      </p:tavLst>
                                    </p:anim>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152400" y="1269830"/>
            <a:ext cx="8902459" cy="5359570"/>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indent="118745" algn="justLow" rtl="1">
              <a:lnSpc>
                <a:spcPct val="115000"/>
              </a:lnSpc>
              <a:spcBef>
                <a:spcPts val="600"/>
              </a:spcBef>
            </a:pPr>
            <a:endParaRPr lang="en-US" sz="3200" dirty="0">
              <a:solidFill>
                <a:srgbClr val="C00000"/>
              </a:solidFill>
              <a:ea typeface="Times New Roman"/>
              <a:cs typeface="Arial"/>
            </a:endParaRPr>
          </a:p>
        </p:txBody>
      </p:sp>
      <p:sp>
        <p:nvSpPr>
          <p:cNvPr id="5" name="عنصر نائب للمحتوى 1"/>
          <p:cNvSpPr txBox="1">
            <a:spLocks/>
          </p:cNvSpPr>
          <p:nvPr/>
        </p:nvSpPr>
        <p:spPr>
          <a:xfrm>
            <a:off x="333272" y="2286000"/>
            <a:ext cx="8488467" cy="47101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endParaRPr lang="ar-SA" dirty="0" smtClean="0">
              <a:solidFill>
                <a:prstClr val="black"/>
              </a:solidFill>
            </a:endParaRPr>
          </a:p>
        </p:txBody>
      </p:sp>
      <p:sp>
        <p:nvSpPr>
          <p:cNvPr id="11" name="Rectangle 4"/>
          <p:cNvSpPr txBox="1">
            <a:spLocks noChangeArrowheads="1"/>
          </p:cNvSpPr>
          <p:nvPr/>
        </p:nvSpPr>
        <p:spPr bwMode="auto">
          <a:xfrm>
            <a:off x="333272" y="561944"/>
            <a:ext cx="8001000" cy="642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1" eaLnBrk="0" fontAlgn="base" hangingPunct="0">
              <a:spcBef>
                <a:spcPct val="0"/>
              </a:spcBef>
              <a:spcAft>
                <a:spcPct val="0"/>
              </a:spcAft>
              <a:defRPr sz="3900" b="1">
                <a:solidFill>
                  <a:schemeClr val="tx2"/>
                </a:solidFill>
                <a:latin typeface="+mj-lt"/>
                <a:ea typeface="+mj-ea"/>
                <a:cs typeface="+mj-cs"/>
              </a:defRPr>
            </a:lvl1pPr>
            <a:lvl2pPr algn="l" rtl="1" eaLnBrk="0" fontAlgn="base" hangingPunct="0">
              <a:spcBef>
                <a:spcPct val="0"/>
              </a:spcBef>
              <a:spcAft>
                <a:spcPct val="0"/>
              </a:spcAft>
              <a:defRPr sz="3900" b="1">
                <a:solidFill>
                  <a:schemeClr val="tx2"/>
                </a:solidFill>
                <a:latin typeface="Arial" pitchFamily="34" charset="0"/>
                <a:cs typeface="Arial" pitchFamily="34" charset="0"/>
              </a:defRPr>
            </a:lvl2pPr>
            <a:lvl3pPr algn="l" rtl="1" eaLnBrk="0" fontAlgn="base" hangingPunct="0">
              <a:spcBef>
                <a:spcPct val="0"/>
              </a:spcBef>
              <a:spcAft>
                <a:spcPct val="0"/>
              </a:spcAft>
              <a:defRPr sz="3900" b="1">
                <a:solidFill>
                  <a:schemeClr val="tx2"/>
                </a:solidFill>
                <a:latin typeface="Arial" pitchFamily="34" charset="0"/>
                <a:cs typeface="Arial" pitchFamily="34" charset="0"/>
              </a:defRPr>
            </a:lvl3pPr>
            <a:lvl4pPr algn="l" rtl="1" eaLnBrk="0" fontAlgn="base" hangingPunct="0">
              <a:spcBef>
                <a:spcPct val="0"/>
              </a:spcBef>
              <a:spcAft>
                <a:spcPct val="0"/>
              </a:spcAft>
              <a:defRPr sz="3900" b="1">
                <a:solidFill>
                  <a:schemeClr val="tx2"/>
                </a:solidFill>
                <a:latin typeface="Arial" pitchFamily="34" charset="0"/>
                <a:cs typeface="Arial" pitchFamily="34" charset="0"/>
              </a:defRPr>
            </a:lvl4pPr>
            <a:lvl5pPr algn="l" rtl="1" eaLnBrk="0" fontAlgn="base" hangingPunct="0">
              <a:spcBef>
                <a:spcPct val="0"/>
              </a:spcBef>
              <a:spcAft>
                <a:spcPct val="0"/>
              </a:spcAft>
              <a:defRPr sz="3900" b="1">
                <a:solidFill>
                  <a:schemeClr val="tx2"/>
                </a:solidFill>
                <a:latin typeface="Arial" pitchFamily="34" charset="0"/>
                <a:cs typeface="Arial" pitchFamily="34" charset="0"/>
              </a:defRPr>
            </a:lvl5pPr>
            <a:lvl6pPr marL="457200" algn="l" rtl="1" fontAlgn="base">
              <a:spcBef>
                <a:spcPct val="0"/>
              </a:spcBef>
              <a:spcAft>
                <a:spcPct val="0"/>
              </a:spcAft>
              <a:defRPr sz="3900" b="1">
                <a:solidFill>
                  <a:schemeClr val="tx2"/>
                </a:solidFill>
                <a:latin typeface="Arial" pitchFamily="34" charset="0"/>
                <a:cs typeface="Arial" pitchFamily="34" charset="0"/>
              </a:defRPr>
            </a:lvl6pPr>
            <a:lvl7pPr marL="914400" algn="l" rtl="1" fontAlgn="base">
              <a:spcBef>
                <a:spcPct val="0"/>
              </a:spcBef>
              <a:spcAft>
                <a:spcPct val="0"/>
              </a:spcAft>
              <a:defRPr sz="3900" b="1">
                <a:solidFill>
                  <a:schemeClr val="tx2"/>
                </a:solidFill>
                <a:latin typeface="Arial" pitchFamily="34" charset="0"/>
                <a:cs typeface="Arial" pitchFamily="34" charset="0"/>
              </a:defRPr>
            </a:lvl7pPr>
            <a:lvl8pPr marL="1371600" algn="l" rtl="1" fontAlgn="base">
              <a:spcBef>
                <a:spcPct val="0"/>
              </a:spcBef>
              <a:spcAft>
                <a:spcPct val="0"/>
              </a:spcAft>
              <a:defRPr sz="3900" b="1">
                <a:solidFill>
                  <a:schemeClr val="tx2"/>
                </a:solidFill>
                <a:latin typeface="Arial" pitchFamily="34" charset="0"/>
                <a:cs typeface="Arial" pitchFamily="34" charset="0"/>
              </a:defRPr>
            </a:lvl8pPr>
            <a:lvl9pPr marL="1828800" algn="l" rtl="1" fontAlgn="base">
              <a:spcBef>
                <a:spcPct val="0"/>
              </a:spcBef>
              <a:spcAft>
                <a:spcPct val="0"/>
              </a:spcAft>
              <a:defRPr sz="3900" b="1">
                <a:solidFill>
                  <a:schemeClr val="tx2"/>
                </a:solidFill>
                <a:latin typeface="Arial" pitchFamily="34" charset="0"/>
                <a:cs typeface="Arial" pitchFamily="34" charset="0"/>
              </a:defRPr>
            </a:lvl9pPr>
          </a:lstStyle>
          <a:p>
            <a:pPr algn="r" eaLnBrk="1" hangingPunct="1"/>
            <a:r>
              <a:rPr lang="ar-SA" sz="3000" kern="0" dirty="0" smtClean="0">
                <a:solidFill>
                  <a:srgbClr val="A00260"/>
                </a:solidFill>
                <a:latin typeface="Arial"/>
                <a:cs typeface="Arial"/>
              </a:rPr>
              <a:t>الفروق الأساسية بين اختبارات المقال والاختبارات الموضوعية </a:t>
            </a:r>
            <a:endParaRPr lang="en-US" sz="3000" kern="0" dirty="0" smtClean="0">
              <a:solidFill>
                <a:srgbClr val="A00260"/>
              </a:solidFill>
              <a:latin typeface="Arial"/>
              <a:cs typeface="Arial"/>
            </a:endParaRPr>
          </a:p>
        </p:txBody>
      </p:sp>
      <p:graphicFrame>
        <p:nvGraphicFramePr>
          <p:cNvPr id="8" name="Group 38"/>
          <p:cNvGraphicFramePr>
            <a:graphicFrameLocks/>
          </p:cNvGraphicFramePr>
          <p:nvPr>
            <p:extLst>
              <p:ext uri="{D42A27DB-BD31-4B8C-83A1-F6EECF244321}">
                <p14:modId xmlns:p14="http://schemas.microsoft.com/office/powerpoint/2010/main" val="2866155660"/>
              </p:ext>
            </p:extLst>
          </p:nvPr>
        </p:nvGraphicFramePr>
        <p:xfrm>
          <a:off x="333272" y="1279769"/>
          <a:ext cx="8481168" cy="5591968"/>
        </p:xfrm>
        <a:graphic>
          <a:graphicData uri="http://schemas.openxmlformats.org/drawingml/2006/table">
            <a:tbl>
              <a:tblPr rtl="1"/>
              <a:tblGrid>
                <a:gridCol w="2827056"/>
                <a:gridCol w="2686358"/>
                <a:gridCol w="2967754"/>
              </a:tblGrid>
              <a:tr h="361697">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dirty="0" err="1" smtClean="0">
                          <a:ln>
                            <a:noFill/>
                          </a:ln>
                          <a:solidFill>
                            <a:schemeClr val="tx1"/>
                          </a:solidFill>
                          <a:effectLst/>
                          <a:latin typeface="Arial" pitchFamily="34" charset="0"/>
                          <a:cs typeface="Arial" pitchFamily="34" charset="0"/>
                        </a:rPr>
                        <a:t>وجة</a:t>
                      </a:r>
                      <a:r>
                        <a:rPr kumimoji="0" lang="ar-SA" sz="2600" b="1" i="0" u="none" strike="noStrike" cap="none" normalizeH="0" baseline="0" dirty="0" smtClean="0">
                          <a:ln>
                            <a:noFill/>
                          </a:ln>
                          <a:solidFill>
                            <a:schemeClr val="tx1"/>
                          </a:solidFill>
                          <a:effectLst/>
                          <a:latin typeface="Arial" pitchFamily="34" charset="0"/>
                          <a:cs typeface="Arial" pitchFamily="34" charset="0"/>
                        </a:rPr>
                        <a:t> المقارنة</a:t>
                      </a:r>
                      <a:endParaRPr kumimoji="0" lang="en-US" sz="2600" b="1" i="0" u="none" strike="noStrike" cap="none" normalizeH="0" baseline="0" dirty="0" smtClean="0">
                        <a:ln>
                          <a:noFill/>
                        </a:ln>
                        <a:solidFill>
                          <a:schemeClr val="tx1"/>
                        </a:solidFill>
                        <a:effectLst/>
                        <a:latin typeface="Arial" pitchFamily="34" charset="0"/>
                        <a:cs typeface="Arial" pitchFamily="34" charset="0"/>
                      </a:endParaRPr>
                    </a:p>
                  </a:txBody>
                  <a:tcPr marL="90000" marR="90000" marT="46800" marB="46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0000"/>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tx1"/>
                          </a:solidFill>
                          <a:effectLst/>
                          <a:latin typeface="Arial" pitchFamily="34" charset="0"/>
                          <a:cs typeface="Arial" pitchFamily="34" charset="0"/>
                        </a:rPr>
                        <a:t>الاختبار الموضوعي</a:t>
                      </a:r>
                      <a:endParaRPr kumimoji="0" lang="en-US" sz="2600" b="1" i="0" u="none" strike="noStrike" cap="none" normalizeH="0" baseline="0" smtClean="0">
                        <a:ln>
                          <a:noFill/>
                        </a:ln>
                        <a:solidFill>
                          <a:schemeClr val="tx1"/>
                        </a:solidFill>
                        <a:effectLst/>
                        <a:latin typeface="Arial" pitchFamily="34" charset="0"/>
                        <a:cs typeface="Arial" pitchFamily="34"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0000"/>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tx1"/>
                          </a:solidFill>
                          <a:effectLst/>
                          <a:latin typeface="Arial" pitchFamily="34" charset="0"/>
                          <a:cs typeface="Arial" pitchFamily="34" charset="0"/>
                        </a:rPr>
                        <a:t>اختبار المقال</a:t>
                      </a:r>
                      <a:endParaRPr kumimoji="0" lang="en-US" sz="2600" b="1" i="0" u="none" strike="noStrike" cap="none" normalizeH="0" baseline="0" smtClean="0">
                        <a:ln>
                          <a:noFill/>
                        </a:ln>
                        <a:solidFill>
                          <a:schemeClr val="tx1"/>
                        </a:solidFill>
                        <a:effectLst/>
                        <a:latin typeface="Arial" pitchFamily="34" charset="0"/>
                        <a:cs typeface="Arial" pitchFamily="34" charset="0"/>
                      </a:endParaRPr>
                    </a:p>
                  </a:txBody>
                  <a:tcPr marL="90000" marR="90000" marT="46800" marB="46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0000"/>
                    </a:solidFill>
                  </a:tcPr>
                </a:tc>
              </a:tr>
              <a:tr h="1567098">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900" b="1" i="0" u="none" strike="noStrike" cap="none" normalizeH="0" baseline="0" smtClean="0">
                          <a:ln>
                            <a:noFill/>
                          </a:ln>
                          <a:solidFill>
                            <a:schemeClr val="tx1"/>
                          </a:solidFill>
                          <a:effectLst/>
                          <a:latin typeface="Arial" pitchFamily="34" charset="0"/>
                          <a:cs typeface="Arial" pitchFamily="34" charset="0"/>
                        </a:rPr>
                        <a:t>(4)</a:t>
                      </a:r>
                    </a:p>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900" b="1" i="0" u="none" strike="noStrike" cap="none" normalizeH="0" baseline="0" smtClean="0">
                          <a:ln>
                            <a:noFill/>
                          </a:ln>
                          <a:solidFill>
                            <a:schemeClr val="tx1"/>
                          </a:solidFill>
                          <a:effectLst/>
                          <a:latin typeface="Arial" pitchFamily="34" charset="0"/>
                          <a:cs typeface="Arial" pitchFamily="34" charset="0"/>
                        </a:rPr>
                        <a:t>التصحيح </a:t>
                      </a:r>
                      <a:endParaRPr kumimoji="0" lang="en-US" sz="2900" b="1"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E9CE8"/>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900" b="1" i="0" u="none" strike="noStrike" cap="none" normalizeH="0" baseline="0" smtClean="0">
                          <a:ln>
                            <a:noFill/>
                          </a:ln>
                          <a:solidFill>
                            <a:schemeClr val="tx1"/>
                          </a:solidFill>
                          <a:effectLst/>
                          <a:latin typeface="Arial" pitchFamily="34" charset="0"/>
                          <a:cs typeface="Arial" pitchFamily="34" charset="0"/>
                        </a:rPr>
                        <a:t>موضوعي وسهل وعلى درجة عالية من الثبات</a:t>
                      </a:r>
                      <a:endParaRPr kumimoji="0" lang="en-US" sz="2900" b="1"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900" b="1" i="0" u="none" strike="noStrike" cap="none" normalizeH="0" baseline="0" smtClean="0">
                          <a:ln>
                            <a:noFill/>
                          </a:ln>
                          <a:solidFill>
                            <a:schemeClr val="tx1"/>
                          </a:solidFill>
                          <a:effectLst/>
                          <a:latin typeface="Arial" pitchFamily="34" charset="0"/>
                          <a:cs typeface="Arial" pitchFamily="34" charset="0"/>
                        </a:rPr>
                        <a:t>ذاتي وصعب والدرجات غير ثابتة</a:t>
                      </a:r>
                      <a:endParaRPr kumimoji="0" lang="en-US" sz="2900" b="1"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00"/>
                    </a:solidFill>
                  </a:tcPr>
                </a:tc>
              </a:tr>
              <a:tr h="2029318">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900" b="1" i="0" u="none" strike="noStrike" cap="none" normalizeH="0" baseline="0" smtClean="0">
                          <a:ln>
                            <a:noFill/>
                          </a:ln>
                          <a:solidFill>
                            <a:schemeClr val="tx1"/>
                          </a:solidFill>
                          <a:effectLst/>
                          <a:latin typeface="Arial" pitchFamily="34" charset="0"/>
                          <a:cs typeface="Arial" pitchFamily="34" charset="0"/>
                        </a:rPr>
                        <a:t>(5)</a:t>
                      </a:r>
                    </a:p>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900" b="1" i="0" u="none" strike="noStrike" cap="none" normalizeH="0" baseline="0" smtClean="0">
                          <a:ln>
                            <a:noFill/>
                          </a:ln>
                          <a:solidFill>
                            <a:schemeClr val="tx1"/>
                          </a:solidFill>
                          <a:effectLst/>
                          <a:latin typeface="Arial" pitchFamily="34" charset="0"/>
                          <a:cs typeface="Arial" pitchFamily="34" charset="0"/>
                        </a:rPr>
                        <a:t>العوامل الذاتية التي تؤثر على درجات الطلاب</a:t>
                      </a:r>
                      <a:endParaRPr kumimoji="0" lang="en-US" sz="2900" b="1"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E9CE8"/>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ar-SA" sz="29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900" b="1" i="0" u="none" strike="noStrike" cap="none" normalizeH="0" baseline="0" smtClean="0">
                          <a:ln>
                            <a:noFill/>
                          </a:ln>
                          <a:solidFill>
                            <a:schemeClr val="tx1"/>
                          </a:solidFill>
                          <a:effectLst/>
                          <a:latin typeface="Arial" pitchFamily="34" charset="0"/>
                          <a:cs typeface="Arial" pitchFamily="34" charset="0"/>
                        </a:rPr>
                        <a:t>القدرة على القرارات السريعة </a:t>
                      </a:r>
                      <a:endParaRPr kumimoji="0" lang="en-US" sz="2900" b="1"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ar-SA" sz="29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900" b="1" i="0" u="none" strike="noStrike" cap="none" normalizeH="0" baseline="0" smtClean="0">
                          <a:ln>
                            <a:noFill/>
                          </a:ln>
                          <a:solidFill>
                            <a:schemeClr val="tx1"/>
                          </a:solidFill>
                          <a:effectLst/>
                          <a:latin typeface="Arial" pitchFamily="34" charset="0"/>
                          <a:cs typeface="Arial" pitchFamily="34" charset="0"/>
                        </a:rPr>
                        <a:t>القدرة على الكتابة والتعبير</a:t>
                      </a:r>
                      <a:endParaRPr kumimoji="0" lang="en-US" sz="2900" b="1"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00"/>
                    </a:solidFill>
                  </a:tcPr>
                </a:tc>
              </a:tr>
              <a:tr h="1200911">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900" b="1" i="0" u="none" strike="noStrike" cap="none" normalizeH="0" baseline="0" smtClean="0">
                          <a:ln>
                            <a:noFill/>
                          </a:ln>
                          <a:solidFill>
                            <a:schemeClr val="tx1"/>
                          </a:solidFill>
                          <a:effectLst/>
                          <a:latin typeface="Arial" pitchFamily="34" charset="0"/>
                          <a:cs typeface="Arial" pitchFamily="34" charset="0"/>
                        </a:rPr>
                        <a:t>(6)</a:t>
                      </a:r>
                    </a:p>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900" b="1" i="0" u="none" strike="noStrike" cap="none" normalizeH="0" baseline="0" smtClean="0">
                          <a:ln>
                            <a:noFill/>
                          </a:ln>
                          <a:solidFill>
                            <a:schemeClr val="tx1"/>
                          </a:solidFill>
                          <a:effectLst/>
                          <a:latin typeface="Arial" pitchFamily="34" charset="0"/>
                          <a:cs typeface="Arial" pitchFamily="34" charset="0"/>
                        </a:rPr>
                        <a:t>الآثار المحتملة على التعلم </a:t>
                      </a:r>
                      <a:endParaRPr kumimoji="0" lang="en-US" sz="2900" b="1"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7E9CE8"/>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900" b="1" i="0" u="none" strike="noStrike" cap="none" normalizeH="0" baseline="0" dirty="0" smtClean="0">
                          <a:ln>
                            <a:noFill/>
                          </a:ln>
                          <a:solidFill>
                            <a:schemeClr val="tx1"/>
                          </a:solidFill>
                          <a:effectLst/>
                          <a:latin typeface="Arial" pitchFamily="34" charset="0"/>
                          <a:cs typeface="Arial" pitchFamily="34" charset="0"/>
                        </a:rPr>
                        <a:t>يشجع الطلاب على تذكر وتفسير وتحليل أفكار الآخرين </a:t>
                      </a:r>
                      <a:endParaRPr kumimoji="0" lang="en-US" sz="2900" b="1"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900" b="1" i="0" u="none" strike="noStrike" cap="none" normalizeH="0" baseline="0" dirty="0" smtClean="0">
                          <a:ln>
                            <a:noFill/>
                          </a:ln>
                          <a:solidFill>
                            <a:schemeClr val="tx1"/>
                          </a:solidFill>
                          <a:effectLst/>
                          <a:latin typeface="Arial" pitchFamily="34" charset="0"/>
                          <a:cs typeface="Arial" pitchFamily="34" charset="0"/>
                        </a:rPr>
                        <a:t>يشجع الطلاب تنظيم وتكامل وتوضيح أفكارهم </a:t>
                      </a:r>
                      <a:endParaRPr kumimoji="0" lang="en-US" sz="2900" b="1"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CCCC00"/>
                    </a:solidFill>
                  </a:tcPr>
                </a:tc>
              </a:tr>
            </a:tbl>
          </a:graphicData>
        </a:graphic>
      </p:graphicFrame>
      <p:sp>
        <p:nvSpPr>
          <p:cNvPr id="9"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22791545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 calcmode="lin" valueType="num">
                                      <p:cBhvr>
                                        <p:cTn id="9" dur="500" fill="hold"/>
                                        <p:tgtEl>
                                          <p:spTgt spid="11"/>
                                        </p:tgtEl>
                                        <p:attrNameLst>
                                          <p:attrName>style.rotation</p:attrName>
                                        </p:attrNameLst>
                                      </p:cBhvr>
                                      <p:tavLst>
                                        <p:tav tm="0">
                                          <p:val>
                                            <p:fltVal val="360"/>
                                          </p:val>
                                        </p:tav>
                                        <p:tav tm="100000">
                                          <p:val>
                                            <p:fltVal val="0"/>
                                          </p:val>
                                        </p:tav>
                                      </p:tavLst>
                                    </p:anim>
                                    <p:animEffect transition="in" filter="fade">
                                      <p:cBhvr>
                                        <p:cTn id="10" dur="500"/>
                                        <p:tgtEl>
                                          <p:spTgt spid="11"/>
                                        </p:tgtEl>
                                      </p:cBhvr>
                                    </p:animEffect>
                                  </p:childTnLst>
                                </p:cTn>
                              </p:par>
                            </p:childTnLst>
                          </p:cTn>
                        </p:par>
                        <p:par>
                          <p:cTn id="11" fill="hold">
                            <p:stCondLst>
                              <p:cond delay="500"/>
                            </p:stCondLst>
                            <p:childTnLst>
                              <p:par>
                                <p:cTn id="12" presetID="15" presetClass="entr" presetSubtype="0" fill="hold"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ppt_w</p:attrName>
                                        </p:attrNameLst>
                                      </p:cBhvr>
                                      <p:tavLst>
                                        <p:tav tm="0">
                                          <p:val>
                                            <p:fltVal val="0"/>
                                          </p:val>
                                        </p:tav>
                                        <p:tav tm="100000">
                                          <p:val>
                                            <p:strVal val="#ppt_w"/>
                                          </p:val>
                                        </p:tav>
                                      </p:tavLst>
                                    </p:anim>
                                    <p:anim calcmode="lin" valueType="num">
                                      <p:cBhvr>
                                        <p:cTn id="15" dur="1000" fill="hold"/>
                                        <p:tgtEl>
                                          <p:spTgt spid="8"/>
                                        </p:tgtEl>
                                        <p:attrNameLst>
                                          <p:attrName>ppt_h</p:attrName>
                                        </p:attrNameLst>
                                      </p:cBhvr>
                                      <p:tavLst>
                                        <p:tav tm="0">
                                          <p:val>
                                            <p:fltVal val="0"/>
                                          </p:val>
                                        </p:tav>
                                        <p:tav tm="100000">
                                          <p:val>
                                            <p:strVal val="#ppt_h"/>
                                          </p:val>
                                        </p:tav>
                                      </p:tavLst>
                                    </p:anim>
                                    <p:anim calcmode="lin" valueType="num">
                                      <p:cBhvr>
                                        <p:cTn id="16" dur="1000" fill="hold"/>
                                        <p:tgtEl>
                                          <p:spTgt spid="8"/>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126275" y="1693693"/>
            <a:ext cx="8902459" cy="4826170"/>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indent="118745" algn="justLow" rtl="1">
              <a:lnSpc>
                <a:spcPct val="115000"/>
              </a:lnSpc>
              <a:spcBef>
                <a:spcPts val="600"/>
              </a:spcBef>
            </a:pPr>
            <a:endParaRPr lang="en-US" sz="3200" dirty="0">
              <a:solidFill>
                <a:srgbClr val="C00000"/>
              </a:solidFill>
              <a:ea typeface="Times New Roman"/>
              <a:cs typeface="Arial"/>
            </a:endParaRPr>
          </a:p>
        </p:txBody>
      </p:sp>
      <p:sp>
        <p:nvSpPr>
          <p:cNvPr id="5" name="عنصر نائب للمحتوى 1"/>
          <p:cNvSpPr txBox="1">
            <a:spLocks/>
          </p:cNvSpPr>
          <p:nvPr/>
        </p:nvSpPr>
        <p:spPr>
          <a:xfrm>
            <a:off x="333272" y="2286000"/>
            <a:ext cx="8488467" cy="47101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endParaRPr lang="ar-SA" dirty="0" smtClean="0">
              <a:solidFill>
                <a:prstClr val="black"/>
              </a:solidFill>
            </a:endParaRPr>
          </a:p>
        </p:txBody>
      </p:sp>
      <p:sp>
        <p:nvSpPr>
          <p:cNvPr id="9" name="Rectangle 3"/>
          <p:cNvSpPr txBox="1">
            <a:spLocks noChangeArrowheads="1"/>
          </p:cNvSpPr>
          <p:nvPr/>
        </p:nvSpPr>
        <p:spPr bwMode="auto">
          <a:xfrm>
            <a:off x="457200" y="2027947"/>
            <a:ext cx="82296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r" rtl="1"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cs typeface="+mn-cs"/>
              </a:defRPr>
            </a:lvl2pPr>
            <a:lvl3pPr marL="987425" indent="-293688" algn="r" rtl="1"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cs typeface="+mn-cs"/>
              </a:defRPr>
            </a:lvl3pPr>
            <a:lvl4pPr marL="1281113" indent="-292100" algn="r" rtl="1"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cs typeface="+mn-cs"/>
              </a:defRPr>
            </a:lvl4pPr>
            <a:lvl5pPr marL="1598613" indent="-315913" algn="r" rtl="1"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5pPr>
            <a:lvl6pPr marL="2055813" indent="-315913" algn="r" rtl="1"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r" rtl="1"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r" rtl="1"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r" rtl="1"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a:lstStyle>
          <a:p>
            <a:pPr marL="342900" marR="0" lvl="0" indent="-342900" algn="r" defTabSz="914400" rtl="1" eaLnBrk="1" fontAlgn="base" latinLnBrk="0" hangingPunct="1">
              <a:lnSpc>
                <a:spcPct val="100000"/>
              </a:lnSpc>
              <a:spcBef>
                <a:spcPct val="20000"/>
              </a:spcBef>
              <a:spcAft>
                <a:spcPct val="0"/>
              </a:spcAft>
              <a:buClr>
                <a:srgbClr val="330066"/>
              </a:buClr>
              <a:buSzPct val="70000"/>
              <a:buFont typeface="Wingdings" pitchFamily="2" charset="2"/>
              <a:buChar char="l"/>
              <a:tabLst/>
              <a:defRPr/>
            </a:pPr>
            <a:r>
              <a:rPr kumimoji="0" lang="ar-SA" sz="4100" b="0" i="0" u="none" strike="noStrike" kern="0" cap="none" spc="0" normalizeH="0" baseline="0" noProof="0" dirty="0" smtClean="0">
                <a:ln>
                  <a:noFill/>
                </a:ln>
                <a:solidFill>
                  <a:srgbClr val="990000"/>
                </a:solidFill>
                <a:effectLst/>
                <a:uLnTx/>
                <a:uFillTx/>
                <a:latin typeface="Arial"/>
                <a:ea typeface="+mn-ea"/>
                <a:cs typeface="Arial"/>
              </a:rPr>
              <a:t>بالنسبة لأسئلة المقال</a:t>
            </a:r>
          </a:p>
          <a:p>
            <a:pPr marL="692150" marR="0" lvl="1" indent="-347663" algn="r" defTabSz="914400" rtl="1" eaLnBrk="1" fontAlgn="base" latinLnBrk="0" hangingPunct="1">
              <a:lnSpc>
                <a:spcPct val="100000"/>
              </a:lnSpc>
              <a:spcBef>
                <a:spcPct val="20000"/>
              </a:spcBef>
              <a:spcAft>
                <a:spcPct val="0"/>
              </a:spcAft>
              <a:buClr>
                <a:srgbClr val="669999"/>
              </a:buClr>
              <a:buSzPct val="70000"/>
              <a:buFont typeface="Wingdings" pitchFamily="2" charset="2"/>
              <a:buChar char="§"/>
              <a:tabLst/>
              <a:defRPr/>
            </a:pPr>
            <a:r>
              <a:rPr kumimoji="0" lang="ar-SA" sz="2900" b="1" i="0" u="none" strike="noStrike" kern="0" cap="none" spc="0" normalizeH="0" baseline="0" noProof="0" dirty="0" smtClean="0">
                <a:ln>
                  <a:noFill/>
                </a:ln>
                <a:solidFill>
                  <a:srgbClr val="000099"/>
                </a:solidFill>
                <a:effectLst/>
                <a:uLnTx/>
                <a:uFillTx/>
                <a:latin typeface="Arial"/>
                <a:cs typeface="Arial"/>
              </a:rPr>
              <a:t>تحقيق (اتباع) الهدف التعليمي .</a:t>
            </a:r>
          </a:p>
          <a:p>
            <a:pPr marL="692150" marR="0" lvl="1" indent="-347663" algn="r" defTabSz="914400" rtl="1" eaLnBrk="1" fontAlgn="base" latinLnBrk="0" hangingPunct="1">
              <a:lnSpc>
                <a:spcPct val="100000"/>
              </a:lnSpc>
              <a:spcBef>
                <a:spcPct val="20000"/>
              </a:spcBef>
              <a:spcAft>
                <a:spcPct val="0"/>
              </a:spcAft>
              <a:buClr>
                <a:srgbClr val="669999"/>
              </a:buClr>
              <a:buSzPct val="70000"/>
              <a:buFont typeface="Wingdings" pitchFamily="2" charset="2"/>
              <a:buChar char="§"/>
              <a:tabLst/>
              <a:defRPr/>
            </a:pPr>
            <a:r>
              <a:rPr kumimoji="0" lang="ar-SA" sz="2900" b="1" i="0" u="none" strike="noStrike" kern="0" cap="none" spc="0" normalizeH="0" baseline="0" noProof="0" dirty="0" smtClean="0">
                <a:ln>
                  <a:noFill/>
                </a:ln>
                <a:solidFill>
                  <a:srgbClr val="000099"/>
                </a:solidFill>
                <a:effectLst/>
                <a:uLnTx/>
                <a:uFillTx/>
                <a:latin typeface="Arial"/>
                <a:cs typeface="Arial"/>
              </a:rPr>
              <a:t>وضوح السؤال.</a:t>
            </a:r>
          </a:p>
          <a:p>
            <a:pPr marL="692150" marR="0" lvl="1" indent="-347663" algn="r" defTabSz="914400" rtl="1" eaLnBrk="1" fontAlgn="base" latinLnBrk="0" hangingPunct="1">
              <a:lnSpc>
                <a:spcPct val="100000"/>
              </a:lnSpc>
              <a:spcBef>
                <a:spcPct val="20000"/>
              </a:spcBef>
              <a:spcAft>
                <a:spcPct val="0"/>
              </a:spcAft>
              <a:buClr>
                <a:srgbClr val="669999"/>
              </a:buClr>
              <a:buSzPct val="70000"/>
              <a:buFont typeface="Wingdings" pitchFamily="2" charset="2"/>
              <a:buChar char="§"/>
              <a:tabLst/>
              <a:defRPr/>
            </a:pPr>
            <a:r>
              <a:rPr kumimoji="0" lang="ar-SA" sz="2900" b="1" i="0" u="none" strike="noStrike" kern="0" cap="none" spc="0" normalizeH="0" baseline="0" noProof="0" dirty="0" smtClean="0">
                <a:ln>
                  <a:noFill/>
                </a:ln>
                <a:solidFill>
                  <a:srgbClr val="000099"/>
                </a:solidFill>
                <a:effectLst/>
                <a:uLnTx/>
                <a:uFillTx/>
                <a:latin typeface="Arial"/>
                <a:cs typeface="Arial"/>
              </a:rPr>
              <a:t>تحديد السؤال (المشكلة).</a:t>
            </a:r>
          </a:p>
          <a:p>
            <a:pPr marL="692150" marR="0" lvl="1" indent="-347663" algn="r" defTabSz="914400" rtl="1" eaLnBrk="1" fontAlgn="base" latinLnBrk="0" hangingPunct="1">
              <a:lnSpc>
                <a:spcPct val="100000"/>
              </a:lnSpc>
              <a:spcBef>
                <a:spcPct val="20000"/>
              </a:spcBef>
              <a:spcAft>
                <a:spcPct val="0"/>
              </a:spcAft>
              <a:buClr>
                <a:srgbClr val="669999"/>
              </a:buClr>
              <a:buSzPct val="70000"/>
              <a:buFont typeface="Wingdings" pitchFamily="2" charset="2"/>
              <a:buChar char="§"/>
              <a:tabLst/>
              <a:defRPr/>
            </a:pPr>
            <a:r>
              <a:rPr kumimoji="0" lang="ar-SA" sz="2900" b="1" i="0" u="none" strike="noStrike" kern="0" cap="none" spc="0" normalizeH="0" baseline="0" noProof="0" dirty="0" smtClean="0">
                <a:ln>
                  <a:noFill/>
                </a:ln>
                <a:solidFill>
                  <a:srgbClr val="000099"/>
                </a:solidFill>
                <a:effectLst/>
                <a:uLnTx/>
                <a:uFillTx/>
                <a:latin typeface="Arial"/>
                <a:cs typeface="Arial"/>
              </a:rPr>
              <a:t>تحديد التوجيهات العامة (الوقت، المعلومات...................)</a:t>
            </a:r>
          </a:p>
          <a:p>
            <a:pPr marL="692150" marR="0" lvl="1" indent="-347663" algn="r" defTabSz="914400" rtl="1" eaLnBrk="1" fontAlgn="base" latinLnBrk="0" hangingPunct="1">
              <a:lnSpc>
                <a:spcPct val="100000"/>
              </a:lnSpc>
              <a:spcBef>
                <a:spcPct val="20000"/>
              </a:spcBef>
              <a:spcAft>
                <a:spcPct val="0"/>
              </a:spcAft>
              <a:buClr>
                <a:srgbClr val="669999"/>
              </a:buClr>
              <a:buSzPct val="70000"/>
              <a:buFont typeface="Wingdings" pitchFamily="2" charset="2"/>
              <a:buChar char="§"/>
              <a:tabLst/>
              <a:defRPr/>
            </a:pPr>
            <a:r>
              <a:rPr kumimoji="0" lang="ar-SA" sz="2900" b="1" i="0" u="none" strike="noStrike" kern="0" cap="none" spc="0" normalizeH="0" baseline="0" noProof="0" dirty="0" smtClean="0">
                <a:ln>
                  <a:noFill/>
                </a:ln>
                <a:solidFill>
                  <a:srgbClr val="000099"/>
                </a:solidFill>
                <a:effectLst/>
                <a:uLnTx/>
                <a:uFillTx/>
                <a:latin typeface="Arial"/>
                <a:cs typeface="Arial"/>
              </a:rPr>
              <a:t>عدم السماح بالأسئلة الاختيارية.</a:t>
            </a:r>
          </a:p>
          <a:p>
            <a:pPr marL="692150" marR="0" lvl="1" indent="-347663" algn="r" defTabSz="914400" rtl="1" eaLnBrk="1" fontAlgn="base" latinLnBrk="0" hangingPunct="1">
              <a:lnSpc>
                <a:spcPct val="100000"/>
              </a:lnSpc>
              <a:spcBef>
                <a:spcPct val="20000"/>
              </a:spcBef>
              <a:spcAft>
                <a:spcPct val="0"/>
              </a:spcAft>
              <a:buClr>
                <a:srgbClr val="669999"/>
              </a:buClr>
              <a:buSzPct val="70000"/>
              <a:buFont typeface="Wingdings" pitchFamily="2" charset="2"/>
              <a:buChar char="§"/>
              <a:tabLst/>
              <a:defRPr/>
            </a:pPr>
            <a:r>
              <a:rPr kumimoji="0" lang="ar-SA" sz="2900" b="1" i="0" u="none" strike="noStrike" kern="0" cap="none" spc="0" normalizeH="0" baseline="0" noProof="0" dirty="0" smtClean="0">
                <a:ln>
                  <a:noFill/>
                </a:ln>
                <a:solidFill>
                  <a:srgbClr val="000099"/>
                </a:solidFill>
                <a:effectLst/>
                <a:uLnTx/>
                <a:uFillTx/>
                <a:latin typeface="Arial"/>
                <a:cs typeface="Arial"/>
              </a:rPr>
              <a:t>إعداد نموذج للإجابة.</a:t>
            </a:r>
          </a:p>
          <a:p>
            <a:pPr marL="692150" marR="0" lvl="1" indent="-347663" algn="r" defTabSz="914400" rtl="1" eaLnBrk="1" fontAlgn="base" latinLnBrk="0" hangingPunct="1">
              <a:lnSpc>
                <a:spcPct val="100000"/>
              </a:lnSpc>
              <a:spcBef>
                <a:spcPct val="20000"/>
              </a:spcBef>
              <a:spcAft>
                <a:spcPct val="0"/>
              </a:spcAft>
              <a:buClr>
                <a:srgbClr val="669999"/>
              </a:buClr>
              <a:buSzPct val="70000"/>
              <a:buFont typeface="Wingdings" pitchFamily="2" charset="2"/>
              <a:buChar char="§"/>
              <a:tabLst/>
              <a:defRPr/>
            </a:pPr>
            <a:endParaRPr kumimoji="0" lang="en-US" sz="2900" b="1" i="0" u="none" strike="noStrike" kern="0" cap="none" spc="0" normalizeH="0" baseline="0" noProof="0" dirty="0" smtClean="0">
              <a:ln>
                <a:noFill/>
              </a:ln>
              <a:solidFill>
                <a:srgbClr val="000000"/>
              </a:solidFill>
              <a:effectLst/>
              <a:uLnTx/>
              <a:uFillTx/>
              <a:latin typeface="Arial"/>
              <a:cs typeface="Arial"/>
            </a:endParaRPr>
          </a:p>
        </p:txBody>
      </p:sp>
      <p:sp>
        <p:nvSpPr>
          <p:cNvPr id="10" name="Rectangle 2"/>
          <p:cNvSpPr txBox="1">
            <a:spLocks noChangeArrowheads="1"/>
          </p:cNvSpPr>
          <p:nvPr/>
        </p:nvSpPr>
        <p:spPr bwMode="auto">
          <a:xfrm>
            <a:off x="2514600" y="752305"/>
            <a:ext cx="6172200" cy="771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1" eaLnBrk="0" fontAlgn="base" hangingPunct="0">
              <a:spcBef>
                <a:spcPct val="0"/>
              </a:spcBef>
              <a:spcAft>
                <a:spcPct val="0"/>
              </a:spcAft>
              <a:defRPr sz="3900" b="1">
                <a:solidFill>
                  <a:schemeClr val="tx2"/>
                </a:solidFill>
                <a:latin typeface="+mj-lt"/>
                <a:ea typeface="+mj-ea"/>
                <a:cs typeface="+mj-cs"/>
              </a:defRPr>
            </a:lvl1pPr>
            <a:lvl2pPr algn="l" rtl="1" eaLnBrk="0" fontAlgn="base" hangingPunct="0">
              <a:spcBef>
                <a:spcPct val="0"/>
              </a:spcBef>
              <a:spcAft>
                <a:spcPct val="0"/>
              </a:spcAft>
              <a:defRPr sz="3900" b="1">
                <a:solidFill>
                  <a:schemeClr val="tx2"/>
                </a:solidFill>
                <a:latin typeface="Arial" pitchFamily="34" charset="0"/>
                <a:cs typeface="Arial" pitchFamily="34" charset="0"/>
              </a:defRPr>
            </a:lvl2pPr>
            <a:lvl3pPr algn="l" rtl="1" eaLnBrk="0" fontAlgn="base" hangingPunct="0">
              <a:spcBef>
                <a:spcPct val="0"/>
              </a:spcBef>
              <a:spcAft>
                <a:spcPct val="0"/>
              </a:spcAft>
              <a:defRPr sz="3900" b="1">
                <a:solidFill>
                  <a:schemeClr val="tx2"/>
                </a:solidFill>
                <a:latin typeface="Arial" pitchFamily="34" charset="0"/>
                <a:cs typeface="Arial" pitchFamily="34" charset="0"/>
              </a:defRPr>
            </a:lvl3pPr>
            <a:lvl4pPr algn="l" rtl="1" eaLnBrk="0" fontAlgn="base" hangingPunct="0">
              <a:spcBef>
                <a:spcPct val="0"/>
              </a:spcBef>
              <a:spcAft>
                <a:spcPct val="0"/>
              </a:spcAft>
              <a:defRPr sz="3900" b="1">
                <a:solidFill>
                  <a:schemeClr val="tx2"/>
                </a:solidFill>
                <a:latin typeface="Arial" pitchFamily="34" charset="0"/>
                <a:cs typeface="Arial" pitchFamily="34" charset="0"/>
              </a:defRPr>
            </a:lvl4pPr>
            <a:lvl5pPr algn="l" rtl="1" eaLnBrk="0" fontAlgn="base" hangingPunct="0">
              <a:spcBef>
                <a:spcPct val="0"/>
              </a:spcBef>
              <a:spcAft>
                <a:spcPct val="0"/>
              </a:spcAft>
              <a:defRPr sz="3900" b="1">
                <a:solidFill>
                  <a:schemeClr val="tx2"/>
                </a:solidFill>
                <a:latin typeface="Arial" pitchFamily="34" charset="0"/>
                <a:cs typeface="Arial" pitchFamily="34" charset="0"/>
              </a:defRPr>
            </a:lvl5pPr>
            <a:lvl6pPr marL="457200" algn="l" rtl="1" fontAlgn="base">
              <a:spcBef>
                <a:spcPct val="0"/>
              </a:spcBef>
              <a:spcAft>
                <a:spcPct val="0"/>
              </a:spcAft>
              <a:defRPr sz="3900" b="1">
                <a:solidFill>
                  <a:schemeClr val="tx2"/>
                </a:solidFill>
                <a:latin typeface="Arial" pitchFamily="34" charset="0"/>
                <a:cs typeface="Arial" pitchFamily="34" charset="0"/>
              </a:defRPr>
            </a:lvl6pPr>
            <a:lvl7pPr marL="914400" algn="l" rtl="1" fontAlgn="base">
              <a:spcBef>
                <a:spcPct val="0"/>
              </a:spcBef>
              <a:spcAft>
                <a:spcPct val="0"/>
              </a:spcAft>
              <a:defRPr sz="3900" b="1">
                <a:solidFill>
                  <a:schemeClr val="tx2"/>
                </a:solidFill>
                <a:latin typeface="Arial" pitchFamily="34" charset="0"/>
                <a:cs typeface="Arial" pitchFamily="34" charset="0"/>
              </a:defRPr>
            </a:lvl7pPr>
            <a:lvl8pPr marL="1371600" algn="l" rtl="1" fontAlgn="base">
              <a:spcBef>
                <a:spcPct val="0"/>
              </a:spcBef>
              <a:spcAft>
                <a:spcPct val="0"/>
              </a:spcAft>
              <a:defRPr sz="3900" b="1">
                <a:solidFill>
                  <a:schemeClr val="tx2"/>
                </a:solidFill>
                <a:latin typeface="Arial" pitchFamily="34" charset="0"/>
                <a:cs typeface="Arial" pitchFamily="34" charset="0"/>
              </a:defRPr>
            </a:lvl8pPr>
            <a:lvl9pPr marL="1828800" algn="l" rtl="1" fontAlgn="base">
              <a:spcBef>
                <a:spcPct val="0"/>
              </a:spcBef>
              <a:spcAft>
                <a:spcPct val="0"/>
              </a:spcAft>
              <a:defRPr sz="3900" b="1">
                <a:solidFill>
                  <a:schemeClr val="tx2"/>
                </a:solidFill>
                <a:latin typeface="Arial" pitchFamily="34" charset="0"/>
                <a:cs typeface="Arial"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ar-SA" sz="3900" b="1" i="0" u="none" strike="noStrike" kern="0" cap="none" spc="0" normalizeH="0" baseline="0" noProof="0" dirty="0" smtClean="0">
                <a:ln>
                  <a:noFill/>
                </a:ln>
                <a:solidFill>
                  <a:srgbClr val="C00000"/>
                </a:solidFill>
                <a:effectLst/>
                <a:uLnTx/>
                <a:uFillTx/>
                <a:latin typeface="Arial"/>
                <a:ea typeface="+mj-ea"/>
                <a:cs typeface="Arial"/>
              </a:rPr>
              <a:t>توجيهات عامة عند كتابة الأسئلة </a:t>
            </a:r>
            <a:endParaRPr kumimoji="0" lang="en-US" sz="3900" b="1" i="0" u="none" strike="noStrike" kern="0" cap="none" spc="0" normalizeH="0" baseline="0" noProof="0" dirty="0" smtClean="0">
              <a:ln>
                <a:noFill/>
              </a:ln>
              <a:solidFill>
                <a:srgbClr val="C00000"/>
              </a:solidFill>
              <a:effectLst/>
              <a:uLnTx/>
              <a:uFillTx/>
              <a:latin typeface="Arial"/>
              <a:ea typeface="+mj-ea"/>
              <a:cs typeface="Arial"/>
            </a:endParaRPr>
          </a:p>
        </p:txBody>
      </p:sp>
      <p:sp>
        <p:nvSpPr>
          <p:cNvPr id="8"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8927352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2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8" dur="2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2000"/>
                                        <p:tgtEl>
                                          <p:spTgt spid="9">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 calcmode="lin" valueType="num">
                                      <p:cBhvr>
                                        <p:cTn id="12" dur="2000" fill="hold"/>
                                        <p:tgtEl>
                                          <p:spTgt spid="9">
                                            <p:txEl>
                                              <p:pRg st="1" end="1"/>
                                            </p:txEl>
                                          </p:spTgt>
                                        </p:tgtEl>
                                        <p:attrNameLst>
                                          <p:attrName>ppt_x</p:attrName>
                                        </p:attrNameLst>
                                      </p:cBhvr>
                                      <p:tavLst>
                                        <p:tav tm="0">
                                          <p:val>
                                            <p:strVal val="#ppt_x-.2"/>
                                          </p:val>
                                        </p:tav>
                                        <p:tav tm="100000">
                                          <p:val>
                                            <p:strVal val="#ppt_x"/>
                                          </p:val>
                                        </p:tav>
                                      </p:tavLst>
                                    </p:anim>
                                    <p:anim calcmode="lin" valueType="num">
                                      <p:cBhvr>
                                        <p:cTn id="13" dur="2000" fill="hold"/>
                                        <p:tgtEl>
                                          <p:spTgt spid="9">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2000"/>
                                        <p:tgtEl>
                                          <p:spTgt spid="9">
                                            <p:txEl>
                                              <p:pRg st="1" end="1"/>
                                            </p:txEl>
                                          </p:spTgt>
                                        </p:tgtEl>
                                      </p:cBhvr>
                                    </p:animEffect>
                                  </p:childTnLst>
                                </p:cTn>
                              </p:par>
                              <p:par>
                                <p:cTn id="15" presetID="29" presetClass="entr" presetSubtype="0" fill="hold" grpId="0" nodeType="with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 calcmode="lin" valueType="num">
                                      <p:cBhvr>
                                        <p:cTn id="17" dur="2000" fill="hold"/>
                                        <p:tgtEl>
                                          <p:spTgt spid="9">
                                            <p:txEl>
                                              <p:pRg st="2" end="2"/>
                                            </p:txEl>
                                          </p:spTgt>
                                        </p:tgtEl>
                                        <p:attrNameLst>
                                          <p:attrName>ppt_x</p:attrName>
                                        </p:attrNameLst>
                                      </p:cBhvr>
                                      <p:tavLst>
                                        <p:tav tm="0">
                                          <p:val>
                                            <p:strVal val="#ppt_x-.2"/>
                                          </p:val>
                                        </p:tav>
                                        <p:tav tm="100000">
                                          <p:val>
                                            <p:strVal val="#ppt_x"/>
                                          </p:val>
                                        </p:tav>
                                      </p:tavLst>
                                    </p:anim>
                                    <p:anim calcmode="lin" valueType="num">
                                      <p:cBhvr>
                                        <p:cTn id="18" dur="2000" fill="hold"/>
                                        <p:tgtEl>
                                          <p:spTgt spid="9">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9" dur="2000"/>
                                        <p:tgtEl>
                                          <p:spTgt spid="9">
                                            <p:txEl>
                                              <p:pRg st="2" end="2"/>
                                            </p:txEl>
                                          </p:spTgt>
                                        </p:tgtEl>
                                      </p:cBhvr>
                                    </p:animEffect>
                                  </p:childTnLst>
                                </p:cTn>
                              </p:par>
                              <p:par>
                                <p:cTn id="20" presetID="29" presetClass="entr" presetSubtype="0" fill="hold" grpId="0" nodeType="with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 calcmode="lin" valueType="num">
                                      <p:cBhvr>
                                        <p:cTn id="22" dur="2000" fill="hold"/>
                                        <p:tgtEl>
                                          <p:spTgt spid="9">
                                            <p:txEl>
                                              <p:pRg st="3" end="3"/>
                                            </p:txEl>
                                          </p:spTgt>
                                        </p:tgtEl>
                                        <p:attrNameLst>
                                          <p:attrName>ppt_x</p:attrName>
                                        </p:attrNameLst>
                                      </p:cBhvr>
                                      <p:tavLst>
                                        <p:tav tm="0">
                                          <p:val>
                                            <p:strVal val="#ppt_x-.2"/>
                                          </p:val>
                                        </p:tav>
                                        <p:tav tm="100000">
                                          <p:val>
                                            <p:strVal val="#ppt_x"/>
                                          </p:val>
                                        </p:tav>
                                      </p:tavLst>
                                    </p:anim>
                                    <p:anim calcmode="lin" valueType="num">
                                      <p:cBhvr>
                                        <p:cTn id="23" dur="2000" fill="hold"/>
                                        <p:tgtEl>
                                          <p:spTgt spid="9">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4" dur="2000"/>
                                        <p:tgtEl>
                                          <p:spTgt spid="9">
                                            <p:txEl>
                                              <p:pRg st="3" end="3"/>
                                            </p:txEl>
                                          </p:spTgt>
                                        </p:tgtEl>
                                      </p:cBhvr>
                                    </p:animEffect>
                                  </p:childTnLst>
                                </p:cTn>
                              </p:par>
                              <p:par>
                                <p:cTn id="25" presetID="29" presetClass="entr" presetSubtype="0" fill="hold" grpId="0" nodeType="with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 calcmode="lin" valueType="num">
                                      <p:cBhvr>
                                        <p:cTn id="27" dur="2000" fill="hold"/>
                                        <p:tgtEl>
                                          <p:spTgt spid="9">
                                            <p:txEl>
                                              <p:pRg st="4" end="4"/>
                                            </p:txEl>
                                          </p:spTgt>
                                        </p:tgtEl>
                                        <p:attrNameLst>
                                          <p:attrName>ppt_x</p:attrName>
                                        </p:attrNameLst>
                                      </p:cBhvr>
                                      <p:tavLst>
                                        <p:tav tm="0">
                                          <p:val>
                                            <p:strVal val="#ppt_x-.2"/>
                                          </p:val>
                                        </p:tav>
                                        <p:tav tm="100000">
                                          <p:val>
                                            <p:strVal val="#ppt_x"/>
                                          </p:val>
                                        </p:tav>
                                      </p:tavLst>
                                    </p:anim>
                                    <p:anim calcmode="lin" valueType="num">
                                      <p:cBhvr>
                                        <p:cTn id="28" dur="2000" fill="hold"/>
                                        <p:tgtEl>
                                          <p:spTgt spid="9">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29" dur="2000"/>
                                        <p:tgtEl>
                                          <p:spTgt spid="9">
                                            <p:txEl>
                                              <p:pRg st="4" end="4"/>
                                            </p:txEl>
                                          </p:spTgt>
                                        </p:tgtEl>
                                      </p:cBhvr>
                                    </p:animEffect>
                                  </p:childTnLst>
                                </p:cTn>
                              </p:par>
                              <p:par>
                                <p:cTn id="30" presetID="29" presetClass="entr" presetSubtype="0" fill="hold" grpId="0" nodeType="withEffect">
                                  <p:stCondLst>
                                    <p:cond delay="0"/>
                                  </p:stCondLst>
                                  <p:childTnLst>
                                    <p:set>
                                      <p:cBhvr>
                                        <p:cTn id="31" dur="1" fill="hold">
                                          <p:stCondLst>
                                            <p:cond delay="0"/>
                                          </p:stCondLst>
                                        </p:cTn>
                                        <p:tgtEl>
                                          <p:spTgt spid="9">
                                            <p:txEl>
                                              <p:pRg st="5" end="5"/>
                                            </p:txEl>
                                          </p:spTgt>
                                        </p:tgtEl>
                                        <p:attrNameLst>
                                          <p:attrName>style.visibility</p:attrName>
                                        </p:attrNameLst>
                                      </p:cBhvr>
                                      <p:to>
                                        <p:strVal val="visible"/>
                                      </p:to>
                                    </p:set>
                                    <p:anim calcmode="lin" valueType="num">
                                      <p:cBhvr>
                                        <p:cTn id="32" dur="2000" fill="hold"/>
                                        <p:tgtEl>
                                          <p:spTgt spid="9">
                                            <p:txEl>
                                              <p:pRg st="5" end="5"/>
                                            </p:txEl>
                                          </p:spTgt>
                                        </p:tgtEl>
                                        <p:attrNameLst>
                                          <p:attrName>ppt_x</p:attrName>
                                        </p:attrNameLst>
                                      </p:cBhvr>
                                      <p:tavLst>
                                        <p:tav tm="0">
                                          <p:val>
                                            <p:strVal val="#ppt_x-.2"/>
                                          </p:val>
                                        </p:tav>
                                        <p:tav tm="100000">
                                          <p:val>
                                            <p:strVal val="#ppt_x"/>
                                          </p:val>
                                        </p:tav>
                                      </p:tavLst>
                                    </p:anim>
                                    <p:anim calcmode="lin" valueType="num">
                                      <p:cBhvr>
                                        <p:cTn id="33" dur="2000" fill="hold"/>
                                        <p:tgtEl>
                                          <p:spTgt spid="9">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4" dur="2000"/>
                                        <p:tgtEl>
                                          <p:spTgt spid="9">
                                            <p:txEl>
                                              <p:pRg st="5" end="5"/>
                                            </p:txEl>
                                          </p:spTgt>
                                        </p:tgtEl>
                                      </p:cBhvr>
                                    </p:animEffect>
                                  </p:childTnLst>
                                </p:cTn>
                              </p:par>
                              <p:par>
                                <p:cTn id="35" presetID="29" presetClass="entr" presetSubtype="0" fill="hold" grpId="0" nodeType="withEffect">
                                  <p:stCondLst>
                                    <p:cond delay="0"/>
                                  </p:stCondLst>
                                  <p:childTnLst>
                                    <p:set>
                                      <p:cBhvr>
                                        <p:cTn id="36" dur="1" fill="hold">
                                          <p:stCondLst>
                                            <p:cond delay="0"/>
                                          </p:stCondLst>
                                        </p:cTn>
                                        <p:tgtEl>
                                          <p:spTgt spid="9">
                                            <p:txEl>
                                              <p:pRg st="6" end="6"/>
                                            </p:txEl>
                                          </p:spTgt>
                                        </p:tgtEl>
                                        <p:attrNameLst>
                                          <p:attrName>style.visibility</p:attrName>
                                        </p:attrNameLst>
                                      </p:cBhvr>
                                      <p:to>
                                        <p:strVal val="visible"/>
                                      </p:to>
                                    </p:set>
                                    <p:anim calcmode="lin" valueType="num">
                                      <p:cBhvr>
                                        <p:cTn id="37" dur="2000" fill="hold"/>
                                        <p:tgtEl>
                                          <p:spTgt spid="9">
                                            <p:txEl>
                                              <p:pRg st="6" end="6"/>
                                            </p:txEl>
                                          </p:spTgt>
                                        </p:tgtEl>
                                        <p:attrNameLst>
                                          <p:attrName>ppt_x</p:attrName>
                                        </p:attrNameLst>
                                      </p:cBhvr>
                                      <p:tavLst>
                                        <p:tav tm="0">
                                          <p:val>
                                            <p:strVal val="#ppt_x-.2"/>
                                          </p:val>
                                        </p:tav>
                                        <p:tav tm="100000">
                                          <p:val>
                                            <p:strVal val="#ppt_x"/>
                                          </p:val>
                                        </p:tav>
                                      </p:tavLst>
                                    </p:anim>
                                    <p:anim calcmode="lin" valueType="num">
                                      <p:cBhvr>
                                        <p:cTn id="38" dur="2000" fill="hold"/>
                                        <p:tgtEl>
                                          <p:spTgt spid="9">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39" dur="2000"/>
                                        <p:tgtEl>
                                          <p:spTgt spid="9">
                                            <p:txEl>
                                              <p:pRg st="6" end="6"/>
                                            </p:txEl>
                                          </p:spTgt>
                                        </p:tgtEl>
                                      </p:cBhvr>
                                    </p:animEffect>
                                  </p:childTnLst>
                                </p:cTn>
                              </p:par>
                            </p:childTnLst>
                          </p:cTn>
                        </p:par>
                        <p:par>
                          <p:cTn id="40" fill="hold">
                            <p:stCondLst>
                              <p:cond delay="2000"/>
                            </p:stCondLst>
                            <p:childTnLst>
                              <p:par>
                                <p:cTn id="41" presetID="21" presetClass="entr" presetSubtype="4" fill="hold" grpId="0" nodeType="after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wheel(4)">
                                      <p:cBhvr>
                                        <p:cTn id="4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126275" y="838200"/>
            <a:ext cx="8902459" cy="5638800"/>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indent="118745" algn="justLow" rtl="1">
              <a:lnSpc>
                <a:spcPct val="115000"/>
              </a:lnSpc>
              <a:spcBef>
                <a:spcPts val="600"/>
              </a:spcBef>
            </a:pPr>
            <a:endParaRPr lang="en-US" sz="3200" dirty="0">
              <a:solidFill>
                <a:srgbClr val="C00000"/>
              </a:solidFill>
              <a:ea typeface="Times New Roman"/>
              <a:cs typeface="Arial"/>
            </a:endParaRPr>
          </a:p>
        </p:txBody>
      </p:sp>
      <p:sp>
        <p:nvSpPr>
          <p:cNvPr id="5" name="عنصر نائب للمحتوى 1"/>
          <p:cNvSpPr txBox="1">
            <a:spLocks/>
          </p:cNvSpPr>
          <p:nvPr/>
        </p:nvSpPr>
        <p:spPr>
          <a:xfrm>
            <a:off x="333272" y="2286000"/>
            <a:ext cx="8488467" cy="47101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endParaRPr lang="ar-SA" dirty="0" smtClean="0">
              <a:solidFill>
                <a:prstClr val="black"/>
              </a:solidFill>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2653002522"/>
              </p:ext>
            </p:extLst>
          </p:nvPr>
        </p:nvGraphicFramePr>
        <p:xfrm>
          <a:off x="577004" y="687387"/>
          <a:ext cx="8001000" cy="5940425"/>
        </p:xfrm>
        <a:graphic>
          <a:graphicData uri="http://schemas.openxmlformats.org/presentationml/2006/ole">
            <mc:AlternateContent xmlns:mc="http://schemas.openxmlformats.org/markup-compatibility/2006">
              <mc:Choice xmlns:v="urn:schemas-microsoft-com:vml" Requires="v">
                <p:oleObj spid="_x0000_s1063" name="CorelDRAW" r:id="rId4" imgW="9486900" imgH="6381750" progId="CorelDRAW.Graphic.9">
                  <p:embed/>
                </p:oleObj>
              </mc:Choice>
              <mc:Fallback>
                <p:oleObj name="CorelDRAW" r:id="rId4" imgW="9486900" imgH="6381750" progId="CorelDRAW.Graphic.9">
                  <p:embed/>
                  <p:pic>
                    <p:nvPicPr>
                      <p:cNvPr id="0" name="Object 2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7004" y="687387"/>
                        <a:ext cx="8001000" cy="5940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Text Box 12"/>
          <p:cNvSpPr txBox="1">
            <a:spLocks noChangeArrowheads="1"/>
          </p:cNvSpPr>
          <p:nvPr/>
        </p:nvSpPr>
        <p:spPr bwMode="auto">
          <a:xfrm>
            <a:off x="4876800" y="990600"/>
            <a:ext cx="2667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spcBef>
                <a:spcPct val="50000"/>
              </a:spcBef>
            </a:pPr>
            <a:r>
              <a:rPr lang="ar-SA" dirty="0">
                <a:solidFill>
                  <a:srgbClr val="000066"/>
                </a:solidFill>
                <a:cs typeface="Tahoma" pitchFamily="34" charset="0"/>
              </a:rPr>
              <a:t>مفاهيم ضرورية</a:t>
            </a:r>
            <a:endParaRPr lang="en-US" dirty="0">
              <a:solidFill>
                <a:srgbClr val="000066"/>
              </a:solidFill>
              <a:cs typeface="Tahoma" pitchFamily="34" charset="0"/>
            </a:endParaRPr>
          </a:p>
        </p:txBody>
      </p:sp>
      <p:sp>
        <p:nvSpPr>
          <p:cNvPr id="10" name="Text Box 4"/>
          <p:cNvSpPr txBox="1">
            <a:spLocks noChangeArrowheads="1"/>
          </p:cNvSpPr>
          <p:nvPr/>
        </p:nvSpPr>
        <p:spPr bwMode="auto">
          <a:xfrm>
            <a:off x="6400801" y="14478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spcBef>
                <a:spcPct val="50000"/>
              </a:spcBef>
            </a:pPr>
            <a:r>
              <a:rPr lang="ar-SA" dirty="0">
                <a:solidFill>
                  <a:srgbClr val="FF0000"/>
                </a:solidFill>
                <a:latin typeface="Tahoma" pitchFamily="34" charset="0"/>
                <a:cs typeface="Tahoma" pitchFamily="34" charset="0"/>
              </a:rPr>
              <a:t>الاختبار</a:t>
            </a:r>
            <a:endParaRPr lang="en-US" dirty="0">
              <a:solidFill>
                <a:srgbClr val="FF0000"/>
              </a:solidFill>
              <a:latin typeface="Tahoma" pitchFamily="34" charset="0"/>
              <a:cs typeface="Tahoma" pitchFamily="34" charset="0"/>
            </a:endParaRPr>
          </a:p>
        </p:txBody>
      </p:sp>
      <p:sp>
        <p:nvSpPr>
          <p:cNvPr id="11" name="Text Box 7"/>
          <p:cNvSpPr txBox="1">
            <a:spLocks noChangeArrowheads="1"/>
          </p:cNvSpPr>
          <p:nvPr/>
        </p:nvSpPr>
        <p:spPr bwMode="auto">
          <a:xfrm>
            <a:off x="4724400" y="2022475"/>
            <a:ext cx="2971800"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marR="0" lvl="0" indent="0" algn="just" defTabSz="914400" rtl="1" eaLnBrk="1" fontAlgn="auto" latinLnBrk="0" hangingPunct="1">
              <a:lnSpc>
                <a:spcPct val="125000"/>
              </a:lnSpc>
              <a:spcBef>
                <a:spcPct val="50000"/>
              </a:spcBef>
              <a:spcAft>
                <a:spcPts val="0"/>
              </a:spcAft>
              <a:buClrTx/>
              <a:buSzTx/>
              <a:buFontTx/>
              <a:buNone/>
              <a:tabLst/>
              <a:defRPr/>
            </a:pPr>
            <a:r>
              <a:rPr kumimoji="0" lang="ar-SA" sz="1800" b="0" i="0" u="none" strike="noStrike" kern="0" cap="none" spc="0" normalizeH="0" baseline="0" noProof="0" dirty="0" smtClean="0">
                <a:ln>
                  <a:noFill/>
                </a:ln>
                <a:solidFill>
                  <a:srgbClr val="000000"/>
                </a:solidFill>
                <a:effectLst/>
                <a:uLnTx/>
                <a:uFillTx/>
                <a:latin typeface="Tahoma" pitchFamily="34" charset="0"/>
                <a:cs typeface="Tahoma" pitchFamily="34" charset="0"/>
              </a:rPr>
              <a:t>هو طريقة منظمة لتحديد مستوى تحصيل الطلبة من المعلومات والمهارات في مادة دراسية تم تعلمها مسبقاً وذلك من خلال إجاباتهم على مجموعة من المثيرات (الأسئلة) تمثل محتوى تلك المادة الدراسية ..</a:t>
            </a:r>
            <a:endParaRPr kumimoji="0" lang="en-US" sz="1800" b="0" i="0" u="none" strike="noStrike" kern="0" cap="none" spc="0" normalizeH="0" baseline="0" noProof="0" dirty="0" smtClean="0">
              <a:ln>
                <a:noFill/>
              </a:ln>
              <a:solidFill>
                <a:srgbClr val="000000"/>
              </a:solidFill>
              <a:effectLst/>
              <a:uLnTx/>
              <a:uFillTx/>
              <a:latin typeface="Tahoma" pitchFamily="34" charset="0"/>
              <a:cs typeface="Tahoma" pitchFamily="34" charset="0"/>
            </a:endParaRPr>
          </a:p>
        </p:txBody>
      </p:sp>
      <p:graphicFrame>
        <p:nvGraphicFramePr>
          <p:cNvPr id="14" name="Diagram 13"/>
          <p:cNvGraphicFramePr/>
          <p:nvPr>
            <p:extLst>
              <p:ext uri="{D42A27DB-BD31-4B8C-83A1-F6EECF244321}">
                <p14:modId xmlns:p14="http://schemas.microsoft.com/office/powerpoint/2010/main" val="2238123129"/>
              </p:ext>
            </p:extLst>
          </p:nvPr>
        </p:nvGraphicFramePr>
        <p:xfrm>
          <a:off x="1524000" y="1019347"/>
          <a:ext cx="2898775" cy="4176713"/>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3"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41202477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5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770" decel="100000"/>
                                        <p:tgtEl>
                                          <p:spTgt spid="10"/>
                                        </p:tgtEl>
                                      </p:cBhvr>
                                    </p:animEffect>
                                    <p:animScale>
                                      <p:cBhvr>
                                        <p:cTn id="16" dur="770" decel="100000"/>
                                        <p:tgtEl>
                                          <p:spTgt spid="10"/>
                                        </p:tgtEl>
                                      </p:cBhvr>
                                      <p:from x="10000" y="10000"/>
                                      <p:to x="200000" y="450000"/>
                                    </p:animScale>
                                    <p:animScale>
                                      <p:cBhvr>
                                        <p:cTn id="17" dur="1230" accel="100000" fill="hold">
                                          <p:stCondLst>
                                            <p:cond delay="770"/>
                                          </p:stCondLst>
                                        </p:cTn>
                                        <p:tgtEl>
                                          <p:spTgt spid="10"/>
                                        </p:tgtEl>
                                      </p:cBhvr>
                                      <p:from x="200000" y="450000"/>
                                      <p:to x="100000" y="100000"/>
                                    </p:animScale>
                                    <p:set>
                                      <p:cBhvr>
                                        <p:cTn id="18" dur="770" fill="hold"/>
                                        <p:tgtEl>
                                          <p:spTgt spid="10"/>
                                        </p:tgtEl>
                                        <p:attrNameLst>
                                          <p:attrName>ppt_x</p:attrName>
                                        </p:attrNameLst>
                                      </p:cBhvr>
                                      <p:to>
                                        <p:strVal val="(0.5)"/>
                                      </p:to>
                                    </p:set>
                                    <p:anim from="(0.5)" to="(#ppt_x)" calcmode="lin" valueType="num">
                                      <p:cBhvr>
                                        <p:cTn id="19" dur="1230" accel="100000" fill="hold">
                                          <p:stCondLst>
                                            <p:cond delay="770"/>
                                          </p:stCondLst>
                                        </p:cTn>
                                        <p:tgtEl>
                                          <p:spTgt spid="10"/>
                                        </p:tgtEl>
                                        <p:attrNameLst>
                                          <p:attrName>ppt_x</p:attrName>
                                        </p:attrNameLst>
                                      </p:cBhvr>
                                    </p:anim>
                                    <p:set>
                                      <p:cBhvr>
                                        <p:cTn id="20" dur="770" fill="hold"/>
                                        <p:tgtEl>
                                          <p:spTgt spid="10"/>
                                        </p:tgtEl>
                                        <p:attrNameLst>
                                          <p:attrName>ppt_y</p:attrName>
                                        </p:attrNameLst>
                                      </p:cBhvr>
                                      <p:to>
                                        <p:strVal val="(#ppt_y+0.4)"/>
                                      </p:to>
                                    </p:set>
                                    <p:anim from="(#ppt_y+0.4)" to="(#ppt_y)" calcmode="lin" valueType="num">
                                      <p:cBhvr>
                                        <p:cTn id="21" dur="1230" accel="100000" fill="hold">
                                          <p:stCondLst>
                                            <p:cond delay="770"/>
                                          </p:stCondLst>
                                        </p:cTn>
                                        <p:tgtEl>
                                          <p:spTgt spid="10"/>
                                        </p:tgtEl>
                                        <p:attrNameLst>
                                          <p:attrName>ppt_y</p:attrName>
                                        </p:attrNameLst>
                                      </p:cBhvr>
                                    </p:anim>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 calcmode="lin" valueType="num">
                                      <p:cBhvr>
                                        <p:cTn id="26" dur="1000" fill="hold"/>
                                        <p:tgtEl>
                                          <p:spTgt spid="11"/>
                                        </p:tgtEl>
                                        <p:attrNameLst>
                                          <p:attrName>ppt_x</p:attrName>
                                        </p:attrNameLst>
                                      </p:cBhvr>
                                      <p:tavLst>
                                        <p:tav tm="0">
                                          <p:val>
                                            <p:strVal val="#ppt_x-.2"/>
                                          </p:val>
                                        </p:tav>
                                        <p:tav tm="100000">
                                          <p:val>
                                            <p:strVal val="#ppt_x"/>
                                          </p:val>
                                        </p:tav>
                                      </p:tavLst>
                                    </p:anim>
                                    <p:anim calcmode="lin" valueType="num">
                                      <p:cBhvr>
                                        <p:cTn id="27"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28" dur="10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1" accel="50000" decel="50000" fill="hold" grpId="0" nodeType="clickEffect">
                                  <p:stCondLst>
                                    <p:cond delay="0"/>
                                  </p:stCondLst>
                                  <p:childTnLst>
                                    <p:set>
                                      <p:cBhvr>
                                        <p:cTn id="32" dur="1" fill="hold">
                                          <p:stCondLst>
                                            <p:cond delay="0"/>
                                          </p:stCondLst>
                                        </p:cTn>
                                        <p:tgtEl>
                                          <p:spTgt spid="14">
                                            <p:graphicEl>
                                              <a:dgm id="{50484435-3131-479A-AC31-B9B47A7993AB}"/>
                                            </p:graphicEl>
                                          </p:spTgt>
                                        </p:tgtEl>
                                        <p:attrNameLst>
                                          <p:attrName>style.visibility</p:attrName>
                                        </p:attrNameLst>
                                      </p:cBhvr>
                                      <p:to>
                                        <p:strVal val="visible"/>
                                      </p:to>
                                    </p:set>
                                    <p:anim calcmode="lin" valueType="num">
                                      <p:cBhvr additive="base">
                                        <p:cTn id="33" dur="500" fill="hold"/>
                                        <p:tgtEl>
                                          <p:spTgt spid="14">
                                            <p:graphicEl>
                                              <a:dgm id="{50484435-3131-479A-AC31-B9B47A7993AB}"/>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14">
                                            <p:graphicEl>
                                              <a:dgm id="{50484435-3131-479A-AC31-B9B47A7993AB}"/>
                                            </p:graphicEl>
                                          </p:spTgt>
                                        </p:tgtEl>
                                        <p:attrNameLst>
                                          <p:attrName>ppt_y</p:attrName>
                                        </p:attrNameLst>
                                      </p:cBhvr>
                                      <p:tavLst>
                                        <p:tav tm="0">
                                          <p:val>
                                            <p:strVal val="0-#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1" accel="50000" decel="50000" fill="hold" grpId="0" nodeType="clickEffect">
                                  <p:stCondLst>
                                    <p:cond delay="0"/>
                                  </p:stCondLst>
                                  <p:childTnLst>
                                    <p:set>
                                      <p:cBhvr>
                                        <p:cTn id="38" dur="1" fill="hold">
                                          <p:stCondLst>
                                            <p:cond delay="0"/>
                                          </p:stCondLst>
                                        </p:cTn>
                                        <p:tgtEl>
                                          <p:spTgt spid="14">
                                            <p:graphicEl>
                                              <a:dgm id="{63996FCF-A9F5-4EEA-8268-395E8334CB9A}"/>
                                            </p:graphicEl>
                                          </p:spTgt>
                                        </p:tgtEl>
                                        <p:attrNameLst>
                                          <p:attrName>style.visibility</p:attrName>
                                        </p:attrNameLst>
                                      </p:cBhvr>
                                      <p:to>
                                        <p:strVal val="visible"/>
                                      </p:to>
                                    </p:set>
                                    <p:anim calcmode="lin" valueType="num">
                                      <p:cBhvr additive="base">
                                        <p:cTn id="39" dur="500" fill="hold"/>
                                        <p:tgtEl>
                                          <p:spTgt spid="14">
                                            <p:graphicEl>
                                              <a:dgm id="{63996FCF-A9F5-4EEA-8268-395E8334CB9A}"/>
                                            </p:graphicEl>
                                          </p:spTgt>
                                        </p:tgtEl>
                                        <p:attrNameLst>
                                          <p:attrName>ppt_x</p:attrName>
                                        </p:attrNameLst>
                                      </p:cBhvr>
                                      <p:tavLst>
                                        <p:tav tm="0">
                                          <p:val>
                                            <p:strVal val="#ppt_x"/>
                                          </p:val>
                                        </p:tav>
                                        <p:tav tm="100000">
                                          <p:val>
                                            <p:strVal val="#ppt_x"/>
                                          </p:val>
                                        </p:tav>
                                      </p:tavLst>
                                    </p:anim>
                                    <p:anim calcmode="lin" valueType="num">
                                      <p:cBhvr additive="base">
                                        <p:cTn id="40" dur="500" fill="hold"/>
                                        <p:tgtEl>
                                          <p:spTgt spid="14">
                                            <p:graphicEl>
                                              <a:dgm id="{63996FCF-A9F5-4EEA-8268-395E8334CB9A}"/>
                                            </p:graphicEl>
                                          </p:spTgt>
                                        </p:tgtEl>
                                        <p:attrNameLst>
                                          <p:attrName>ppt_y</p:attrName>
                                        </p:attrNameLst>
                                      </p:cBhvr>
                                      <p:tavLst>
                                        <p:tav tm="0">
                                          <p:val>
                                            <p:strVal val="0-#ppt_h/2"/>
                                          </p:val>
                                        </p:tav>
                                        <p:tav tm="100000">
                                          <p:val>
                                            <p:strVal val="#ppt_y"/>
                                          </p:val>
                                        </p:tav>
                                      </p:tavLst>
                                    </p:anim>
                                  </p:childTnLst>
                                </p:cTn>
                              </p:par>
                              <p:par>
                                <p:cTn id="41" presetID="2" presetClass="entr" presetSubtype="1" accel="50000" decel="50000" fill="hold" grpId="0" nodeType="withEffect">
                                  <p:stCondLst>
                                    <p:cond delay="0"/>
                                  </p:stCondLst>
                                  <p:childTnLst>
                                    <p:set>
                                      <p:cBhvr>
                                        <p:cTn id="42" dur="1" fill="hold">
                                          <p:stCondLst>
                                            <p:cond delay="0"/>
                                          </p:stCondLst>
                                        </p:cTn>
                                        <p:tgtEl>
                                          <p:spTgt spid="14">
                                            <p:graphicEl>
                                              <a:dgm id="{A426A3A6-875D-4684-8084-6A454497217A}"/>
                                            </p:graphicEl>
                                          </p:spTgt>
                                        </p:tgtEl>
                                        <p:attrNameLst>
                                          <p:attrName>style.visibility</p:attrName>
                                        </p:attrNameLst>
                                      </p:cBhvr>
                                      <p:to>
                                        <p:strVal val="visible"/>
                                      </p:to>
                                    </p:set>
                                    <p:anim calcmode="lin" valueType="num">
                                      <p:cBhvr additive="base">
                                        <p:cTn id="43" dur="500" fill="hold"/>
                                        <p:tgtEl>
                                          <p:spTgt spid="14">
                                            <p:graphicEl>
                                              <a:dgm id="{A426A3A6-875D-4684-8084-6A454497217A}"/>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14">
                                            <p:graphicEl>
                                              <a:dgm id="{A426A3A6-875D-4684-8084-6A454497217A}"/>
                                            </p:graphic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1" accel="50000" decel="50000" fill="hold" grpId="0" nodeType="clickEffect">
                                  <p:stCondLst>
                                    <p:cond delay="0"/>
                                  </p:stCondLst>
                                  <p:childTnLst>
                                    <p:set>
                                      <p:cBhvr>
                                        <p:cTn id="48" dur="1" fill="hold">
                                          <p:stCondLst>
                                            <p:cond delay="0"/>
                                          </p:stCondLst>
                                        </p:cTn>
                                        <p:tgtEl>
                                          <p:spTgt spid="14">
                                            <p:graphicEl>
                                              <a:dgm id="{088B56F3-3543-45DC-8768-0E3839FCA32F}"/>
                                            </p:graphicEl>
                                          </p:spTgt>
                                        </p:tgtEl>
                                        <p:attrNameLst>
                                          <p:attrName>style.visibility</p:attrName>
                                        </p:attrNameLst>
                                      </p:cBhvr>
                                      <p:to>
                                        <p:strVal val="visible"/>
                                      </p:to>
                                    </p:set>
                                    <p:anim calcmode="lin" valueType="num">
                                      <p:cBhvr additive="base">
                                        <p:cTn id="49" dur="500" fill="hold"/>
                                        <p:tgtEl>
                                          <p:spTgt spid="14">
                                            <p:graphicEl>
                                              <a:dgm id="{088B56F3-3543-45DC-8768-0E3839FCA32F}"/>
                                            </p:graphicEl>
                                          </p:spTgt>
                                        </p:tgtEl>
                                        <p:attrNameLst>
                                          <p:attrName>ppt_x</p:attrName>
                                        </p:attrNameLst>
                                      </p:cBhvr>
                                      <p:tavLst>
                                        <p:tav tm="0">
                                          <p:val>
                                            <p:strVal val="#ppt_x"/>
                                          </p:val>
                                        </p:tav>
                                        <p:tav tm="100000">
                                          <p:val>
                                            <p:strVal val="#ppt_x"/>
                                          </p:val>
                                        </p:tav>
                                      </p:tavLst>
                                    </p:anim>
                                    <p:anim calcmode="lin" valueType="num">
                                      <p:cBhvr additive="base">
                                        <p:cTn id="50" dur="500" fill="hold"/>
                                        <p:tgtEl>
                                          <p:spTgt spid="14">
                                            <p:graphicEl>
                                              <a:dgm id="{088B56F3-3543-45DC-8768-0E3839FCA32F}"/>
                                            </p:graphicEl>
                                          </p:spTgt>
                                        </p:tgtEl>
                                        <p:attrNameLst>
                                          <p:attrName>ppt_y</p:attrName>
                                        </p:attrNameLst>
                                      </p:cBhvr>
                                      <p:tavLst>
                                        <p:tav tm="0">
                                          <p:val>
                                            <p:strVal val="0-#ppt_h/2"/>
                                          </p:val>
                                        </p:tav>
                                        <p:tav tm="100000">
                                          <p:val>
                                            <p:strVal val="#ppt_y"/>
                                          </p:val>
                                        </p:tav>
                                      </p:tavLst>
                                    </p:anim>
                                  </p:childTnLst>
                                </p:cTn>
                              </p:par>
                              <p:par>
                                <p:cTn id="51" presetID="2" presetClass="entr" presetSubtype="1" accel="50000" decel="50000" fill="hold" grpId="0" nodeType="withEffect">
                                  <p:stCondLst>
                                    <p:cond delay="0"/>
                                  </p:stCondLst>
                                  <p:childTnLst>
                                    <p:set>
                                      <p:cBhvr>
                                        <p:cTn id="52" dur="1" fill="hold">
                                          <p:stCondLst>
                                            <p:cond delay="0"/>
                                          </p:stCondLst>
                                        </p:cTn>
                                        <p:tgtEl>
                                          <p:spTgt spid="14">
                                            <p:graphicEl>
                                              <a:dgm id="{52DE1131-2472-484A-957F-A409E2784898}"/>
                                            </p:graphicEl>
                                          </p:spTgt>
                                        </p:tgtEl>
                                        <p:attrNameLst>
                                          <p:attrName>style.visibility</p:attrName>
                                        </p:attrNameLst>
                                      </p:cBhvr>
                                      <p:to>
                                        <p:strVal val="visible"/>
                                      </p:to>
                                    </p:set>
                                    <p:anim calcmode="lin" valueType="num">
                                      <p:cBhvr additive="base">
                                        <p:cTn id="53" dur="500" fill="hold"/>
                                        <p:tgtEl>
                                          <p:spTgt spid="14">
                                            <p:graphicEl>
                                              <a:dgm id="{52DE1131-2472-484A-957F-A409E2784898}"/>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14">
                                            <p:graphicEl>
                                              <a:dgm id="{52DE1131-2472-484A-957F-A409E2784898}"/>
                                            </p:graphicEl>
                                          </p:spTgt>
                                        </p:tgtEl>
                                        <p:attrNameLst>
                                          <p:attrName>ppt_y</p:attrName>
                                        </p:attrNameLst>
                                      </p:cBhvr>
                                      <p:tavLst>
                                        <p:tav tm="0">
                                          <p:val>
                                            <p:strVal val="0-#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1" accel="50000" decel="50000" fill="hold" grpId="0" nodeType="clickEffect">
                                  <p:stCondLst>
                                    <p:cond delay="0"/>
                                  </p:stCondLst>
                                  <p:childTnLst>
                                    <p:set>
                                      <p:cBhvr>
                                        <p:cTn id="58" dur="1" fill="hold">
                                          <p:stCondLst>
                                            <p:cond delay="0"/>
                                          </p:stCondLst>
                                        </p:cTn>
                                        <p:tgtEl>
                                          <p:spTgt spid="14">
                                            <p:graphicEl>
                                              <a:dgm id="{CD79D439-2773-4B6D-AA0B-BDF761D82B77}"/>
                                            </p:graphicEl>
                                          </p:spTgt>
                                        </p:tgtEl>
                                        <p:attrNameLst>
                                          <p:attrName>style.visibility</p:attrName>
                                        </p:attrNameLst>
                                      </p:cBhvr>
                                      <p:to>
                                        <p:strVal val="visible"/>
                                      </p:to>
                                    </p:set>
                                    <p:anim calcmode="lin" valueType="num">
                                      <p:cBhvr additive="base">
                                        <p:cTn id="59" dur="500" fill="hold"/>
                                        <p:tgtEl>
                                          <p:spTgt spid="14">
                                            <p:graphicEl>
                                              <a:dgm id="{CD79D439-2773-4B6D-AA0B-BDF761D82B77}"/>
                                            </p:graphicEl>
                                          </p:spTgt>
                                        </p:tgtEl>
                                        <p:attrNameLst>
                                          <p:attrName>ppt_x</p:attrName>
                                        </p:attrNameLst>
                                      </p:cBhvr>
                                      <p:tavLst>
                                        <p:tav tm="0">
                                          <p:val>
                                            <p:strVal val="#ppt_x"/>
                                          </p:val>
                                        </p:tav>
                                        <p:tav tm="100000">
                                          <p:val>
                                            <p:strVal val="#ppt_x"/>
                                          </p:val>
                                        </p:tav>
                                      </p:tavLst>
                                    </p:anim>
                                    <p:anim calcmode="lin" valueType="num">
                                      <p:cBhvr additive="base">
                                        <p:cTn id="60" dur="500" fill="hold"/>
                                        <p:tgtEl>
                                          <p:spTgt spid="14">
                                            <p:graphicEl>
                                              <a:dgm id="{CD79D439-2773-4B6D-AA0B-BDF761D82B77}"/>
                                            </p:graphicEl>
                                          </p:spTgt>
                                        </p:tgtEl>
                                        <p:attrNameLst>
                                          <p:attrName>ppt_y</p:attrName>
                                        </p:attrNameLst>
                                      </p:cBhvr>
                                      <p:tavLst>
                                        <p:tav tm="0">
                                          <p:val>
                                            <p:strVal val="0-#ppt_h/2"/>
                                          </p:val>
                                        </p:tav>
                                        <p:tav tm="100000">
                                          <p:val>
                                            <p:strVal val="#ppt_y"/>
                                          </p:val>
                                        </p:tav>
                                      </p:tavLst>
                                    </p:anim>
                                  </p:childTnLst>
                                </p:cTn>
                              </p:par>
                              <p:par>
                                <p:cTn id="61" presetID="2" presetClass="entr" presetSubtype="1" accel="50000" decel="50000" fill="hold" grpId="0" nodeType="withEffect">
                                  <p:stCondLst>
                                    <p:cond delay="0"/>
                                  </p:stCondLst>
                                  <p:childTnLst>
                                    <p:set>
                                      <p:cBhvr>
                                        <p:cTn id="62" dur="1" fill="hold">
                                          <p:stCondLst>
                                            <p:cond delay="0"/>
                                          </p:stCondLst>
                                        </p:cTn>
                                        <p:tgtEl>
                                          <p:spTgt spid="14">
                                            <p:graphicEl>
                                              <a:dgm id="{0EB67E6C-65CC-4F4B-B311-75F4F106EECF}"/>
                                            </p:graphicEl>
                                          </p:spTgt>
                                        </p:tgtEl>
                                        <p:attrNameLst>
                                          <p:attrName>style.visibility</p:attrName>
                                        </p:attrNameLst>
                                      </p:cBhvr>
                                      <p:to>
                                        <p:strVal val="visible"/>
                                      </p:to>
                                    </p:set>
                                    <p:anim calcmode="lin" valueType="num">
                                      <p:cBhvr additive="base">
                                        <p:cTn id="63" dur="500" fill="hold"/>
                                        <p:tgtEl>
                                          <p:spTgt spid="14">
                                            <p:graphicEl>
                                              <a:dgm id="{0EB67E6C-65CC-4F4B-B311-75F4F106EECF}"/>
                                            </p:graphicEl>
                                          </p:spTgt>
                                        </p:tgtEl>
                                        <p:attrNameLst>
                                          <p:attrName>ppt_x</p:attrName>
                                        </p:attrNameLst>
                                      </p:cBhvr>
                                      <p:tavLst>
                                        <p:tav tm="0">
                                          <p:val>
                                            <p:strVal val="#ppt_x"/>
                                          </p:val>
                                        </p:tav>
                                        <p:tav tm="100000">
                                          <p:val>
                                            <p:strVal val="#ppt_x"/>
                                          </p:val>
                                        </p:tav>
                                      </p:tavLst>
                                    </p:anim>
                                    <p:anim calcmode="lin" valueType="num">
                                      <p:cBhvr additive="base">
                                        <p:cTn id="64" dur="500" fill="hold"/>
                                        <p:tgtEl>
                                          <p:spTgt spid="14">
                                            <p:graphicEl>
                                              <a:dgm id="{0EB67E6C-65CC-4F4B-B311-75F4F106EECF}"/>
                                            </p:graphicEl>
                                          </p:spTgt>
                                        </p:tgtEl>
                                        <p:attrNameLst>
                                          <p:attrName>ppt_y</p:attrName>
                                        </p:attrNameLst>
                                      </p:cBhvr>
                                      <p:tavLst>
                                        <p:tav tm="0">
                                          <p:val>
                                            <p:strVal val="0-#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1" accel="50000" decel="50000" fill="hold" grpId="0" nodeType="clickEffect">
                                  <p:stCondLst>
                                    <p:cond delay="0"/>
                                  </p:stCondLst>
                                  <p:childTnLst>
                                    <p:set>
                                      <p:cBhvr>
                                        <p:cTn id="68" dur="1" fill="hold">
                                          <p:stCondLst>
                                            <p:cond delay="0"/>
                                          </p:stCondLst>
                                        </p:cTn>
                                        <p:tgtEl>
                                          <p:spTgt spid="14">
                                            <p:graphicEl>
                                              <a:dgm id="{C46EA368-4EC0-4C76-B4D1-F70813C88A7D}"/>
                                            </p:graphicEl>
                                          </p:spTgt>
                                        </p:tgtEl>
                                        <p:attrNameLst>
                                          <p:attrName>style.visibility</p:attrName>
                                        </p:attrNameLst>
                                      </p:cBhvr>
                                      <p:to>
                                        <p:strVal val="visible"/>
                                      </p:to>
                                    </p:set>
                                    <p:anim calcmode="lin" valueType="num">
                                      <p:cBhvr additive="base">
                                        <p:cTn id="69" dur="500" fill="hold"/>
                                        <p:tgtEl>
                                          <p:spTgt spid="14">
                                            <p:graphicEl>
                                              <a:dgm id="{C46EA368-4EC0-4C76-B4D1-F70813C88A7D}"/>
                                            </p:graphicEl>
                                          </p:spTgt>
                                        </p:tgtEl>
                                        <p:attrNameLst>
                                          <p:attrName>ppt_x</p:attrName>
                                        </p:attrNameLst>
                                      </p:cBhvr>
                                      <p:tavLst>
                                        <p:tav tm="0">
                                          <p:val>
                                            <p:strVal val="#ppt_x"/>
                                          </p:val>
                                        </p:tav>
                                        <p:tav tm="100000">
                                          <p:val>
                                            <p:strVal val="#ppt_x"/>
                                          </p:val>
                                        </p:tav>
                                      </p:tavLst>
                                    </p:anim>
                                    <p:anim calcmode="lin" valueType="num">
                                      <p:cBhvr additive="base">
                                        <p:cTn id="70" dur="500" fill="hold"/>
                                        <p:tgtEl>
                                          <p:spTgt spid="14">
                                            <p:graphicEl>
                                              <a:dgm id="{C46EA368-4EC0-4C76-B4D1-F70813C88A7D}"/>
                                            </p:graphicEl>
                                          </p:spTgt>
                                        </p:tgtEl>
                                        <p:attrNameLst>
                                          <p:attrName>ppt_y</p:attrName>
                                        </p:attrNameLst>
                                      </p:cBhvr>
                                      <p:tavLst>
                                        <p:tav tm="0">
                                          <p:val>
                                            <p:strVal val="0-#ppt_h/2"/>
                                          </p:val>
                                        </p:tav>
                                        <p:tav tm="100000">
                                          <p:val>
                                            <p:strVal val="#ppt_y"/>
                                          </p:val>
                                        </p:tav>
                                      </p:tavLst>
                                    </p:anim>
                                  </p:childTnLst>
                                </p:cTn>
                              </p:par>
                              <p:par>
                                <p:cTn id="71" presetID="2" presetClass="entr" presetSubtype="1" accel="50000" decel="50000" fill="hold" grpId="0" nodeType="withEffect">
                                  <p:stCondLst>
                                    <p:cond delay="0"/>
                                  </p:stCondLst>
                                  <p:childTnLst>
                                    <p:set>
                                      <p:cBhvr>
                                        <p:cTn id="72" dur="1" fill="hold">
                                          <p:stCondLst>
                                            <p:cond delay="0"/>
                                          </p:stCondLst>
                                        </p:cTn>
                                        <p:tgtEl>
                                          <p:spTgt spid="14">
                                            <p:graphicEl>
                                              <a:dgm id="{4DDCE3DD-61CA-45FC-BDFD-989E3956B6AA}"/>
                                            </p:graphicEl>
                                          </p:spTgt>
                                        </p:tgtEl>
                                        <p:attrNameLst>
                                          <p:attrName>style.visibility</p:attrName>
                                        </p:attrNameLst>
                                      </p:cBhvr>
                                      <p:to>
                                        <p:strVal val="visible"/>
                                      </p:to>
                                    </p:set>
                                    <p:anim calcmode="lin" valueType="num">
                                      <p:cBhvr additive="base">
                                        <p:cTn id="73" dur="500" fill="hold"/>
                                        <p:tgtEl>
                                          <p:spTgt spid="14">
                                            <p:graphicEl>
                                              <a:dgm id="{4DDCE3DD-61CA-45FC-BDFD-989E3956B6AA}"/>
                                            </p:graphicEl>
                                          </p:spTgt>
                                        </p:tgtEl>
                                        <p:attrNameLst>
                                          <p:attrName>ppt_x</p:attrName>
                                        </p:attrNameLst>
                                      </p:cBhvr>
                                      <p:tavLst>
                                        <p:tav tm="0">
                                          <p:val>
                                            <p:strVal val="#ppt_x"/>
                                          </p:val>
                                        </p:tav>
                                        <p:tav tm="100000">
                                          <p:val>
                                            <p:strVal val="#ppt_x"/>
                                          </p:val>
                                        </p:tav>
                                      </p:tavLst>
                                    </p:anim>
                                    <p:anim calcmode="lin" valueType="num">
                                      <p:cBhvr additive="base">
                                        <p:cTn id="74" dur="500" fill="hold"/>
                                        <p:tgtEl>
                                          <p:spTgt spid="14">
                                            <p:graphicEl>
                                              <a:dgm id="{4DDCE3DD-61CA-45FC-BDFD-989E3956B6AA}"/>
                                            </p:graphic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utoUpdateAnimBg="0"/>
      <p:bldP spid="10" grpId="0" autoUpdateAnimBg="0"/>
      <p:bldP spid="11" grpId="0" autoUpdateAnimBg="0"/>
      <p:bldGraphic spid="14" grpId="0">
        <p:bldSub>
          <a:bldDgm bld="one"/>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0" name="مستطيل 9"/>
          <p:cNvSpPr/>
          <p:nvPr/>
        </p:nvSpPr>
        <p:spPr>
          <a:xfrm>
            <a:off x="152400" y="6476999"/>
            <a:ext cx="8839200" cy="7822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333273" y="1219200"/>
            <a:ext cx="8610599" cy="5105400"/>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3200" dirty="0">
              <a:ln w="1905">
                <a:solidFill>
                  <a:srgbClr val="1F497D"/>
                </a:solidFill>
              </a:ln>
              <a:solidFill>
                <a:prstClr val="black"/>
              </a:solidFill>
              <a:cs typeface="PT Bold Heading" pitchFamily="2" charset="-78"/>
            </a:endParaRPr>
          </a:p>
        </p:txBody>
      </p:sp>
      <p:sp useBgFill="1">
        <p:nvSpPr>
          <p:cNvPr id="8" name="Rectangle 2"/>
          <p:cNvSpPr txBox="1">
            <a:spLocks noChangeArrowheads="1"/>
          </p:cNvSpPr>
          <p:nvPr/>
        </p:nvSpPr>
        <p:spPr bwMode="auto">
          <a:xfrm>
            <a:off x="528944" y="1421296"/>
            <a:ext cx="8081655" cy="4598504"/>
          </a:xfrm>
          <a:prstGeom prst="rect">
            <a:avLst/>
          </a:prstGeom>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96875" indent="-396875" algn="r" defTabSz="1058863" rtl="1" fontAlgn="base">
              <a:spcBef>
                <a:spcPct val="20000"/>
              </a:spcBef>
              <a:spcAft>
                <a:spcPct val="0"/>
              </a:spcAft>
              <a:buChar char="•"/>
              <a:defRPr sz="3500">
                <a:solidFill>
                  <a:schemeClr val="tx1"/>
                </a:solidFill>
                <a:latin typeface="+mn-lt"/>
                <a:ea typeface="+mn-ea"/>
                <a:cs typeface="+mn-cs"/>
              </a:defRPr>
            </a:lvl1pPr>
            <a:lvl2pPr marL="863600" indent="-333375" algn="r" defTabSz="1058863" rtl="1" fontAlgn="base">
              <a:spcBef>
                <a:spcPct val="20000"/>
              </a:spcBef>
              <a:spcAft>
                <a:spcPct val="0"/>
              </a:spcAft>
              <a:buChar char="–"/>
              <a:defRPr sz="3300">
                <a:solidFill>
                  <a:schemeClr val="tx1"/>
                </a:solidFill>
                <a:latin typeface="+mn-lt"/>
                <a:cs typeface="+mn-cs"/>
              </a:defRPr>
            </a:lvl2pPr>
            <a:lvl3pPr marL="1327150" indent="-268288" algn="r" defTabSz="1058863" rtl="1" fontAlgn="base">
              <a:spcBef>
                <a:spcPct val="20000"/>
              </a:spcBef>
              <a:spcAft>
                <a:spcPct val="0"/>
              </a:spcAft>
              <a:buChar char="•"/>
              <a:defRPr sz="2800">
                <a:solidFill>
                  <a:schemeClr val="tx1"/>
                </a:solidFill>
                <a:latin typeface="+mn-lt"/>
                <a:cs typeface="+mn-cs"/>
              </a:defRPr>
            </a:lvl3pPr>
            <a:lvl4pPr marL="1857375" indent="-268288" algn="r" defTabSz="1058863" rtl="1" fontAlgn="base">
              <a:spcBef>
                <a:spcPct val="20000"/>
              </a:spcBef>
              <a:spcAft>
                <a:spcPct val="0"/>
              </a:spcAft>
              <a:buChar char="–"/>
              <a:defRPr sz="2500">
                <a:solidFill>
                  <a:schemeClr val="tx1"/>
                </a:solidFill>
                <a:latin typeface="+mn-lt"/>
                <a:cs typeface="+mn-cs"/>
              </a:defRPr>
            </a:lvl4pPr>
            <a:lvl5pPr marL="2386013" indent="-261938" algn="r" defTabSz="1058863" rtl="1" fontAlgn="base">
              <a:spcBef>
                <a:spcPct val="20000"/>
              </a:spcBef>
              <a:spcAft>
                <a:spcPct val="0"/>
              </a:spcAft>
              <a:buChar char="»"/>
              <a:defRPr sz="2500">
                <a:solidFill>
                  <a:schemeClr val="tx1"/>
                </a:solidFill>
                <a:latin typeface="+mn-lt"/>
                <a:cs typeface="+mn-cs"/>
              </a:defRPr>
            </a:lvl5pPr>
            <a:lvl6pPr marL="2843213" indent="-261938" algn="r" defTabSz="1058863" rtl="1" fontAlgn="base">
              <a:spcBef>
                <a:spcPct val="20000"/>
              </a:spcBef>
              <a:spcAft>
                <a:spcPct val="0"/>
              </a:spcAft>
              <a:buChar char="»"/>
              <a:defRPr sz="2500">
                <a:solidFill>
                  <a:schemeClr val="tx1"/>
                </a:solidFill>
                <a:latin typeface="+mn-lt"/>
                <a:cs typeface="+mn-cs"/>
              </a:defRPr>
            </a:lvl6pPr>
            <a:lvl7pPr marL="3300413" indent="-261938" algn="r" defTabSz="1058863" rtl="1" fontAlgn="base">
              <a:spcBef>
                <a:spcPct val="20000"/>
              </a:spcBef>
              <a:spcAft>
                <a:spcPct val="0"/>
              </a:spcAft>
              <a:buChar char="»"/>
              <a:defRPr sz="2500">
                <a:solidFill>
                  <a:schemeClr val="tx1"/>
                </a:solidFill>
                <a:latin typeface="+mn-lt"/>
                <a:cs typeface="+mn-cs"/>
              </a:defRPr>
            </a:lvl7pPr>
            <a:lvl8pPr marL="3757613" indent="-261938" algn="r" defTabSz="1058863" rtl="1" fontAlgn="base">
              <a:spcBef>
                <a:spcPct val="20000"/>
              </a:spcBef>
              <a:spcAft>
                <a:spcPct val="0"/>
              </a:spcAft>
              <a:buChar char="»"/>
              <a:defRPr sz="2500">
                <a:solidFill>
                  <a:schemeClr val="tx1"/>
                </a:solidFill>
                <a:latin typeface="+mn-lt"/>
                <a:cs typeface="+mn-cs"/>
              </a:defRPr>
            </a:lvl8pPr>
            <a:lvl9pPr marL="4214813" indent="-261938" algn="r" defTabSz="1058863" rtl="1" fontAlgn="base">
              <a:spcBef>
                <a:spcPct val="20000"/>
              </a:spcBef>
              <a:spcAft>
                <a:spcPct val="0"/>
              </a:spcAft>
              <a:buChar char="»"/>
              <a:defRPr sz="2500">
                <a:solidFill>
                  <a:schemeClr val="tx1"/>
                </a:solidFill>
                <a:latin typeface="+mn-lt"/>
                <a:cs typeface="+mn-cs"/>
              </a:defRPr>
            </a:lvl9pPr>
          </a:lstStyle>
          <a:p>
            <a:pPr algn="just">
              <a:lnSpc>
                <a:spcPct val="90000"/>
              </a:lnSpc>
              <a:buFontTx/>
              <a:buNone/>
              <a:defRPr/>
            </a:pPr>
            <a:r>
              <a:rPr lang="ar-SA" altLang="en-US" sz="2800" b="1" kern="0" dirty="0" smtClean="0">
                <a:solidFill>
                  <a:srgbClr val="C00000"/>
                </a:solidFill>
                <a:latin typeface="Times New Roman"/>
                <a:cs typeface="Times New Roman"/>
              </a:rPr>
              <a:t>يتوقع بعد انتهائك من </a:t>
            </a:r>
            <a:r>
              <a:rPr lang="ar-EG" altLang="en-US" sz="2800" b="1" kern="0" dirty="0" smtClean="0">
                <a:solidFill>
                  <a:srgbClr val="C00000"/>
                </a:solidFill>
                <a:latin typeface="Times New Roman"/>
                <a:cs typeface="Times New Roman"/>
              </a:rPr>
              <a:t>ورشة العمل</a:t>
            </a:r>
            <a:r>
              <a:rPr lang="ar-SA" altLang="en-US" sz="2800" b="1" kern="0" dirty="0" smtClean="0">
                <a:solidFill>
                  <a:srgbClr val="C00000"/>
                </a:solidFill>
                <a:latin typeface="Times New Roman"/>
                <a:cs typeface="Times New Roman"/>
              </a:rPr>
              <a:t> أن تصبح </a:t>
            </a:r>
            <a:r>
              <a:rPr lang="ar-EG" altLang="en-US" sz="2800" b="1" kern="0" dirty="0" smtClean="0">
                <a:solidFill>
                  <a:srgbClr val="C00000"/>
                </a:solidFill>
                <a:latin typeface="Times New Roman"/>
                <a:cs typeface="Times New Roman"/>
              </a:rPr>
              <a:t>قادرا </a:t>
            </a:r>
            <a:r>
              <a:rPr lang="ar-SA" altLang="en-US" sz="2800" b="1" kern="0" dirty="0" smtClean="0">
                <a:solidFill>
                  <a:srgbClr val="C00000"/>
                </a:solidFill>
                <a:latin typeface="Times New Roman"/>
                <a:cs typeface="Times New Roman"/>
              </a:rPr>
              <a:t>على </a:t>
            </a:r>
            <a:r>
              <a:rPr lang="ar-EG" altLang="en-US" sz="2800" b="1" kern="0" dirty="0" smtClean="0">
                <a:solidFill>
                  <a:srgbClr val="C00000"/>
                </a:solidFill>
                <a:latin typeface="Times New Roman"/>
                <a:cs typeface="Times New Roman"/>
              </a:rPr>
              <a:t>:</a:t>
            </a:r>
          </a:p>
          <a:p>
            <a:pPr algn="just">
              <a:lnSpc>
                <a:spcPct val="90000"/>
              </a:lnSpc>
              <a:buFontTx/>
              <a:buNone/>
              <a:defRPr/>
            </a:pPr>
            <a:endParaRPr lang="ar-SA" altLang="en-US" sz="3100" b="1" kern="0" dirty="0" smtClean="0">
              <a:solidFill>
                <a:srgbClr val="990033"/>
              </a:solidFill>
              <a:latin typeface="Times New Roman"/>
            </a:endParaRPr>
          </a:p>
          <a:p>
            <a:pPr>
              <a:lnSpc>
                <a:spcPct val="90000"/>
              </a:lnSpc>
              <a:buFontTx/>
              <a:buNone/>
              <a:defRPr/>
            </a:pPr>
            <a:endParaRPr lang="ar-SA" altLang="en-US" sz="3100" b="1" kern="0" dirty="0" smtClean="0">
              <a:solidFill>
                <a:srgbClr val="990033"/>
              </a:solidFill>
              <a:latin typeface="Times New Roman"/>
              <a:cs typeface="Arabic Transparent" pitchFamily="2" charset="0"/>
            </a:endParaRPr>
          </a:p>
          <a:p>
            <a:pPr>
              <a:lnSpc>
                <a:spcPct val="90000"/>
              </a:lnSpc>
              <a:defRPr/>
            </a:pPr>
            <a:endParaRPr lang="en-US" sz="2600" b="1" kern="0" dirty="0" smtClean="0">
              <a:solidFill>
                <a:srgbClr val="990033"/>
              </a:solidFill>
              <a:latin typeface="Times New Roman"/>
              <a:cs typeface="Arabic Transparent" pitchFamily="2" charset="0"/>
            </a:endParaRPr>
          </a:p>
        </p:txBody>
      </p:sp>
      <p:sp>
        <p:nvSpPr>
          <p:cNvPr id="11" name="مربع نص 14"/>
          <p:cNvSpPr txBox="1">
            <a:spLocks noChangeArrowheads="1"/>
          </p:cNvSpPr>
          <p:nvPr/>
        </p:nvSpPr>
        <p:spPr bwMode="auto">
          <a:xfrm>
            <a:off x="838200" y="2057400"/>
            <a:ext cx="7519988"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61950" indent="-361950" eaLnBrk="0" hangingPunct="0">
              <a:tabLst>
                <a:tab pos="628650" algn="l"/>
              </a:tabLst>
              <a:defRPr>
                <a:solidFill>
                  <a:schemeClr val="tx1"/>
                </a:solidFill>
                <a:latin typeface="Arial" pitchFamily="34" charset="0"/>
                <a:cs typeface="Arial" pitchFamily="34" charset="0"/>
              </a:defRPr>
            </a:lvl1pPr>
            <a:lvl2pPr marL="742950" indent="-285750" eaLnBrk="0" hangingPunct="0">
              <a:tabLst>
                <a:tab pos="628650" algn="l"/>
              </a:tabLst>
              <a:defRPr>
                <a:solidFill>
                  <a:schemeClr val="tx1"/>
                </a:solidFill>
                <a:latin typeface="Arial" pitchFamily="34" charset="0"/>
                <a:cs typeface="Arial" pitchFamily="34" charset="0"/>
              </a:defRPr>
            </a:lvl2pPr>
            <a:lvl3pPr marL="1143000" indent="-228600" eaLnBrk="0" hangingPunct="0">
              <a:tabLst>
                <a:tab pos="628650" algn="l"/>
              </a:tabLst>
              <a:defRPr>
                <a:solidFill>
                  <a:schemeClr val="tx1"/>
                </a:solidFill>
                <a:latin typeface="Arial" pitchFamily="34" charset="0"/>
                <a:cs typeface="Arial" pitchFamily="34" charset="0"/>
              </a:defRPr>
            </a:lvl3pPr>
            <a:lvl4pPr marL="1600200" indent="-228600" eaLnBrk="0" hangingPunct="0">
              <a:tabLst>
                <a:tab pos="628650" algn="l"/>
              </a:tabLst>
              <a:defRPr>
                <a:solidFill>
                  <a:schemeClr val="tx1"/>
                </a:solidFill>
                <a:latin typeface="Arial" pitchFamily="34" charset="0"/>
                <a:cs typeface="Arial" pitchFamily="34" charset="0"/>
              </a:defRPr>
            </a:lvl4pPr>
            <a:lvl5pPr marL="2057400" indent="-228600" eaLnBrk="0" hangingPunct="0">
              <a:tabLst>
                <a:tab pos="628650" algn="l"/>
              </a:tabLst>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tabLst>
                <a:tab pos="628650" algn="l"/>
              </a:tabLs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tabLst>
                <a:tab pos="628650" algn="l"/>
              </a:tabLs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tabLst>
                <a:tab pos="628650" algn="l"/>
              </a:tabLs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tabLst>
                <a:tab pos="628650" algn="l"/>
              </a:tabLst>
              <a:defRPr>
                <a:solidFill>
                  <a:schemeClr val="tx1"/>
                </a:solidFill>
                <a:latin typeface="Arial" pitchFamily="34" charset="0"/>
                <a:cs typeface="Arial" pitchFamily="34" charset="0"/>
              </a:defRPr>
            </a:lvl9pPr>
          </a:lstStyle>
          <a:p>
            <a:pPr marL="0" indent="0" algn="r" rtl="1" eaLnBrk="1" hangingPunct="1">
              <a:buFont typeface="Wingdings" pitchFamily="2" charset="2"/>
              <a:buChar char="v"/>
              <a:tabLst/>
            </a:pPr>
            <a:r>
              <a:rPr lang="ar-SA" sz="2400" b="1" dirty="0">
                <a:solidFill>
                  <a:srgbClr val="C00000"/>
                </a:solidFill>
                <a:latin typeface="Calibri"/>
                <a:ea typeface="AL-Mateen"/>
                <a:cs typeface="AL-Mateen"/>
              </a:rPr>
              <a:t>معرفة </a:t>
            </a:r>
            <a:r>
              <a:rPr lang="ar-EG" sz="2400" b="1" dirty="0" smtClean="0">
                <a:solidFill>
                  <a:srgbClr val="C00000"/>
                </a:solidFill>
                <a:latin typeface="Calibri"/>
                <a:ea typeface="AL-Mateen"/>
                <a:cs typeface="AL-Mateen"/>
              </a:rPr>
              <a:t>مفهوم التقويم، والقياس والفرق بينهما</a:t>
            </a:r>
            <a:endParaRPr lang="ar-SA" sz="2400" b="1" dirty="0">
              <a:solidFill>
                <a:srgbClr val="C00000"/>
              </a:solidFill>
              <a:latin typeface="Calibri"/>
              <a:ea typeface="AL-Mateen"/>
              <a:cs typeface="AL-Mateen"/>
            </a:endParaRPr>
          </a:p>
          <a:p>
            <a:pPr algn="r" rtl="1" eaLnBrk="1" hangingPunct="1">
              <a:buFont typeface="Wingdings" pitchFamily="2" charset="2"/>
              <a:buChar char="v"/>
            </a:pPr>
            <a:r>
              <a:rPr lang="ar-SA" sz="2400" b="1" dirty="0" smtClean="0">
                <a:solidFill>
                  <a:srgbClr val="C00000"/>
                </a:solidFill>
                <a:ea typeface="AL-Mateen"/>
                <a:cs typeface="AL-Mateen"/>
              </a:rPr>
              <a:t>معرفة </a:t>
            </a:r>
            <a:r>
              <a:rPr lang="ar-SA" sz="2400" b="1" dirty="0">
                <a:solidFill>
                  <a:srgbClr val="C00000"/>
                </a:solidFill>
                <a:ea typeface="AL-Mateen"/>
                <a:cs typeface="AL-Mateen"/>
              </a:rPr>
              <a:t>مجالات القياس الرئيسية</a:t>
            </a:r>
          </a:p>
          <a:p>
            <a:pPr algn="r" rtl="1" eaLnBrk="1" hangingPunct="1">
              <a:buFont typeface="Wingdings" pitchFamily="2" charset="2"/>
              <a:buChar char="v"/>
            </a:pPr>
            <a:r>
              <a:rPr lang="ar-SA" sz="2400" b="1" dirty="0">
                <a:solidFill>
                  <a:srgbClr val="C00000"/>
                </a:solidFill>
                <a:ea typeface="AL-Mateen"/>
                <a:cs typeface="AL-Mateen"/>
              </a:rPr>
              <a:t>تقدير أهمية مجالات القياس</a:t>
            </a:r>
          </a:p>
          <a:p>
            <a:pPr algn="r" rtl="1" eaLnBrk="1" hangingPunct="1">
              <a:buFont typeface="Wingdings" pitchFamily="2" charset="2"/>
              <a:buChar char="v"/>
            </a:pPr>
            <a:r>
              <a:rPr lang="ar-SA" sz="2400" b="1" dirty="0" smtClean="0">
                <a:solidFill>
                  <a:srgbClr val="C00000"/>
                </a:solidFill>
                <a:ea typeface="AL-Mateen"/>
                <a:cs typeface="AL-Mateen"/>
              </a:rPr>
              <a:t>معرفة </a:t>
            </a:r>
            <a:r>
              <a:rPr lang="ar-SA" sz="2400" b="1" dirty="0">
                <a:solidFill>
                  <a:srgbClr val="C00000"/>
                </a:solidFill>
                <a:ea typeface="AL-Mateen"/>
                <a:cs typeface="AL-Mateen"/>
              </a:rPr>
              <a:t>دور التقويم في اتخاذ القرارات التربوية</a:t>
            </a:r>
          </a:p>
          <a:p>
            <a:pPr algn="r" rtl="1" eaLnBrk="1" hangingPunct="1">
              <a:buFont typeface="Wingdings" pitchFamily="2" charset="2"/>
              <a:buChar char="v"/>
            </a:pPr>
            <a:r>
              <a:rPr lang="ar-SA" sz="2400" b="1" dirty="0">
                <a:solidFill>
                  <a:srgbClr val="C00000"/>
                </a:solidFill>
                <a:ea typeface="AL-Mateen"/>
                <a:cs typeface="AL-Mateen"/>
              </a:rPr>
              <a:t>معرفة أساليب القياس المستخدمة في </a:t>
            </a:r>
            <a:r>
              <a:rPr lang="ar-EG" sz="2400" b="1" dirty="0" smtClean="0">
                <a:solidFill>
                  <a:srgbClr val="C00000"/>
                </a:solidFill>
                <a:ea typeface="AL-Mateen"/>
                <a:cs typeface="AL-Mateen"/>
              </a:rPr>
              <a:t>العلوم السلوكية.</a:t>
            </a:r>
            <a:endParaRPr lang="ar-SA" sz="2400" b="1" dirty="0">
              <a:solidFill>
                <a:srgbClr val="C00000"/>
              </a:solidFill>
              <a:ea typeface="AL-Mateen"/>
              <a:cs typeface="AL-Mateen"/>
            </a:endParaRPr>
          </a:p>
          <a:p>
            <a:pPr algn="r" rtl="1" eaLnBrk="1" hangingPunct="1">
              <a:buFont typeface="Wingdings" pitchFamily="2" charset="2"/>
              <a:buChar char="v"/>
            </a:pPr>
            <a:r>
              <a:rPr lang="ar-SA" sz="2400" b="1" dirty="0" smtClean="0">
                <a:solidFill>
                  <a:srgbClr val="C00000"/>
                </a:solidFill>
                <a:ea typeface="AL-Mateen"/>
                <a:cs typeface="AL-Mateen"/>
              </a:rPr>
              <a:t>معرفة خصائص كل أسلوب من أساليب القياس والتقويم</a:t>
            </a:r>
            <a:endParaRPr lang="ar-EG" sz="2400" b="1" dirty="0" smtClean="0">
              <a:solidFill>
                <a:srgbClr val="C00000"/>
              </a:solidFill>
              <a:ea typeface="AL-Mateen"/>
              <a:cs typeface="AL-Mateen"/>
            </a:endParaRPr>
          </a:p>
          <a:p>
            <a:pPr marL="0" indent="0" algn="r" rtl="1" eaLnBrk="1" hangingPunct="1">
              <a:buFont typeface="Wingdings" pitchFamily="2" charset="2"/>
              <a:buChar char="v"/>
              <a:tabLst/>
            </a:pPr>
            <a:r>
              <a:rPr lang="ar-EG" sz="2400" b="1" dirty="0" smtClean="0">
                <a:solidFill>
                  <a:srgbClr val="C00000"/>
                </a:solidFill>
                <a:latin typeface="Calibri"/>
                <a:ea typeface="AL-Mateen"/>
                <a:cs typeface="AL-Mateen"/>
              </a:rPr>
              <a:t>معرفة مفهوم الاختبارات التحصيلية وتصنيفاتها وأهميتها في العملية التعليمية.</a:t>
            </a:r>
            <a:endParaRPr lang="ar-SA" sz="2400" b="1" dirty="0">
              <a:solidFill>
                <a:srgbClr val="C00000"/>
              </a:solidFill>
              <a:latin typeface="Calibri"/>
              <a:ea typeface="AL-Mateen"/>
              <a:cs typeface="AL-Mateen"/>
            </a:endParaRPr>
          </a:p>
          <a:p>
            <a:pPr algn="r" rtl="1" eaLnBrk="1" hangingPunct="1">
              <a:buFont typeface="Wingdings" pitchFamily="2" charset="2"/>
              <a:buChar char="v"/>
            </a:pPr>
            <a:r>
              <a:rPr lang="ar-EG" sz="2400" b="1" dirty="0" smtClean="0">
                <a:solidFill>
                  <a:srgbClr val="C00000"/>
                </a:solidFill>
                <a:ea typeface="AL-Mateen"/>
                <a:cs typeface="AL-Mateen"/>
              </a:rPr>
              <a:t>معرفة خطوات بناء الاختبارات التحصيلية. </a:t>
            </a:r>
            <a:endParaRPr lang="ar-SA" sz="2400" b="1" dirty="0">
              <a:solidFill>
                <a:srgbClr val="C00000"/>
              </a:solidFill>
              <a:ea typeface="AL-Mateen"/>
              <a:cs typeface="AL-Mateen"/>
            </a:endParaRPr>
          </a:p>
          <a:p>
            <a:pPr algn="r" rtl="1" eaLnBrk="1" hangingPunct="1">
              <a:buFont typeface="Wingdings" pitchFamily="2" charset="2"/>
              <a:buChar char="v"/>
            </a:pPr>
            <a:r>
              <a:rPr lang="ar-EG" sz="2400" b="1" dirty="0" smtClean="0">
                <a:solidFill>
                  <a:srgbClr val="C00000"/>
                </a:solidFill>
                <a:ea typeface="AL-Mateen"/>
                <a:cs typeface="AL-Mateen"/>
              </a:rPr>
              <a:t>معرفة إعداد جدول مواصفات اختبار للمقرر الذي تقوم بتدريسه.</a:t>
            </a:r>
            <a:endParaRPr lang="ar-SA" sz="2400" b="1" dirty="0">
              <a:solidFill>
                <a:srgbClr val="C00000"/>
              </a:solidFill>
              <a:ea typeface="AL-Mateen"/>
              <a:cs typeface="AL-Mateen"/>
            </a:endParaRPr>
          </a:p>
        </p:txBody>
      </p:sp>
      <p:sp>
        <p:nvSpPr>
          <p:cNvPr id="13"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37320090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 calcmode="lin" valueType="num">
                                      <p:cBhvr additive="base">
                                        <p:cTn id="13" dur="500" fill="hold"/>
                                        <p:tgtEl>
                                          <p:spTgt spid="11">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anim calcmode="lin" valueType="num">
                                      <p:cBhvr additive="base">
                                        <p:cTn id="19" dur="500" fill="hold"/>
                                        <p:tgtEl>
                                          <p:spTgt spid="11">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1">
                                            <p:txEl>
                                              <p:pRg st="2" end="2"/>
                                            </p:txEl>
                                          </p:spTgt>
                                        </p:tgtEl>
                                        <p:attrNameLst>
                                          <p:attrName>style.visibility</p:attrName>
                                        </p:attrNameLst>
                                      </p:cBhvr>
                                      <p:to>
                                        <p:strVal val="visible"/>
                                      </p:to>
                                    </p:set>
                                    <p:anim calcmode="lin" valueType="num">
                                      <p:cBhvr additive="base">
                                        <p:cTn id="25" dur="500" fill="hold"/>
                                        <p:tgtEl>
                                          <p:spTgt spid="11">
                                            <p:txEl>
                                              <p:pRg st="2" end="2"/>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1">
                                            <p:txEl>
                                              <p:pRg st="3" end="3"/>
                                            </p:txEl>
                                          </p:spTgt>
                                        </p:tgtEl>
                                        <p:attrNameLst>
                                          <p:attrName>style.visibility</p:attrName>
                                        </p:attrNameLst>
                                      </p:cBhvr>
                                      <p:to>
                                        <p:strVal val="visible"/>
                                      </p:to>
                                    </p:set>
                                    <p:anim calcmode="lin" valueType="num">
                                      <p:cBhvr additive="base">
                                        <p:cTn id="31" dur="500" fill="hold"/>
                                        <p:tgtEl>
                                          <p:spTgt spid="11">
                                            <p:txEl>
                                              <p:pRg st="3" end="3"/>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11">
                                            <p:txEl>
                                              <p:pRg st="4" end="4"/>
                                            </p:txEl>
                                          </p:spTgt>
                                        </p:tgtEl>
                                        <p:attrNameLst>
                                          <p:attrName>style.visibility</p:attrName>
                                        </p:attrNameLst>
                                      </p:cBhvr>
                                      <p:to>
                                        <p:strVal val="visible"/>
                                      </p:to>
                                    </p:set>
                                    <p:anim calcmode="lin" valueType="num">
                                      <p:cBhvr additive="base">
                                        <p:cTn id="37" dur="500" fill="hold"/>
                                        <p:tgtEl>
                                          <p:spTgt spid="11">
                                            <p:txEl>
                                              <p:pRg st="4" end="4"/>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1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11">
                                            <p:txEl>
                                              <p:pRg st="5" end="5"/>
                                            </p:txEl>
                                          </p:spTgt>
                                        </p:tgtEl>
                                        <p:attrNameLst>
                                          <p:attrName>style.visibility</p:attrName>
                                        </p:attrNameLst>
                                      </p:cBhvr>
                                      <p:to>
                                        <p:strVal val="visible"/>
                                      </p:to>
                                    </p:set>
                                    <p:anim calcmode="lin" valueType="num">
                                      <p:cBhvr additive="base">
                                        <p:cTn id="43" dur="500" fill="hold"/>
                                        <p:tgtEl>
                                          <p:spTgt spid="11">
                                            <p:txEl>
                                              <p:pRg st="5" end="5"/>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1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11">
                                            <p:txEl>
                                              <p:pRg st="6" end="6"/>
                                            </p:txEl>
                                          </p:spTgt>
                                        </p:tgtEl>
                                        <p:attrNameLst>
                                          <p:attrName>style.visibility</p:attrName>
                                        </p:attrNameLst>
                                      </p:cBhvr>
                                      <p:to>
                                        <p:strVal val="visible"/>
                                      </p:to>
                                    </p:set>
                                    <p:anim calcmode="lin" valueType="num">
                                      <p:cBhvr additive="base">
                                        <p:cTn id="49" dur="500" fill="hold"/>
                                        <p:tgtEl>
                                          <p:spTgt spid="11">
                                            <p:txEl>
                                              <p:pRg st="6" end="6"/>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1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11">
                                            <p:txEl>
                                              <p:pRg st="7" end="7"/>
                                            </p:txEl>
                                          </p:spTgt>
                                        </p:tgtEl>
                                        <p:attrNameLst>
                                          <p:attrName>style.visibility</p:attrName>
                                        </p:attrNameLst>
                                      </p:cBhvr>
                                      <p:to>
                                        <p:strVal val="visible"/>
                                      </p:to>
                                    </p:set>
                                    <p:anim calcmode="lin" valueType="num">
                                      <p:cBhvr additive="base">
                                        <p:cTn id="55" dur="500" fill="hold"/>
                                        <p:tgtEl>
                                          <p:spTgt spid="11">
                                            <p:txEl>
                                              <p:pRg st="7" end="7"/>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11">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2" fill="hold" grpId="0" nodeType="clickEffect">
                                  <p:stCondLst>
                                    <p:cond delay="0"/>
                                  </p:stCondLst>
                                  <p:childTnLst>
                                    <p:set>
                                      <p:cBhvr>
                                        <p:cTn id="60" dur="1" fill="hold">
                                          <p:stCondLst>
                                            <p:cond delay="0"/>
                                          </p:stCondLst>
                                        </p:cTn>
                                        <p:tgtEl>
                                          <p:spTgt spid="11">
                                            <p:txEl>
                                              <p:pRg st="8" end="8"/>
                                            </p:txEl>
                                          </p:spTgt>
                                        </p:tgtEl>
                                        <p:attrNameLst>
                                          <p:attrName>style.visibility</p:attrName>
                                        </p:attrNameLst>
                                      </p:cBhvr>
                                      <p:to>
                                        <p:strVal val="visible"/>
                                      </p:to>
                                    </p:set>
                                    <p:anim calcmode="lin" valueType="num">
                                      <p:cBhvr additive="base">
                                        <p:cTn id="61" dur="500" fill="hold"/>
                                        <p:tgtEl>
                                          <p:spTgt spid="11">
                                            <p:txEl>
                                              <p:pRg st="8" end="8"/>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11">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autoUpdateAnimBg="0"/>
      <p:bldP spid="1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81000" y="533400"/>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0" name="مستطيل 9"/>
          <p:cNvSpPr/>
          <p:nvPr/>
        </p:nvSpPr>
        <p:spPr>
          <a:xfrm>
            <a:off x="152400" y="6476999"/>
            <a:ext cx="8839200" cy="7822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9" name="مستطيل مستدير الزوايا 23"/>
          <p:cNvSpPr/>
          <p:nvPr/>
        </p:nvSpPr>
        <p:spPr>
          <a:xfrm>
            <a:off x="533400" y="1370810"/>
            <a:ext cx="8153400" cy="554623"/>
          </a:xfrm>
          <a:prstGeom prst="roundRect">
            <a:avLst/>
          </a:prstGeom>
          <a:ln/>
        </p:spPr>
        <p:style>
          <a:lnRef idx="3">
            <a:schemeClr val="lt1"/>
          </a:lnRef>
          <a:fillRef idx="1">
            <a:schemeClr val="accent1"/>
          </a:fillRef>
          <a:effectRef idx="1">
            <a:schemeClr val="accent1"/>
          </a:effectRef>
          <a:fontRef idx="minor">
            <a:schemeClr val="lt1"/>
          </a:fontRef>
        </p:style>
        <p:txBody>
          <a:bodyPr rtlCol="0" anchor="ctr"/>
          <a:lstStyle/>
          <a:p>
            <a:pPr algn="r" rtl="1"/>
            <a:r>
              <a:rPr lang="ar-SA" sz="3400" kern="0" dirty="0">
                <a:solidFill>
                  <a:schemeClr val="bg1"/>
                </a:solidFill>
                <a:effectLst>
                  <a:outerShdw blurRad="38100" dist="38100" dir="2700000" algn="tl">
                    <a:srgbClr val="C0C0C0"/>
                  </a:outerShdw>
                </a:effectLst>
                <a:latin typeface="Arial"/>
              </a:rPr>
              <a:t>تحديد الهدف من الاختبار</a:t>
            </a:r>
            <a:endParaRPr lang="en-US" sz="2400" dirty="0">
              <a:solidFill>
                <a:schemeClr val="bg1"/>
              </a:solidFill>
              <a:cs typeface="MCS Taybah S_U normal." pitchFamily="2" charset="-78"/>
            </a:endParaRPr>
          </a:p>
        </p:txBody>
      </p:sp>
      <p:sp>
        <p:nvSpPr>
          <p:cNvPr id="11" name="مستطيل مستدير الزوايا 23"/>
          <p:cNvSpPr/>
          <p:nvPr/>
        </p:nvSpPr>
        <p:spPr>
          <a:xfrm>
            <a:off x="533400" y="2251194"/>
            <a:ext cx="8153400" cy="554623"/>
          </a:xfrm>
          <a:prstGeom prst="roundRect">
            <a:avLst/>
          </a:prstGeom>
          <a:ln/>
        </p:spPr>
        <p:style>
          <a:lnRef idx="3">
            <a:schemeClr val="lt1"/>
          </a:lnRef>
          <a:fillRef idx="1">
            <a:schemeClr val="accent2"/>
          </a:fillRef>
          <a:effectRef idx="1">
            <a:schemeClr val="accent2"/>
          </a:effectRef>
          <a:fontRef idx="minor">
            <a:schemeClr val="lt1"/>
          </a:fontRef>
        </p:style>
        <p:txBody>
          <a:bodyPr rtlCol="0" anchor="ctr"/>
          <a:lstStyle/>
          <a:p>
            <a:pPr algn="just" rtl="1"/>
            <a:r>
              <a:rPr lang="ar-SA" sz="3400" kern="0" dirty="0">
                <a:solidFill>
                  <a:schemeClr val="bg1"/>
                </a:solidFill>
                <a:effectLst>
                  <a:outerShdw blurRad="38100" dist="38100" dir="2700000" algn="tl">
                    <a:srgbClr val="C0C0C0"/>
                  </a:outerShdw>
                </a:effectLst>
                <a:latin typeface="Arial"/>
              </a:rPr>
              <a:t>اختيار مفردات الاختبار</a:t>
            </a:r>
            <a:endParaRPr lang="ar-EG" sz="3200" dirty="0">
              <a:solidFill>
                <a:schemeClr val="bg1"/>
              </a:solidFill>
              <a:cs typeface="MCS Taybah S_U normal." pitchFamily="2" charset="-78"/>
            </a:endParaRPr>
          </a:p>
        </p:txBody>
      </p:sp>
      <p:sp>
        <p:nvSpPr>
          <p:cNvPr id="12" name="مستطيل مستدير الزوايا 23"/>
          <p:cNvSpPr/>
          <p:nvPr/>
        </p:nvSpPr>
        <p:spPr>
          <a:xfrm>
            <a:off x="533399" y="3143943"/>
            <a:ext cx="8252791" cy="651846"/>
          </a:xfrm>
          <a:prstGeom prst="roundRect">
            <a:avLst/>
          </a:prstGeom>
          <a:solidFill>
            <a:srgbClr val="CC3300"/>
          </a:solidFill>
          <a:ln/>
        </p:spPr>
        <p:style>
          <a:lnRef idx="3">
            <a:schemeClr val="lt1"/>
          </a:lnRef>
          <a:fillRef idx="1">
            <a:schemeClr val="dk1"/>
          </a:fillRef>
          <a:effectRef idx="1">
            <a:schemeClr val="dk1"/>
          </a:effectRef>
          <a:fontRef idx="minor">
            <a:schemeClr val="lt1"/>
          </a:fontRef>
        </p:style>
        <p:txBody>
          <a:bodyPr rtlCol="0" anchor="ctr"/>
          <a:lstStyle/>
          <a:p>
            <a:pPr algn="r" rtl="1"/>
            <a:r>
              <a:rPr lang="ar-SA" sz="3400" kern="0" dirty="0">
                <a:solidFill>
                  <a:schemeClr val="bg1"/>
                </a:solidFill>
                <a:effectLst>
                  <a:outerShdw blurRad="38100" dist="38100" dir="2700000" algn="tl">
                    <a:srgbClr val="C0C0C0"/>
                  </a:outerShdw>
                </a:effectLst>
                <a:latin typeface="Arial"/>
              </a:rPr>
              <a:t>ترتيب مفردات الاختبار</a:t>
            </a:r>
            <a:endParaRPr lang="ar-EG" sz="2800" dirty="0">
              <a:solidFill>
                <a:schemeClr val="bg1"/>
              </a:solidFill>
              <a:cs typeface="MCS Taybah S_U normal." pitchFamily="2" charset="-78"/>
            </a:endParaRPr>
          </a:p>
        </p:txBody>
      </p:sp>
      <p:sp>
        <p:nvSpPr>
          <p:cNvPr id="13" name="مستطيل مستدير الزوايا 23"/>
          <p:cNvSpPr/>
          <p:nvPr/>
        </p:nvSpPr>
        <p:spPr>
          <a:xfrm>
            <a:off x="467891" y="4093820"/>
            <a:ext cx="8383806" cy="554623"/>
          </a:xfrm>
          <a:prstGeom prst="roundRect">
            <a:avLst/>
          </a:prstGeom>
          <a:ln/>
        </p:spPr>
        <p:style>
          <a:lnRef idx="3">
            <a:schemeClr val="lt1"/>
          </a:lnRef>
          <a:fillRef idx="1">
            <a:schemeClr val="accent4"/>
          </a:fillRef>
          <a:effectRef idx="1">
            <a:schemeClr val="accent4"/>
          </a:effectRef>
          <a:fontRef idx="minor">
            <a:schemeClr val="lt1"/>
          </a:fontRef>
        </p:style>
        <p:txBody>
          <a:bodyPr rtlCol="0" anchor="ctr"/>
          <a:lstStyle/>
          <a:p>
            <a:pPr algn="r" rtl="1"/>
            <a:r>
              <a:rPr lang="ar-SA" sz="3400" kern="0" dirty="0">
                <a:solidFill>
                  <a:schemeClr val="bg1"/>
                </a:solidFill>
                <a:effectLst>
                  <a:outerShdw blurRad="38100" dist="38100" dir="2700000" algn="tl">
                    <a:srgbClr val="C0C0C0"/>
                  </a:outerShdw>
                </a:effectLst>
                <a:latin typeface="Arial"/>
              </a:rPr>
              <a:t>اعداد تعليمات </a:t>
            </a:r>
            <a:r>
              <a:rPr lang="ar-SA" sz="3400" kern="0" dirty="0" smtClean="0">
                <a:solidFill>
                  <a:schemeClr val="bg1"/>
                </a:solidFill>
                <a:effectLst>
                  <a:outerShdw blurRad="38100" dist="38100" dir="2700000" algn="tl">
                    <a:srgbClr val="C0C0C0"/>
                  </a:outerShdw>
                </a:effectLst>
                <a:latin typeface="Arial"/>
              </a:rPr>
              <a:t>الاختبار</a:t>
            </a:r>
            <a:endParaRPr lang="en-US" sz="2400" dirty="0">
              <a:solidFill>
                <a:schemeClr val="bg1"/>
              </a:solidFill>
              <a:cs typeface="MCS Taybah S_U normal." pitchFamily="2" charset="-78"/>
            </a:endParaRPr>
          </a:p>
        </p:txBody>
      </p:sp>
      <p:sp>
        <p:nvSpPr>
          <p:cNvPr id="14" name="مستطيل مستدير الزوايا 23"/>
          <p:cNvSpPr/>
          <p:nvPr/>
        </p:nvSpPr>
        <p:spPr>
          <a:xfrm>
            <a:off x="418197" y="4939297"/>
            <a:ext cx="8383806" cy="554623"/>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pPr algn="r" rtl="1"/>
            <a:r>
              <a:rPr lang="ar-EG" sz="3400" kern="0" dirty="0" smtClean="0">
                <a:solidFill>
                  <a:schemeClr val="bg1"/>
                </a:solidFill>
                <a:effectLst>
                  <a:outerShdw blurRad="38100" dist="38100" dir="2700000" algn="tl">
                    <a:srgbClr val="C0C0C0"/>
                  </a:outerShdw>
                </a:effectLst>
                <a:latin typeface="Arial"/>
              </a:rPr>
              <a:t>إ</a:t>
            </a:r>
            <a:r>
              <a:rPr lang="ar-SA" sz="3400" kern="0" dirty="0" smtClean="0">
                <a:solidFill>
                  <a:schemeClr val="bg1"/>
                </a:solidFill>
                <a:effectLst>
                  <a:outerShdw blurRad="38100" dist="38100" dir="2700000" algn="tl">
                    <a:srgbClr val="C0C0C0"/>
                  </a:outerShdw>
                </a:effectLst>
                <a:latin typeface="Arial"/>
              </a:rPr>
              <a:t>عداد </a:t>
            </a:r>
            <a:r>
              <a:rPr lang="ar-SA" sz="3400" kern="0" dirty="0">
                <a:solidFill>
                  <a:schemeClr val="bg1"/>
                </a:solidFill>
                <a:effectLst>
                  <a:outerShdw blurRad="38100" dist="38100" dir="2700000" algn="tl">
                    <a:srgbClr val="C0C0C0"/>
                  </a:outerShdw>
                </a:effectLst>
                <a:latin typeface="Arial"/>
              </a:rPr>
              <a:t>مفتاح التصحيح </a:t>
            </a:r>
            <a:endParaRPr lang="en-US" sz="3200" dirty="0">
              <a:solidFill>
                <a:schemeClr val="bg1"/>
              </a:solidFill>
              <a:cs typeface="MCS Taybah S_U normal." pitchFamily="2" charset="-78"/>
            </a:endParaRPr>
          </a:p>
        </p:txBody>
      </p:sp>
      <p:sp>
        <p:nvSpPr>
          <p:cNvPr id="4" name="Down Arrow 3"/>
          <p:cNvSpPr/>
          <p:nvPr/>
        </p:nvSpPr>
        <p:spPr>
          <a:xfrm>
            <a:off x="4381500" y="1988840"/>
            <a:ext cx="609600" cy="26235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Down Arrow 15"/>
          <p:cNvSpPr/>
          <p:nvPr/>
        </p:nvSpPr>
        <p:spPr>
          <a:xfrm>
            <a:off x="4381500" y="2881589"/>
            <a:ext cx="609600" cy="26235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 name="Down Arrow 16"/>
          <p:cNvSpPr/>
          <p:nvPr/>
        </p:nvSpPr>
        <p:spPr>
          <a:xfrm>
            <a:off x="4391891" y="3831466"/>
            <a:ext cx="609600" cy="26235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8" name="Down Arrow 17"/>
          <p:cNvSpPr/>
          <p:nvPr/>
        </p:nvSpPr>
        <p:spPr>
          <a:xfrm>
            <a:off x="4381500" y="4676943"/>
            <a:ext cx="609600" cy="26235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مستطيل مستدير الزوايا 23"/>
          <p:cNvSpPr/>
          <p:nvPr/>
        </p:nvSpPr>
        <p:spPr>
          <a:xfrm>
            <a:off x="467890" y="5787436"/>
            <a:ext cx="8383807" cy="554623"/>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pPr marL="342900" lvl="0" indent="-342900" algn="r" rtl="1" fontAlgn="base">
              <a:spcBef>
                <a:spcPct val="20000"/>
              </a:spcBef>
              <a:spcAft>
                <a:spcPct val="0"/>
              </a:spcAft>
              <a:buClr>
                <a:srgbClr val="330066"/>
              </a:buClr>
              <a:buSzPct val="70000"/>
              <a:defRPr/>
            </a:pPr>
            <a:r>
              <a:rPr lang="ar-SA" sz="3400" kern="0" dirty="0">
                <a:solidFill>
                  <a:schemeClr val="bg1"/>
                </a:solidFill>
                <a:effectLst>
                  <a:outerShdw blurRad="38100" dist="38100" dir="2700000" algn="tl">
                    <a:srgbClr val="C0C0C0"/>
                  </a:outerShdw>
                </a:effectLst>
                <a:latin typeface="Arial"/>
              </a:rPr>
              <a:t>تجريب </a:t>
            </a:r>
            <a:r>
              <a:rPr lang="ar-SA" sz="3400" kern="0" dirty="0" smtClean="0">
                <a:solidFill>
                  <a:schemeClr val="bg1"/>
                </a:solidFill>
                <a:effectLst>
                  <a:outerShdw blurRad="38100" dist="38100" dir="2700000" algn="tl">
                    <a:srgbClr val="C0C0C0"/>
                  </a:outerShdw>
                </a:effectLst>
                <a:latin typeface="Arial"/>
              </a:rPr>
              <a:t>الاختبار</a:t>
            </a:r>
            <a:r>
              <a:rPr lang="ar-EG" sz="3400" kern="0" dirty="0" smtClean="0">
                <a:solidFill>
                  <a:schemeClr val="bg1"/>
                </a:solidFill>
                <a:effectLst>
                  <a:outerShdw blurRad="38100" dist="38100" dir="2700000" algn="tl">
                    <a:srgbClr val="C0C0C0"/>
                  </a:outerShdw>
                </a:effectLst>
                <a:latin typeface="Arial"/>
              </a:rPr>
              <a:t> وصياغة الاختبار في صورته النهائية</a:t>
            </a:r>
            <a:r>
              <a:rPr lang="ar-SA" sz="3400" kern="0" dirty="0" smtClean="0">
                <a:solidFill>
                  <a:schemeClr val="bg1"/>
                </a:solidFill>
                <a:effectLst>
                  <a:outerShdw blurRad="38100" dist="38100" dir="2700000" algn="tl">
                    <a:srgbClr val="C0C0C0"/>
                  </a:outerShdw>
                </a:effectLst>
                <a:latin typeface="Arial"/>
              </a:rPr>
              <a:t> </a:t>
            </a:r>
            <a:endParaRPr lang="ar-SA" sz="3400" kern="0" dirty="0">
              <a:solidFill>
                <a:schemeClr val="bg1"/>
              </a:solidFill>
              <a:effectLst>
                <a:outerShdw blurRad="38100" dist="38100" dir="2700000" algn="tl">
                  <a:srgbClr val="C0C0C0"/>
                </a:outerShdw>
              </a:effectLst>
              <a:latin typeface="Arial"/>
            </a:endParaRPr>
          </a:p>
        </p:txBody>
      </p:sp>
      <p:sp>
        <p:nvSpPr>
          <p:cNvPr id="19" name="Down Arrow 17"/>
          <p:cNvSpPr/>
          <p:nvPr/>
        </p:nvSpPr>
        <p:spPr>
          <a:xfrm>
            <a:off x="4402282" y="5488639"/>
            <a:ext cx="609600" cy="26235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1" name="Rectangle 2"/>
          <p:cNvSpPr txBox="1">
            <a:spLocks noChangeArrowheads="1"/>
          </p:cNvSpPr>
          <p:nvPr/>
        </p:nvSpPr>
        <p:spPr bwMode="auto">
          <a:xfrm>
            <a:off x="3200400" y="533400"/>
            <a:ext cx="558579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1" eaLnBrk="0" fontAlgn="base" hangingPunct="0">
              <a:spcBef>
                <a:spcPct val="0"/>
              </a:spcBef>
              <a:spcAft>
                <a:spcPct val="0"/>
              </a:spcAft>
              <a:defRPr sz="3900" b="1">
                <a:solidFill>
                  <a:schemeClr val="tx2"/>
                </a:solidFill>
                <a:latin typeface="+mj-lt"/>
                <a:ea typeface="+mj-ea"/>
                <a:cs typeface="+mj-cs"/>
              </a:defRPr>
            </a:lvl1pPr>
            <a:lvl2pPr algn="l" rtl="1" eaLnBrk="0" fontAlgn="base" hangingPunct="0">
              <a:spcBef>
                <a:spcPct val="0"/>
              </a:spcBef>
              <a:spcAft>
                <a:spcPct val="0"/>
              </a:spcAft>
              <a:defRPr sz="3900" b="1">
                <a:solidFill>
                  <a:schemeClr val="tx2"/>
                </a:solidFill>
                <a:latin typeface="Arial" pitchFamily="34" charset="0"/>
                <a:cs typeface="Arial" pitchFamily="34" charset="0"/>
              </a:defRPr>
            </a:lvl2pPr>
            <a:lvl3pPr algn="l" rtl="1" eaLnBrk="0" fontAlgn="base" hangingPunct="0">
              <a:spcBef>
                <a:spcPct val="0"/>
              </a:spcBef>
              <a:spcAft>
                <a:spcPct val="0"/>
              </a:spcAft>
              <a:defRPr sz="3900" b="1">
                <a:solidFill>
                  <a:schemeClr val="tx2"/>
                </a:solidFill>
                <a:latin typeface="Arial" pitchFamily="34" charset="0"/>
                <a:cs typeface="Arial" pitchFamily="34" charset="0"/>
              </a:defRPr>
            </a:lvl3pPr>
            <a:lvl4pPr algn="l" rtl="1" eaLnBrk="0" fontAlgn="base" hangingPunct="0">
              <a:spcBef>
                <a:spcPct val="0"/>
              </a:spcBef>
              <a:spcAft>
                <a:spcPct val="0"/>
              </a:spcAft>
              <a:defRPr sz="3900" b="1">
                <a:solidFill>
                  <a:schemeClr val="tx2"/>
                </a:solidFill>
                <a:latin typeface="Arial" pitchFamily="34" charset="0"/>
                <a:cs typeface="Arial" pitchFamily="34" charset="0"/>
              </a:defRPr>
            </a:lvl4pPr>
            <a:lvl5pPr algn="l" rtl="1" eaLnBrk="0" fontAlgn="base" hangingPunct="0">
              <a:spcBef>
                <a:spcPct val="0"/>
              </a:spcBef>
              <a:spcAft>
                <a:spcPct val="0"/>
              </a:spcAft>
              <a:defRPr sz="3900" b="1">
                <a:solidFill>
                  <a:schemeClr val="tx2"/>
                </a:solidFill>
                <a:latin typeface="Arial" pitchFamily="34" charset="0"/>
                <a:cs typeface="Arial" pitchFamily="34" charset="0"/>
              </a:defRPr>
            </a:lvl5pPr>
            <a:lvl6pPr marL="457200" algn="l" rtl="1" fontAlgn="base">
              <a:spcBef>
                <a:spcPct val="0"/>
              </a:spcBef>
              <a:spcAft>
                <a:spcPct val="0"/>
              </a:spcAft>
              <a:defRPr sz="3900" b="1">
                <a:solidFill>
                  <a:schemeClr val="tx2"/>
                </a:solidFill>
                <a:latin typeface="Arial" pitchFamily="34" charset="0"/>
                <a:cs typeface="Arial" pitchFamily="34" charset="0"/>
              </a:defRPr>
            </a:lvl6pPr>
            <a:lvl7pPr marL="914400" algn="l" rtl="1" fontAlgn="base">
              <a:spcBef>
                <a:spcPct val="0"/>
              </a:spcBef>
              <a:spcAft>
                <a:spcPct val="0"/>
              </a:spcAft>
              <a:defRPr sz="3900" b="1">
                <a:solidFill>
                  <a:schemeClr val="tx2"/>
                </a:solidFill>
                <a:latin typeface="Arial" pitchFamily="34" charset="0"/>
                <a:cs typeface="Arial" pitchFamily="34" charset="0"/>
              </a:defRPr>
            </a:lvl7pPr>
            <a:lvl8pPr marL="1371600" algn="l" rtl="1" fontAlgn="base">
              <a:spcBef>
                <a:spcPct val="0"/>
              </a:spcBef>
              <a:spcAft>
                <a:spcPct val="0"/>
              </a:spcAft>
              <a:defRPr sz="3900" b="1">
                <a:solidFill>
                  <a:schemeClr val="tx2"/>
                </a:solidFill>
                <a:latin typeface="Arial" pitchFamily="34" charset="0"/>
                <a:cs typeface="Arial" pitchFamily="34" charset="0"/>
              </a:defRPr>
            </a:lvl8pPr>
            <a:lvl9pPr marL="1828800" algn="l" rtl="1" fontAlgn="base">
              <a:spcBef>
                <a:spcPct val="0"/>
              </a:spcBef>
              <a:spcAft>
                <a:spcPct val="0"/>
              </a:spcAft>
              <a:defRPr sz="3900" b="1">
                <a:solidFill>
                  <a:schemeClr val="tx2"/>
                </a:solidFill>
                <a:latin typeface="Arial" pitchFamily="34" charset="0"/>
                <a:cs typeface="Arial"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ar-SA" sz="3200" b="1" i="0" u="none" strike="noStrike" kern="0" cap="none" spc="0" normalizeH="0" baseline="0" noProof="0" dirty="0" smtClean="0">
                <a:ln>
                  <a:noFill/>
                </a:ln>
                <a:solidFill>
                  <a:srgbClr val="C00000"/>
                </a:solidFill>
                <a:effectLst/>
                <a:uLnTx/>
                <a:uFillTx/>
                <a:latin typeface="Arial"/>
                <a:ea typeface="+mj-ea"/>
                <a:cs typeface="Arial"/>
              </a:rPr>
              <a:t>خطوات تصميم الاختبار الموضوعي</a:t>
            </a:r>
            <a:endParaRPr kumimoji="0" lang="en-US" sz="3200" b="1" i="0" u="none" strike="noStrike" kern="0" cap="none" spc="0" normalizeH="0" baseline="0" noProof="0" dirty="0" smtClean="0">
              <a:ln>
                <a:noFill/>
              </a:ln>
              <a:solidFill>
                <a:srgbClr val="C00000"/>
              </a:solidFill>
              <a:effectLst/>
              <a:uLnTx/>
              <a:uFillTx/>
              <a:latin typeface="Arial"/>
              <a:ea typeface="+mj-ea"/>
              <a:cs typeface="Arial"/>
            </a:endParaRPr>
          </a:p>
        </p:txBody>
      </p:sp>
      <p:sp>
        <p:nvSpPr>
          <p:cNvPr id="20"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4729917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500" fill="hold"/>
                                        <p:tgtEl>
                                          <p:spTgt spid="11"/>
                                        </p:tgtEl>
                                        <p:attrNameLst>
                                          <p:attrName>ppt_w</p:attrName>
                                        </p:attrNameLst>
                                      </p:cBhvr>
                                      <p:tavLst>
                                        <p:tav tm="0">
                                          <p:val>
                                            <p:fltVal val="0"/>
                                          </p:val>
                                        </p:tav>
                                        <p:tav tm="100000">
                                          <p:val>
                                            <p:strVal val="#ppt_w"/>
                                          </p:val>
                                        </p:tav>
                                      </p:tavLst>
                                    </p:anim>
                                    <p:anim calcmode="lin" valueType="num">
                                      <p:cBhvr>
                                        <p:cTn id="20" dur="500" fill="hold"/>
                                        <p:tgtEl>
                                          <p:spTgt spid="11"/>
                                        </p:tgtEl>
                                        <p:attrNameLst>
                                          <p:attrName>ppt_h</p:attrName>
                                        </p:attrNameLst>
                                      </p:cBhvr>
                                      <p:tavLst>
                                        <p:tav tm="0">
                                          <p:val>
                                            <p:fltVal val="0"/>
                                          </p:val>
                                        </p:tav>
                                        <p:tav tm="100000">
                                          <p:val>
                                            <p:strVal val="#ppt_h"/>
                                          </p:val>
                                        </p:tav>
                                      </p:tavLst>
                                    </p:anim>
                                    <p:animEffect transition="in" filter="fade">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 calcmode="lin" valueType="num">
                                      <p:cBhvr>
                                        <p:cTn id="26" dur="500" fill="hold"/>
                                        <p:tgtEl>
                                          <p:spTgt spid="16"/>
                                        </p:tgtEl>
                                        <p:attrNameLst>
                                          <p:attrName>ppt_w</p:attrName>
                                        </p:attrNameLst>
                                      </p:cBhvr>
                                      <p:tavLst>
                                        <p:tav tm="0">
                                          <p:val>
                                            <p:fltVal val="0"/>
                                          </p:val>
                                        </p:tav>
                                        <p:tav tm="100000">
                                          <p:val>
                                            <p:strVal val="#ppt_w"/>
                                          </p:val>
                                        </p:tav>
                                      </p:tavLst>
                                    </p:anim>
                                    <p:anim calcmode="lin" valueType="num">
                                      <p:cBhvr>
                                        <p:cTn id="27" dur="500" fill="hold"/>
                                        <p:tgtEl>
                                          <p:spTgt spid="16"/>
                                        </p:tgtEl>
                                        <p:attrNameLst>
                                          <p:attrName>ppt_h</p:attrName>
                                        </p:attrNameLst>
                                      </p:cBhvr>
                                      <p:tavLst>
                                        <p:tav tm="0">
                                          <p:val>
                                            <p:fltVal val="0"/>
                                          </p:val>
                                        </p:tav>
                                        <p:tav tm="100000">
                                          <p:val>
                                            <p:strVal val="#ppt_h"/>
                                          </p:val>
                                        </p:tav>
                                      </p:tavLst>
                                    </p:anim>
                                    <p:animEffect transition="in" filter="fade">
                                      <p:cBhvr>
                                        <p:cTn id="28" dur="500"/>
                                        <p:tgtEl>
                                          <p:spTgt spid="16"/>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p:cTn id="31" dur="500" fill="hold"/>
                                        <p:tgtEl>
                                          <p:spTgt spid="12"/>
                                        </p:tgtEl>
                                        <p:attrNameLst>
                                          <p:attrName>ppt_w</p:attrName>
                                        </p:attrNameLst>
                                      </p:cBhvr>
                                      <p:tavLst>
                                        <p:tav tm="0">
                                          <p:val>
                                            <p:fltVal val="0"/>
                                          </p:val>
                                        </p:tav>
                                        <p:tav tm="100000">
                                          <p:val>
                                            <p:strVal val="#ppt_w"/>
                                          </p:val>
                                        </p:tav>
                                      </p:tavLst>
                                    </p:anim>
                                    <p:anim calcmode="lin" valueType="num">
                                      <p:cBhvr>
                                        <p:cTn id="32" dur="500" fill="hold"/>
                                        <p:tgtEl>
                                          <p:spTgt spid="12"/>
                                        </p:tgtEl>
                                        <p:attrNameLst>
                                          <p:attrName>ppt_h</p:attrName>
                                        </p:attrNameLst>
                                      </p:cBhvr>
                                      <p:tavLst>
                                        <p:tav tm="0">
                                          <p:val>
                                            <p:fltVal val="0"/>
                                          </p:val>
                                        </p:tav>
                                        <p:tav tm="100000">
                                          <p:val>
                                            <p:strVal val="#ppt_h"/>
                                          </p:val>
                                        </p:tav>
                                      </p:tavLst>
                                    </p:anim>
                                    <p:animEffect transition="in" filter="fade">
                                      <p:cBhvr>
                                        <p:cTn id="33" dur="500"/>
                                        <p:tgtEl>
                                          <p:spTgt spid="12"/>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7"/>
                                        </p:tgtEl>
                                        <p:attrNameLst>
                                          <p:attrName>style.visibility</p:attrName>
                                        </p:attrNameLst>
                                      </p:cBhvr>
                                      <p:to>
                                        <p:strVal val="visible"/>
                                      </p:to>
                                    </p:set>
                                    <p:anim calcmode="lin" valueType="num">
                                      <p:cBhvr>
                                        <p:cTn id="38" dur="500" fill="hold"/>
                                        <p:tgtEl>
                                          <p:spTgt spid="17"/>
                                        </p:tgtEl>
                                        <p:attrNameLst>
                                          <p:attrName>ppt_w</p:attrName>
                                        </p:attrNameLst>
                                      </p:cBhvr>
                                      <p:tavLst>
                                        <p:tav tm="0">
                                          <p:val>
                                            <p:fltVal val="0"/>
                                          </p:val>
                                        </p:tav>
                                        <p:tav tm="100000">
                                          <p:val>
                                            <p:strVal val="#ppt_w"/>
                                          </p:val>
                                        </p:tav>
                                      </p:tavLst>
                                    </p:anim>
                                    <p:anim calcmode="lin" valueType="num">
                                      <p:cBhvr>
                                        <p:cTn id="39" dur="500" fill="hold"/>
                                        <p:tgtEl>
                                          <p:spTgt spid="17"/>
                                        </p:tgtEl>
                                        <p:attrNameLst>
                                          <p:attrName>ppt_h</p:attrName>
                                        </p:attrNameLst>
                                      </p:cBhvr>
                                      <p:tavLst>
                                        <p:tav tm="0">
                                          <p:val>
                                            <p:fltVal val="0"/>
                                          </p:val>
                                        </p:tav>
                                        <p:tav tm="100000">
                                          <p:val>
                                            <p:strVal val="#ppt_h"/>
                                          </p:val>
                                        </p:tav>
                                      </p:tavLst>
                                    </p:anim>
                                    <p:animEffect transition="in" filter="fade">
                                      <p:cBhvr>
                                        <p:cTn id="40" dur="500"/>
                                        <p:tgtEl>
                                          <p:spTgt spid="17"/>
                                        </p:tgtEl>
                                      </p:cBhvr>
                                    </p:animEffect>
                                  </p:childTnLst>
                                </p:cTn>
                              </p:par>
                              <p:par>
                                <p:cTn id="41" presetID="53" presetClass="entr" presetSubtype="16" fill="hold" grpId="0" nodeType="with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p:cTn id="43" dur="500" fill="hold"/>
                                        <p:tgtEl>
                                          <p:spTgt spid="13"/>
                                        </p:tgtEl>
                                        <p:attrNameLst>
                                          <p:attrName>ppt_w</p:attrName>
                                        </p:attrNameLst>
                                      </p:cBhvr>
                                      <p:tavLst>
                                        <p:tav tm="0">
                                          <p:val>
                                            <p:fltVal val="0"/>
                                          </p:val>
                                        </p:tav>
                                        <p:tav tm="100000">
                                          <p:val>
                                            <p:strVal val="#ppt_w"/>
                                          </p:val>
                                        </p:tav>
                                      </p:tavLst>
                                    </p:anim>
                                    <p:anim calcmode="lin" valueType="num">
                                      <p:cBhvr>
                                        <p:cTn id="44" dur="500" fill="hold"/>
                                        <p:tgtEl>
                                          <p:spTgt spid="13"/>
                                        </p:tgtEl>
                                        <p:attrNameLst>
                                          <p:attrName>ppt_h</p:attrName>
                                        </p:attrNameLst>
                                      </p:cBhvr>
                                      <p:tavLst>
                                        <p:tav tm="0">
                                          <p:val>
                                            <p:fltVal val="0"/>
                                          </p:val>
                                        </p:tav>
                                        <p:tav tm="100000">
                                          <p:val>
                                            <p:strVal val="#ppt_h"/>
                                          </p:val>
                                        </p:tav>
                                      </p:tavLst>
                                    </p:anim>
                                    <p:animEffect transition="in" filter="fade">
                                      <p:cBhvr>
                                        <p:cTn id="45" dur="5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8"/>
                                        </p:tgtEl>
                                        <p:attrNameLst>
                                          <p:attrName>style.visibility</p:attrName>
                                        </p:attrNameLst>
                                      </p:cBhvr>
                                      <p:to>
                                        <p:strVal val="visible"/>
                                      </p:to>
                                    </p:set>
                                    <p:anim calcmode="lin" valueType="num">
                                      <p:cBhvr>
                                        <p:cTn id="50" dur="500" fill="hold"/>
                                        <p:tgtEl>
                                          <p:spTgt spid="18"/>
                                        </p:tgtEl>
                                        <p:attrNameLst>
                                          <p:attrName>ppt_w</p:attrName>
                                        </p:attrNameLst>
                                      </p:cBhvr>
                                      <p:tavLst>
                                        <p:tav tm="0">
                                          <p:val>
                                            <p:fltVal val="0"/>
                                          </p:val>
                                        </p:tav>
                                        <p:tav tm="100000">
                                          <p:val>
                                            <p:strVal val="#ppt_w"/>
                                          </p:val>
                                        </p:tav>
                                      </p:tavLst>
                                    </p:anim>
                                    <p:anim calcmode="lin" valueType="num">
                                      <p:cBhvr>
                                        <p:cTn id="51" dur="500" fill="hold"/>
                                        <p:tgtEl>
                                          <p:spTgt spid="18"/>
                                        </p:tgtEl>
                                        <p:attrNameLst>
                                          <p:attrName>ppt_h</p:attrName>
                                        </p:attrNameLst>
                                      </p:cBhvr>
                                      <p:tavLst>
                                        <p:tav tm="0">
                                          <p:val>
                                            <p:fltVal val="0"/>
                                          </p:val>
                                        </p:tav>
                                        <p:tav tm="100000">
                                          <p:val>
                                            <p:strVal val="#ppt_h"/>
                                          </p:val>
                                        </p:tav>
                                      </p:tavLst>
                                    </p:anim>
                                    <p:animEffect transition="in" filter="fade">
                                      <p:cBhvr>
                                        <p:cTn id="52" dur="500"/>
                                        <p:tgtEl>
                                          <p:spTgt spid="18"/>
                                        </p:tgtEl>
                                      </p:cBhvr>
                                    </p:animEffect>
                                  </p:childTnLst>
                                </p:cTn>
                              </p:par>
                              <p:par>
                                <p:cTn id="53" presetID="53" presetClass="entr" presetSubtype="16" fill="hold" grpId="0" nodeType="with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p:cTn id="55" dur="500" fill="hold"/>
                                        <p:tgtEl>
                                          <p:spTgt spid="14"/>
                                        </p:tgtEl>
                                        <p:attrNameLst>
                                          <p:attrName>ppt_w</p:attrName>
                                        </p:attrNameLst>
                                      </p:cBhvr>
                                      <p:tavLst>
                                        <p:tav tm="0">
                                          <p:val>
                                            <p:fltVal val="0"/>
                                          </p:val>
                                        </p:tav>
                                        <p:tav tm="100000">
                                          <p:val>
                                            <p:strVal val="#ppt_w"/>
                                          </p:val>
                                        </p:tav>
                                      </p:tavLst>
                                    </p:anim>
                                    <p:anim calcmode="lin" valueType="num">
                                      <p:cBhvr>
                                        <p:cTn id="56" dur="500" fill="hold"/>
                                        <p:tgtEl>
                                          <p:spTgt spid="14"/>
                                        </p:tgtEl>
                                        <p:attrNameLst>
                                          <p:attrName>ppt_h</p:attrName>
                                        </p:attrNameLst>
                                      </p:cBhvr>
                                      <p:tavLst>
                                        <p:tav tm="0">
                                          <p:val>
                                            <p:fltVal val="0"/>
                                          </p:val>
                                        </p:tav>
                                        <p:tav tm="100000">
                                          <p:val>
                                            <p:strVal val="#ppt_h"/>
                                          </p:val>
                                        </p:tav>
                                      </p:tavLst>
                                    </p:anim>
                                    <p:animEffect transition="in" filter="fade">
                                      <p:cBhvr>
                                        <p:cTn id="57" dur="500"/>
                                        <p:tgtEl>
                                          <p:spTgt spid="14"/>
                                        </p:tgtEl>
                                      </p:cBhvr>
                                    </p:animEffect>
                                  </p:childTnLst>
                                </p:cTn>
                              </p:par>
                              <p:par>
                                <p:cTn id="58" presetID="53" presetClass="entr" presetSubtype="16" fill="hold" grpId="0" nodeType="withEffect">
                                  <p:stCondLst>
                                    <p:cond delay="0"/>
                                  </p:stCondLst>
                                  <p:childTnLst>
                                    <p:set>
                                      <p:cBhvr>
                                        <p:cTn id="59" dur="1" fill="hold">
                                          <p:stCondLst>
                                            <p:cond delay="0"/>
                                          </p:stCondLst>
                                        </p:cTn>
                                        <p:tgtEl>
                                          <p:spTgt spid="15"/>
                                        </p:tgtEl>
                                        <p:attrNameLst>
                                          <p:attrName>style.visibility</p:attrName>
                                        </p:attrNameLst>
                                      </p:cBhvr>
                                      <p:to>
                                        <p:strVal val="visible"/>
                                      </p:to>
                                    </p:set>
                                    <p:anim calcmode="lin" valueType="num">
                                      <p:cBhvr>
                                        <p:cTn id="60" dur="500" fill="hold"/>
                                        <p:tgtEl>
                                          <p:spTgt spid="15"/>
                                        </p:tgtEl>
                                        <p:attrNameLst>
                                          <p:attrName>ppt_w</p:attrName>
                                        </p:attrNameLst>
                                      </p:cBhvr>
                                      <p:tavLst>
                                        <p:tav tm="0">
                                          <p:val>
                                            <p:fltVal val="0"/>
                                          </p:val>
                                        </p:tav>
                                        <p:tav tm="100000">
                                          <p:val>
                                            <p:strVal val="#ppt_w"/>
                                          </p:val>
                                        </p:tav>
                                      </p:tavLst>
                                    </p:anim>
                                    <p:anim calcmode="lin" valueType="num">
                                      <p:cBhvr>
                                        <p:cTn id="61" dur="500" fill="hold"/>
                                        <p:tgtEl>
                                          <p:spTgt spid="15"/>
                                        </p:tgtEl>
                                        <p:attrNameLst>
                                          <p:attrName>ppt_h</p:attrName>
                                        </p:attrNameLst>
                                      </p:cBhvr>
                                      <p:tavLst>
                                        <p:tav tm="0">
                                          <p:val>
                                            <p:fltVal val="0"/>
                                          </p:val>
                                        </p:tav>
                                        <p:tav tm="100000">
                                          <p:val>
                                            <p:strVal val="#ppt_h"/>
                                          </p:val>
                                        </p:tav>
                                      </p:tavLst>
                                    </p:anim>
                                    <p:animEffect transition="in" filter="fade">
                                      <p:cBhvr>
                                        <p:cTn id="62" dur="5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53" presetClass="entr" presetSubtype="16"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 calcmode="lin" valueType="num">
                                      <p:cBhvr>
                                        <p:cTn id="67" dur="500" fill="hold"/>
                                        <p:tgtEl>
                                          <p:spTgt spid="19"/>
                                        </p:tgtEl>
                                        <p:attrNameLst>
                                          <p:attrName>ppt_w</p:attrName>
                                        </p:attrNameLst>
                                      </p:cBhvr>
                                      <p:tavLst>
                                        <p:tav tm="0">
                                          <p:val>
                                            <p:fltVal val="0"/>
                                          </p:val>
                                        </p:tav>
                                        <p:tav tm="100000">
                                          <p:val>
                                            <p:strVal val="#ppt_w"/>
                                          </p:val>
                                        </p:tav>
                                      </p:tavLst>
                                    </p:anim>
                                    <p:anim calcmode="lin" valueType="num">
                                      <p:cBhvr>
                                        <p:cTn id="68" dur="500" fill="hold"/>
                                        <p:tgtEl>
                                          <p:spTgt spid="19"/>
                                        </p:tgtEl>
                                        <p:attrNameLst>
                                          <p:attrName>ppt_h</p:attrName>
                                        </p:attrNameLst>
                                      </p:cBhvr>
                                      <p:tavLst>
                                        <p:tav tm="0">
                                          <p:val>
                                            <p:fltVal val="0"/>
                                          </p:val>
                                        </p:tav>
                                        <p:tav tm="100000">
                                          <p:val>
                                            <p:strVal val="#ppt_h"/>
                                          </p:val>
                                        </p:tav>
                                      </p:tavLst>
                                    </p:anim>
                                    <p:animEffect transition="in" filter="fade">
                                      <p:cBhvr>
                                        <p:cTn id="69" dur="500"/>
                                        <p:tgtEl>
                                          <p:spTgt spid="19"/>
                                        </p:tgtEl>
                                      </p:cBhvr>
                                    </p:animEffect>
                                  </p:childTnLst>
                                </p:cTn>
                              </p:par>
                            </p:childTnLst>
                          </p:cTn>
                        </p:par>
                        <p:par>
                          <p:cTn id="70" fill="hold">
                            <p:stCondLst>
                              <p:cond delay="500"/>
                            </p:stCondLst>
                            <p:childTnLst>
                              <p:par>
                                <p:cTn id="71" presetID="15" presetClass="entr" presetSubtype="0" fill="hold" grpId="0" nodeType="afterEffect">
                                  <p:stCondLst>
                                    <p:cond delay="0"/>
                                  </p:stCondLst>
                                  <p:childTnLst>
                                    <p:set>
                                      <p:cBhvr>
                                        <p:cTn id="72" dur="1" fill="hold">
                                          <p:stCondLst>
                                            <p:cond delay="0"/>
                                          </p:stCondLst>
                                        </p:cTn>
                                        <p:tgtEl>
                                          <p:spTgt spid="21"/>
                                        </p:tgtEl>
                                        <p:attrNameLst>
                                          <p:attrName>style.visibility</p:attrName>
                                        </p:attrNameLst>
                                      </p:cBhvr>
                                      <p:to>
                                        <p:strVal val="visible"/>
                                      </p:to>
                                    </p:set>
                                    <p:anim calcmode="lin" valueType="num">
                                      <p:cBhvr>
                                        <p:cTn id="73" dur="1000" fill="hold"/>
                                        <p:tgtEl>
                                          <p:spTgt spid="21"/>
                                        </p:tgtEl>
                                        <p:attrNameLst>
                                          <p:attrName>ppt_w</p:attrName>
                                        </p:attrNameLst>
                                      </p:cBhvr>
                                      <p:tavLst>
                                        <p:tav tm="0">
                                          <p:val>
                                            <p:fltVal val="0"/>
                                          </p:val>
                                        </p:tav>
                                        <p:tav tm="100000">
                                          <p:val>
                                            <p:strVal val="#ppt_w"/>
                                          </p:val>
                                        </p:tav>
                                      </p:tavLst>
                                    </p:anim>
                                    <p:anim calcmode="lin" valueType="num">
                                      <p:cBhvr>
                                        <p:cTn id="74" dur="1000" fill="hold"/>
                                        <p:tgtEl>
                                          <p:spTgt spid="21"/>
                                        </p:tgtEl>
                                        <p:attrNameLst>
                                          <p:attrName>ppt_h</p:attrName>
                                        </p:attrNameLst>
                                      </p:cBhvr>
                                      <p:tavLst>
                                        <p:tav tm="0">
                                          <p:val>
                                            <p:fltVal val="0"/>
                                          </p:val>
                                        </p:tav>
                                        <p:tav tm="100000">
                                          <p:val>
                                            <p:strVal val="#ppt_h"/>
                                          </p:val>
                                        </p:tav>
                                      </p:tavLst>
                                    </p:anim>
                                    <p:anim calcmode="lin" valueType="num">
                                      <p:cBhvr>
                                        <p:cTn id="75" dur="1000" fill="hold"/>
                                        <p:tgtEl>
                                          <p:spTgt spid="21"/>
                                        </p:tgtEl>
                                        <p:attrNameLst>
                                          <p:attrName>ppt_x</p:attrName>
                                        </p:attrNameLst>
                                      </p:cBhvr>
                                      <p:tavLst>
                                        <p:tav tm="0" fmla="#ppt_x+(cos(-2*pi*(1-$))*-#ppt_x-sin(-2*pi*(1-$))*(1-#ppt_y))*(1-$)">
                                          <p:val>
                                            <p:fltVal val="0"/>
                                          </p:val>
                                        </p:tav>
                                        <p:tav tm="100000">
                                          <p:val>
                                            <p:fltVal val="1"/>
                                          </p:val>
                                        </p:tav>
                                      </p:tavLst>
                                    </p:anim>
                                    <p:anim calcmode="lin" valueType="num">
                                      <p:cBhvr>
                                        <p:cTn id="76" dur="1000" fill="hold"/>
                                        <p:tgtEl>
                                          <p:spTgt spid="2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animBg="1"/>
      <p:bldP spid="13" grpId="0" animBg="1"/>
      <p:bldP spid="14" grpId="0" animBg="1"/>
      <p:bldP spid="4" grpId="0" animBg="1"/>
      <p:bldP spid="16" grpId="0" animBg="1"/>
      <p:bldP spid="17" grpId="0" animBg="1"/>
      <p:bldP spid="18" grpId="0" animBg="1"/>
      <p:bldP spid="15" grpId="0" animBg="1"/>
      <p:bldP spid="19" grpId="0" animBg="1"/>
      <p:bldP spid="2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half" idx="10"/>
          </p:nvPr>
        </p:nvSpPr>
        <p:spPr/>
        <p:txBody>
          <a:bodyPr/>
          <a:lstStyle/>
          <a:p>
            <a:pPr>
              <a:defRPr/>
            </a:pPr>
            <a:r>
              <a:rPr lang="ar-EG">
                <a:solidFill>
                  <a:srgbClr val="000000"/>
                </a:solidFill>
              </a:rPr>
              <a:t>امال عبد الهادى </a:t>
            </a:r>
            <a:endParaRPr lang="en-US">
              <a:solidFill>
                <a:srgbClr val="000000"/>
              </a:solidFill>
            </a:endParaRPr>
          </a:p>
        </p:txBody>
      </p:sp>
      <p:sp>
        <p:nvSpPr>
          <p:cNvPr id="5" name="Rectangle 5"/>
          <p:cNvSpPr>
            <a:spLocks noGrp="1" noChangeArrowheads="1"/>
          </p:cNvSpPr>
          <p:nvPr>
            <p:ph type="ftr" sz="quarter" idx="11"/>
          </p:nvPr>
        </p:nvSpPr>
        <p:spPr/>
        <p:txBody>
          <a:bodyPr/>
          <a:lstStyle/>
          <a:p>
            <a:r>
              <a:rPr lang="en-US">
                <a:solidFill>
                  <a:srgbClr val="000000"/>
                </a:solidFill>
              </a:rPr>
              <a:t>امال عبد الهادى             ----  متولى درويش</a:t>
            </a:r>
          </a:p>
        </p:txBody>
      </p:sp>
      <p:sp>
        <p:nvSpPr>
          <p:cNvPr id="6" name="Rectangle 6"/>
          <p:cNvSpPr>
            <a:spLocks noGrp="1" noChangeArrowheads="1"/>
          </p:cNvSpPr>
          <p:nvPr>
            <p:ph type="sldNum" sz="quarter" idx="12"/>
          </p:nvPr>
        </p:nvSpPr>
        <p:spPr/>
        <p:txBody>
          <a:bodyPr/>
          <a:lstStyle/>
          <a:p>
            <a:pPr>
              <a:defRPr/>
            </a:pPr>
            <a:fld id="{213D5087-4987-442F-A77D-65944CB50DDB}" type="slidenum">
              <a:rPr lang="ar-SA">
                <a:solidFill>
                  <a:srgbClr val="000000"/>
                </a:solidFill>
              </a:rPr>
              <a:pPr>
                <a:defRPr/>
              </a:pPr>
              <a:t>21</a:t>
            </a:fld>
            <a:endParaRPr lang="en-US">
              <a:solidFill>
                <a:srgbClr val="000000"/>
              </a:solidFill>
            </a:endParaRPr>
          </a:p>
        </p:txBody>
      </p:sp>
      <p:graphicFrame>
        <p:nvGraphicFramePr>
          <p:cNvPr id="56362" name="Group 42"/>
          <p:cNvGraphicFramePr>
            <a:graphicFrameLocks noGrp="1"/>
          </p:cNvGraphicFramePr>
          <p:nvPr/>
        </p:nvGraphicFramePr>
        <p:xfrm>
          <a:off x="395288" y="188913"/>
          <a:ext cx="8388350" cy="6489891"/>
        </p:xfrm>
        <a:graphic>
          <a:graphicData uri="http://schemas.openxmlformats.org/drawingml/2006/table">
            <a:tbl>
              <a:tblPr rtl="1"/>
              <a:tblGrid>
                <a:gridCol w="2097088"/>
                <a:gridCol w="2097087"/>
                <a:gridCol w="2097088"/>
                <a:gridCol w="2097087"/>
              </a:tblGrid>
              <a:tr h="1217613">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EG" sz="2400" b="1" i="1" u="none" strike="noStrike" cap="none" normalizeH="0" baseline="0" smtClean="0">
                          <a:ln>
                            <a:noFill/>
                          </a:ln>
                          <a:solidFill>
                            <a:srgbClr val="FF3300"/>
                          </a:solidFill>
                          <a:effectLst/>
                          <a:latin typeface="Arial" pitchFamily="34" charset="0"/>
                          <a:cs typeface="Arial" pitchFamily="34" charset="0"/>
                        </a:rPr>
                        <a:t>الإبداع </a:t>
                      </a:r>
                      <a:endParaRPr kumimoji="0" lang="en-US" sz="2400" b="1" i="1" u="none" strike="noStrike" cap="none" normalizeH="0" baseline="0" smtClean="0">
                        <a:ln>
                          <a:noFill/>
                        </a:ln>
                        <a:solidFill>
                          <a:srgbClr val="FF3300"/>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EG" sz="1400" b="1" i="1" u="none" strike="noStrike" cap="none" normalizeH="0" baseline="0" smtClean="0">
                          <a:ln>
                            <a:noFill/>
                          </a:ln>
                          <a:solidFill>
                            <a:schemeClr val="tx1"/>
                          </a:solidFill>
                          <a:effectLst/>
                          <a:latin typeface="Arial" pitchFamily="34" charset="0"/>
                          <a:cs typeface="Arial" pitchFamily="34" charset="0"/>
                        </a:rPr>
                        <a:t> دمج وتكامل االأفكار لإنتاج خطة أو اقتراح او منتج جديد </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EG" sz="1400" b="1" i="1" u="none" strike="noStrike" cap="none" normalizeH="0" baseline="0" smtClean="0">
                          <a:ln>
                            <a:noFill/>
                          </a:ln>
                          <a:solidFill>
                            <a:schemeClr val="tx1"/>
                          </a:solidFill>
                          <a:effectLst/>
                          <a:latin typeface="Arial" pitchFamily="34" charset="0"/>
                          <a:cs typeface="Arial" pitchFamily="34" charset="0"/>
                        </a:rPr>
                        <a:t> يصمم - يبتكر- يفترض – يبنى – يخطط – يركب </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ماذا تفعل لو............؟ </a:t>
                      </a:r>
                    </a:p>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كيف تعدل تلك  الخطة ؟</a:t>
                      </a:r>
                    </a:p>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هل يمكن أن تجد طريقة جديدة ل.....؟ </a:t>
                      </a:r>
                    </a:p>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كيف تختبر ......؟ </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7588">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EG" sz="2400" b="1" i="1" u="none" strike="noStrike" cap="none" normalizeH="0" baseline="0" smtClean="0">
                          <a:ln>
                            <a:noFill/>
                          </a:ln>
                          <a:solidFill>
                            <a:srgbClr val="FF3300"/>
                          </a:solidFill>
                          <a:effectLst/>
                          <a:latin typeface="Arial" pitchFamily="34" charset="0"/>
                          <a:cs typeface="Arial" pitchFamily="34" charset="0"/>
                        </a:rPr>
                        <a:t>التقويم </a:t>
                      </a:r>
                      <a:endParaRPr kumimoji="0" lang="en-US" sz="2400" b="1" i="1" u="none" strike="noStrike" cap="none" normalizeH="0" baseline="0" smtClean="0">
                        <a:ln>
                          <a:noFill/>
                        </a:ln>
                        <a:solidFill>
                          <a:srgbClr val="FF3300"/>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EG" sz="1400" b="1" i="1" u="none" strike="noStrike" cap="none" normalizeH="0" baseline="0" smtClean="0">
                          <a:ln>
                            <a:noFill/>
                          </a:ln>
                          <a:solidFill>
                            <a:schemeClr val="tx1"/>
                          </a:solidFill>
                          <a:effectLst/>
                          <a:latin typeface="Arial" pitchFamily="34" charset="0"/>
                          <a:cs typeface="Arial" pitchFamily="34" charset="0"/>
                        </a:rPr>
                        <a:t>اصدار حكم فى ضوء معايير أو قواعد محددة </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EG" sz="1400" b="1" i="1" u="none" strike="noStrike" cap="none" normalizeH="0" baseline="0" smtClean="0">
                          <a:ln>
                            <a:noFill/>
                          </a:ln>
                          <a:solidFill>
                            <a:schemeClr val="tx1"/>
                          </a:solidFill>
                          <a:effectLst/>
                          <a:latin typeface="Arial" pitchFamily="34" charset="0"/>
                          <a:cs typeface="Arial" pitchFamily="34" charset="0"/>
                        </a:rPr>
                        <a:t> يستخدم – يحكم – يوصى - ينقد – يبرر </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حدد أفضل طريقة ل ......؟</a:t>
                      </a:r>
                    </a:p>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لماذا تفضل.......؟</a:t>
                      </a:r>
                    </a:p>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كيف تقيم...........؟</a:t>
                      </a:r>
                    </a:p>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لماذا كان ذلك أفضل من........؟</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17613">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EG" sz="2400" b="1" i="1" u="none" strike="noStrike" cap="none" normalizeH="0" baseline="0" smtClean="0">
                          <a:ln>
                            <a:noFill/>
                          </a:ln>
                          <a:solidFill>
                            <a:srgbClr val="FF3300"/>
                          </a:solidFill>
                          <a:effectLst/>
                          <a:latin typeface="Arial" pitchFamily="34" charset="0"/>
                          <a:cs typeface="Arial" pitchFamily="34" charset="0"/>
                        </a:rPr>
                        <a:t>التحليل</a:t>
                      </a:r>
                      <a:endParaRPr kumimoji="0" lang="en-US" sz="2400" b="1" i="1" u="none" strike="noStrike" cap="none" normalizeH="0" baseline="0" smtClean="0">
                        <a:ln>
                          <a:noFill/>
                        </a:ln>
                        <a:solidFill>
                          <a:srgbClr val="FF3300"/>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EG" sz="1400" b="1" i="1" u="none" strike="noStrike" cap="none" normalizeH="0" baseline="0" smtClean="0">
                          <a:ln>
                            <a:noFill/>
                          </a:ln>
                          <a:solidFill>
                            <a:schemeClr val="tx1"/>
                          </a:solidFill>
                          <a:effectLst/>
                          <a:latin typeface="Arial" pitchFamily="34" charset="0"/>
                          <a:cs typeface="Arial" pitchFamily="34" charset="0"/>
                        </a:rPr>
                        <a:t> تصنيف وتمييز فروع ومكونات الأشياء والافتراضات والمدلولات والعلاقات بينها </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EG" sz="1400" b="1" i="1" u="none" strike="noStrike" cap="none" normalizeH="0" baseline="0" smtClean="0">
                          <a:ln>
                            <a:noFill/>
                          </a:ln>
                          <a:solidFill>
                            <a:schemeClr val="tx1"/>
                          </a:solidFill>
                          <a:effectLst/>
                          <a:latin typeface="Arial" pitchFamily="34" charset="0"/>
                          <a:cs typeface="Arial" pitchFamily="34" charset="0"/>
                        </a:rPr>
                        <a:t> يحلل – يفصل -  يكون مجموعات – يقارن –       يوزع </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ما أجزاء أو خصائص ....؟</a:t>
                      </a:r>
                    </a:p>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كيف ينتمى...إلى .....؟</a:t>
                      </a:r>
                    </a:p>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ماذا كان يهدف المؤلف؟</a:t>
                      </a:r>
                    </a:p>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ما الدليل الذى يمكن أن تجده ل......؟</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77900">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EG" sz="2400" b="1" i="1" u="none" strike="noStrike" cap="none" normalizeH="0" baseline="0" smtClean="0">
                          <a:ln>
                            <a:noFill/>
                          </a:ln>
                          <a:solidFill>
                            <a:srgbClr val="FF3300"/>
                          </a:solidFill>
                          <a:effectLst/>
                          <a:latin typeface="Arial" pitchFamily="34" charset="0"/>
                          <a:cs typeface="Arial" pitchFamily="34" charset="0"/>
                        </a:rPr>
                        <a:t>التطبيق</a:t>
                      </a:r>
                      <a:endParaRPr kumimoji="0" lang="en-US" sz="2400" b="1" i="1" u="none" strike="noStrike" cap="none" normalizeH="0" baseline="0" smtClean="0">
                        <a:ln>
                          <a:noFill/>
                        </a:ln>
                        <a:solidFill>
                          <a:srgbClr val="FF3300"/>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EG" sz="1400" b="1" i="1" u="none" strike="noStrike" cap="none" normalizeH="0" baseline="0" smtClean="0">
                          <a:ln>
                            <a:noFill/>
                          </a:ln>
                          <a:solidFill>
                            <a:schemeClr val="tx1"/>
                          </a:solidFill>
                          <a:effectLst/>
                          <a:latin typeface="Arial" pitchFamily="34" charset="0"/>
                          <a:cs typeface="Arial" pitchFamily="34" charset="0"/>
                        </a:rPr>
                        <a:t> اختيار ونقل واستخدام البيانات والمبادىء لانجاز مهمة أو حل مشكلة ما بتوجيهات بسيطة </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EG" sz="1400" b="1" i="1" u="none" strike="noStrike" cap="none" normalizeH="0" baseline="0" smtClean="0">
                          <a:ln>
                            <a:noFill/>
                          </a:ln>
                          <a:solidFill>
                            <a:schemeClr val="tx1"/>
                          </a:solidFill>
                          <a:effectLst/>
                          <a:latin typeface="Arial" pitchFamily="34" charset="0"/>
                          <a:cs typeface="Arial" pitchFamily="34" charset="0"/>
                        </a:rPr>
                        <a:t> يستخدم – يحسب – يحل – يعرض – يطبق – يكون </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كيف يمكنك أن تحل تلك المسألة ؟</a:t>
                      </a:r>
                    </a:p>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احسب مساحة..........</a:t>
                      </a:r>
                    </a:p>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ماذا تعتقد أن يحدث لو ..........</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175">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EG" sz="2400" b="1" i="1" u="none" strike="noStrike" cap="none" normalizeH="0" baseline="0" smtClean="0">
                          <a:ln>
                            <a:noFill/>
                          </a:ln>
                          <a:solidFill>
                            <a:srgbClr val="FF3300"/>
                          </a:solidFill>
                          <a:effectLst/>
                          <a:latin typeface="Arial" pitchFamily="34" charset="0"/>
                          <a:cs typeface="Arial" pitchFamily="34" charset="0"/>
                        </a:rPr>
                        <a:t>الفهم</a:t>
                      </a:r>
                      <a:endParaRPr kumimoji="0" lang="en-US" sz="2400" b="1" i="1" u="none" strike="noStrike" cap="none" normalizeH="0" baseline="0" smtClean="0">
                        <a:ln>
                          <a:noFill/>
                        </a:ln>
                        <a:solidFill>
                          <a:srgbClr val="FF3300"/>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EG" sz="1400" b="1" i="1" u="none" strike="noStrike" cap="none" normalizeH="0" baseline="0" smtClean="0">
                          <a:ln>
                            <a:noFill/>
                          </a:ln>
                          <a:solidFill>
                            <a:schemeClr val="tx1"/>
                          </a:solidFill>
                          <a:effectLst/>
                          <a:latin typeface="Arial" pitchFamily="34" charset="0"/>
                          <a:cs typeface="Arial" pitchFamily="34" charset="0"/>
                        </a:rPr>
                        <a:t> فهم وترجمة أوتفسير المعلومات بناء على التعلم السابق </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EG" sz="1400" b="1" i="1" u="none" strike="noStrike" cap="none" normalizeH="0" baseline="0" smtClean="0">
                          <a:ln>
                            <a:noFill/>
                          </a:ln>
                          <a:solidFill>
                            <a:schemeClr val="tx1"/>
                          </a:solidFill>
                          <a:effectLst/>
                          <a:latin typeface="Arial" pitchFamily="34" charset="0"/>
                          <a:cs typeface="Arial" pitchFamily="34" charset="0"/>
                        </a:rPr>
                        <a:t> يفسر – يلخص – يصف – يوضح – يبين </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ما أسباب...........</a:t>
                      </a:r>
                    </a:p>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صيغ بكلماتك .........</a:t>
                      </a:r>
                    </a:p>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ما الفكرة الرئيسية فى  ........؟</a:t>
                      </a:r>
                    </a:p>
                    <a:p>
                      <a:pPr marL="0" marR="0" lvl="0" indent="0" algn="r" defTabSz="914400" rtl="1" eaLnBrk="1" fontAlgn="base" latinLnBrk="0" hangingPunct="1">
                        <a:lnSpc>
                          <a:spcPct val="100000"/>
                        </a:lnSpc>
                        <a:spcBef>
                          <a:spcPct val="20000"/>
                        </a:spcBef>
                        <a:spcAft>
                          <a:spcPct val="0"/>
                        </a:spcAft>
                        <a:buClrTx/>
                        <a:buSzTx/>
                        <a:buFontTx/>
                        <a:buChar char="•"/>
                        <a:tabLst/>
                      </a:pPr>
                      <a:r>
                        <a:rPr kumimoji="0" lang="ar-EG" sz="1400" b="1" i="1" u="none" strike="noStrike" cap="none" normalizeH="0" baseline="0" smtClean="0">
                          <a:ln>
                            <a:noFill/>
                          </a:ln>
                          <a:solidFill>
                            <a:schemeClr val="tx1"/>
                          </a:solidFill>
                          <a:effectLst/>
                          <a:latin typeface="Arial" pitchFamily="34" charset="0"/>
                          <a:cs typeface="Arial" pitchFamily="34" charset="0"/>
                        </a:rPr>
                        <a:t> ما أوجه التشابه بين ..........؟</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1363">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ar-EG" sz="2400" b="1" i="1" u="none" strike="noStrike" cap="none" normalizeH="0" baseline="0" smtClean="0">
                          <a:ln>
                            <a:noFill/>
                          </a:ln>
                          <a:solidFill>
                            <a:srgbClr val="FF3300"/>
                          </a:solidFill>
                          <a:effectLst/>
                          <a:latin typeface="Arial" pitchFamily="34" charset="0"/>
                          <a:cs typeface="Arial" pitchFamily="34" charset="0"/>
                        </a:rPr>
                        <a:t>التذكر </a:t>
                      </a:r>
                      <a:endParaRPr kumimoji="0" lang="en-US" sz="2400" b="1" i="1" u="none" strike="noStrike" cap="none" normalizeH="0" baseline="0" smtClean="0">
                        <a:ln>
                          <a:noFill/>
                        </a:ln>
                        <a:solidFill>
                          <a:srgbClr val="FF3300"/>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EG" sz="1400" b="1" i="1" u="none" strike="noStrike" cap="none" normalizeH="0" baseline="0" smtClean="0">
                          <a:ln>
                            <a:noFill/>
                          </a:ln>
                          <a:solidFill>
                            <a:schemeClr val="tx1"/>
                          </a:solidFill>
                          <a:effectLst/>
                          <a:latin typeface="Arial" pitchFamily="34" charset="0"/>
                          <a:cs typeface="Arial" pitchFamily="34" charset="0"/>
                        </a:rPr>
                        <a:t> تذكر واسترجاع المعلومات </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EG" sz="1400" b="1" i="1" u="none" strike="noStrike" cap="none" normalizeH="0" baseline="0" smtClean="0">
                          <a:ln>
                            <a:noFill/>
                          </a:ln>
                          <a:solidFill>
                            <a:schemeClr val="tx1"/>
                          </a:solidFill>
                          <a:effectLst/>
                          <a:latin typeface="Arial" pitchFamily="34" charset="0"/>
                          <a:cs typeface="Arial" pitchFamily="34" charset="0"/>
                        </a:rPr>
                        <a:t> يعرف </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ar-EG" sz="1400" b="1" i="1" u="none" strike="noStrike" cap="none" normalizeH="0" baseline="0" smtClean="0">
                          <a:ln>
                            <a:noFill/>
                          </a:ln>
                          <a:solidFill>
                            <a:schemeClr val="tx1"/>
                          </a:solidFill>
                          <a:effectLst/>
                          <a:latin typeface="Arial" pitchFamily="34" charset="0"/>
                          <a:cs typeface="Arial" pitchFamily="34" charset="0"/>
                        </a:rPr>
                        <a:t> عرف ...............</a:t>
                      </a:r>
                      <a:endParaRPr kumimoji="0" lang="en-US" sz="1400" b="1" i="1"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8513" name="Line 81"/>
          <p:cNvSpPr>
            <a:spLocks noChangeShapeType="1"/>
          </p:cNvSpPr>
          <p:nvPr/>
        </p:nvSpPr>
        <p:spPr bwMode="auto">
          <a:xfrm flipV="1">
            <a:off x="6732588" y="981075"/>
            <a:ext cx="0" cy="4968875"/>
          </a:xfrm>
          <a:prstGeom prst="line">
            <a:avLst/>
          </a:prstGeom>
          <a:ln w="9525">
            <a:solidFill>
              <a:schemeClr val="tx1"/>
            </a:solidFill>
            <a:round/>
            <a:headEnd/>
            <a:tailEnd type="triangle" w="med" len="med"/>
          </a:ln>
          <a:extLst/>
        </p:spPr>
        <p:txBody>
          <a:bodyPr/>
          <a:lstStyle/>
          <a:p>
            <a:pPr algn="r" rtl="1">
              <a:defRPr/>
            </a:pPr>
            <a:endParaRPr lang="ar-EG">
              <a:solidFill>
                <a:srgbClr val="000000"/>
              </a:solidFill>
            </a:endParaRPr>
          </a:p>
        </p:txBody>
      </p:sp>
    </p:spTree>
    <p:extLst>
      <p:ext uri="{BB962C8B-B14F-4D97-AF65-F5344CB8AC3E}">
        <p14:creationId xmlns:p14="http://schemas.microsoft.com/office/powerpoint/2010/main" val="26725239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152400" y="1269830"/>
            <a:ext cx="8902459" cy="5359570"/>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indent="118745" algn="justLow" rtl="1">
              <a:lnSpc>
                <a:spcPct val="115000"/>
              </a:lnSpc>
              <a:spcBef>
                <a:spcPts val="600"/>
              </a:spcBef>
            </a:pPr>
            <a:endParaRPr lang="en-US" sz="3200" dirty="0">
              <a:solidFill>
                <a:srgbClr val="C00000"/>
              </a:solidFill>
              <a:ea typeface="Times New Roman"/>
              <a:cs typeface="Arial"/>
            </a:endParaRPr>
          </a:p>
        </p:txBody>
      </p:sp>
      <p:sp>
        <p:nvSpPr>
          <p:cNvPr id="5" name="عنصر نائب للمحتوى 1"/>
          <p:cNvSpPr txBox="1">
            <a:spLocks/>
          </p:cNvSpPr>
          <p:nvPr/>
        </p:nvSpPr>
        <p:spPr>
          <a:xfrm>
            <a:off x="333272" y="2286000"/>
            <a:ext cx="8488467" cy="47101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endParaRPr lang="ar-SA" dirty="0" smtClean="0">
              <a:solidFill>
                <a:prstClr val="black"/>
              </a:solidFill>
            </a:endParaRPr>
          </a:p>
        </p:txBody>
      </p:sp>
      <p:sp>
        <p:nvSpPr>
          <p:cNvPr id="9" name="Rectangle 73"/>
          <p:cNvSpPr txBox="1">
            <a:spLocks noChangeArrowheads="1"/>
          </p:cNvSpPr>
          <p:nvPr/>
        </p:nvSpPr>
        <p:spPr bwMode="auto">
          <a:xfrm>
            <a:off x="2743200" y="816737"/>
            <a:ext cx="6200673" cy="35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1" eaLnBrk="0" fontAlgn="base" hangingPunct="0">
              <a:spcBef>
                <a:spcPct val="0"/>
              </a:spcBef>
              <a:spcAft>
                <a:spcPct val="0"/>
              </a:spcAft>
              <a:defRPr sz="3900" b="1">
                <a:solidFill>
                  <a:schemeClr val="tx2"/>
                </a:solidFill>
                <a:latin typeface="+mj-lt"/>
                <a:ea typeface="+mj-ea"/>
                <a:cs typeface="+mj-cs"/>
              </a:defRPr>
            </a:lvl1pPr>
            <a:lvl2pPr algn="l" rtl="1" eaLnBrk="0" fontAlgn="base" hangingPunct="0">
              <a:spcBef>
                <a:spcPct val="0"/>
              </a:spcBef>
              <a:spcAft>
                <a:spcPct val="0"/>
              </a:spcAft>
              <a:defRPr sz="3900" b="1">
                <a:solidFill>
                  <a:schemeClr val="tx2"/>
                </a:solidFill>
                <a:latin typeface="Arial" pitchFamily="34" charset="0"/>
                <a:cs typeface="Arial" pitchFamily="34" charset="0"/>
              </a:defRPr>
            </a:lvl2pPr>
            <a:lvl3pPr algn="l" rtl="1" eaLnBrk="0" fontAlgn="base" hangingPunct="0">
              <a:spcBef>
                <a:spcPct val="0"/>
              </a:spcBef>
              <a:spcAft>
                <a:spcPct val="0"/>
              </a:spcAft>
              <a:defRPr sz="3900" b="1">
                <a:solidFill>
                  <a:schemeClr val="tx2"/>
                </a:solidFill>
                <a:latin typeface="Arial" pitchFamily="34" charset="0"/>
                <a:cs typeface="Arial" pitchFamily="34" charset="0"/>
              </a:defRPr>
            </a:lvl3pPr>
            <a:lvl4pPr algn="l" rtl="1" eaLnBrk="0" fontAlgn="base" hangingPunct="0">
              <a:spcBef>
                <a:spcPct val="0"/>
              </a:spcBef>
              <a:spcAft>
                <a:spcPct val="0"/>
              </a:spcAft>
              <a:defRPr sz="3900" b="1">
                <a:solidFill>
                  <a:schemeClr val="tx2"/>
                </a:solidFill>
                <a:latin typeface="Arial" pitchFamily="34" charset="0"/>
                <a:cs typeface="Arial" pitchFamily="34" charset="0"/>
              </a:defRPr>
            </a:lvl4pPr>
            <a:lvl5pPr algn="l" rtl="1" eaLnBrk="0" fontAlgn="base" hangingPunct="0">
              <a:spcBef>
                <a:spcPct val="0"/>
              </a:spcBef>
              <a:spcAft>
                <a:spcPct val="0"/>
              </a:spcAft>
              <a:defRPr sz="3900" b="1">
                <a:solidFill>
                  <a:schemeClr val="tx2"/>
                </a:solidFill>
                <a:latin typeface="Arial" pitchFamily="34" charset="0"/>
                <a:cs typeface="Arial" pitchFamily="34" charset="0"/>
              </a:defRPr>
            </a:lvl5pPr>
            <a:lvl6pPr marL="457200" algn="l" rtl="1" fontAlgn="base">
              <a:spcBef>
                <a:spcPct val="0"/>
              </a:spcBef>
              <a:spcAft>
                <a:spcPct val="0"/>
              </a:spcAft>
              <a:defRPr sz="3900" b="1">
                <a:solidFill>
                  <a:schemeClr val="tx2"/>
                </a:solidFill>
                <a:latin typeface="Arial" pitchFamily="34" charset="0"/>
                <a:cs typeface="Arial" pitchFamily="34" charset="0"/>
              </a:defRPr>
            </a:lvl6pPr>
            <a:lvl7pPr marL="914400" algn="l" rtl="1" fontAlgn="base">
              <a:spcBef>
                <a:spcPct val="0"/>
              </a:spcBef>
              <a:spcAft>
                <a:spcPct val="0"/>
              </a:spcAft>
              <a:defRPr sz="3900" b="1">
                <a:solidFill>
                  <a:schemeClr val="tx2"/>
                </a:solidFill>
                <a:latin typeface="Arial" pitchFamily="34" charset="0"/>
                <a:cs typeface="Arial" pitchFamily="34" charset="0"/>
              </a:defRPr>
            </a:lvl7pPr>
            <a:lvl8pPr marL="1371600" algn="l" rtl="1" fontAlgn="base">
              <a:spcBef>
                <a:spcPct val="0"/>
              </a:spcBef>
              <a:spcAft>
                <a:spcPct val="0"/>
              </a:spcAft>
              <a:defRPr sz="3900" b="1">
                <a:solidFill>
                  <a:schemeClr val="tx2"/>
                </a:solidFill>
                <a:latin typeface="Arial" pitchFamily="34" charset="0"/>
                <a:cs typeface="Arial" pitchFamily="34" charset="0"/>
              </a:defRPr>
            </a:lvl8pPr>
            <a:lvl9pPr marL="1828800" algn="l" rtl="1" fontAlgn="base">
              <a:spcBef>
                <a:spcPct val="0"/>
              </a:spcBef>
              <a:spcAft>
                <a:spcPct val="0"/>
              </a:spcAft>
              <a:defRPr sz="3900" b="1">
                <a:solidFill>
                  <a:schemeClr val="tx2"/>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sz="3200" b="1" i="0" u="none" strike="noStrike" kern="0" cap="none" spc="0" normalizeH="0" baseline="0" noProof="0" dirty="0" smtClean="0">
                <a:ln>
                  <a:noFill/>
                </a:ln>
                <a:solidFill>
                  <a:srgbClr val="C00000"/>
                </a:solidFill>
                <a:effectLst/>
                <a:uLnTx/>
                <a:uFillTx/>
                <a:latin typeface="Arial"/>
                <a:ea typeface="+mj-ea"/>
                <a:cs typeface="Arial"/>
              </a:rPr>
              <a:t>تحليل المحتوى مع السلوك المعرفي</a:t>
            </a:r>
            <a:endParaRPr kumimoji="0" lang="en-US" sz="3200" b="1" i="0" u="none" strike="noStrike" kern="0" cap="none" spc="0" normalizeH="0" baseline="0" noProof="0" dirty="0" smtClean="0">
              <a:ln>
                <a:noFill/>
              </a:ln>
              <a:solidFill>
                <a:srgbClr val="C00000"/>
              </a:solidFill>
              <a:effectLst/>
              <a:uLnTx/>
              <a:uFillTx/>
              <a:latin typeface="Arial"/>
              <a:ea typeface="+mj-ea"/>
              <a:cs typeface="Arial"/>
            </a:endParaRPr>
          </a:p>
        </p:txBody>
      </p:sp>
      <p:graphicFrame>
        <p:nvGraphicFramePr>
          <p:cNvPr id="10" name="Group 195"/>
          <p:cNvGraphicFramePr>
            <a:graphicFrameLocks/>
          </p:cNvGraphicFramePr>
          <p:nvPr>
            <p:extLst>
              <p:ext uri="{D42A27DB-BD31-4B8C-83A1-F6EECF244321}">
                <p14:modId xmlns:p14="http://schemas.microsoft.com/office/powerpoint/2010/main" val="3987032221"/>
              </p:ext>
            </p:extLst>
          </p:nvPr>
        </p:nvGraphicFramePr>
        <p:xfrm>
          <a:off x="395288" y="1437959"/>
          <a:ext cx="8229600" cy="5039041"/>
        </p:xfrm>
        <a:graphic>
          <a:graphicData uri="http://schemas.openxmlformats.org/drawingml/2006/table">
            <a:tbl>
              <a:tblPr rtl="1"/>
              <a:tblGrid>
                <a:gridCol w="2900363"/>
                <a:gridCol w="1439862"/>
                <a:gridCol w="1296988"/>
                <a:gridCol w="1295400"/>
                <a:gridCol w="1296987"/>
              </a:tblGrid>
              <a:tr h="1108837">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dirty="0" smtClean="0">
                          <a:ln>
                            <a:noFill/>
                          </a:ln>
                          <a:solidFill>
                            <a:schemeClr val="tx1"/>
                          </a:solidFill>
                          <a:effectLst/>
                          <a:latin typeface="Arial" pitchFamily="34" charset="0"/>
                          <a:cs typeface="Arial" pitchFamily="34" charset="0"/>
                        </a:rPr>
                        <a:t>           السلوك المعرفي</a:t>
                      </a:r>
                    </a:p>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dirty="0" smtClean="0">
                          <a:ln>
                            <a:noFill/>
                          </a:ln>
                          <a:solidFill>
                            <a:schemeClr val="tx1"/>
                          </a:solidFill>
                          <a:effectLst/>
                          <a:latin typeface="Arial" pitchFamily="34" charset="0"/>
                          <a:cs typeface="Arial" pitchFamily="34" charset="0"/>
                        </a:rPr>
                        <a:t>المحتوى</a:t>
                      </a:r>
                      <a:endParaRPr kumimoji="0" lang="en-US" sz="2600" b="1"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1E3E2"/>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dirty="0" smtClean="0">
                          <a:ln>
                            <a:noFill/>
                          </a:ln>
                          <a:solidFill>
                            <a:schemeClr val="tx1"/>
                          </a:solidFill>
                          <a:effectLst/>
                          <a:latin typeface="Arial" pitchFamily="34" charset="0"/>
                          <a:cs typeface="Arial" pitchFamily="34" charset="0"/>
                        </a:rPr>
                        <a:t>تذكر</a:t>
                      </a:r>
                      <a:endParaRPr kumimoji="0" lang="en-US" sz="2600" b="1"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1E3E2"/>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tx1"/>
                          </a:solidFill>
                          <a:effectLst/>
                          <a:latin typeface="Arial" pitchFamily="34" charset="0"/>
                          <a:cs typeface="Arial" pitchFamily="34" charset="0"/>
                        </a:rPr>
                        <a:t>فهم</a:t>
                      </a:r>
                      <a:endParaRPr kumimoji="0" lang="en-US" sz="2600" b="1"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1E3E2"/>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tx1"/>
                          </a:solidFill>
                          <a:effectLst/>
                          <a:latin typeface="Arial" pitchFamily="34" charset="0"/>
                          <a:cs typeface="Arial" pitchFamily="34" charset="0"/>
                        </a:rPr>
                        <a:t>تطبيق</a:t>
                      </a:r>
                      <a:endParaRPr kumimoji="0" lang="en-US" sz="2600" b="1"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1E3E2"/>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dirty="0" smtClean="0">
                          <a:ln>
                            <a:noFill/>
                          </a:ln>
                          <a:solidFill>
                            <a:schemeClr val="tx1"/>
                          </a:solidFill>
                          <a:effectLst/>
                          <a:latin typeface="Arial" pitchFamily="34" charset="0"/>
                          <a:cs typeface="Arial" pitchFamily="34" charset="0"/>
                        </a:rPr>
                        <a:t>قدرات عالية</a:t>
                      </a:r>
                      <a:endParaRPr kumimoji="0" lang="en-US" sz="2600" b="1"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1E3E2"/>
                    </a:solidFill>
                  </a:tcPr>
                </a:tc>
              </a:tr>
              <a:tr h="633840">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800" b="1" i="0" u="none" strike="noStrike" cap="none" normalizeH="0" baseline="0" dirty="0" smtClean="0">
                          <a:ln>
                            <a:noFill/>
                          </a:ln>
                          <a:solidFill>
                            <a:schemeClr val="tx1"/>
                          </a:solidFill>
                          <a:effectLst/>
                          <a:latin typeface="Arial" pitchFamily="34" charset="0"/>
                          <a:cs typeface="Arial" pitchFamily="34" charset="0"/>
                        </a:rPr>
                        <a:t>مفهوم</a:t>
                      </a:r>
                      <a:endParaRPr kumimoji="0" lang="en-US" sz="2800" b="1"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2DAB5"/>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tx1"/>
                          </a:solidFill>
                          <a:effectLst/>
                          <a:latin typeface="Arial" pitchFamily="34" charset="0"/>
                          <a:cs typeface="Arial" pitchFamily="34" charset="0"/>
                        </a:rPr>
                        <a:t>خلية تعلم </a:t>
                      </a:r>
                      <a:endParaRPr kumimoji="0" lang="en-US" sz="2600" b="1" i="0" u="none" strike="noStrike" cap="none" normalizeH="0" baseline="0" smtClean="0">
                        <a:ln>
                          <a:noFill/>
                        </a:ln>
                        <a:solidFill>
                          <a:schemeClr val="tx1"/>
                        </a:solidFill>
                        <a:effectLst/>
                        <a:latin typeface="Arial" pitchFamily="34" charset="0"/>
                        <a:cs typeface="Arial" pitchFamily="34"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E9CE8"/>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E9CE8"/>
                    </a:solidFill>
                  </a:tcPr>
                </a:tc>
              </a:tr>
              <a:tr h="555946">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800" b="1" i="0" u="none" strike="noStrike" cap="none" normalizeH="0" baseline="0" smtClean="0">
                          <a:ln>
                            <a:noFill/>
                          </a:ln>
                          <a:solidFill>
                            <a:schemeClr val="tx1"/>
                          </a:solidFill>
                          <a:effectLst/>
                          <a:latin typeface="Arial" pitchFamily="34" charset="0"/>
                          <a:cs typeface="Arial" pitchFamily="34" charset="0"/>
                        </a:rPr>
                        <a:t>حقيقة </a:t>
                      </a:r>
                      <a:endParaRPr kumimoji="0" lang="en-US" sz="2800" b="1"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2DAB5"/>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tx1"/>
                          </a:solidFill>
                          <a:effectLst/>
                          <a:latin typeface="Arial" pitchFamily="34" charset="0"/>
                          <a:cs typeface="Arial" pitchFamily="34" charset="0"/>
                        </a:rPr>
                        <a:t>خلية تعلم</a:t>
                      </a:r>
                      <a:endParaRPr kumimoji="0" lang="en-US" sz="2600" b="1" i="0" u="none" strike="noStrike" cap="none" normalizeH="0" baseline="0" smtClean="0">
                        <a:ln>
                          <a:noFill/>
                        </a:ln>
                        <a:solidFill>
                          <a:schemeClr val="tx1"/>
                        </a:solidFill>
                        <a:effectLst/>
                        <a:latin typeface="Arial" pitchFamily="34" charset="0"/>
                        <a:cs typeface="Arial" pitchFamily="34"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E9CE8"/>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E9CE8"/>
                    </a:solidFill>
                  </a:tcPr>
                </a:tc>
              </a:tr>
              <a:tr h="555946">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800" b="1" i="0" u="none" strike="noStrike" cap="none" normalizeH="0" baseline="0" smtClean="0">
                          <a:ln>
                            <a:noFill/>
                          </a:ln>
                          <a:solidFill>
                            <a:schemeClr val="tx1"/>
                          </a:solidFill>
                          <a:effectLst/>
                          <a:latin typeface="Arial" pitchFamily="34" charset="0"/>
                          <a:cs typeface="Arial" pitchFamily="34" charset="0"/>
                        </a:rPr>
                        <a:t>مفهوم</a:t>
                      </a:r>
                      <a:endParaRPr kumimoji="0" lang="en-US" sz="2800" b="1"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2DAB5"/>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E9CE8"/>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tx1"/>
                          </a:solidFill>
                          <a:effectLst/>
                          <a:latin typeface="Arial" pitchFamily="34" charset="0"/>
                          <a:cs typeface="Arial" pitchFamily="34" charset="0"/>
                        </a:rPr>
                        <a:t>خلية تعلم</a:t>
                      </a: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E9CE8"/>
                    </a:solidFill>
                  </a:tcPr>
                </a:tc>
              </a:tr>
              <a:tr h="555946">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800" b="1" i="0" u="none" strike="noStrike" cap="none" normalizeH="0" baseline="0" smtClean="0">
                          <a:ln>
                            <a:noFill/>
                          </a:ln>
                          <a:solidFill>
                            <a:schemeClr val="tx1"/>
                          </a:solidFill>
                          <a:effectLst/>
                          <a:latin typeface="Arial" pitchFamily="34" charset="0"/>
                          <a:cs typeface="Arial" pitchFamily="34" charset="0"/>
                        </a:rPr>
                        <a:t>تعميم</a:t>
                      </a:r>
                      <a:endParaRPr kumimoji="0" lang="en-US" sz="2800" b="1"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2DAB5"/>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E9CE8"/>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tx1"/>
                          </a:solidFill>
                          <a:effectLst/>
                          <a:latin typeface="Arial" pitchFamily="34" charset="0"/>
                          <a:cs typeface="Arial" pitchFamily="34" charset="0"/>
                        </a:rPr>
                        <a:t>خلية تعلم</a:t>
                      </a: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E9CE8"/>
                    </a:solidFill>
                  </a:tcPr>
                </a:tc>
              </a:tr>
              <a:tr h="554420">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800" b="1" i="0" u="none" strike="noStrike" cap="none" normalizeH="0" baseline="0" smtClean="0">
                          <a:ln>
                            <a:noFill/>
                          </a:ln>
                          <a:solidFill>
                            <a:schemeClr val="tx1"/>
                          </a:solidFill>
                          <a:effectLst/>
                          <a:latin typeface="Arial" pitchFamily="34" charset="0"/>
                          <a:cs typeface="Arial" pitchFamily="34" charset="0"/>
                        </a:rPr>
                        <a:t>مبدأ</a:t>
                      </a:r>
                      <a:endParaRPr kumimoji="0" lang="en-US" sz="2800" b="1"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2DAB5"/>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tx1"/>
                          </a:solidFill>
                          <a:effectLst/>
                          <a:latin typeface="Arial" pitchFamily="34" charset="0"/>
                          <a:cs typeface="Arial" pitchFamily="34" charset="0"/>
                        </a:rPr>
                        <a:t>خلية تعلم</a:t>
                      </a: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E9CE8"/>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E9CE8"/>
                    </a:solidFill>
                  </a:tcPr>
                </a:tc>
              </a:tr>
              <a:tr h="555946">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800" b="1" i="0" u="none" strike="noStrike" cap="none" normalizeH="0" baseline="0" smtClean="0">
                          <a:ln>
                            <a:noFill/>
                          </a:ln>
                          <a:solidFill>
                            <a:schemeClr val="tx1"/>
                          </a:solidFill>
                          <a:effectLst/>
                          <a:latin typeface="Arial" pitchFamily="34" charset="0"/>
                          <a:cs typeface="Arial" pitchFamily="34" charset="0"/>
                        </a:rPr>
                        <a:t>نظرية</a:t>
                      </a:r>
                      <a:endParaRPr kumimoji="0" lang="en-US" sz="2800" b="1"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2DAB5"/>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E9CE8"/>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tx1"/>
                          </a:solidFill>
                          <a:effectLst/>
                          <a:latin typeface="Arial" pitchFamily="34" charset="0"/>
                          <a:cs typeface="Arial" pitchFamily="34" charset="0"/>
                        </a:rPr>
                        <a:t>خلية تعلم</a:t>
                      </a: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E9CE8"/>
                    </a:solidFill>
                  </a:tcPr>
                </a:tc>
              </a:tr>
              <a:tr h="508320">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ct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800" b="1" i="0" u="none" strike="noStrike" cap="none" normalizeH="0" baseline="0" smtClean="0">
                          <a:ln>
                            <a:noFill/>
                          </a:ln>
                          <a:solidFill>
                            <a:schemeClr val="tx1"/>
                          </a:solidFill>
                          <a:effectLst/>
                          <a:latin typeface="Arial" pitchFamily="34" charset="0"/>
                          <a:cs typeface="Arial" pitchFamily="34" charset="0"/>
                        </a:rPr>
                        <a:t>قانون</a:t>
                      </a:r>
                      <a:endParaRPr kumimoji="0" lang="en-US" sz="2800" b="1"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A2DAB5"/>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ar-SA" sz="2600" b="1" i="0" u="none" strike="noStrike" cap="none" normalizeH="0" baseline="0" smtClean="0">
                          <a:ln>
                            <a:noFill/>
                          </a:ln>
                          <a:solidFill>
                            <a:schemeClr val="tx1"/>
                          </a:solidFill>
                          <a:effectLst/>
                          <a:latin typeface="Arial" pitchFamily="34" charset="0"/>
                          <a:cs typeface="Arial" pitchFamily="34" charset="0"/>
                        </a:rPr>
                        <a:t>خلية تعلم</a:t>
                      </a: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7E9CE8"/>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D8D8EC"/>
                    </a:solidFill>
                  </a:tcPr>
                </a:tc>
                <a:tc>
                  <a:txBody>
                    <a:bodyPr/>
                    <a:lstStyle>
                      <a:lvl1pPr marL="0" algn="l" defTabSz="914400" rtl="0" eaLnBrk="1" latinLnBrk="0" hangingPunct="1">
                        <a:defRPr sz="1800" kern="1200">
                          <a:solidFill>
                            <a:schemeClr val="tx1"/>
                          </a:solidFill>
                          <a:latin typeface="Arial"/>
                          <a:cs typeface="Arial"/>
                        </a:defRPr>
                      </a:lvl1pPr>
                      <a:lvl2pPr marL="457200" algn="l" defTabSz="914400" rtl="0" eaLnBrk="1" latinLnBrk="0" hangingPunct="1">
                        <a:defRPr sz="1800" kern="1200">
                          <a:solidFill>
                            <a:schemeClr val="tx1"/>
                          </a:solidFill>
                          <a:latin typeface="Arial"/>
                          <a:cs typeface="Arial"/>
                        </a:defRPr>
                      </a:lvl2pPr>
                      <a:lvl3pPr marL="914400" algn="l" defTabSz="914400" rtl="0" eaLnBrk="1" latinLnBrk="0" hangingPunct="1">
                        <a:defRPr sz="1800" kern="1200">
                          <a:solidFill>
                            <a:schemeClr val="tx1"/>
                          </a:solidFill>
                          <a:latin typeface="Arial"/>
                          <a:cs typeface="Arial"/>
                        </a:defRPr>
                      </a:lvl3pPr>
                      <a:lvl4pPr marL="1371600" algn="l" defTabSz="914400" rtl="0" eaLnBrk="1" latinLnBrk="0" hangingPunct="1">
                        <a:defRPr sz="1800" kern="1200">
                          <a:solidFill>
                            <a:schemeClr val="tx1"/>
                          </a:solidFill>
                          <a:latin typeface="Arial"/>
                          <a:cs typeface="Arial"/>
                        </a:defRPr>
                      </a:lvl4pPr>
                      <a:lvl5pPr marL="1828800" algn="l" defTabSz="914400" rtl="0" eaLnBrk="1" latinLnBrk="0" hangingPunct="1">
                        <a:defRPr sz="1800" kern="1200">
                          <a:solidFill>
                            <a:schemeClr val="tx1"/>
                          </a:solidFill>
                          <a:latin typeface="Arial"/>
                          <a:cs typeface="Arial"/>
                        </a:defRPr>
                      </a:lvl5pPr>
                      <a:lvl6pPr marL="2286000" algn="l" defTabSz="914400" rtl="0" eaLnBrk="1" latinLnBrk="0" hangingPunct="1">
                        <a:defRPr sz="1800" kern="1200">
                          <a:solidFill>
                            <a:schemeClr val="tx1"/>
                          </a:solidFill>
                          <a:latin typeface="Arial"/>
                          <a:cs typeface="Arial"/>
                        </a:defRPr>
                      </a:lvl6pPr>
                      <a:lvl7pPr marL="2743200" algn="l" defTabSz="914400" rtl="0" eaLnBrk="1" latinLnBrk="0" hangingPunct="1">
                        <a:defRPr sz="1800" kern="1200">
                          <a:solidFill>
                            <a:schemeClr val="tx1"/>
                          </a:solidFill>
                          <a:latin typeface="Arial"/>
                          <a:cs typeface="Arial"/>
                        </a:defRPr>
                      </a:lvl7pPr>
                      <a:lvl8pPr marL="3200400" algn="l" defTabSz="914400" rtl="0" eaLnBrk="1" latinLnBrk="0" hangingPunct="1">
                        <a:defRPr sz="1800" kern="1200">
                          <a:solidFill>
                            <a:schemeClr val="tx1"/>
                          </a:solidFill>
                          <a:latin typeface="Arial"/>
                          <a:cs typeface="Arial"/>
                        </a:defRPr>
                      </a:lvl8pPr>
                      <a:lvl9pPr marL="3657600" algn="l" defTabSz="914400" rtl="0" eaLnBrk="1" latinLnBrk="0" hangingPunct="1">
                        <a:defRPr sz="1800" kern="1200">
                          <a:solidFill>
                            <a:schemeClr val="tx1"/>
                          </a:solidFill>
                          <a:latin typeface="Arial"/>
                          <a:cs typeface="Arial"/>
                        </a:defRPr>
                      </a:lvl9pPr>
                    </a:lstStyle>
                    <a:p>
                      <a:pPr marL="0" marR="0" lvl="0" indent="0" algn="r" defTabSz="914400" rtl="1"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7E9CE8"/>
                    </a:solidFill>
                  </a:tcPr>
                </a:tc>
              </a:tr>
            </a:tbl>
          </a:graphicData>
        </a:graphic>
      </p:graphicFrame>
      <p:sp>
        <p:nvSpPr>
          <p:cNvPr id="11" name="Line 145"/>
          <p:cNvSpPr>
            <a:spLocks noChangeShapeType="1"/>
          </p:cNvSpPr>
          <p:nvPr/>
        </p:nvSpPr>
        <p:spPr bwMode="auto">
          <a:xfrm flipH="1">
            <a:off x="5694845" y="1410942"/>
            <a:ext cx="2952750" cy="1152525"/>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ar-EG" sz="1800" b="0" i="0" u="none" strike="noStrike" kern="0" cap="none" spc="0" normalizeH="0" baseline="0" noProof="0" smtClean="0">
              <a:ln>
                <a:noFill/>
              </a:ln>
              <a:solidFill>
                <a:sysClr val="windowText" lastClr="000000"/>
              </a:solidFill>
              <a:effectLst/>
              <a:uLnTx/>
              <a:uFillTx/>
            </a:endParaRPr>
          </a:p>
        </p:txBody>
      </p:sp>
      <p:sp>
        <p:nvSpPr>
          <p:cNvPr id="13"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42002102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4)">
                                      <p:cBhvr>
                                        <p:cTn id="7" dur="500"/>
                                        <p:tgtEl>
                                          <p:spTgt spid="9"/>
                                        </p:tgtEl>
                                      </p:cBhvr>
                                    </p:animEffect>
                                  </p:childTnLst>
                                </p:cTn>
                              </p:par>
                            </p:childTnLst>
                          </p:cTn>
                        </p:par>
                        <p:par>
                          <p:cTn id="8" fill="hold">
                            <p:stCondLst>
                              <p:cond delay="500"/>
                            </p:stCondLst>
                            <p:childTnLst>
                              <p:par>
                                <p:cTn id="9" presetID="15" presetClass="entr" presetSubtype="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1000" fill="hold"/>
                                        <p:tgtEl>
                                          <p:spTgt spid="10"/>
                                        </p:tgtEl>
                                        <p:attrNameLst>
                                          <p:attrName>ppt_w</p:attrName>
                                        </p:attrNameLst>
                                      </p:cBhvr>
                                      <p:tavLst>
                                        <p:tav tm="0">
                                          <p:val>
                                            <p:fltVal val="0"/>
                                          </p:val>
                                        </p:tav>
                                        <p:tav tm="100000">
                                          <p:val>
                                            <p:strVal val="#ppt_w"/>
                                          </p:val>
                                        </p:tav>
                                      </p:tavLst>
                                    </p:anim>
                                    <p:anim calcmode="lin" valueType="num">
                                      <p:cBhvr>
                                        <p:cTn id="12" dur="1000" fill="hold"/>
                                        <p:tgtEl>
                                          <p:spTgt spid="10"/>
                                        </p:tgtEl>
                                        <p:attrNameLst>
                                          <p:attrName>ppt_h</p:attrName>
                                        </p:attrNameLst>
                                      </p:cBhvr>
                                      <p:tavLst>
                                        <p:tav tm="0">
                                          <p:val>
                                            <p:fltVal val="0"/>
                                          </p:val>
                                        </p:tav>
                                        <p:tav tm="100000">
                                          <p:val>
                                            <p:strVal val="#ppt_h"/>
                                          </p:val>
                                        </p:tav>
                                      </p:tavLst>
                                    </p:anim>
                                    <p:anim calcmode="lin" valueType="num">
                                      <p:cBhvr>
                                        <p:cTn id="13" dur="1000" fill="hold"/>
                                        <p:tgtEl>
                                          <p:spTgt spid="10"/>
                                        </p:tgtEl>
                                        <p:attrNameLst>
                                          <p:attrName>ppt_x</p:attrName>
                                        </p:attrNameLst>
                                      </p:cBhvr>
                                      <p:tavLst>
                                        <p:tav tm="0" fmla="#ppt_x+(cos(-2*pi*(1-$))*-#ppt_x-sin(-2*pi*(1-$))*(1-#ppt_y))*(1-$)">
                                          <p:val>
                                            <p:fltVal val="0"/>
                                          </p:val>
                                        </p:tav>
                                        <p:tav tm="100000">
                                          <p:val>
                                            <p:fltVal val="1"/>
                                          </p:val>
                                        </p:tav>
                                      </p:tavLst>
                                    </p:anim>
                                    <p:anim calcmode="lin" valueType="num">
                                      <p:cBhvr>
                                        <p:cTn id="14" dur="1000" fill="hold"/>
                                        <p:tgtEl>
                                          <p:spTgt spid="10"/>
                                        </p:tgtEl>
                                        <p:attrNameLst>
                                          <p:attrName>ppt_y</p:attrName>
                                        </p:attrNameLst>
                                      </p:cBhvr>
                                      <p:tavLst>
                                        <p:tav tm="0" fmla="#ppt_y+(sin(-2*pi*(1-$))*-#ppt_x+cos(-2*pi*(1-$))*(1-#ppt_y))*(1-$)">
                                          <p:val>
                                            <p:fltVal val="0"/>
                                          </p:val>
                                        </p:tav>
                                        <p:tav tm="100000">
                                          <p:val>
                                            <p:fltVal val="1"/>
                                          </p:val>
                                        </p:tav>
                                      </p:tavLst>
                                    </p:anim>
                                  </p:childTnLst>
                                </p:cTn>
                              </p:par>
                            </p:childTnLst>
                          </p:cTn>
                        </p:par>
                        <p:par>
                          <p:cTn id="15" fill="hold">
                            <p:stCondLst>
                              <p:cond delay="1500"/>
                            </p:stCondLst>
                            <p:childTnLst>
                              <p:par>
                                <p:cTn id="16" presetID="15" presetClass="entr" presetSubtype="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ppt_w</p:attrName>
                                        </p:attrNameLst>
                                      </p:cBhvr>
                                      <p:tavLst>
                                        <p:tav tm="0">
                                          <p:val>
                                            <p:fltVal val="0"/>
                                          </p:val>
                                        </p:tav>
                                        <p:tav tm="100000">
                                          <p:val>
                                            <p:strVal val="#ppt_w"/>
                                          </p:val>
                                        </p:tav>
                                      </p:tavLst>
                                    </p:anim>
                                    <p:anim calcmode="lin" valueType="num">
                                      <p:cBhvr>
                                        <p:cTn id="19" dur="500" fill="hold"/>
                                        <p:tgtEl>
                                          <p:spTgt spid="11"/>
                                        </p:tgtEl>
                                        <p:attrNameLst>
                                          <p:attrName>ppt_h</p:attrName>
                                        </p:attrNameLst>
                                      </p:cBhvr>
                                      <p:tavLst>
                                        <p:tav tm="0">
                                          <p:val>
                                            <p:fltVal val="0"/>
                                          </p:val>
                                        </p:tav>
                                        <p:tav tm="100000">
                                          <p:val>
                                            <p:strVal val="#ppt_h"/>
                                          </p:val>
                                        </p:tav>
                                      </p:tavLst>
                                    </p:anim>
                                    <p:anim calcmode="lin" valueType="num">
                                      <p:cBhvr>
                                        <p:cTn id="20" dur="500" fill="hold"/>
                                        <p:tgtEl>
                                          <p:spTgt spid="11"/>
                                        </p:tgtEl>
                                        <p:attrNameLst>
                                          <p:attrName>ppt_x</p:attrName>
                                        </p:attrNameLst>
                                      </p:cBhvr>
                                      <p:tavLst>
                                        <p:tav tm="0" fmla="#ppt_x+(cos(-2*pi*(1-$))*-#ppt_x-sin(-2*pi*(1-$))*(1-#ppt_y))*(1-$)">
                                          <p:val>
                                            <p:fltVal val="0"/>
                                          </p:val>
                                        </p:tav>
                                        <p:tav tm="100000">
                                          <p:val>
                                            <p:fltVal val="1"/>
                                          </p:val>
                                        </p:tav>
                                      </p:tavLst>
                                    </p:anim>
                                    <p:anim calcmode="lin" valueType="num">
                                      <p:cBhvr>
                                        <p:cTn id="21" dur="500" fill="hold"/>
                                        <p:tgtEl>
                                          <p:spTgt spid="1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241541" y="1269830"/>
            <a:ext cx="8902459" cy="1930570"/>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indent="118745" algn="justLow" rtl="1">
              <a:lnSpc>
                <a:spcPct val="115000"/>
              </a:lnSpc>
              <a:spcBef>
                <a:spcPts val="600"/>
              </a:spcBef>
            </a:pPr>
            <a:endParaRPr lang="en-US" sz="3200" dirty="0">
              <a:solidFill>
                <a:srgbClr val="C00000"/>
              </a:solidFill>
              <a:ea typeface="Times New Roman"/>
              <a:cs typeface="Arial"/>
            </a:endParaRPr>
          </a:p>
        </p:txBody>
      </p:sp>
      <p:sp>
        <p:nvSpPr>
          <p:cNvPr id="5" name="عنصر نائب للمحتوى 1"/>
          <p:cNvSpPr txBox="1">
            <a:spLocks/>
          </p:cNvSpPr>
          <p:nvPr/>
        </p:nvSpPr>
        <p:spPr>
          <a:xfrm>
            <a:off x="333272" y="2286000"/>
            <a:ext cx="8488467" cy="47101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endParaRPr lang="ar-SA" dirty="0" smtClean="0">
              <a:solidFill>
                <a:prstClr val="black"/>
              </a:solidFill>
            </a:endParaRPr>
          </a:p>
        </p:txBody>
      </p:sp>
      <p:sp>
        <p:nvSpPr>
          <p:cNvPr id="8" name="مستطيل 7"/>
          <p:cNvSpPr/>
          <p:nvPr/>
        </p:nvSpPr>
        <p:spPr>
          <a:xfrm>
            <a:off x="3429000" y="561944"/>
            <a:ext cx="5514873" cy="707886"/>
          </a:xfrm>
          <a:prstGeom prst="rect">
            <a:avLst/>
          </a:prstGeom>
        </p:spPr>
        <p:txBody>
          <a:bodyPr wrap="square">
            <a:spAutoFit/>
          </a:bodyPr>
          <a:lstStyle/>
          <a:p>
            <a:pPr algn="ctr" rtl="1"/>
            <a:r>
              <a:rPr lang="ar-EG" sz="4000" dirty="0" smtClean="0">
                <a:solidFill>
                  <a:srgbClr val="C00000"/>
                </a:solidFill>
                <a:latin typeface="Simplified Arabic" pitchFamily="18" charset="-78"/>
                <a:ea typeface="SimSun" pitchFamily="2" charset="-122"/>
                <a:cs typeface="Simplified Arabic" pitchFamily="18" charset="-78"/>
              </a:rPr>
              <a:t>ما هو جدول المواصفات</a:t>
            </a:r>
            <a:r>
              <a:rPr lang="ar-SA" sz="3200" dirty="0">
                <a:solidFill>
                  <a:srgbClr val="C00000"/>
                </a:solidFill>
                <a:latin typeface="Tahoma" pitchFamily="34" charset="0"/>
                <a:ea typeface="SimSun" pitchFamily="2" charset="-122"/>
                <a:cs typeface="MCS Taybah S_U normal." pitchFamily="2" charset="-78"/>
              </a:rPr>
              <a:t> </a:t>
            </a:r>
            <a:endParaRPr lang="en-US" sz="1200" dirty="0">
              <a:solidFill>
                <a:srgbClr val="C00000"/>
              </a:solidFill>
              <a:latin typeface="Times New Roman"/>
              <a:ea typeface="Times New Roman"/>
            </a:endParaRPr>
          </a:p>
        </p:txBody>
      </p:sp>
      <p:sp>
        <p:nvSpPr>
          <p:cNvPr id="9" name="Text Box 24"/>
          <p:cNvSpPr txBox="1">
            <a:spLocks noChangeArrowheads="1"/>
          </p:cNvSpPr>
          <p:nvPr/>
        </p:nvSpPr>
        <p:spPr bwMode="auto">
          <a:xfrm>
            <a:off x="333274" y="1376570"/>
            <a:ext cx="86106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just" rtl="1" eaLnBrk="1" hangingPunct="1"/>
            <a:r>
              <a:rPr lang="ar-SA" dirty="0">
                <a:solidFill>
                  <a:srgbClr val="C00000"/>
                </a:solidFill>
                <a:latin typeface="Tahoma" pitchFamily="34" charset="0"/>
                <a:cs typeface="Tahoma" pitchFamily="34" charset="0"/>
              </a:rPr>
              <a:t>مخطط تفصيلي يحدد محتوى </a:t>
            </a:r>
            <a:r>
              <a:rPr lang="ar-SA" dirty="0" smtClean="0">
                <a:solidFill>
                  <a:srgbClr val="C00000"/>
                </a:solidFill>
                <a:latin typeface="Tahoma" pitchFamily="34" charset="0"/>
                <a:cs typeface="Tahoma" pitchFamily="34" charset="0"/>
              </a:rPr>
              <a:t>الاختبار، </a:t>
            </a:r>
            <a:r>
              <a:rPr lang="ar-SA" dirty="0">
                <a:solidFill>
                  <a:srgbClr val="C00000"/>
                </a:solidFill>
                <a:latin typeface="Tahoma" pitchFamily="34" charset="0"/>
                <a:cs typeface="Tahoma" pitchFamily="34" charset="0"/>
              </a:rPr>
              <a:t>ويربط محتوى المادة الدراسية بالأهداف التعليمية </a:t>
            </a:r>
            <a:r>
              <a:rPr lang="ar-SA" dirty="0" smtClean="0">
                <a:solidFill>
                  <a:srgbClr val="C00000"/>
                </a:solidFill>
                <a:latin typeface="Tahoma" pitchFamily="34" charset="0"/>
                <a:cs typeface="Tahoma" pitchFamily="34" charset="0"/>
              </a:rPr>
              <a:t>السلوكية، </a:t>
            </a:r>
            <a:r>
              <a:rPr lang="ar-SA" dirty="0">
                <a:solidFill>
                  <a:srgbClr val="C00000"/>
                </a:solidFill>
                <a:latin typeface="Tahoma" pitchFamily="34" charset="0"/>
                <a:cs typeface="Tahoma" pitchFamily="34" charset="0"/>
              </a:rPr>
              <a:t>ويبين الوزن النسبي لكل من موضوعات المادة الدراسية والأهداف </a:t>
            </a:r>
            <a:r>
              <a:rPr lang="ar-SA" dirty="0" smtClean="0">
                <a:solidFill>
                  <a:srgbClr val="C00000"/>
                </a:solidFill>
                <a:latin typeface="Tahoma" pitchFamily="34" charset="0"/>
                <a:cs typeface="Tahoma" pitchFamily="34" charset="0"/>
              </a:rPr>
              <a:t>المعرفية</a:t>
            </a:r>
            <a:r>
              <a:rPr lang="ar-EG" dirty="0" smtClean="0">
                <a:solidFill>
                  <a:srgbClr val="C00000"/>
                </a:solidFill>
                <a:latin typeface="Tahoma" pitchFamily="34" charset="0"/>
                <a:cs typeface="Tahoma" pitchFamily="34" charset="0"/>
              </a:rPr>
              <a:t> </a:t>
            </a:r>
            <a:r>
              <a:rPr lang="ar-SA" dirty="0" smtClean="0">
                <a:solidFill>
                  <a:srgbClr val="C00000"/>
                </a:solidFill>
                <a:latin typeface="Tahoma" pitchFamily="34" charset="0"/>
                <a:cs typeface="Tahoma" pitchFamily="34" charset="0"/>
              </a:rPr>
              <a:t>السلوكية </a:t>
            </a:r>
            <a:r>
              <a:rPr lang="ar-SA" dirty="0">
                <a:solidFill>
                  <a:srgbClr val="C00000"/>
                </a:solidFill>
                <a:latin typeface="Tahoma" pitchFamily="34" charset="0"/>
                <a:cs typeface="Tahoma" pitchFamily="34" charset="0"/>
              </a:rPr>
              <a:t>في مستوياتها </a:t>
            </a:r>
            <a:r>
              <a:rPr lang="ar-SA" dirty="0" smtClean="0">
                <a:solidFill>
                  <a:srgbClr val="C00000"/>
                </a:solidFill>
                <a:latin typeface="Tahoma" pitchFamily="34" charset="0"/>
                <a:cs typeface="Tahoma" pitchFamily="34" charset="0"/>
              </a:rPr>
              <a:t>المختلفة</a:t>
            </a:r>
            <a:r>
              <a:rPr lang="ar-EG" dirty="0" smtClean="0">
                <a:solidFill>
                  <a:srgbClr val="C00000"/>
                </a:solidFill>
                <a:latin typeface="Tahoma" pitchFamily="34" charset="0"/>
                <a:cs typeface="Tahoma" pitchFamily="34" charset="0"/>
              </a:rPr>
              <a:t>.</a:t>
            </a:r>
            <a:r>
              <a:rPr lang="en-US" dirty="0" smtClean="0">
                <a:solidFill>
                  <a:srgbClr val="C00000"/>
                </a:solidFill>
                <a:latin typeface="Tahoma" pitchFamily="34" charset="0"/>
                <a:cs typeface="Tahoma" pitchFamily="34" charset="0"/>
              </a:rPr>
              <a:t> </a:t>
            </a:r>
            <a:endParaRPr lang="en-US" dirty="0">
              <a:solidFill>
                <a:srgbClr val="C00000"/>
              </a:solidFill>
              <a:latin typeface="Tahoma" pitchFamily="34" charset="0"/>
              <a:cs typeface="Tahoma" pitchFamily="34" charset="0"/>
            </a:endParaRPr>
          </a:p>
        </p:txBody>
      </p:sp>
      <p:sp>
        <p:nvSpPr>
          <p:cNvPr id="10" name="مستطيل مستدير الزوايا 11"/>
          <p:cNvSpPr/>
          <p:nvPr/>
        </p:nvSpPr>
        <p:spPr>
          <a:xfrm>
            <a:off x="363812" y="3429000"/>
            <a:ext cx="8902459" cy="2895600"/>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indent="118745" algn="justLow" rtl="1">
              <a:lnSpc>
                <a:spcPct val="115000"/>
              </a:lnSpc>
              <a:spcBef>
                <a:spcPts val="600"/>
              </a:spcBef>
            </a:pPr>
            <a:endParaRPr lang="en-US" sz="3200" dirty="0">
              <a:solidFill>
                <a:srgbClr val="C00000"/>
              </a:solidFill>
              <a:ea typeface="Times New Roman"/>
              <a:cs typeface="Arial"/>
            </a:endParaRPr>
          </a:p>
        </p:txBody>
      </p:sp>
      <p:sp>
        <p:nvSpPr>
          <p:cNvPr id="11" name="Text Box 27"/>
          <p:cNvSpPr txBox="1">
            <a:spLocks noChangeArrowheads="1"/>
          </p:cNvSpPr>
          <p:nvPr/>
        </p:nvSpPr>
        <p:spPr bwMode="auto">
          <a:xfrm>
            <a:off x="533400" y="3633787"/>
            <a:ext cx="86106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just" rtl="1" eaLnBrk="1" hangingPunct="1"/>
            <a:r>
              <a:rPr lang="ar-SA" dirty="0">
                <a:solidFill>
                  <a:srgbClr val="C00000"/>
                </a:solidFill>
                <a:latin typeface="Tahoma" pitchFamily="34" charset="0"/>
                <a:cs typeface="Tahoma" pitchFamily="34" charset="0"/>
              </a:rPr>
              <a:t>جدول ذي </a:t>
            </a:r>
            <a:r>
              <a:rPr lang="ar-SA" dirty="0" smtClean="0">
                <a:solidFill>
                  <a:srgbClr val="C00000"/>
                </a:solidFill>
                <a:latin typeface="Tahoma" pitchFamily="34" charset="0"/>
                <a:cs typeface="Tahoma" pitchFamily="34" charset="0"/>
              </a:rPr>
              <a:t>بعدين، </a:t>
            </a:r>
            <a:r>
              <a:rPr lang="ar-SA" dirty="0">
                <a:solidFill>
                  <a:srgbClr val="C00000"/>
                </a:solidFill>
                <a:latin typeface="Tahoma" pitchFamily="34" charset="0"/>
                <a:cs typeface="Tahoma" pitchFamily="34" charset="0"/>
              </a:rPr>
              <a:t>يتألف البعد الأول من الموضوعات التي يغطيها الاختبار حيث تكتب على يمين الجدول وفقاً لترتيبها في المادة الدراسية أو أي ترتيب </a:t>
            </a:r>
            <a:r>
              <a:rPr lang="ar-SA" dirty="0" smtClean="0">
                <a:solidFill>
                  <a:srgbClr val="C00000"/>
                </a:solidFill>
                <a:latin typeface="Tahoma" pitchFamily="34" charset="0"/>
                <a:cs typeface="Tahoma" pitchFamily="34" charset="0"/>
              </a:rPr>
              <a:t>أخر، </a:t>
            </a:r>
            <a:r>
              <a:rPr lang="ar-SA" dirty="0">
                <a:solidFill>
                  <a:srgbClr val="C00000"/>
                </a:solidFill>
                <a:latin typeface="Tahoma" pitchFamily="34" charset="0"/>
                <a:cs typeface="Tahoma" pitchFamily="34" charset="0"/>
              </a:rPr>
              <a:t>ويتألف البعد الثاني من مستويات الأهداف التعليمية السلوكية المرتبطة </a:t>
            </a:r>
            <a:r>
              <a:rPr lang="ar-SA" dirty="0" smtClean="0">
                <a:solidFill>
                  <a:srgbClr val="C00000"/>
                </a:solidFill>
                <a:latin typeface="Tahoma" pitchFamily="34" charset="0"/>
                <a:cs typeface="Tahoma" pitchFamily="34" charset="0"/>
              </a:rPr>
              <a:t>بالموضوعات، </a:t>
            </a:r>
            <a:r>
              <a:rPr lang="ar-SA" dirty="0">
                <a:solidFill>
                  <a:srgbClr val="C00000"/>
                </a:solidFill>
                <a:latin typeface="Tahoma" pitchFamily="34" charset="0"/>
                <a:cs typeface="Tahoma" pitchFamily="34" charset="0"/>
              </a:rPr>
              <a:t>وتكتب في أعلى </a:t>
            </a:r>
            <a:r>
              <a:rPr lang="ar-SA" dirty="0" smtClean="0">
                <a:solidFill>
                  <a:srgbClr val="C00000"/>
                </a:solidFill>
                <a:latin typeface="Tahoma" pitchFamily="34" charset="0"/>
                <a:cs typeface="Tahoma" pitchFamily="34" charset="0"/>
              </a:rPr>
              <a:t>الجدول</a:t>
            </a:r>
            <a:r>
              <a:rPr lang="ar-EG" dirty="0" smtClean="0">
                <a:solidFill>
                  <a:srgbClr val="C00000"/>
                </a:solidFill>
                <a:latin typeface="Tahoma" pitchFamily="34" charset="0"/>
                <a:cs typeface="Tahoma" pitchFamily="34" charset="0"/>
              </a:rPr>
              <a:t>.</a:t>
            </a:r>
            <a:r>
              <a:rPr lang="ar-SA" dirty="0" smtClean="0">
                <a:solidFill>
                  <a:srgbClr val="C00000"/>
                </a:solidFill>
                <a:latin typeface="Tahoma" pitchFamily="34" charset="0"/>
                <a:cs typeface="Tahoma" pitchFamily="34" charset="0"/>
              </a:rPr>
              <a:t> وبهذا </a:t>
            </a:r>
            <a:r>
              <a:rPr lang="ar-SA" dirty="0">
                <a:solidFill>
                  <a:srgbClr val="C00000"/>
                </a:solidFill>
                <a:latin typeface="Tahoma" pitchFamily="34" charset="0"/>
                <a:cs typeface="Tahoma" pitchFamily="34" charset="0"/>
              </a:rPr>
              <a:t>يتكون من تقاطع الأعمدة والصفوف خلايا يمكن استخدامها لتقدير الأوزان الخاصة بكل موضوع وبكل مستوى معرفي</a:t>
            </a:r>
            <a:r>
              <a:rPr lang="ar-SA" sz="1800" dirty="0">
                <a:latin typeface="Tahoma" pitchFamily="34" charset="0"/>
                <a:cs typeface="Tahoma" pitchFamily="34" charset="0"/>
              </a:rPr>
              <a:t>. </a:t>
            </a:r>
            <a:endParaRPr lang="en-US" sz="1800" dirty="0">
              <a:latin typeface="Tahoma" pitchFamily="34" charset="0"/>
              <a:cs typeface="Tahoma" pitchFamily="34" charset="0"/>
            </a:endParaRPr>
          </a:p>
        </p:txBody>
      </p:sp>
      <p:sp>
        <p:nvSpPr>
          <p:cNvPr id="13"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31818193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202408" y="1783039"/>
            <a:ext cx="8902459" cy="3581400"/>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indent="118745" algn="justLow" rtl="1">
              <a:lnSpc>
                <a:spcPct val="115000"/>
              </a:lnSpc>
              <a:spcBef>
                <a:spcPts val="600"/>
              </a:spcBef>
            </a:pPr>
            <a:endParaRPr lang="en-US" sz="3200" dirty="0">
              <a:solidFill>
                <a:srgbClr val="C00000"/>
              </a:solidFill>
              <a:ea typeface="Times New Roman"/>
              <a:cs typeface="Arial"/>
            </a:endParaRPr>
          </a:p>
        </p:txBody>
      </p:sp>
      <p:sp>
        <p:nvSpPr>
          <p:cNvPr id="5" name="عنصر نائب للمحتوى 1"/>
          <p:cNvSpPr txBox="1">
            <a:spLocks/>
          </p:cNvSpPr>
          <p:nvPr/>
        </p:nvSpPr>
        <p:spPr>
          <a:xfrm>
            <a:off x="333272" y="2286000"/>
            <a:ext cx="8488467" cy="47101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endParaRPr lang="ar-SA" dirty="0" smtClean="0">
              <a:solidFill>
                <a:prstClr val="black"/>
              </a:solidFill>
            </a:endParaRPr>
          </a:p>
        </p:txBody>
      </p:sp>
      <p:sp>
        <p:nvSpPr>
          <p:cNvPr id="8" name="مستطيل 7"/>
          <p:cNvSpPr/>
          <p:nvPr/>
        </p:nvSpPr>
        <p:spPr>
          <a:xfrm>
            <a:off x="1914939" y="915887"/>
            <a:ext cx="7038873" cy="707886"/>
          </a:xfrm>
          <a:prstGeom prst="rect">
            <a:avLst/>
          </a:prstGeom>
        </p:spPr>
        <p:txBody>
          <a:bodyPr wrap="square">
            <a:spAutoFit/>
          </a:bodyPr>
          <a:lstStyle/>
          <a:p>
            <a:pPr algn="ctr" rtl="1"/>
            <a:r>
              <a:rPr lang="ar-EG" sz="4000" dirty="0" smtClean="0">
                <a:solidFill>
                  <a:srgbClr val="C00000"/>
                </a:solidFill>
                <a:latin typeface="Simplified Arabic" pitchFamily="18" charset="-78"/>
                <a:ea typeface="SimSun" pitchFamily="2" charset="-122"/>
                <a:cs typeface="Simplified Arabic" pitchFamily="18" charset="-78"/>
              </a:rPr>
              <a:t>ما الغرض من جدول مواصفات الاختبار؟</a:t>
            </a:r>
            <a:r>
              <a:rPr lang="ar-SA" sz="3200" dirty="0">
                <a:solidFill>
                  <a:srgbClr val="C00000"/>
                </a:solidFill>
                <a:latin typeface="Tahoma" pitchFamily="34" charset="0"/>
                <a:ea typeface="SimSun" pitchFamily="2" charset="-122"/>
                <a:cs typeface="MCS Taybah S_U normal." pitchFamily="2" charset="-78"/>
              </a:rPr>
              <a:t> </a:t>
            </a:r>
            <a:endParaRPr lang="en-US" sz="1200" dirty="0">
              <a:solidFill>
                <a:srgbClr val="C00000"/>
              </a:solidFill>
              <a:latin typeface="Times New Roman"/>
              <a:ea typeface="Times New Roman"/>
            </a:endParaRPr>
          </a:p>
        </p:txBody>
      </p:sp>
      <p:grpSp>
        <p:nvGrpSpPr>
          <p:cNvPr id="9" name="Group 76"/>
          <p:cNvGrpSpPr>
            <a:grpSpLocks/>
          </p:cNvGrpSpPr>
          <p:nvPr/>
        </p:nvGrpSpPr>
        <p:grpSpPr bwMode="auto">
          <a:xfrm>
            <a:off x="533402" y="1981478"/>
            <a:ext cx="8161339" cy="3162297"/>
            <a:chOff x="336" y="207"/>
            <a:chExt cx="5141" cy="1992"/>
          </a:xfrm>
        </p:grpSpPr>
        <p:sp>
          <p:nvSpPr>
            <p:cNvPr id="10" name="Rectangle 71"/>
            <p:cNvSpPr>
              <a:spLocks noChangeArrowheads="1"/>
            </p:cNvSpPr>
            <p:nvPr/>
          </p:nvSpPr>
          <p:spPr bwMode="auto">
            <a:xfrm rot="5400000">
              <a:off x="2376" y="-537"/>
              <a:ext cx="912" cy="2400"/>
            </a:xfrm>
            <a:prstGeom prst="rect">
              <a:avLst/>
            </a:prstGeom>
            <a:gradFill rotWithShape="0">
              <a:gsLst>
                <a:gs pos="0">
                  <a:srgbClr val="18024A"/>
                </a:gs>
                <a:gs pos="50000">
                  <a:srgbClr val="286EA2"/>
                </a:gs>
                <a:gs pos="100000">
                  <a:srgbClr val="18024A"/>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ar-EG" sz="1800" b="0" i="0" u="none" strike="noStrike" kern="0" cap="none" spc="0" normalizeH="0" baseline="0" noProof="0" smtClean="0">
                <a:ln>
                  <a:noFill/>
                </a:ln>
                <a:solidFill>
                  <a:sysClr val="windowText" lastClr="000000"/>
                </a:solidFill>
                <a:effectLst/>
                <a:uLnTx/>
                <a:uFillTx/>
              </a:endParaRPr>
            </a:p>
          </p:txBody>
        </p:sp>
        <p:sp>
          <p:nvSpPr>
            <p:cNvPr id="13" name="Text Box 74"/>
            <p:cNvSpPr txBox="1">
              <a:spLocks noChangeArrowheads="1"/>
            </p:cNvSpPr>
            <p:nvPr/>
          </p:nvSpPr>
          <p:spPr bwMode="auto">
            <a:xfrm>
              <a:off x="336" y="1210"/>
              <a:ext cx="5141" cy="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marR="0" lvl="0" indent="0" algn="just" defTabSz="914400" rtl="1" eaLnBrk="1" fontAlgn="auto" latinLnBrk="0" hangingPunct="1">
                <a:lnSpc>
                  <a:spcPct val="100000"/>
                </a:lnSpc>
                <a:spcBef>
                  <a:spcPts val="0"/>
                </a:spcBef>
                <a:spcAft>
                  <a:spcPts val="0"/>
                </a:spcAft>
                <a:buClrTx/>
                <a:buSzTx/>
                <a:buFontTx/>
                <a:buNone/>
                <a:tabLst/>
                <a:defRPr/>
              </a:pPr>
              <a:r>
                <a:rPr kumimoji="0" lang="ar-SA" sz="3200" b="0" i="0" u="none" strike="noStrike" kern="0" cap="none" spc="0" normalizeH="0" baseline="0" noProof="0" dirty="0" smtClean="0">
                  <a:ln>
                    <a:noFill/>
                  </a:ln>
                  <a:solidFill>
                    <a:srgbClr val="C00000"/>
                  </a:solidFill>
                  <a:effectLst/>
                  <a:uLnTx/>
                  <a:uFillTx/>
                  <a:latin typeface="Tahoma" pitchFamily="34" charset="0"/>
                  <a:cs typeface="Tahoma" pitchFamily="34" charset="0"/>
                </a:rPr>
                <a:t>تحقيق التوازن في الاختبار، والتأكد من أنه يقيس عينة ممثلة لأهداف التدريس ومحتوى المادة الدراسية التي يراد قياس التحصيل فيها</a:t>
              </a:r>
              <a:r>
                <a:rPr kumimoji="0" lang="en-US" sz="3200" b="0" i="0" u="none" strike="noStrike" kern="0" cap="none" spc="0" normalizeH="0" baseline="0" noProof="0" dirty="0" smtClean="0">
                  <a:ln>
                    <a:noFill/>
                  </a:ln>
                  <a:solidFill>
                    <a:srgbClr val="C00000"/>
                  </a:solidFill>
                  <a:effectLst/>
                  <a:uLnTx/>
                  <a:uFillTx/>
                  <a:latin typeface="Tahoma" pitchFamily="34" charset="0"/>
                  <a:cs typeface="Tahoma" pitchFamily="34" charset="0"/>
                </a:rPr>
                <a:t> .</a:t>
              </a:r>
            </a:p>
          </p:txBody>
        </p:sp>
        <p:pic>
          <p:nvPicPr>
            <p:cNvPr id="14" name="Picture 75" descr="j033638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559" y="250"/>
              <a:ext cx="726" cy="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1"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23230696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81000" y="533400"/>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0" name="مستطيل 9"/>
          <p:cNvSpPr/>
          <p:nvPr/>
        </p:nvSpPr>
        <p:spPr>
          <a:xfrm>
            <a:off x="152400" y="6476999"/>
            <a:ext cx="8839200" cy="7822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9" name="مستطيل مستدير الزوايا 23"/>
          <p:cNvSpPr/>
          <p:nvPr/>
        </p:nvSpPr>
        <p:spPr>
          <a:xfrm>
            <a:off x="533400" y="1370810"/>
            <a:ext cx="8153400" cy="554623"/>
          </a:xfrm>
          <a:prstGeom prst="roundRect">
            <a:avLst/>
          </a:prstGeom>
          <a:ln/>
        </p:spPr>
        <p:style>
          <a:lnRef idx="3">
            <a:schemeClr val="lt1"/>
          </a:lnRef>
          <a:fillRef idx="1">
            <a:schemeClr val="accent1"/>
          </a:fillRef>
          <a:effectRef idx="1">
            <a:schemeClr val="accent1"/>
          </a:effectRef>
          <a:fontRef idx="minor">
            <a:schemeClr val="lt1"/>
          </a:fontRef>
        </p:style>
        <p:txBody>
          <a:bodyPr rtlCol="0" anchor="ctr"/>
          <a:lstStyle/>
          <a:p>
            <a:pPr algn="r" rtl="1"/>
            <a:r>
              <a:rPr lang="ar-SA" sz="3200" dirty="0">
                <a:solidFill>
                  <a:prstClr val="white"/>
                </a:solidFill>
                <a:latin typeface="Times New Roman" pitchFamily="18" charset="0"/>
                <a:cs typeface="AL-Mohanad Bold" pitchFamily="2" charset="-78"/>
              </a:rPr>
              <a:t>1- المساعدة في بناء اختبار متوازن مع حجم الجهود المبذولة لتدريس كل موضوع</a:t>
            </a:r>
            <a:endParaRPr lang="en-US" sz="3200" dirty="0">
              <a:solidFill>
                <a:prstClr val="white"/>
              </a:solidFill>
              <a:cs typeface="MCS Taybah S_U normal." pitchFamily="2" charset="-78"/>
            </a:endParaRPr>
          </a:p>
        </p:txBody>
      </p:sp>
      <p:sp>
        <p:nvSpPr>
          <p:cNvPr id="11" name="مستطيل مستدير الزوايا 23"/>
          <p:cNvSpPr/>
          <p:nvPr/>
        </p:nvSpPr>
        <p:spPr>
          <a:xfrm>
            <a:off x="434009" y="2251194"/>
            <a:ext cx="8256104" cy="561114"/>
          </a:xfrm>
          <a:prstGeom prst="roundRect">
            <a:avLst/>
          </a:prstGeom>
          <a:ln/>
        </p:spPr>
        <p:style>
          <a:lnRef idx="3">
            <a:schemeClr val="lt1"/>
          </a:lnRef>
          <a:fillRef idx="1">
            <a:schemeClr val="accent2"/>
          </a:fillRef>
          <a:effectRef idx="1">
            <a:schemeClr val="accent2"/>
          </a:effectRef>
          <a:fontRef idx="minor">
            <a:schemeClr val="lt1"/>
          </a:fontRef>
        </p:style>
        <p:txBody>
          <a:bodyPr rtlCol="0" anchor="ctr"/>
          <a:lstStyle/>
          <a:p>
            <a:pPr algn="just" rtl="1" fontAlgn="base">
              <a:spcBef>
                <a:spcPct val="0"/>
              </a:spcBef>
              <a:spcAft>
                <a:spcPct val="0"/>
              </a:spcAft>
              <a:defRPr/>
            </a:pPr>
            <a:endParaRPr lang="ar-EG" sz="3200" dirty="0" smtClean="0">
              <a:solidFill>
                <a:prstClr val="white"/>
              </a:solidFill>
              <a:latin typeface="Times New Roman" pitchFamily="18" charset="0"/>
              <a:cs typeface="AL-Mohanad Bold" pitchFamily="2" charset="-78"/>
            </a:endParaRPr>
          </a:p>
          <a:p>
            <a:pPr algn="just" rtl="1" fontAlgn="base">
              <a:spcBef>
                <a:spcPct val="0"/>
              </a:spcBef>
              <a:spcAft>
                <a:spcPct val="0"/>
              </a:spcAft>
              <a:defRPr/>
            </a:pPr>
            <a:r>
              <a:rPr lang="ar-EG" sz="3200" dirty="0" smtClean="0">
                <a:solidFill>
                  <a:prstClr val="white"/>
                </a:solidFill>
                <a:latin typeface="Times New Roman" pitchFamily="18" charset="0"/>
                <a:cs typeface="AL-Mohanad Bold" pitchFamily="2" charset="-78"/>
              </a:rPr>
              <a:t>2</a:t>
            </a:r>
            <a:r>
              <a:rPr lang="ar-SA" sz="2700" dirty="0" smtClean="0">
                <a:solidFill>
                  <a:prstClr val="white"/>
                </a:solidFill>
                <a:latin typeface="Times New Roman" pitchFamily="18" charset="0"/>
                <a:cs typeface="AL-Mohanad Bold" pitchFamily="2" charset="-78"/>
              </a:rPr>
              <a:t>-إعطاء </a:t>
            </a:r>
            <a:r>
              <a:rPr lang="ar-SA" sz="2700" dirty="0">
                <a:solidFill>
                  <a:prstClr val="white"/>
                </a:solidFill>
                <a:latin typeface="Times New Roman" pitchFamily="18" charset="0"/>
                <a:cs typeface="AL-Mohanad Bold" pitchFamily="2" charset="-78"/>
              </a:rPr>
              <a:t>الوزن الحقيقي لكل جزء من </a:t>
            </a:r>
            <a:r>
              <a:rPr lang="ar-EG" sz="2700" dirty="0">
                <a:solidFill>
                  <a:prstClr val="white"/>
                </a:solidFill>
                <a:latin typeface="Times New Roman" pitchFamily="18" charset="0"/>
                <a:cs typeface="AL-Mohanad Bold" pitchFamily="2" charset="-78"/>
              </a:rPr>
              <a:t>المقرر ويأخذ ما يستحقه من الأسئلة حسب أهميته </a:t>
            </a:r>
            <a:r>
              <a:rPr lang="ar-EG" sz="2700" dirty="0" smtClean="0">
                <a:solidFill>
                  <a:prstClr val="white"/>
                </a:solidFill>
                <a:latin typeface="Times New Roman" pitchFamily="18" charset="0"/>
                <a:cs typeface="AL-Mohanad Bold" pitchFamily="2" charset="-78"/>
              </a:rPr>
              <a:t>النسبية</a:t>
            </a:r>
            <a:endParaRPr lang="ar-SA" sz="2800" dirty="0">
              <a:solidFill>
                <a:prstClr val="white"/>
              </a:solidFill>
              <a:latin typeface="Times New Roman" pitchFamily="18" charset="0"/>
              <a:cs typeface="AL-Mohanad Bold" pitchFamily="2" charset="-78"/>
            </a:endParaRPr>
          </a:p>
          <a:p>
            <a:pPr algn="just" rtl="1" fontAlgn="base">
              <a:spcBef>
                <a:spcPct val="0"/>
              </a:spcBef>
              <a:spcAft>
                <a:spcPct val="0"/>
              </a:spcAft>
              <a:defRPr/>
            </a:pPr>
            <a:r>
              <a:rPr lang="ar-SA" sz="2600" dirty="0" smtClean="0">
                <a:solidFill>
                  <a:srgbClr val="000000"/>
                </a:solidFill>
                <a:latin typeface="Times New Roman" pitchFamily="18" charset="0"/>
                <a:cs typeface="AL-Mohanad Bold" pitchFamily="2" charset="-78"/>
              </a:rPr>
              <a:t>      </a:t>
            </a:r>
            <a:endParaRPr lang="en-US" sz="2600" dirty="0">
              <a:solidFill>
                <a:srgbClr val="000000"/>
              </a:solidFill>
              <a:latin typeface="Times New Roman" pitchFamily="18" charset="0"/>
              <a:cs typeface="AL-Mohanad Bold" pitchFamily="2" charset="-78"/>
            </a:endParaRPr>
          </a:p>
        </p:txBody>
      </p:sp>
      <p:sp>
        <p:nvSpPr>
          <p:cNvPr id="12" name="مستطيل مستدير الزوايا 23"/>
          <p:cNvSpPr/>
          <p:nvPr/>
        </p:nvSpPr>
        <p:spPr>
          <a:xfrm>
            <a:off x="434009" y="3143943"/>
            <a:ext cx="8252791" cy="651846"/>
          </a:xfrm>
          <a:prstGeom prst="roundRect">
            <a:avLst/>
          </a:prstGeom>
          <a:solidFill>
            <a:srgbClr val="CC3300"/>
          </a:solidFill>
          <a:ln/>
        </p:spPr>
        <p:style>
          <a:lnRef idx="3">
            <a:schemeClr val="lt1"/>
          </a:lnRef>
          <a:fillRef idx="1">
            <a:schemeClr val="dk1"/>
          </a:fillRef>
          <a:effectRef idx="1">
            <a:schemeClr val="dk1"/>
          </a:effectRef>
          <a:fontRef idx="minor">
            <a:schemeClr val="lt1"/>
          </a:fontRef>
        </p:style>
        <p:txBody>
          <a:bodyPr rtlCol="0" anchor="ctr"/>
          <a:lstStyle/>
          <a:p>
            <a:pPr algn="r" rtl="1"/>
            <a:r>
              <a:rPr lang="ar-EG" sz="3200" dirty="0" smtClean="0">
                <a:solidFill>
                  <a:prstClr val="white"/>
                </a:solidFill>
                <a:latin typeface="Times New Roman" pitchFamily="18" charset="0"/>
                <a:cs typeface="AL-Mohanad Bold" pitchFamily="2" charset="-78"/>
              </a:rPr>
              <a:t>3- </a:t>
            </a:r>
            <a:r>
              <a:rPr lang="ar-SA" sz="3200" dirty="0" smtClean="0">
                <a:solidFill>
                  <a:prstClr val="white"/>
                </a:solidFill>
                <a:latin typeface="Times New Roman" pitchFamily="18" charset="0"/>
                <a:cs typeface="AL-Mohanad Bold" pitchFamily="2" charset="-78"/>
              </a:rPr>
              <a:t>المساعدة </a:t>
            </a:r>
            <a:r>
              <a:rPr lang="ar-SA" sz="3200" dirty="0">
                <a:solidFill>
                  <a:prstClr val="white"/>
                </a:solidFill>
                <a:latin typeface="Times New Roman" pitchFamily="18" charset="0"/>
                <a:cs typeface="AL-Mohanad Bold" pitchFamily="2" charset="-78"/>
              </a:rPr>
              <a:t>في اختيار عينة ممثلة من </a:t>
            </a:r>
            <a:r>
              <a:rPr lang="ar-SA" sz="3200" dirty="0" smtClean="0">
                <a:solidFill>
                  <a:prstClr val="white"/>
                </a:solidFill>
                <a:latin typeface="Times New Roman" pitchFamily="18" charset="0"/>
                <a:cs typeface="AL-Mohanad Bold" pitchFamily="2" charset="-78"/>
              </a:rPr>
              <a:t>ال</a:t>
            </a:r>
            <a:r>
              <a:rPr lang="ar-EG" sz="3200" dirty="0" smtClean="0">
                <a:solidFill>
                  <a:prstClr val="white"/>
                </a:solidFill>
                <a:latin typeface="Times New Roman" pitchFamily="18" charset="0"/>
                <a:cs typeface="AL-Mohanad Bold" pitchFamily="2" charset="-78"/>
              </a:rPr>
              <a:t>أ</a:t>
            </a:r>
            <a:r>
              <a:rPr lang="ar-SA" sz="3200" dirty="0" smtClean="0">
                <a:solidFill>
                  <a:prstClr val="white"/>
                </a:solidFill>
                <a:latin typeface="Times New Roman" pitchFamily="18" charset="0"/>
                <a:cs typeface="AL-Mohanad Bold" pitchFamily="2" charset="-78"/>
              </a:rPr>
              <a:t>هداف </a:t>
            </a:r>
            <a:r>
              <a:rPr lang="ar-SA" sz="3200" dirty="0">
                <a:solidFill>
                  <a:prstClr val="white"/>
                </a:solidFill>
                <a:latin typeface="Times New Roman" pitchFamily="18" charset="0"/>
                <a:cs typeface="AL-Mohanad Bold" pitchFamily="2" charset="-78"/>
              </a:rPr>
              <a:t>التدريسية بطريقة منظمة </a:t>
            </a:r>
            <a:endParaRPr lang="ar-EG" sz="3200" dirty="0">
              <a:solidFill>
                <a:prstClr val="white"/>
              </a:solidFill>
              <a:cs typeface="MCS Taybah S_U normal." pitchFamily="2" charset="-78"/>
            </a:endParaRPr>
          </a:p>
        </p:txBody>
      </p:sp>
      <p:sp>
        <p:nvSpPr>
          <p:cNvPr id="13" name="مستطيل مستدير الزوايا 23"/>
          <p:cNvSpPr/>
          <p:nvPr/>
        </p:nvSpPr>
        <p:spPr>
          <a:xfrm>
            <a:off x="381000" y="4107247"/>
            <a:ext cx="8383806" cy="554623"/>
          </a:xfrm>
          <a:prstGeom prst="roundRect">
            <a:avLst/>
          </a:prstGeom>
          <a:ln/>
        </p:spPr>
        <p:style>
          <a:lnRef idx="3">
            <a:schemeClr val="lt1"/>
          </a:lnRef>
          <a:fillRef idx="1">
            <a:schemeClr val="accent4"/>
          </a:fillRef>
          <a:effectRef idx="1">
            <a:schemeClr val="accent4"/>
          </a:effectRef>
          <a:fontRef idx="minor">
            <a:schemeClr val="lt1"/>
          </a:fontRef>
        </p:style>
        <p:txBody>
          <a:bodyPr rtlCol="0" anchor="ctr"/>
          <a:lstStyle/>
          <a:p>
            <a:pPr algn="just" rtl="1" fontAlgn="base">
              <a:spcBef>
                <a:spcPct val="0"/>
              </a:spcBef>
              <a:spcAft>
                <a:spcPct val="0"/>
              </a:spcAft>
              <a:defRPr/>
            </a:pPr>
            <a:r>
              <a:rPr lang="ar-SA" sz="2600" dirty="0">
                <a:solidFill>
                  <a:prstClr val="white"/>
                </a:solidFill>
                <a:latin typeface="Times New Roman" pitchFamily="18" charset="0"/>
                <a:cs typeface="AL-Mohanad Bold" pitchFamily="2" charset="-78"/>
              </a:rPr>
              <a:t>4</a:t>
            </a:r>
            <a:r>
              <a:rPr lang="ar-SA" sz="3200" dirty="0">
                <a:solidFill>
                  <a:prstClr val="white"/>
                </a:solidFill>
                <a:latin typeface="Times New Roman" pitchFamily="18" charset="0"/>
                <a:cs typeface="AL-Mohanad Bold" pitchFamily="2" charset="-78"/>
              </a:rPr>
              <a:t>- مساعدة </a:t>
            </a:r>
            <a:r>
              <a:rPr lang="ar-EG" sz="3200" dirty="0" smtClean="0">
                <a:solidFill>
                  <a:prstClr val="white"/>
                </a:solidFill>
                <a:latin typeface="Times New Roman" pitchFamily="18" charset="0"/>
                <a:cs typeface="AL-Mohanad Bold" pitchFamily="2" charset="-78"/>
              </a:rPr>
              <a:t>عضو هيئة التدريس</a:t>
            </a:r>
            <a:r>
              <a:rPr lang="ar-SA" sz="3200" dirty="0" smtClean="0">
                <a:solidFill>
                  <a:prstClr val="white"/>
                </a:solidFill>
                <a:latin typeface="Times New Roman" pitchFamily="18" charset="0"/>
                <a:cs typeface="AL-Mohanad Bold" pitchFamily="2" charset="-78"/>
              </a:rPr>
              <a:t> </a:t>
            </a:r>
            <a:r>
              <a:rPr lang="ar-SA" sz="3200" dirty="0">
                <a:solidFill>
                  <a:prstClr val="white"/>
                </a:solidFill>
                <a:latin typeface="Times New Roman" pitchFamily="18" charset="0"/>
                <a:cs typeface="AL-Mohanad Bold" pitchFamily="2" charset="-78"/>
              </a:rPr>
              <a:t>في تكوين صور متكافئة </a:t>
            </a:r>
            <a:r>
              <a:rPr lang="ar-SA" sz="3200" dirty="0" smtClean="0">
                <a:solidFill>
                  <a:prstClr val="white"/>
                </a:solidFill>
                <a:latin typeface="Times New Roman" pitchFamily="18" charset="0"/>
                <a:cs typeface="AL-Mohanad Bold" pitchFamily="2" charset="-78"/>
              </a:rPr>
              <a:t>للاختبار</a:t>
            </a:r>
            <a:endParaRPr lang="en-US" sz="3200" dirty="0">
              <a:solidFill>
                <a:prstClr val="white"/>
              </a:solidFill>
              <a:latin typeface="Times New Roman" pitchFamily="18" charset="0"/>
              <a:cs typeface="AL-Mohanad Bold" pitchFamily="2" charset="-78"/>
            </a:endParaRPr>
          </a:p>
        </p:txBody>
      </p:sp>
      <p:sp>
        <p:nvSpPr>
          <p:cNvPr id="14" name="مستطيل مستدير الزوايا 23"/>
          <p:cNvSpPr/>
          <p:nvPr/>
        </p:nvSpPr>
        <p:spPr>
          <a:xfrm>
            <a:off x="381000" y="4887633"/>
            <a:ext cx="8383806" cy="554623"/>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pPr algn="just" rtl="1" fontAlgn="base">
              <a:spcBef>
                <a:spcPct val="0"/>
              </a:spcBef>
              <a:spcAft>
                <a:spcPct val="0"/>
              </a:spcAft>
              <a:defRPr/>
            </a:pPr>
            <a:r>
              <a:rPr lang="ar-SA" sz="3200" dirty="0">
                <a:solidFill>
                  <a:prstClr val="white"/>
                </a:solidFill>
                <a:latin typeface="Times New Roman" pitchFamily="18" charset="0"/>
                <a:cs typeface="AL-Mohanad Bold" pitchFamily="2" charset="-78"/>
              </a:rPr>
              <a:t>5- تحقيق صدق المحتوى للاختبار بشكل </a:t>
            </a:r>
            <a:r>
              <a:rPr lang="ar-SA" sz="3200" dirty="0" smtClean="0">
                <a:solidFill>
                  <a:prstClr val="white"/>
                </a:solidFill>
                <a:latin typeface="Times New Roman" pitchFamily="18" charset="0"/>
                <a:cs typeface="AL-Mohanad Bold" pitchFamily="2" charset="-78"/>
              </a:rPr>
              <a:t>كبير</a:t>
            </a:r>
            <a:endParaRPr lang="en-US" sz="3200" dirty="0">
              <a:solidFill>
                <a:prstClr val="white"/>
              </a:solidFill>
              <a:latin typeface="Times New Roman" pitchFamily="18" charset="0"/>
              <a:cs typeface="AL-Mohanad Bold" pitchFamily="2" charset="-78"/>
            </a:endParaRPr>
          </a:p>
        </p:txBody>
      </p:sp>
      <p:sp>
        <p:nvSpPr>
          <p:cNvPr id="4" name="Down Arrow 3"/>
          <p:cNvSpPr/>
          <p:nvPr/>
        </p:nvSpPr>
        <p:spPr>
          <a:xfrm>
            <a:off x="4381500" y="1988840"/>
            <a:ext cx="609600" cy="26235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Down Arrow 15"/>
          <p:cNvSpPr/>
          <p:nvPr/>
        </p:nvSpPr>
        <p:spPr>
          <a:xfrm>
            <a:off x="4381500" y="2881589"/>
            <a:ext cx="609600" cy="26235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 name="Down Arrow 16"/>
          <p:cNvSpPr/>
          <p:nvPr/>
        </p:nvSpPr>
        <p:spPr>
          <a:xfrm>
            <a:off x="4391891" y="3831466"/>
            <a:ext cx="609600" cy="26235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8" name="Down Arrow 17"/>
          <p:cNvSpPr/>
          <p:nvPr/>
        </p:nvSpPr>
        <p:spPr>
          <a:xfrm>
            <a:off x="4391891" y="4745086"/>
            <a:ext cx="609600" cy="26235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مستطيل مستدير الزوايا 23"/>
          <p:cNvSpPr/>
          <p:nvPr/>
        </p:nvSpPr>
        <p:spPr>
          <a:xfrm>
            <a:off x="457199" y="5750993"/>
            <a:ext cx="8383807" cy="804229"/>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pPr algn="just" rtl="1" fontAlgn="base">
              <a:spcBef>
                <a:spcPct val="0"/>
              </a:spcBef>
              <a:spcAft>
                <a:spcPct val="0"/>
              </a:spcAft>
              <a:defRPr/>
            </a:pPr>
            <a:r>
              <a:rPr lang="ar-SA" sz="2600" dirty="0" smtClean="0">
                <a:solidFill>
                  <a:srgbClr val="000000"/>
                </a:solidFill>
                <a:latin typeface="Times New Roman" pitchFamily="18" charset="0"/>
                <a:cs typeface="AL-Mohanad Bold" pitchFamily="2" charset="-78"/>
              </a:rPr>
              <a:t>إ</a:t>
            </a:r>
            <a:endParaRPr lang="ar-EG" sz="2600" dirty="0" smtClean="0">
              <a:solidFill>
                <a:srgbClr val="000000"/>
              </a:solidFill>
              <a:latin typeface="Times New Roman" pitchFamily="18" charset="0"/>
              <a:cs typeface="AL-Mohanad Bold" pitchFamily="2" charset="-78"/>
            </a:endParaRPr>
          </a:p>
          <a:p>
            <a:pPr algn="just" rtl="1" fontAlgn="base">
              <a:spcBef>
                <a:spcPct val="0"/>
              </a:spcBef>
              <a:spcAft>
                <a:spcPct val="0"/>
              </a:spcAft>
              <a:defRPr/>
            </a:pPr>
            <a:r>
              <a:rPr lang="ar-EG" sz="3200" dirty="0" smtClean="0">
                <a:solidFill>
                  <a:prstClr val="white"/>
                </a:solidFill>
                <a:latin typeface="Times New Roman" pitchFamily="18" charset="0"/>
                <a:cs typeface="AL-Mohanad Bold" pitchFamily="2" charset="-78"/>
              </a:rPr>
              <a:t>6- إ</a:t>
            </a:r>
            <a:r>
              <a:rPr lang="ar-SA" sz="3200" dirty="0" smtClean="0">
                <a:solidFill>
                  <a:prstClr val="white"/>
                </a:solidFill>
                <a:latin typeface="Times New Roman" pitchFamily="18" charset="0"/>
                <a:cs typeface="AL-Mohanad Bold" pitchFamily="2" charset="-78"/>
              </a:rPr>
              <a:t>كساب </a:t>
            </a:r>
            <a:r>
              <a:rPr lang="ar-SA" sz="3200" dirty="0">
                <a:solidFill>
                  <a:prstClr val="white"/>
                </a:solidFill>
                <a:latin typeface="Times New Roman" pitchFamily="18" charset="0"/>
                <a:cs typeface="AL-Mohanad Bold" pitchFamily="2" charset="-78"/>
              </a:rPr>
              <a:t>الطالب ثقة كبيرة بعدالة الاختبار، مما يساعده في تنظيم وقته </a:t>
            </a:r>
            <a:r>
              <a:rPr lang="ar-SA" sz="3200" dirty="0" smtClean="0">
                <a:solidFill>
                  <a:prstClr val="white"/>
                </a:solidFill>
                <a:latin typeface="Times New Roman" pitchFamily="18" charset="0"/>
                <a:cs typeface="AL-Mohanad Bold" pitchFamily="2" charset="-78"/>
              </a:rPr>
              <a:t>أثناء</a:t>
            </a:r>
            <a:r>
              <a:rPr lang="ar-EG" sz="3200" dirty="0" smtClean="0">
                <a:solidFill>
                  <a:prstClr val="white"/>
                </a:solidFill>
                <a:latin typeface="Times New Roman" pitchFamily="18" charset="0"/>
                <a:cs typeface="AL-Mohanad Bold" pitchFamily="2" charset="-78"/>
              </a:rPr>
              <a:t> </a:t>
            </a:r>
            <a:r>
              <a:rPr lang="ar-SA" sz="3200" dirty="0" smtClean="0">
                <a:solidFill>
                  <a:prstClr val="white"/>
                </a:solidFill>
                <a:latin typeface="Times New Roman" pitchFamily="18" charset="0"/>
                <a:cs typeface="AL-Mohanad Bold" pitchFamily="2" charset="-78"/>
              </a:rPr>
              <a:t> </a:t>
            </a:r>
            <a:r>
              <a:rPr lang="ar-EG" sz="3200" dirty="0" smtClean="0">
                <a:solidFill>
                  <a:prstClr val="white"/>
                </a:solidFill>
                <a:latin typeface="Times New Roman" pitchFamily="18" charset="0"/>
                <a:cs typeface="AL-Mohanad Bold" pitchFamily="2" charset="-78"/>
              </a:rPr>
              <a:t>الاستذكار وتوزيعه على الموضوعات باتزان</a:t>
            </a:r>
            <a:endParaRPr lang="ar-SA" sz="3200" dirty="0">
              <a:solidFill>
                <a:prstClr val="white"/>
              </a:solidFill>
              <a:latin typeface="Times New Roman" pitchFamily="18" charset="0"/>
              <a:cs typeface="AL-Mohanad Bold" pitchFamily="2" charset="-78"/>
            </a:endParaRPr>
          </a:p>
          <a:p>
            <a:pPr algn="just" rtl="1" fontAlgn="base">
              <a:spcBef>
                <a:spcPct val="0"/>
              </a:spcBef>
              <a:spcAft>
                <a:spcPct val="0"/>
              </a:spcAft>
              <a:defRPr/>
            </a:pPr>
            <a:r>
              <a:rPr lang="ar-SA" sz="2600" dirty="0">
                <a:solidFill>
                  <a:srgbClr val="000000"/>
                </a:solidFill>
                <a:latin typeface="Times New Roman" pitchFamily="18" charset="0"/>
                <a:cs typeface="AL-Mohanad Bold" pitchFamily="2" charset="-78"/>
              </a:rPr>
              <a:t>     </a:t>
            </a:r>
            <a:endParaRPr lang="en-US" sz="2600" dirty="0">
              <a:solidFill>
                <a:srgbClr val="000000"/>
              </a:solidFill>
              <a:latin typeface="Times New Roman" pitchFamily="18" charset="0"/>
              <a:cs typeface="AL-Mohanad Bold" pitchFamily="2" charset="-78"/>
            </a:endParaRPr>
          </a:p>
        </p:txBody>
      </p:sp>
      <p:sp>
        <p:nvSpPr>
          <p:cNvPr id="19" name="Down Arrow 17"/>
          <p:cNvSpPr/>
          <p:nvPr/>
        </p:nvSpPr>
        <p:spPr>
          <a:xfrm>
            <a:off x="4402282" y="5488639"/>
            <a:ext cx="609600" cy="26235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1" name="Rectangle 2"/>
          <p:cNvSpPr txBox="1">
            <a:spLocks noChangeArrowheads="1"/>
          </p:cNvSpPr>
          <p:nvPr/>
        </p:nvSpPr>
        <p:spPr bwMode="auto">
          <a:xfrm>
            <a:off x="3200400" y="533400"/>
            <a:ext cx="558579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1" eaLnBrk="0" fontAlgn="base" hangingPunct="0">
              <a:spcBef>
                <a:spcPct val="0"/>
              </a:spcBef>
              <a:spcAft>
                <a:spcPct val="0"/>
              </a:spcAft>
              <a:defRPr sz="3900" b="1">
                <a:solidFill>
                  <a:schemeClr val="tx2"/>
                </a:solidFill>
                <a:latin typeface="+mj-lt"/>
                <a:ea typeface="+mj-ea"/>
                <a:cs typeface="+mj-cs"/>
              </a:defRPr>
            </a:lvl1pPr>
            <a:lvl2pPr algn="l" rtl="1" eaLnBrk="0" fontAlgn="base" hangingPunct="0">
              <a:spcBef>
                <a:spcPct val="0"/>
              </a:spcBef>
              <a:spcAft>
                <a:spcPct val="0"/>
              </a:spcAft>
              <a:defRPr sz="3900" b="1">
                <a:solidFill>
                  <a:schemeClr val="tx2"/>
                </a:solidFill>
                <a:latin typeface="Arial" pitchFamily="34" charset="0"/>
                <a:cs typeface="Arial" pitchFamily="34" charset="0"/>
              </a:defRPr>
            </a:lvl2pPr>
            <a:lvl3pPr algn="l" rtl="1" eaLnBrk="0" fontAlgn="base" hangingPunct="0">
              <a:spcBef>
                <a:spcPct val="0"/>
              </a:spcBef>
              <a:spcAft>
                <a:spcPct val="0"/>
              </a:spcAft>
              <a:defRPr sz="3900" b="1">
                <a:solidFill>
                  <a:schemeClr val="tx2"/>
                </a:solidFill>
                <a:latin typeface="Arial" pitchFamily="34" charset="0"/>
                <a:cs typeface="Arial" pitchFamily="34" charset="0"/>
              </a:defRPr>
            </a:lvl3pPr>
            <a:lvl4pPr algn="l" rtl="1" eaLnBrk="0" fontAlgn="base" hangingPunct="0">
              <a:spcBef>
                <a:spcPct val="0"/>
              </a:spcBef>
              <a:spcAft>
                <a:spcPct val="0"/>
              </a:spcAft>
              <a:defRPr sz="3900" b="1">
                <a:solidFill>
                  <a:schemeClr val="tx2"/>
                </a:solidFill>
                <a:latin typeface="Arial" pitchFamily="34" charset="0"/>
                <a:cs typeface="Arial" pitchFamily="34" charset="0"/>
              </a:defRPr>
            </a:lvl4pPr>
            <a:lvl5pPr algn="l" rtl="1" eaLnBrk="0" fontAlgn="base" hangingPunct="0">
              <a:spcBef>
                <a:spcPct val="0"/>
              </a:spcBef>
              <a:spcAft>
                <a:spcPct val="0"/>
              </a:spcAft>
              <a:defRPr sz="3900" b="1">
                <a:solidFill>
                  <a:schemeClr val="tx2"/>
                </a:solidFill>
                <a:latin typeface="Arial" pitchFamily="34" charset="0"/>
                <a:cs typeface="Arial" pitchFamily="34" charset="0"/>
              </a:defRPr>
            </a:lvl5pPr>
            <a:lvl6pPr marL="457200" algn="l" rtl="1" fontAlgn="base">
              <a:spcBef>
                <a:spcPct val="0"/>
              </a:spcBef>
              <a:spcAft>
                <a:spcPct val="0"/>
              </a:spcAft>
              <a:defRPr sz="3900" b="1">
                <a:solidFill>
                  <a:schemeClr val="tx2"/>
                </a:solidFill>
                <a:latin typeface="Arial" pitchFamily="34" charset="0"/>
                <a:cs typeface="Arial" pitchFamily="34" charset="0"/>
              </a:defRPr>
            </a:lvl6pPr>
            <a:lvl7pPr marL="914400" algn="l" rtl="1" fontAlgn="base">
              <a:spcBef>
                <a:spcPct val="0"/>
              </a:spcBef>
              <a:spcAft>
                <a:spcPct val="0"/>
              </a:spcAft>
              <a:defRPr sz="3900" b="1">
                <a:solidFill>
                  <a:schemeClr val="tx2"/>
                </a:solidFill>
                <a:latin typeface="Arial" pitchFamily="34" charset="0"/>
                <a:cs typeface="Arial" pitchFamily="34" charset="0"/>
              </a:defRPr>
            </a:lvl7pPr>
            <a:lvl8pPr marL="1371600" algn="l" rtl="1" fontAlgn="base">
              <a:spcBef>
                <a:spcPct val="0"/>
              </a:spcBef>
              <a:spcAft>
                <a:spcPct val="0"/>
              </a:spcAft>
              <a:defRPr sz="3900" b="1">
                <a:solidFill>
                  <a:schemeClr val="tx2"/>
                </a:solidFill>
                <a:latin typeface="Arial" pitchFamily="34" charset="0"/>
                <a:cs typeface="Arial" pitchFamily="34" charset="0"/>
              </a:defRPr>
            </a:lvl8pPr>
            <a:lvl9pPr marL="1828800" algn="l" rtl="1" fontAlgn="base">
              <a:spcBef>
                <a:spcPct val="0"/>
              </a:spcBef>
              <a:spcAft>
                <a:spcPct val="0"/>
              </a:spcAft>
              <a:defRPr sz="3900" b="1">
                <a:solidFill>
                  <a:schemeClr val="tx2"/>
                </a:solidFill>
                <a:latin typeface="Arial" pitchFamily="34" charset="0"/>
                <a:cs typeface="Arial" pitchFamily="34" charset="0"/>
              </a:defRPr>
            </a:lvl9pPr>
          </a:lstStyle>
          <a:p>
            <a:pPr algn="ctr" eaLnBrk="1" hangingPunct="1"/>
            <a:r>
              <a:rPr lang="ar-EG" sz="3200" kern="0" dirty="0" smtClean="0">
                <a:solidFill>
                  <a:srgbClr val="C00000"/>
                </a:solidFill>
                <a:latin typeface="Arial"/>
                <a:cs typeface="Arial"/>
              </a:rPr>
              <a:t>ما فوائد جدول مواصفات الاختبار</a:t>
            </a:r>
            <a:endParaRPr lang="en-US" sz="3200" kern="0" dirty="0" smtClean="0">
              <a:solidFill>
                <a:srgbClr val="C00000"/>
              </a:solidFill>
              <a:latin typeface="Arial"/>
              <a:cs typeface="Arial"/>
            </a:endParaRPr>
          </a:p>
        </p:txBody>
      </p:sp>
      <p:sp>
        <p:nvSpPr>
          <p:cNvPr id="20"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25255973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500" fill="hold"/>
                                        <p:tgtEl>
                                          <p:spTgt spid="11"/>
                                        </p:tgtEl>
                                        <p:attrNameLst>
                                          <p:attrName>ppt_w</p:attrName>
                                        </p:attrNameLst>
                                      </p:cBhvr>
                                      <p:tavLst>
                                        <p:tav tm="0">
                                          <p:val>
                                            <p:fltVal val="0"/>
                                          </p:val>
                                        </p:tav>
                                        <p:tav tm="100000">
                                          <p:val>
                                            <p:strVal val="#ppt_w"/>
                                          </p:val>
                                        </p:tav>
                                      </p:tavLst>
                                    </p:anim>
                                    <p:anim calcmode="lin" valueType="num">
                                      <p:cBhvr>
                                        <p:cTn id="20" dur="500" fill="hold"/>
                                        <p:tgtEl>
                                          <p:spTgt spid="11"/>
                                        </p:tgtEl>
                                        <p:attrNameLst>
                                          <p:attrName>ppt_h</p:attrName>
                                        </p:attrNameLst>
                                      </p:cBhvr>
                                      <p:tavLst>
                                        <p:tav tm="0">
                                          <p:val>
                                            <p:fltVal val="0"/>
                                          </p:val>
                                        </p:tav>
                                        <p:tav tm="100000">
                                          <p:val>
                                            <p:strVal val="#ppt_h"/>
                                          </p:val>
                                        </p:tav>
                                      </p:tavLst>
                                    </p:anim>
                                    <p:animEffect transition="in" filter="fade">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 calcmode="lin" valueType="num">
                                      <p:cBhvr>
                                        <p:cTn id="26" dur="500" fill="hold"/>
                                        <p:tgtEl>
                                          <p:spTgt spid="16"/>
                                        </p:tgtEl>
                                        <p:attrNameLst>
                                          <p:attrName>ppt_w</p:attrName>
                                        </p:attrNameLst>
                                      </p:cBhvr>
                                      <p:tavLst>
                                        <p:tav tm="0">
                                          <p:val>
                                            <p:fltVal val="0"/>
                                          </p:val>
                                        </p:tav>
                                        <p:tav tm="100000">
                                          <p:val>
                                            <p:strVal val="#ppt_w"/>
                                          </p:val>
                                        </p:tav>
                                      </p:tavLst>
                                    </p:anim>
                                    <p:anim calcmode="lin" valueType="num">
                                      <p:cBhvr>
                                        <p:cTn id="27" dur="500" fill="hold"/>
                                        <p:tgtEl>
                                          <p:spTgt spid="16"/>
                                        </p:tgtEl>
                                        <p:attrNameLst>
                                          <p:attrName>ppt_h</p:attrName>
                                        </p:attrNameLst>
                                      </p:cBhvr>
                                      <p:tavLst>
                                        <p:tav tm="0">
                                          <p:val>
                                            <p:fltVal val="0"/>
                                          </p:val>
                                        </p:tav>
                                        <p:tav tm="100000">
                                          <p:val>
                                            <p:strVal val="#ppt_h"/>
                                          </p:val>
                                        </p:tav>
                                      </p:tavLst>
                                    </p:anim>
                                    <p:animEffect transition="in" filter="fade">
                                      <p:cBhvr>
                                        <p:cTn id="28" dur="500"/>
                                        <p:tgtEl>
                                          <p:spTgt spid="16"/>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p:cTn id="31" dur="500" fill="hold"/>
                                        <p:tgtEl>
                                          <p:spTgt spid="12"/>
                                        </p:tgtEl>
                                        <p:attrNameLst>
                                          <p:attrName>ppt_w</p:attrName>
                                        </p:attrNameLst>
                                      </p:cBhvr>
                                      <p:tavLst>
                                        <p:tav tm="0">
                                          <p:val>
                                            <p:fltVal val="0"/>
                                          </p:val>
                                        </p:tav>
                                        <p:tav tm="100000">
                                          <p:val>
                                            <p:strVal val="#ppt_w"/>
                                          </p:val>
                                        </p:tav>
                                      </p:tavLst>
                                    </p:anim>
                                    <p:anim calcmode="lin" valueType="num">
                                      <p:cBhvr>
                                        <p:cTn id="32" dur="500" fill="hold"/>
                                        <p:tgtEl>
                                          <p:spTgt spid="12"/>
                                        </p:tgtEl>
                                        <p:attrNameLst>
                                          <p:attrName>ppt_h</p:attrName>
                                        </p:attrNameLst>
                                      </p:cBhvr>
                                      <p:tavLst>
                                        <p:tav tm="0">
                                          <p:val>
                                            <p:fltVal val="0"/>
                                          </p:val>
                                        </p:tav>
                                        <p:tav tm="100000">
                                          <p:val>
                                            <p:strVal val="#ppt_h"/>
                                          </p:val>
                                        </p:tav>
                                      </p:tavLst>
                                    </p:anim>
                                    <p:animEffect transition="in" filter="fade">
                                      <p:cBhvr>
                                        <p:cTn id="33" dur="500"/>
                                        <p:tgtEl>
                                          <p:spTgt spid="12"/>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7"/>
                                        </p:tgtEl>
                                        <p:attrNameLst>
                                          <p:attrName>style.visibility</p:attrName>
                                        </p:attrNameLst>
                                      </p:cBhvr>
                                      <p:to>
                                        <p:strVal val="visible"/>
                                      </p:to>
                                    </p:set>
                                    <p:anim calcmode="lin" valueType="num">
                                      <p:cBhvr>
                                        <p:cTn id="38" dur="500" fill="hold"/>
                                        <p:tgtEl>
                                          <p:spTgt spid="17"/>
                                        </p:tgtEl>
                                        <p:attrNameLst>
                                          <p:attrName>ppt_w</p:attrName>
                                        </p:attrNameLst>
                                      </p:cBhvr>
                                      <p:tavLst>
                                        <p:tav tm="0">
                                          <p:val>
                                            <p:fltVal val="0"/>
                                          </p:val>
                                        </p:tav>
                                        <p:tav tm="100000">
                                          <p:val>
                                            <p:strVal val="#ppt_w"/>
                                          </p:val>
                                        </p:tav>
                                      </p:tavLst>
                                    </p:anim>
                                    <p:anim calcmode="lin" valueType="num">
                                      <p:cBhvr>
                                        <p:cTn id="39" dur="500" fill="hold"/>
                                        <p:tgtEl>
                                          <p:spTgt spid="17"/>
                                        </p:tgtEl>
                                        <p:attrNameLst>
                                          <p:attrName>ppt_h</p:attrName>
                                        </p:attrNameLst>
                                      </p:cBhvr>
                                      <p:tavLst>
                                        <p:tav tm="0">
                                          <p:val>
                                            <p:fltVal val="0"/>
                                          </p:val>
                                        </p:tav>
                                        <p:tav tm="100000">
                                          <p:val>
                                            <p:strVal val="#ppt_h"/>
                                          </p:val>
                                        </p:tav>
                                      </p:tavLst>
                                    </p:anim>
                                    <p:animEffect transition="in" filter="fade">
                                      <p:cBhvr>
                                        <p:cTn id="40" dur="500"/>
                                        <p:tgtEl>
                                          <p:spTgt spid="17"/>
                                        </p:tgtEl>
                                      </p:cBhvr>
                                    </p:animEffect>
                                  </p:childTnLst>
                                </p:cTn>
                              </p:par>
                              <p:par>
                                <p:cTn id="41" presetID="53" presetClass="entr" presetSubtype="16" fill="hold" grpId="0" nodeType="with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p:cTn id="43" dur="500" fill="hold"/>
                                        <p:tgtEl>
                                          <p:spTgt spid="13"/>
                                        </p:tgtEl>
                                        <p:attrNameLst>
                                          <p:attrName>ppt_w</p:attrName>
                                        </p:attrNameLst>
                                      </p:cBhvr>
                                      <p:tavLst>
                                        <p:tav tm="0">
                                          <p:val>
                                            <p:fltVal val="0"/>
                                          </p:val>
                                        </p:tav>
                                        <p:tav tm="100000">
                                          <p:val>
                                            <p:strVal val="#ppt_w"/>
                                          </p:val>
                                        </p:tav>
                                      </p:tavLst>
                                    </p:anim>
                                    <p:anim calcmode="lin" valueType="num">
                                      <p:cBhvr>
                                        <p:cTn id="44" dur="500" fill="hold"/>
                                        <p:tgtEl>
                                          <p:spTgt spid="13"/>
                                        </p:tgtEl>
                                        <p:attrNameLst>
                                          <p:attrName>ppt_h</p:attrName>
                                        </p:attrNameLst>
                                      </p:cBhvr>
                                      <p:tavLst>
                                        <p:tav tm="0">
                                          <p:val>
                                            <p:fltVal val="0"/>
                                          </p:val>
                                        </p:tav>
                                        <p:tav tm="100000">
                                          <p:val>
                                            <p:strVal val="#ppt_h"/>
                                          </p:val>
                                        </p:tav>
                                      </p:tavLst>
                                    </p:anim>
                                    <p:animEffect transition="in" filter="fade">
                                      <p:cBhvr>
                                        <p:cTn id="45" dur="5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8"/>
                                        </p:tgtEl>
                                        <p:attrNameLst>
                                          <p:attrName>style.visibility</p:attrName>
                                        </p:attrNameLst>
                                      </p:cBhvr>
                                      <p:to>
                                        <p:strVal val="visible"/>
                                      </p:to>
                                    </p:set>
                                    <p:anim calcmode="lin" valueType="num">
                                      <p:cBhvr>
                                        <p:cTn id="50" dur="500" fill="hold"/>
                                        <p:tgtEl>
                                          <p:spTgt spid="18"/>
                                        </p:tgtEl>
                                        <p:attrNameLst>
                                          <p:attrName>ppt_w</p:attrName>
                                        </p:attrNameLst>
                                      </p:cBhvr>
                                      <p:tavLst>
                                        <p:tav tm="0">
                                          <p:val>
                                            <p:fltVal val="0"/>
                                          </p:val>
                                        </p:tav>
                                        <p:tav tm="100000">
                                          <p:val>
                                            <p:strVal val="#ppt_w"/>
                                          </p:val>
                                        </p:tav>
                                      </p:tavLst>
                                    </p:anim>
                                    <p:anim calcmode="lin" valueType="num">
                                      <p:cBhvr>
                                        <p:cTn id="51" dur="500" fill="hold"/>
                                        <p:tgtEl>
                                          <p:spTgt spid="18"/>
                                        </p:tgtEl>
                                        <p:attrNameLst>
                                          <p:attrName>ppt_h</p:attrName>
                                        </p:attrNameLst>
                                      </p:cBhvr>
                                      <p:tavLst>
                                        <p:tav tm="0">
                                          <p:val>
                                            <p:fltVal val="0"/>
                                          </p:val>
                                        </p:tav>
                                        <p:tav tm="100000">
                                          <p:val>
                                            <p:strVal val="#ppt_h"/>
                                          </p:val>
                                        </p:tav>
                                      </p:tavLst>
                                    </p:anim>
                                    <p:animEffect transition="in" filter="fade">
                                      <p:cBhvr>
                                        <p:cTn id="52" dur="500"/>
                                        <p:tgtEl>
                                          <p:spTgt spid="18"/>
                                        </p:tgtEl>
                                      </p:cBhvr>
                                    </p:animEffect>
                                  </p:childTnLst>
                                </p:cTn>
                              </p:par>
                              <p:par>
                                <p:cTn id="53" presetID="53" presetClass="entr" presetSubtype="16" fill="hold" grpId="0" nodeType="with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p:cTn id="55" dur="500" fill="hold"/>
                                        <p:tgtEl>
                                          <p:spTgt spid="14"/>
                                        </p:tgtEl>
                                        <p:attrNameLst>
                                          <p:attrName>ppt_w</p:attrName>
                                        </p:attrNameLst>
                                      </p:cBhvr>
                                      <p:tavLst>
                                        <p:tav tm="0">
                                          <p:val>
                                            <p:fltVal val="0"/>
                                          </p:val>
                                        </p:tav>
                                        <p:tav tm="100000">
                                          <p:val>
                                            <p:strVal val="#ppt_w"/>
                                          </p:val>
                                        </p:tav>
                                      </p:tavLst>
                                    </p:anim>
                                    <p:anim calcmode="lin" valueType="num">
                                      <p:cBhvr>
                                        <p:cTn id="56" dur="500" fill="hold"/>
                                        <p:tgtEl>
                                          <p:spTgt spid="14"/>
                                        </p:tgtEl>
                                        <p:attrNameLst>
                                          <p:attrName>ppt_h</p:attrName>
                                        </p:attrNameLst>
                                      </p:cBhvr>
                                      <p:tavLst>
                                        <p:tav tm="0">
                                          <p:val>
                                            <p:fltVal val="0"/>
                                          </p:val>
                                        </p:tav>
                                        <p:tav tm="100000">
                                          <p:val>
                                            <p:strVal val="#ppt_h"/>
                                          </p:val>
                                        </p:tav>
                                      </p:tavLst>
                                    </p:anim>
                                    <p:animEffect transition="in" filter="fade">
                                      <p:cBhvr>
                                        <p:cTn id="57" dur="500"/>
                                        <p:tgtEl>
                                          <p:spTgt spid="14"/>
                                        </p:tgtEl>
                                      </p:cBhvr>
                                    </p:animEffect>
                                  </p:childTnLst>
                                </p:cTn>
                              </p:par>
                              <p:par>
                                <p:cTn id="58" presetID="53" presetClass="entr" presetSubtype="16" fill="hold" grpId="0" nodeType="withEffect">
                                  <p:stCondLst>
                                    <p:cond delay="0"/>
                                  </p:stCondLst>
                                  <p:childTnLst>
                                    <p:set>
                                      <p:cBhvr>
                                        <p:cTn id="59" dur="1" fill="hold">
                                          <p:stCondLst>
                                            <p:cond delay="0"/>
                                          </p:stCondLst>
                                        </p:cTn>
                                        <p:tgtEl>
                                          <p:spTgt spid="15"/>
                                        </p:tgtEl>
                                        <p:attrNameLst>
                                          <p:attrName>style.visibility</p:attrName>
                                        </p:attrNameLst>
                                      </p:cBhvr>
                                      <p:to>
                                        <p:strVal val="visible"/>
                                      </p:to>
                                    </p:set>
                                    <p:anim calcmode="lin" valueType="num">
                                      <p:cBhvr>
                                        <p:cTn id="60" dur="500" fill="hold"/>
                                        <p:tgtEl>
                                          <p:spTgt spid="15"/>
                                        </p:tgtEl>
                                        <p:attrNameLst>
                                          <p:attrName>ppt_w</p:attrName>
                                        </p:attrNameLst>
                                      </p:cBhvr>
                                      <p:tavLst>
                                        <p:tav tm="0">
                                          <p:val>
                                            <p:fltVal val="0"/>
                                          </p:val>
                                        </p:tav>
                                        <p:tav tm="100000">
                                          <p:val>
                                            <p:strVal val="#ppt_w"/>
                                          </p:val>
                                        </p:tav>
                                      </p:tavLst>
                                    </p:anim>
                                    <p:anim calcmode="lin" valueType="num">
                                      <p:cBhvr>
                                        <p:cTn id="61" dur="500" fill="hold"/>
                                        <p:tgtEl>
                                          <p:spTgt spid="15"/>
                                        </p:tgtEl>
                                        <p:attrNameLst>
                                          <p:attrName>ppt_h</p:attrName>
                                        </p:attrNameLst>
                                      </p:cBhvr>
                                      <p:tavLst>
                                        <p:tav tm="0">
                                          <p:val>
                                            <p:fltVal val="0"/>
                                          </p:val>
                                        </p:tav>
                                        <p:tav tm="100000">
                                          <p:val>
                                            <p:strVal val="#ppt_h"/>
                                          </p:val>
                                        </p:tav>
                                      </p:tavLst>
                                    </p:anim>
                                    <p:animEffect transition="in" filter="fade">
                                      <p:cBhvr>
                                        <p:cTn id="62" dur="5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53" presetClass="entr" presetSubtype="16"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 calcmode="lin" valueType="num">
                                      <p:cBhvr>
                                        <p:cTn id="67" dur="500" fill="hold"/>
                                        <p:tgtEl>
                                          <p:spTgt spid="19"/>
                                        </p:tgtEl>
                                        <p:attrNameLst>
                                          <p:attrName>ppt_w</p:attrName>
                                        </p:attrNameLst>
                                      </p:cBhvr>
                                      <p:tavLst>
                                        <p:tav tm="0">
                                          <p:val>
                                            <p:fltVal val="0"/>
                                          </p:val>
                                        </p:tav>
                                        <p:tav tm="100000">
                                          <p:val>
                                            <p:strVal val="#ppt_w"/>
                                          </p:val>
                                        </p:tav>
                                      </p:tavLst>
                                    </p:anim>
                                    <p:anim calcmode="lin" valueType="num">
                                      <p:cBhvr>
                                        <p:cTn id="68" dur="500" fill="hold"/>
                                        <p:tgtEl>
                                          <p:spTgt spid="19"/>
                                        </p:tgtEl>
                                        <p:attrNameLst>
                                          <p:attrName>ppt_h</p:attrName>
                                        </p:attrNameLst>
                                      </p:cBhvr>
                                      <p:tavLst>
                                        <p:tav tm="0">
                                          <p:val>
                                            <p:fltVal val="0"/>
                                          </p:val>
                                        </p:tav>
                                        <p:tav tm="100000">
                                          <p:val>
                                            <p:strVal val="#ppt_h"/>
                                          </p:val>
                                        </p:tav>
                                      </p:tavLst>
                                    </p:anim>
                                    <p:animEffect transition="in" filter="fade">
                                      <p:cBhvr>
                                        <p:cTn id="69" dur="500"/>
                                        <p:tgtEl>
                                          <p:spTgt spid="19"/>
                                        </p:tgtEl>
                                      </p:cBhvr>
                                    </p:animEffect>
                                  </p:childTnLst>
                                </p:cTn>
                              </p:par>
                            </p:childTnLst>
                          </p:cTn>
                        </p:par>
                        <p:par>
                          <p:cTn id="70" fill="hold">
                            <p:stCondLst>
                              <p:cond delay="500"/>
                            </p:stCondLst>
                            <p:childTnLst>
                              <p:par>
                                <p:cTn id="71" presetID="15" presetClass="entr" presetSubtype="0" fill="hold" grpId="0" nodeType="afterEffect">
                                  <p:stCondLst>
                                    <p:cond delay="0"/>
                                  </p:stCondLst>
                                  <p:childTnLst>
                                    <p:set>
                                      <p:cBhvr>
                                        <p:cTn id="72" dur="1" fill="hold">
                                          <p:stCondLst>
                                            <p:cond delay="0"/>
                                          </p:stCondLst>
                                        </p:cTn>
                                        <p:tgtEl>
                                          <p:spTgt spid="21"/>
                                        </p:tgtEl>
                                        <p:attrNameLst>
                                          <p:attrName>style.visibility</p:attrName>
                                        </p:attrNameLst>
                                      </p:cBhvr>
                                      <p:to>
                                        <p:strVal val="visible"/>
                                      </p:to>
                                    </p:set>
                                    <p:anim calcmode="lin" valueType="num">
                                      <p:cBhvr>
                                        <p:cTn id="73" dur="1000" fill="hold"/>
                                        <p:tgtEl>
                                          <p:spTgt spid="21"/>
                                        </p:tgtEl>
                                        <p:attrNameLst>
                                          <p:attrName>ppt_w</p:attrName>
                                        </p:attrNameLst>
                                      </p:cBhvr>
                                      <p:tavLst>
                                        <p:tav tm="0">
                                          <p:val>
                                            <p:fltVal val="0"/>
                                          </p:val>
                                        </p:tav>
                                        <p:tav tm="100000">
                                          <p:val>
                                            <p:strVal val="#ppt_w"/>
                                          </p:val>
                                        </p:tav>
                                      </p:tavLst>
                                    </p:anim>
                                    <p:anim calcmode="lin" valueType="num">
                                      <p:cBhvr>
                                        <p:cTn id="74" dur="1000" fill="hold"/>
                                        <p:tgtEl>
                                          <p:spTgt spid="21"/>
                                        </p:tgtEl>
                                        <p:attrNameLst>
                                          <p:attrName>ppt_h</p:attrName>
                                        </p:attrNameLst>
                                      </p:cBhvr>
                                      <p:tavLst>
                                        <p:tav tm="0">
                                          <p:val>
                                            <p:fltVal val="0"/>
                                          </p:val>
                                        </p:tav>
                                        <p:tav tm="100000">
                                          <p:val>
                                            <p:strVal val="#ppt_h"/>
                                          </p:val>
                                        </p:tav>
                                      </p:tavLst>
                                    </p:anim>
                                    <p:anim calcmode="lin" valueType="num">
                                      <p:cBhvr>
                                        <p:cTn id="75" dur="1000" fill="hold"/>
                                        <p:tgtEl>
                                          <p:spTgt spid="21"/>
                                        </p:tgtEl>
                                        <p:attrNameLst>
                                          <p:attrName>ppt_x</p:attrName>
                                        </p:attrNameLst>
                                      </p:cBhvr>
                                      <p:tavLst>
                                        <p:tav tm="0" fmla="#ppt_x+(cos(-2*pi*(1-$))*-#ppt_x-sin(-2*pi*(1-$))*(1-#ppt_y))*(1-$)">
                                          <p:val>
                                            <p:fltVal val="0"/>
                                          </p:val>
                                        </p:tav>
                                        <p:tav tm="100000">
                                          <p:val>
                                            <p:fltVal val="1"/>
                                          </p:val>
                                        </p:tav>
                                      </p:tavLst>
                                    </p:anim>
                                    <p:anim calcmode="lin" valueType="num">
                                      <p:cBhvr>
                                        <p:cTn id="76" dur="1000" fill="hold"/>
                                        <p:tgtEl>
                                          <p:spTgt spid="2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animBg="1"/>
      <p:bldP spid="13" grpId="0" animBg="1"/>
      <p:bldP spid="14" grpId="0" animBg="1"/>
      <p:bldP spid="4" grpId="0" animBg="1"/>
      <p:bldP spid="16" grpId="0" animBg="1"/>
      <p:bldP spid="17" grpId="0" animBg="1"/>
      <p:bldP spid="18" grpId="0" animBg="1"/>
      <p:bldP spid="15" grpId="0" animBg="1"/>
      <p:bldP spid="19" grpId="0" animBg="1"/>
      <p:bldP spid="2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228600" y="1828800"/>
            <a:ext cx="8715273" cy="3733800"/>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indent="118745" algn="justLow" rtl="1">
              <a:lnSpc>
                <a:spcPct val="115000"/>
              </a:lnSpc>
              <a:spcBef>
                <a:spcPts val="600"/>
              </a:spcBef>
            </a:pPr>
            <a:r>
              <a:rPr lang="ar-SA" sz="3600" kern="0" dirty="0">
                <a:solidFill>
                  <a:srgbClr val="C00000"/>
                </a:solidFill>
                <a:latin typeface="Times New Roman"/>
                <a:ea typeface="+mj-ea"/>
                <a:cs typeface="+mj-cs"/>
              </a:rPr>
              <a:t>يتكون جدول المواصفات من </a:t>
            </a:r>
            <a:r>
              <a:rPr lang="ar-SA" sz="3600" kern="0" dirty="0" smtClean="0">
                <a:solidFill>
                  <a:srgbClr val="C00000"/>
                </a:solidFill>
                <a:latin typeface="Times New Roman"/>
                <a:ea typeface="+mj-ea"/>
                <a:cs typeface="+mj-cs"/>
              </a:rPr>
              <a:t>بعدين: </a:t>
            </a:r>
            <a:r>
              <a:rPr lang="ar-SA" sz="3600" kern="0" dirty="0">
                <a:solidFill>
                  <a:srgbClr val="C00000"/>
                </a:solidFill>
                <a:latin typeface="Times New Roman"/>
                <a:ea typeface="+mj-ea"/>
                <a:cs typeface="+mj-cs"/>
              </a:rPr>
              <a:t>أحدهما رأسي ويمثل موضوعات المادة الدراسية. والآخر أفقي ويمثل الأهداف التعليمية السلوكية حسب تصنيف بلوم. وتشمل حقول الجدول على أوزان الاهمية النسبية لكل من الموضوعات </a:t>
            </a:r>
            <a:r>
              <a:rPr lang="ar-SA" sz="3600" kern="0" dirty="0" smtClean="0">
                <a:solidFill>
                  <a:srgbClr val="C00000"/>
                </a:solidFill>
                <a:latin typeface="Times New Roman"/>
                <a:ea typeface="+mj-ea"/>
                <a:cs typeface="+mj-cs"/>
              </a:rPr>
              <a:t>والأهداف</a:t>
            </a:r>
            <a:endParaRPr lang="en-US" sz="3600" dirty="0">
              <a:solidFill>
                <a:srgbClr val="C00000"/>
              </a:solidFill>
              <a:ea typeface="Times New Roman"/>
              <a:cs typeface="+mj-cs"/>
            </a:endParaRPr>
          </a:p>
        </p:txBody>
      </p:sp>
      <p:sp>
        <p:nvSpPr>
          <p:cNvPr id="5" name="عنصر نائب للمحتوى 1"/>
          <p:cNvSpPr txBox="1">
            <a:spLocks/>
          </p:cNvSpPr>
          <p:nvPr/>
        </p:nvSpPr>
        <p:spPr>
          <a:xfrm>
            <a:off x="333272" y="2286000"/>
            <a:ext cx="8488467" cy="47101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endParaRPr lang="ar-SA" dirty="0" smtClean="0">
              <a:solidFill>
                <a:prstClr val="black"/>
              </a:solidFill>
            </a:endParaRPr>
          </a:p>
        </p:txBody>
      </p:sp>
      <p:sp>
        <p:nvSpPr>
          <p:cNvPr id="8" name="مستطيل 7"/>
          <p:cNvSpPr/>
          <p:nvPr/>
        </p:nvSpPr>
        <p:spPr>
          <a:xfrm>
            <a:off x="1295400" y="990600"/>
            <a:ext cx="7648473" cy="646331"/>
          </a:xfrm>
          <a:prstGeom prst="rect">
            <a:avLst/>
          </a:prstGeom>
        </p:spPr>
        <p:txBody>
          <a:bodyPr wrap="square">
            <a:spAutoFit/>
          </a:bodyPr>
          <a:lstStyle/>
          <a:p>
            <a:pPr algn="ctr" rtl="1"/>
            <a:r>
              <a:rPr lang="ar-EG" sz="3600" dirty="0" smtClean="0">
                <a:solidFill>
                  <a:srgbClr val="C00000"/>
                </a:solidFill>
                <a:latin typeface="Simplified Arabic" pitchFamily="18" charset="-78"/>
                <a:ea typeface="SimSun" pitchFamily="2" charset="-122"/>
                <a:cs typeface="Simplified Arabic" pitchFamily="18" charset="-78"/>
              </a:rPr>
              <a:t>ما مكونات جدول مواصفات الاختبار؟</a:t>
            </a:r>
            <a:r>
              <a:rPr lang="ar-SA" sz="3200" dirty="0">
                <a:solidFill>
                  <a:srgbClr val="C00000"/>
                </a:solidFill>
                <a:latin typeface="Tahoma" pitchFamily="34" charset="0"/>
                <a:ea typeface="SimSun" pitchFamily="2" charset="-122"/>
                <a:cs typeface="MCS Taybah S_U normal." pitchFamily="2" charset="-78"/>
              </a:rPr>
              <a:t> </a:t>
            </a:r>
            <a:endParaRPr lang="en-US" sz="1200" dirty="0">
              <a:solidFill>
                <a:srgbClr val="C00000"/>
              </a:solidFill>
              <a:latin typeface="Times New Roman"/>
              <a:ea typeface="Times New Roman"/>
            </a:endParaRPr>
          </a:p>
        </p:txBody>
      </p:sp>
      <p:sp>
        <p:nvSpPr>
          <p:cNvPr id="9"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3213105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333272" y="1269830"/>
            <a:ext cx="8610601" cy="4978570"/>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indent="118745" algn="justLow" rtl="1">
              <a:lnSpc>
                <a:spcPct val="115000"/>
              </a:lnSpc>
              <a:spcBef>
                <a:spcPts val="600"/>
              </a:spcBef>
            </a:pPr>
            <a:endParaRPr lang="en-US" sz="3200" dirty="0">
              <a:solidFill>
                <a:srgbClr val="C00000"/>
              </a:solidFill>
              <a:ea typeface="Times New Roman"/>
              <a:cs typeface="Arial"/>
            </a:endParaRPr>
          </a:p>
        </p:txBody>
      </p:sp>
      <p:sp>
        <p:nvSpPr>
          <p:cNvPr id="5" name="عنصر نائب للمحتوى 1"/>
          <p:cNvSpPr txBox="1">
            <a:spLocks/>
          </p:cNvSpPr>
          <p:nvPr/>
        </p:nvSpPr>
        <p:spPr>
          <a:xfrm>
            <a:off x="333272" y="2286000"/>
            <a:ext cx="8488467" cy="47101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endParaRPr lang="ar-SA" dirty="0" smtClean="0">
              <a:solidFill>
                <a:prstClr val="black"/>
              </a:solidFill>
            </a:endParaRPr>
          </a:p>
        </p:txBody>
      </p:sp>
      <p:sp>
        <p:nvSpPr>
          <p:cNvPr id="8" name="مستطيل 7"/>
          <p:cNvSpPr/>
          <p:nvPr/>
        </p:nvSpPr>
        <p:spPr>
          <a:xfrm>
            <a:off x="1219200" y="561944"/>
            <a:ext cx="7724673" cy="1350113"/>
          </a:xfrm>
          <a:prstGeom prst="rect">
            <a:avLst/>
          </a:prstGeom>
        </p:spPr>
        <p:txBody>
          <a:bodyPr wrap="square">
            <a:spAutoFit/>
          </a:bodyPr>
          <a:lstStyle/>
          <a:p>
            <a:pPr algn="r" rtl="1">
              <a:lnSpc>
                <a:spcPct val="115000"/>
              </a:lnSpc>
              <a:spcAft>
                <a:spcPts val="1000"/>
              </a:spcAft>
            </a:pPr>
            <a:r>
              <a:rPr lang="ar-EG" sz="3600" dirty="0" smtClean="0">
                <a:solidFill>
                  <a:srgbClr val="C00000"/>
                </a:solidFill>
                <a:ea typeface="Calibri"/>
              </a:rPr>
              <a:t>   جدول </a:t>
            </a:r>
            <a:r>
              <a:rPr lang="ar-EG" sz="3600" dirty="0">
                <a:solidFill>
                  <a:srgbClr val="C00000"/>
                </a:solidFill>
                <a:ea typeface="Calibri"/>
              </a:rPr>
              <a:t>الوزن النسبي لموضوعات المقرر</a:t>
            </a:r>
            <a:endParaRPr lang="en-US" sz="3600" dirty="0">
              <a:solidFill>
                <a:srgbClr val="C00000"/>
              </a:solidFill>
              <a:ea typeface="Calibri"/>
              <a:cs typeface="Arial"/>
            </a:endParaRPr>
          </a:p>
          <a:p>
            <a:pPr algn="ctr" rtl="1"/>
            <a:r>
              <a:rPr lang="ar-SA" sz="3200" dirty="0">
                <a:solidFill>
                  <a:srgbClr val="C00000"/>
                </a:solidFill>
                <a:latin typeface="Tahoma" pitchFamily="34" charset="0"/>
                <a:ea typeface="SimSun" pitchFamily="2" charset="-122"/>
                <a:cs typeface="MCS Taybah S_U normal." pitchFamily="2" charset="-78"/>
              </a:rPr>
              <a:t> </a:t>
            </a:r>
            <a:endParaRPr lang="en-US" sz="1200" dirty="0">
              <a:solidFill>
                <a:srgbClr val="C00000"/>
              </a:solidFill>
              <a:latin typeface="Times New Roman"/>
              <a:ea typeface="Times New Roman"/>
            </a:endParaRPr>
          </a:p>
        </p:txBody>
      </p:sp>
      <p:graphicFrame>
        <p:nvGraphicFramePr>
          <p:cNvPr id="2" name="Table 1"/>
          <p:cNvGraphicFramePr>
            <a:graphicFrameLocks noGrp="1"/>
          </p:cNvGraphicFramePr>
          <p:nvPr>
            <p:extLst>
              <p:ext uri="{D42A27DB-BD31-4B8C-83A1-F6EECF244321}">
                <p14:modId xmlns:p14="http://schemas.microsoft.com/office/powerpoint/2010/main" val="2059783977"/>
              </p:ext>
            </p:extLst>
          </p:nvPr>
        </p:nvGraphicFramePr>
        <p:xfrm>
          <a:off x="676173" y="1769853"/>
          <a:ext cx="7924800" cy="3978524"/>
        </p:xfrm>
        <a:graphic>
          <a:graphicData uri="http://schemas.openxmlformats.org/drawingml/2006/table">
            <a:tbl>
              <a:tblPr rtl="1" firstRow="1" firstCol="1" bandRow="1"/>
              <a:tblGrid>
                <a:gridCol w="2295938"/>
                <a:gridCol w="2014435"/>
                <a:gridCol w="3614427"/>
              </a:tblGrid>
              <a:tr h="737218">
                <a:tc>
                  <a:txBody>
                    <a:bodyPr/>
                    <a:lstStyle/>
                    <a:p>
                      <a:pPr algn="ctr" rtl="1">
                        <a:lnSpc>
                          <a:spcPct val="115000"/>
                        </a:lnSpc>
                        <a:spcAft>
                          <a:spcPts val="1000"/>
                        </a:spcAft>
                      </a:pPr>
                      <a:r>
                        <a:rPr lang="ar-EG" sz="2400" dirty="0">
                          <a:solidFill>
                            <a:srgbClr val="CC3300"/>
                          </a:solidFill>
                          <a:effectLst/>
                          <a:latin typeface="Calibri"/>
                          <a:ea typeface="Calibri"/>
                          <a:cs typeface="Arial"/>
                        </a:rPr>
                        <a:t>الموضوع</a:t>
                      </a:r>
                      <a:endParaRPr lang="en-US" sz="24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400" dirty="0">
                          <a:solidFill>
                            <a:srgbClr val="CC3300"/>
                          </a:solidFill>
                          <a:effectLst/>
                          <a:latin typeface="Calibri"/>
                          <a:ea typeface="Calibri"/>
                          <a:cs typeface="Arial"/>
                        </a:rPr>
                        <a:t>الساعات التدريسية</a:t>
                      </a:r>
                      <a:endParaRPr lang="en-US" sz="24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400" dirty="0">
                          <a:solidFill>
                            <a:srgbClr val="CC3300"/>
                          </a:solidFill>
                          <a:effectLst/>
                          <a:latin typeface="Calibri"/>
                          <a:ea typeface="Calibri"/>
                          <a:cs typeface="Arial"/>
                        </a:rPr>
                        <a:t>الوزن النسبي لكل موضوع</a:t>
                      </a:r>
                      <a:endParaRPr lang="en-US" sz="24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1982">
                <a:tc>
                  <a:txBody>
                    <a:bodyPr/>
                    <a:lstStyle/>
                    <a:p>
                      <a:pPr algn="just" rtl="1">
                        <a:lnSpc>
                          <a:spcPct val="115000"/>
                        </a:lnSpc>
                        <a:spcAft>
                          <a:spcPts val="1000"/>
                        </a:spcAft>
                      </a:pPr>
                      <a:r>
                        <a:rPr lang="ar-EG" sz="2800" dirty="0">
                          <a:solidFill>
                            <a:srgbClr val="C00000"/>
                          </a:solidFill>
                          <a:effectLst/>
                          <a:latin typeface="Calibri"/>
                          <a:ea typeface="Calibri"/>
                          <a:cs typeface="Arial"/>
                        </a:rPr>
                        <a:t>الأول </a:t>
                      </a:r>
                      <a:endParaRPr lang="en-US" sz="2800" dirty="0">
                        <a:solidFill>
                          <a:srgbClr val="C000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4</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spcBef>
                          <a:spcPts val="670"/>
                        </a:spcBef>
                        <a:spcAft>
                          <a:spcPts val="0"/>
                        </a:spcAft>
                      </a:pPr>
                      <a:r>
                        <a:rPr lang="ar-SA" sz="2400" b="1">
                          <a:solidFill>
                            <a:srgbClr val="CC3300"/>
                          </a:solidFill>
                          <a:effectLst/>
                          <a:latin typeface="Calibri"/>
                          <a:ea typeface="Calibri"/>
                          <a:cs typeface="Arial"/>
                        </a:rPr>
                        <a:t>(4 ÷ 20) × 100  = 20 %</a:t>
                      </a:r>
                      <a:endParaRPr lang="en-US" sz="2400">
                        <a:solidFill>
                          <a:srgbClr val="CC3300"/>
                        </a:solidFill>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9148">
                <a:tc>
                  <a:txBody>
                    <a:bodyPr/>
                    <a:lstStyle/>
                    <a:p>
                      <a:pPr algn="just" rtl="1">
                        <a:lnSpc>
                          <a:spcPct val="115000"/>
                        </a:lnSpc>
                        <a:spcAft>
                          <a:spcPts val="1000"/>
                        </a:spcAft>
                      </a:pPr>
                      <a:r>
                        <a:rPr lang="ar-EG" sz="2800" dirty="0">
                          <a:solidFill>
                            <a:srgbClr val="C00000"/>
                          </a:solidFill>
                          <a:effectLst/>
                          <a:latin typeface="Calibri"/>
                          <a:ea typeface="Calibri"/>
                          <a:cs typeface="Arial"/>
                        </a:rPr>
                        <a:t>الثاني </a:t>
                      </a:r>
                      <a:endParaRPr lang="en-US" sz="2800" dirty="0">
                        <a:solidFill>
                          <a:srgbClr val="C000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4</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1000"/>
                        </a:spcAft>
                      </a:pPr>
                      <a:r>
                        <a:rPr lang="ar-SA" sz="2400" b="1">
                          <a:solidFill>
                            <a:srgbClr val="CC3300"/>
                          </a:solidFill>
                          <a:effectLst/>
                          <a:latin typeface="Calibri"/>
                          <a:ea typeface="Calibri"/>
                          <a:cs typeface="Arial"/>
                        </a:rPr>
                        <a:t>(4 ÷ 20) × 100</a:t>
                      </a:r>
                      <a:r>
                        <a:rPr lang="ar-EG" sz="2400">
                          <a:solidFill>
                            <a:srgbClr val="CC3300"/>
                          </a:solidFill>
                          <a:effectLst/>
                          <a:latin typeface="Calibri"/>
                          <a:ea typeface="Calibri"/>
                          <a:cs typeface="Arial"/>
                        </a:rPr>
                        <a:t> = </a:t>
                      </a:r>
                      <a:r>
                        <a:rPr lang="ar-SA" sz="2400" b="1">
                          <a:solidFill>
                            <a:srgbClr val="CC3300"/>
                          </a:solidFill>
                          <a:effectLst/>
                          <a:latin typeface="Calibri"/>
                          <a:ea typeface="Times New Roman"/>
                          <a:cs typeface="Times New Roman"/>
                        </a:rPr>
                        <a:t>20 %</a:t>
                      </a:r>
                      <a:endParaRPr lang="en-US" sz="240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9700">
                <a:tc>
                  <a:txBody>
                    <a:bodyPr/>
                    <a:lstStyle/>
                    <a:p>
                      <a:pPr algn="just" rtl="1">
                        <a:lnSpc>
                          <a:spcPct val="115000"/>
                        </a:lnSpc>
                        <a:spcAft>
                          <a:spcPts val="1000"/>
                        </a:spcAft>
                      </a:pPr>
                      <a:r>
                        <a:rPr lang="ar-EG" sz="2800" dirty="0">
                          <a:solidFill>
                            <a:srgbClr val="C00000"/>
                          </a:solidFill>
                          <a:effectLst/>
                          <a:latin typeface="Calibri"/>
                          <a:ea typeface="Calibri"/>
                          <a:cs typeface="Arial"/>
                        </a:rPr>
                        <a:t>الثالث</a:t>
                      </a:r>
                      <a:endParaRPr lang="en-US" sz="2800" dirty="0">
                        <a:solidFill>
                          <a:srgbClr val="C000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8</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1000"/>
                        </a:spcAft>
                      </a:pPr>
                      <a:r>
                        <a:rPr lang="ar-SA" sz="2400" b="1">
                          <a:solidFill>
                            <a:srgbClr val="CC3300"/>
                          </a:solidFill>
                          <a:effectLst/>
                          <a:latin typeface="Calibri"/>
                          <a:ea typeface="Calibri"/>
                          <a:cs typeface="Arial"/>
                        </a:rPr>
                        <a:t>(8 ÷ 20) × 100</a:t>
                      </a:r>
                      <a:r>
                        <a:rPr lang="ar-EG" sz="2400">
                          <a:solidFill>
                            <a:srgbClr val="CC3300"/>
                          </a:solidFill>
                          <a:effectLst/>
                          <a:latin typeface="Calibri"/>
                          <a:ea typeface="Calibri"/>
                          <a:cs typeface="Arial"/>
                        </a:rPr>
                        <a:t> = </a:t>
                      </a:r>
                      <a:r>
                        <a:rPr lang="ar-SA" sz="2400" b="1">
                          <a:solidFill>
                            <a:srgbClr val="CC3300"/>
                          </a:solidFill>
                          <a:effectLst/>
                          <a:latin typeface="Calibri"/>
                          <a:ea typeface="Times New Roman"/>
                          <a:cs typeface="Times New Roman"/>
                        </a:rPr>
                        <a:t>40 %</a:t>
                      </a:r>
                      <a:endParaRPr lang="en-US" sz="240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7852">
                <a:tc>
                  <a:txBody>
                    <a:bodyPr/>
                    <a:lstStyle/>
                    <a:p>
                      <a:pPr algn="just" rtl="1">
                        <a:lnSpc>
                          <a:spcPct val="115000"/>
                        </a:lnSpc>
                        <a:spcAft>
                          <a:spcPts val="1000"/>
                        </a:spcAft>
                      </a:pPr>
                      <a:r>
                        <a:rPr lang="ar-EG" sz="2800" dirty="0">
                          <a:solidFill>
                            <a:srgbClr val="C00000"/>
                          </a:solidFill>
                          <a:effectLst/>
                          <a:latin typeface="Calibri"/>
                          <a:ea typeface="Calibri"/>
                          <a:cs typeface="Arial"/>
                        </a:rPr>
                        <a:t>الرابع </a:t>
                      </a:r>
                      <a:endParaRPr lang="en-US" sz="2800" dirty="0">
                        <a:solidFill>
                          <a:srgbClr val="C000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2</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1000"/>
                        </a:spcAft>
                      </a:pPr>
                      <a:r>
                        <a:rPr lang="ar-SA" sz="2400" b="1" dirty="0">
                          <a:solidFill>
                            <a:srgbClr val="CC3300"/>
                          </a:solidFill>
                          <a:effectLst/>
                          <a:latin typeface="Calibri"/>
                          <a:ea typeface="Calibri"/>
                          <a:cs typeface="Arial"/>
                        </a:rPr>
                        <a:t>(2 ÷ 20) × 100</a:t>
                      </a:r>
                      <a:r>
                        <a:rPr lang="ar-EG" sz="2400" dirty="0">
                          <a:solidFill>
                            <a:srgbClr val="CC3300"/>
                          </a:solidFill>
                          <a:effectLst/>
                          <a:latin typeface="Calibri"/>
                          <a:ea typeface="Calibri"/>
                          <a:cs typeface="Arial"/>
                        </a:rPr>
                        <a:t> = </a:t>
                      </a:r>
                      <a:r>
                        <a:rPr lang="ar-SA" sz="2400" b="1" dirty="0">
                          <a:solidFill>
                            <a:srgbClr val="CC3300"/>
                          </a:solidFill>
                          <a:effectLst/>
                          <a:latin typeface="Calibri"/>
                          <a:ea typeface="Times New Roman"/>
                          <a:cs typeface="Times New Roman"/>
                        </a:rPr>
                        <a:t>10 %</a:t>
                      </a:r>
                      <a:endParaRPr lang="en-US" sz="24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2204">
                <a:tc>
                  <a:txBody>
                    <a:bodyPr/>
                    <a:lstStyle/>
                    <a:p>
                      <a:pPr algn="just" rtl="1">
                        <a:lnSpc>
                          <a:spcPct val="115000"/>
                        </a:lnSpc>
                        <a:spcAft>
                          <a:spcPts val="1000"/>
                        </a:spcAft>
                      </a:pPr>
                      <a:r>
                        <a:rPr lang="ar-EG" sz="2800" dirty="0">
                          <a:solidFill>
                            <a:srgbClr val="C00000"/>
                          </a:solidFill>
                          <a:effectLst/>
                          <a:latin typeface="Calibri"/>
                          <a:ea typeface="Calibri"/>
                          <a:cs typeface="Arial"/>
                        </a:rPr>
                        <a:t>الخامس</a:t>
                      </a:r>
                      <a:endParaRPr lang="en-US" sz="2800" dirty="0">
                        <a:solidFill>
                          <a:srgbClr val="C000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2</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1000"/>
                        </a:spcAft>
                      </a:pPr>
                      <a:r>
                        <a:rPr lang="ar-SA" sz="2400" b="1" dirty="0">
                          <a:solidFill>
                            <a:srgbClr val="CC3300"/>
                          </a:solidFill>
                          <a:effectLst/>
                          <a:latin typeface="Calibri"/>
                          <a:ea typeface="Calibri"/>
                          <a:cs typeface="Arial"/>
                        </a:rPr>
                        <a:t>(2 ÷ 20) × 100</a:t>
                      </a:r>
                      <a:r>
                        <a:rPr lang="ar-EG" sz="2400" dirty="0">
                          <a:solidFill>
                            <a:srgbClr val="CC3300"/>
                          </a:solidFill>
                          <a:effectLst/>
                          <a:latin typeface="Calibri"/>
                          <a:ea typeface="Calibri"/>
                          <a:cs typeface="Arial"/>
                        </a:rPr>
                        <a:t> = </a:t>
                      </a:r>
                      <a:r>
                        <a:rPr lang="ar-SA" sz="2400" b="1" dirty="0">
                          <a:solidFill>
                            <a:srgbClr val="CC3300"/>
                          </a:solidFill>
                          <a:effectLst/>
                          <a:latin typeface="Calibri"/>
                          <a:ea typeface="Times New Roman"/>
                          <a:cs typeface="Times New Roman"/>
                        </a:rPr>
                        <a:t>10 %</a:t>
                      </a:r>
                      <a:endParaRPr lang="en-US" sz="24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7218">
                <a:tc>
                  <a:txBody>
                    <a:bodyPr/>
                    <a:lstStyle/>
                    <a:p>
                      <a:pPr algn="r" rtl="1">
                        <a:lnSpc>
                          <a:spcPct val="115000"/>
                        </a:lnSpc>
                        <a:spcAft>
                          <a:spcPts val="1000"/>
                        </a:spcAft>
                      </a:pPr>
                      <a:r>
                        <a:rPr lang="ar-EG" sz="2800" dirty="0">
                          <a:solidFill>
                            <a:srgbClr val="C00000"/>
                          </a:solidFill>
                          <a:effectLst/>
                          <a:latin typeface="Calibri"/>
                          <a:ea typeface="Calibri"/>
                          <a:cs typeface="Arial"/>
                        </a:rPr>
                        <a:t>مجموع الساعات</a:t>
                      </a:r>
                      <a:endParaRPr lang="en-US" sz="2800" dirty="0">
                        <a:solidFill>
                          <a:srgbClr val="C000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20</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2400" b="1" dirty="0">
                          <a:solidFill>
                            <a:srgbClr val="CC3300"/>
                          </a:solidFill>
                          <a:effectLst/>
                          <a:latin typeface="Calibri"/>
                          <a:ea typeface="Times New Roman"/>
                          <a:cs typeface="Times New Roman"/>
                        </a:rPr>
                        <a:t>100 %</a:t>
                      </a:r>
                      <a:endParaRPr lang="en-US" sz="24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24713615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152400" y="1269830"/>
            <a:ext cx="8902459" cy="5359570"/>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indent="118745" algn="justLow" rtl="1">
              <a:lnSpc>
                <a:spcPct val="115000"/>
              </a:lnSpc>
              <a:spcBef>
                <a:spcPts val="600"/>
              </a:spcBef>
            </a:pPr>
            <a:endParaRPr lang="en-US" sz="3200" dirty="0">
              <a:solidFill>
                <a:srgbClr val="C00000"/>
              </a:solidFill>
              <a:ea typeface="Times New Roman"/>
              <a:cs typeface="Arial"/>
            </a:endParaRPr>
          </a:p>
        </p:txBody>
      </p:sp>
      <p:sp>
        <p:nvSpPr>
          <p:cNvPr id="5" name="عنصر نائب للمحتوى 1"/>
          <p:cNvSpPr txBox="1">
            <a:spLocks/>
          </p:cNvSpPr>
          <p:nvPr/>
        </p:nvSpPr>
        <p:spPr>
          <a:xfrm>
            <a:off x="333272" y="2286000"/>
            <a:ext cx="8488467" cy="47101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endParaRPr lang="ar-SA" dirty="0" smtClean="0">
              <a:solidFill>
                <a:prstClr val="black"/>
              </a:solidFill>
            </a:endParaRPr>
          </a:p>
        </p:txBody>
      </p:sp>
      <p:sp>
        <p:nvSpPr>
          <p:cNvPr id="8" name="مستطيل 7"/>
          <p:cNvSpPr/>
          <p:nvPr/>
        </p:nvSpPr>
        <p:spPr>
          <a:xfrm>
            <a:off x="4038600" y="561944"/>
            <a:ext cx="4905273" cy="584775"/>
          </a:xfrm>
          <a:prstGeom prst="rect">
            <a:avLst/>
          </a:prstGeom>
        </p:spPr>
        <p:txBody>
          <a:bodyPr wrap="square">
            <a:spAutoFit/>
          </a:bodyPr>
          <a:lstStyle/>
          <a:p>
            <a:pPr algn="ctr" rtl="1"/>
            <a:r>
              <a:rPr lang="ar-SA" sz="3200" dirty="0">
                <a:solidFill>
                  <a:srgbClr val="C00000"/>
                </a:solidFill>
                <a:latin typeface="Tahoma" pitchFamily="34" charset="0"/>
                <a:ea typeface="SimSun" pitchFamily="2" charset="-122"/>
                <a:cs typeface="MCS Taybah S_U normal." pitchFamily="2" charset="-78"/>
              </a:rPr>
              <a:t> </a:t>
            </a:r>
            <a:endParaRPr lang="en-US" sz="1200" dirty="0">
              <a:solidFill>
                <a:srgbClr val="C00000"/>
              </a:solidFill>
              <a:latin typeface="Times New Roman"/>
              <a:ea typeface="Times New Roman"/>
            </a:endParaRPr>
          </a:p>
        </p:txBody>
      </p:sp>
      <p:sp>
        <p:nvSpPr>
          <p:cNvPr id="2" name="Rectangle 1"/>
          <p:cNvSpPr/>
          <p:nvPr/>
        </p:nvSpPr>
        <p:spPr>
          <a:xfrm>
            <a:off x="3814945" y="564461"/>
            <a:ext cx="4772460" cy="658642"/>
          </a:xfrm>
          <a:prstGeom prst="rect">
            <a:avLst/>
          </a:prstGeom>
        </p:spPr>
        <p:txBody>
          <a:bodyPr wrap="none">
            <a:spAutoFit/>
          </a:bodyPr>
          <a:lstStyle/>
          <a:p>
            <a:pPr algn="ctr" rtl="1">
              <a:lnSpc>
                <a:spcPct val="115000"/>
              </a:lnSpc>
              <a:spcAft>
                <a:spcPts val="1000"/>
              </a:spcAft>
            </a:pPr>
            <a:r>
              <a:rPr lang="ar-EG" sz="3200" dirty="0">
                <a:solidFill>
                  <a:srgbClr val="C00000"/>
                </a:solidFill>
                <a:ea typeface="Calibri"/>
              </a:rPr>
              <a:t>جدول الوزن النسبي لأهداف المقرر</a:t>
            </a:r>
            <a:endParaRPr lang="en-US" sz="3200" dirty="0">
              <a:solidFill>
                <a:srgbClr val="C00000"/>
              </a:solidFill>
              <a:ea typeface="Calibri"/>
              <a:cs typeface="Arial"/>
            </a:endParaRPr>
          </a:p>
        </p:txBody>
      </p:sp>
      <p:graphicFrame>
        <p:nvGraphicFramePr>
          <p:cNvPr id="3" name="Table 2"/>
          <p:cNvGraphicFramePr>
            <a:graphicFrameLocks noGrp="1"/>
          </p:cNvGraphicFramePr>
          <p:nvPr>
            <p:extLst>
              <p:ext uri="{D42A27DB-BD31-4B8C-83A1-F6EECF244321}">
                <p14:modId xmlns:p14="http://schemas.microsoft.com/office/powerpoint/2010/main" val="1590915185"/>
              </p:ext>
            </p:extLst>
          </p:nvPr>
        </p:nvGraphicFramePr>
        <p:xfrm>
          <a:off x="414130" y="1900756"/>
          <a:ext cx="8179901" cy="3653906"/>
        </p:xfrm>
        <a:graphic>
          <a:graphicData uri="http://schemas.openxmlformats.org/drawingml/2006/table">
            <a:tbl>
              <a:tblPr rtl="1" firstRow="1" firstCol="1" bandRow="1"/>
              <a:tblGrid>
                <a:gridCol w="1828956"/>
                <a:gridCol w="1059674"/>
                <a:gridCol w="1161565"/>
                <a:gridCol w="1220854"/>
                <a:gridCol w="1524000"/>
                <a:gridCol w="1384852"/>
              </a:tblGrid>
              <a:tr h="918644">
                <a:tc>
                  <a:txBody>
                    <a:bodyPr/>
                    <a:lstStyle/>
                    <a:p>
                      <a:pPr algn="r" rtl="1">
                        <a:lnSpc>
                          <a:spcPct val="115000"/>
                        </a:lnSpc>
                        <a:spcAft>
                          <a:spcPts val="1000"/>
                        </a:spcAft>
                      </a:pPr>
                      <a:r>
                        <a:rPr lang="ar-EG" sz="1100">
                          <a:effectLst/>
                          <a:latin typeface="Calibri"/>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تذكر</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a:solidFill>
                            <a:srgbClr val="CC3300"/>
                          </a:solidFill>
                          <a:effectLst/>
                          <a:latin typeface="Calibri"/>
                          <a:ea typeface="Calibri"/>
                          <a:cs typeface="Arial"/>
                        </a:rPr>
                        <a:t>فهم</a:t>
                      </a:r>
                      <a:endParaRPr lang="en-US" sz="280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a:solidFill>
                            <a:srgbClr val="CC3300"/>
                          </a:solidFill>
                          <a:effectLst/>
                          <a:latin typeface="Calibri"/>
                          <a:ea typeface="Calibri"/>
                          <a:cs typeface="Arial"/>
                        </a:rPr>
                        <a:t>تطبيق</a:t>
                      </a:r>
                      <a:endParaRPr lang="en-US" sz="280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a:solidFill>
                            <a:srgbClr val="CC3300"/>
                          </a:solidFill>
                          <a:effectLst/>
                          <a:latin typeface="Calibri"/>
                          <a:ea typeface="Calibri"/>
                          <a:cs typeface="Arial"/>
                        </a:rPr>
                        <a:t>قدرات عليا</a:t>
                      </a:r>
                      <a:endParaRPr lang="en-US" sz="280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a:solidFill>
                            <a:srgbClr val="CC3300"/>
                          </a:solidFill>
                          <a:effectLst/>
                          <a:latin typeface="Calibri"/>
                          <a:ea typeface="Calibri"/>
                          <a:cs typeface="Arial"/>
                        </a:rPr>
                        <a:t>المجموع</a:t>
                      </a:r>
                      <a:endParaRPr lang="en-US" sz="280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4602">
                <a:tc>
                  <a:txBody>
                    <a:bodyPr/>
                    <a:lstStyle/>
                    <a:p>
                      <a:pPr algn="ctr" rtl="1">
                        <a:lnSpc>
                          <a:spcPct val="115000"/>
                        </a:lnSpc>
                        <a:spcAft>
                          <a:spcPts val="1000"/>
                        </a:spcAft>
                      </a:pPr>
                      <a:r>
                        <a:rPr lang="ar-EG" sz="2800" dirty="0">
                          <a:solidFill>
                            <a:srgbClr val="CC3300"/>
                          </a:solidFill>
                          <a:effectLst/>
                          <a:latin typeface="Calibri"/>
                          <a:ea typeface="Calibri"/>
                          <a:cs typeface="Arial"/>
                        </a:rPr>
                        <a:t>المحكم (1)</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20 %</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a:solidFill>
                            <a:srgbClr val="CC3300"/>
                          </a:solidFill>
                          <a:effectLst/>
                          <a:latin typeface="Calibri"/>
                          <a:ea typeface="Calibri"/>
                          <a:cs typeface="Arial"/>
                        </a:rPr>
                        <a:t>40 %</a:t>
                      </a:r>
                      <a:endParaRPr lang="en-US" sz="280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30 %</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a:solidFill>
                            <a:srgbClr val="CC3300"/>
                          </a:solidFill>
                          <a:effectLst/>
                          <a:latin typeface="Calibri"/>
                          <a:ea typeface="Calibri"/>
                          <a:cs typeface="Arial"/>
                        </a:rPr>
                        <a:t>10 %</a:t>
                      </a:r>
                      <a:endParaRPr lang="en-US" sz="280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a:solidFill>
                            <a:srgbClr val="CC3300"/>
                          </a:solidFill>
                          <a:effectLst/>
                          <a:latin typeface="Calibri"/>
                          <a:ea typeface="Calibri"/>
                          <a:cs typeface="Arial"/>
                        </a:rPr>
                        <a:t>100 %</a:t>
                      </a:r>
                      <a:endParaRPr lang="en-US" sz="280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4602">
                <a:tc>
                  <a:txBody>
                    <a:bodyPr/>
                    <a:lstStyle/>
                    <a:p>
                      <a:pPr algn="ctr" rtl="1">
                        <a:lnSpc>
                          <a:spcPct val="115000"/>
                        </a:lnSpc>
                        <a:spcAft>
                          <a:spcPts val="1000"/>
                        </a:spcAft>
                      </a:pPr>
                      <a:r>
                        <a:rPr lang="ar-EG" sz="2800" dirty="0">
                          <a:solidFill>
                            <a:srgbClr val="CC3300"/>
                          </a:solidFill>
                          <a:effectLst/>
                          <a:latin typeface="Calibri"/>
                          <a:ea typeface="Calibri"/>
                          <a:cs typeface="Arial"/>
                        </a:rPr>
                        <a:t>المحكم (2)</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a:solidFill>
                            <a:srgbClr val="CC3300"/>
                          </a:solidFill>
                          <a:effectLst/>
                          <a:latin typeface="Calibri"/>
                          <a:ea typeface="Calibri"/>
                          <a:cs typeface="Arial"/>
                        </a:rPr>
                        <a:t>15 %</a:t>
                      </a:r>
                      <a:endParaRPr lang="en-US" sz="280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45 %</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25 %</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a:solidFill>
                            <a:srgbClr val="CC3300"/>
                          </a:solidFill>
                          <a:effectLst/>
                          <a:latin typeface="Calibri"/>
                          <a:ea typeface="Calibri"/>
                          <a:cs typeface="Arial"/>
                        </a:rPr>
                        <a:t>15 %</a:t>
                      </a:r>
                      <a:endParaRPr lang="en-US" sz="280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a:solidFill>
                            <a:srgbClr val="CC3300"/>
                          </a:solidFill>
                          <a:effectLst/>
                          <a:latin typeface="Calibri"/>
                          <a:ea typeface="Calibri"/>
                          <a:cs typeface="Arial"/>
                        </a:rPr>
                        <a:t>100 %</a:t>
                      </a:r>
                      <a:endParaRPr lang="en-US" sz="280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4602">
                <a:tc>
                  <a:txBody>
                    <a:bodyPr/>
                    <a:lstStyle/>
                    <a:p>
                      <a:pPr algn="ctr" rtl="1">
                        <a:lnSpc>
                          <a:spcPct val="115000"/>
                        </a:lnSpc>
                        <a:spcAft>
                          <a:spcPts val="1000"/>
                        </a:spcAft>
                      </a:pPr>
                      <a:r>
                        <a:rPr lang="ar-EG" sz="2800" dirty="0">
                          <a:solidFill>
                            <a:srgbClr val="CC3300"/>
                          </a:solidFill>
                          <a:effectLst/>
                          <a:latin typeface="Calibri"/>
                          <a:ea typeface="Calibri"/>
                          <a:cs typeface="Arial"/>
                        </a:rPr>
                        <a:t>المحكم (3)</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a:solidFill>
                            <a:srgbClr val="CC3300"/>
                          </a:solidFill>
                          <a:effectLst/>
                          <a:latin typeface="Calibri"/>
                          <a:ea typeface="Calibri"/>
                          <a:cs typeface="Arial"/>
                        </a:rPr>
                        <a:t>25 %</a:t>
                      </a:r>
                      <a:endParaRPr lang="en-US" sz="280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35 %</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35 %</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5 %</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a:solidFill>
                            <a:srgbClr val="CC3300"/>
                          </a:solidFill>
                          <a:effectLst/>
                          <a:latin typeface="Calibri"/>
                          <a:ea typeface="Calibri"/>
                          <a:cs typeface="Arial"/>
                        </a:rPr>
                        <a:t>100 %</a:t>
                      </a:r>
                      <a:endParaRPr lang="en-US" sz="280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4602">
                <a:tc>
                  <a:txBody>
                    <a:bodyPr/>
                    <a:lstStyle/>
                    <a:p>
                      <a:pPr algn="ctr" rtl="1">
                        <a:lnSpc>
                          <a:spcPct val="115000"/>
                        </a:lnSpc>
                        <a:spcAft>
                          <a:spcPts val="1000"/>
                        </a:spcAft>
                      </a:pPr>
                      <a:r>
                        <a:rPr lang="ar-EG" sz="2800" dirty="0">
                          <a:solidFill>
                            <a:srgbClr val="CC3300"/>
                          </a:solidFill>
                          <a:effectLst/>
                          <a:latin typeface="Calibri"/>
                          <a:ea typeface="Calibri"/>
                          <a:cs typeface="Arial"/>
                        </a:rPr>
                        <a:t>متوسط أراء المحكمين</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a:solidFill>
                            <a:srgbClr val="CC3300"/>
                          </a:solidFill>
                          <a:effectLst/>
                          <a:latin typeface="Calibri"/>
                          <a:ea typeface="Calibri"/>
                          <a:cs typeface="Arial"/>
                        </a:rPr>
                        <a:t>20 %</a:t>
                      </a:r>
                      <a:endParaRPr lang="en-US" sz="280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40 %</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30 %</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10 %</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2800" dirty="0">
                          <a:solidFill>
                            <a:srgbClr val="CC3300"/>
                          </a:solidFill>
                          <a:effectLst/>
                          <a:latin typeface="Calibri"/>
                          <a:ea typeface="Calibri"/>
                          <a:cs typeface="Arial"/>
                        </a:rPr>
                        <a:t>100 %</a:t>
                      </a:r>
                      <a:endParaRPr lang="en-US" sz="2800" dirty="0">
                        <a:solidFill>
                          <a:srgbClr val="CC3300"/>
                        </a:solidFill>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15351227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0" name="مستطيل 9"/>
          <p:cNvSpPr/>
          <p:nvPr/>
        </p:nvSpPr>
        <p:spPr>
          <a:xfrm>
            <a:off x="152400" y="6476999"/>
            <a:ext cx="8839200" cy="7822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333273" y="1283734"/>
            <a:ext cx="8610600" cy="5176996"/>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3200" dirty="0">
              <a:ln w="1905">
                <a:solidFill>
                  <a:srgbClr val="1F497D"/>
                </a:solidFill>
              </a:ln>
              <a:solidFill>
                <a:prstClr val="black"/>
              </a:solidFill>
              <a:cs typeface="PT Bold Heading" pitchFamily="2" charset="-78"/>
            </a:endParaRPr>
          </a:p>
        </p:txBody>
      </p:sp>
      <p:sp>
        <p:nvSpPr>
          <p:cNvPr id="6" name="Title 1"/>
          <p:cNvSpPr txBox="1">
            <a:spLocks/>
          </p:cNvSpPr>
          <p:nvPr/>
        </p:nvSpPr>
        <p:spPr>
          <a:xfrm>
            <a:off x="837616" y="707670"/>
            <a:ext cx="8010939" cy="576064"/>
          </a:xfrm>
          <a:prstGeom prst="rect">
            <a:avLst/>
          </a:prstGeom>
        </p:spPr>
        <p:txBody>
          <a:bodyPr vert="horz" anchor="b">
            <a:normAutofit/>
          </a:bodyPr>
          <a:lstStyle>
            <a:lvl1pPr algn="l" rtl="1"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a:lstStyle>
          <a:p>
            <a:pPr algn="r"/>
            <a:r>
              <a:rPr lang="ar-EG" sz="2400" dirty="0" smtClean="0">
                <a:solidFill>
                  <a:srgbClr val="C00000"/>
                </a:solidFill>
                <a:effectLst/>
                <a:latin typeface="Simplified Arabic" pitchFamily="18" charset="-78"/>
                <a:cs typeface="Simplified Arabic" pitchFamily="18" charset="-78"/>
              </a:rPr>
              <a:t>جدول المواصفات</a:t>
            </a:r>
            <a:endParaRPr lang="ar-SA" sz="3200" dirty="0">
              <a:solidFill>
                <a:sysClr val="windowText" lastClr="000000"/>
              </a:solidFill>
              <a:latin typeface="Verdana"/>
            </a:endParaRPr>
          </a:p>
        </p:txBody>
      </p:sp>
      <p:graphicFrame>
        <p:nvGraphicFramePr>
          <p:cNvPr id="2" name="Table 1"/>
          <p:cNvGraphicFramePr>
            <a:graphicFrameLocks noGrp="1"/>
          </p:cNvGraphicFramePr>
          <p:nvPr>
            <p:extLst>
              <p:ext uri="{D42A27DB-BD31-4B8C-83A1-F6EECF244321}">
                <p14:modId xmlns:p14="http://schemas.microsoft.com/office/powerpoint/2010/main" val="3862698240"/>
              </p:ext>
            </p:extLst>
          </p:nvPr>
        </p:nvGraphicFramePr>
        <p:xfrm>
          <a:off x="583096" y="2162607"/>
          <a:ext cx="7916587" cy="3929975"/>
        </p:xfrm>
        <a:graphic>
          <a:graphicData uri="http://schemas.openxmlformats.org/drawingml/2006/table">
            <a:tbl>
              <a:tblPr rtl="1" firstRow="1" firstCol="1" lastRow="1" lastCol="1" bandRow="1" bandCol="1"/>
              <a:tblGrid>
                <a:gridCol w="1582601"/>
                <a:gridCol w="911086"/>
                <a:gridCol w="940904"/>
                <a:gridCol w="1109870"/>
                <a:gridCol w="1454458"/>
                <a:gridCol w="1917668"/>
              </a:tblGrid>
              <a:tr h="387801">
                <a:tc rowSpan="2">
                  <a:txBody>
                    <a:bodyPr/>
                    <a:lstStyle/>
                    <a:p>
                      <a:pPr algn="r" rtl="1">
                        <a:lnSpc>
                          <a:spcPct val="115000"/>
                        </a:lnSpc>
                        <a:spcAft>
                          <a:spcPts val="0"/>
                        </a:spcAft>
                      </a:pPr>
                      <a:r>
                        <a:rPr lang="ar-SA" sz="1600" dirty="0">
                          <a:effectLst/>
                          <a:latin typeface="Times New Roman"/>
                          <a:ea typeface="Times New Roman"/>
                          <a:cs typeface="Arial"/>
                        </a:rPr>
                        <a:t>      </a:t>
                      </a:r>
                      <a:r>
                        <a:rPr lang="ar-SA" sz="1800" b="1" dirty="0">
                          <a:solidFill>
                            <a:srgbClr val="C00000"/>
                          </a:solidFill>
                          <a:effectLst/>
                          <a:latin typeface="Times New Roman"/>
                          <a:ea typeface="Times New Roman"/>
                          <a:cs typeface="Arial"/>
                        </a:rPr>
                        <a:t>الأهداف</a:t>
                      </a:r>
                      <a:endParaRPr lang="en-US" sz="1800" dirty="0">
                        <a:solidFill>
                          <a:srgbClr val="C00000"/>
                        </a:solidFill>
                        <a:effectLst/>
                        <a:latin typeface="Times New Roman"/>
                        <a:ea typeface="Times New Roman"/>
                        <a:cs typeface="Arial"/>
                      </a:endParaRPr>
                    </a:p>
                    <a:p>
                      <a:pPr algn="r" rtl="1">
                        <a:lnSpc>
                          <a:spcPct val="115000"/>
                        </a:lnSpc>
                        <a:spcAft>
                          <a:spcPts val="0"/>
                        </a:spcAft>
                      </a:pPr>
                      <a:r>
                        <a:rPr lang="ar-SA" sz="1800" dirty="0">
                          <a:solidFill>
                            <a:srgbClr val="C00000"/>
                          </a:solidFill>
                          <a:effectLst/>
                          <a:latin typeface="Times New Roman"/>
                          <a:ea typeface="Times New Roman"/>
                          <a:cs typeface="Arial"/>
                        </a:rPr>
                        <a:t> </a:t>
                      </a:r>
                      <a:endParaRPr lang="en-US" sz="1800" dirty="0">
                        <a:solidFill>
                          <a:srgbClr val="C00000"/>
                        </a:solidFill>
                        <a:effectLst/>
                        <a:latin typeface="Times New Roman"/>
                        <a:ea typeface="Times New Roman"/>
                        <a:cs typeface="Arial"/>
                      </a:endParaRPr>
                    </a:p>
                    <a:p>
                      <a:pPr algn="r" rtl="1">
                        <a:lnSpc>
                          <a:spcPct val="115000"/>
                        </a:lnSpc>
                        <a:spcAft>
                          <a:spcPts val="0"/>
                        </a:spcAft>
                      </a:pPr>
                      <a:r>
                        <a:rPr lang="ar-SA" sz="1800" b="1" dirty="0">
                          <a:solidFill>
                            <a:srgbClr val="C00000"/>
                          </a:solidFill>
                          <a:effectLst/>
                          <a:latin typeface="Times New Roman"/>
                          <a:ea typeface="Times New Roman"/>
                          <a:cs typeface="Arial"/>
                        </a:rPr>
                        <a:t>المحتوي</a:t>
                      </a:r>
                      <a:endParaRPr lang="en-US" sz="18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gridSpan="4">
                  <a:txBody>
                    <a:bodyPr/>
                    <a:lstStyle/>
                    <a:p>
                      <a:pPr algn="ctr" rtl="1">
                        <a:lnSpc>
                          <a:spcPct val="115000"/>
                        </a:lnSpc>
                        <a:spcAft>
                          <a:spcPts val="0"/>
                        </a:spcAft>
                      </a:pPr>
                      <a:r>
                        <a:rPr lang="ar-SA" sz="2000" b="1" dirty="0">
                          <a:solidFill>
                            <a:srgbClr val="C00000"/>
                          </a:solidFill>
                          <a:effectLst/>
                          <a:latin typeface="Times New Roman"/>
                          <a:ea typeface="Times New Roman"/>
                          <a:cs typeface="Arial"/>
                        </a:rPr>
                        <a:t>السلوك المعرفي</a:t>
                      </a:r>
                      <a:endParaRPr lang="en-US" sz="20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hMerge="1">
                  <a:txBody>
                    <a:bodyPr/>
                    <a:lstStyle/>
                    <a:p>
                      <a:pPr rtl="1"/>
                      <a:endParaRPr lang="ar-EG"/>
                    </a:p>
                  </a:txBody>
                  <a:tcPr/>
                </a:tc>
                <a:tc hMerge="1">
                  <a:txBody>
                    <a:bodyPr/>
                    <a:lstStyle/>
                    <a:p>
                      <a:pPr rtl="1"/>
                      <a:endParaRPr lang="ar-EG"/>
                    </a:p>
                  </a:txBody>
                  <a:tcPr/>
                </a:tc>
                <a:tc hMerge="1">
                  <a:txBody>
                    <a:bodyPr/>
                    <a:lstStyle/>
                    <a:p>
                      <a:pPr algn="ctr" rtl="1">
                        <a:lnSpc>
                          <a:spcPct val="115000"/>
                        </a:lnSpc>
                        <a:spcAft>
                          <a:spcPts val="0"/>
                        </a:spcAft>
                      </a:pPr>
                      <a:endParaRPr lang="en-US" sz="16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rowSpan="2">
                  <a:txBody>
                    <a:bodyPr/>
                    <a:lstStyle/>
                    <a:p>
                      <a:pPr algn="ctr" rtl="1">
                        <a:lnSpc>
                          <a:spcPct val="115000"/>
                        </a:lnSpc>
                        <a:spcAft>
                          <a:spcPts val="0"/>
                        </a:spcAft>
                      </a:pPr>
                      <a:r>
                        <a:rPr lang="ar-SA" sz="1600" b="1" dirty="0">
                          <a:solidFill>
                            <a:srgbClr val="C00000"/>
                          </a:solidFill>
                          <a:effectLst/>
                          <a:latin typeface="Times New Roman"/>
                          <a:ea typeface="Times New Roman"/>
                          <a:cs typeface="Arial"/>
                        </a:rPr>
                        <a:t>الأوزان النسبية للمحتوى</a:t>
                      </a:r>
                      <a:endParaRPr lang="en-US" sz="16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r h="476903">
                <a:tc vMerge="1">
                  <a:txBody>
                    <a:bodyPr/>
                    <a:lstStyle/>
                    <a:p>
                      <a:pPr rtl="1"/>
                      <a:endParaRPr lang="ar-EG"/>
                    </a:p>
                  </a:txBody>
                  <a:tcPr/>
                </a:tc>
                <a:tc>
                  <a:txBody>
                    <a:bodyPr/>
                    <a:lstStyle/>
                    <a:p>
                      <a:pPr algn="ctr" rtl="1">
                        <a:lnSpc>
                          <a:spcPct val="115000"/>
                        </a:lnSpc>
                        <a:spcAft>
                          <a:spcPts val="0"/>
                        </a:spcAft>
                      </a:pPr>
                      <a:r>
                        <a:rPr lang="ar-EG" sz="2000" b="1" dirty="0" smtClean="0">
                          <a:solidFill>
                            <a:srgbClr val="C00000"/>
                          </a:solidFill>
                          <a:effectLst/>
                          <a:latin typeface="Times New Roman"/>
                          <a:ea typeface="Times New Roman"/>
                          <a:cs typeface="Arial"/>
                        </a:rPr>
                        <a:t>التذكر</a:t>
                      </a:r>
                      <a:endParaRPr lang="en-US" sz="20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algn="ctr" defTabSz="914400" rtl="1" eaLnBrk="1" latinLnBrk="0" hangingPunct="1">
                        <a:lnSpc>
                          <a:spcPct val="115000"/>
                        </a:lnSpc>
                        <a:spcAft>
                          <a:spcPts val="0"/>
                        </a:spcAft>
                        <a:tabLst>
                          <a:tab pos="274320" algn="ctr"/>
                        </a:tabLst>
                      </a:pPr>
                      <a:r>
                        <a:rPr lang="ar-SA" sz="2000" b="1" kern="1200" dirty="0">
                          <a:solidFill>
                            <a:srgbClr val="C00000"/>
                          </a:solidFill>
                          <a:effectLst/>
                          <a:latin typeface="Times New Roman"/>
                          <a:ea typeface="Times New Roman"/>
                          <a:cs typeface="Arial"/>
                        </a:rPr>
                        <a:t>	الفهم</a:t>
                      </a:r>
                      <a:endParaRPr lang="en-US" sz="2000" b="1" kern="12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algn="ctr" defTabSz="914400" rtl="1" eaLnBrk="1" latinLnBrk="0" hangingPunct="1">
                        <a:lnSpc>
                          <a:spcPct val="115000"/>
                        </a:lnSpc>
                        <a:spcAft>
                          <a:spcPts val="0"/>
                        </a:spcAft>
                      </a:pPr>
                      <a:r>
                        <a:rPr lang="ar-SA" sz="2000" b="1" kern="1200" dirty="0">
                          <a:solidFill>
                            <a:srgbClr val="C00000"/>
                          </a:solidFill>
                          <a:effectLst/>
                          <a:latin typeface="Times New Roman"/>
                          <a:ea typeface="Times New Roman"/>
                          <a:cs typeface="Arial"/>
                        </a:rPr>
                        <a:t>التطبيق</a:t>
                      </a:r>
                      <a:endParaRPr lang="en-US" sz="2000" b="1" kern="12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algn="ctr" defTabSz="914400" rtl="1" eaLnBrk="1" latinLnBrk="0" hangingPunct="1">
                        <a:lnSpc>
                          <a:spcPct val="115000"/>
                        </a:lnSpc>
                        <a:spcAft>
                          <a:spcPts val="0"/>
                        </a:spcAft>
                      </a:pPr>
                      <a:r>
                        <a:rPr lang="ar-EG" sz="2000" b="1" kern="1200" dirty="0" smtClean="0">
                          <a:solidFill>
                            <a:srgbClr val="C00000"/>
                          </a:solidFill>
                          <a:effectLst/>
                          <a:latin typeface="Times New Roman"/>
                          <a:ea typeface="Times New Roman"/>
                          <a:cs typeface="Arial"/>
                        </a:rPr>
                        <a:t>قدرات عليا</a:t>
                      </a:r>
                      <a:endParaRPr lang="en-US" sz="2000" b="1" kern="12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vMerge="1">
                  <a:txBody>
                    <a:bodyPr/>
                    <a:lstStyle/>
                    <a:p>
                      <a:pPr rtl="1"/>
                      <a:endParaRPr lang="ar-EG"/>
                    </a:p>
                  </a:txBody>
                  <a:tcPr/>
                </a:tc>
              </a:tr>
              <a:tr h="2297771">
                <a:tc>
                  <a:txBody>
                    <a:bodyPr/>
                    <a:lstStyle/>
                    <a:p>
                      <a:pPr algn="r" rtl="1">
                        <a:lnSpc>
                          <a:spcPct val="115000"/>
                        </a:lnSpc>
                        <a:spcAft>
                          <a:spcPts val="0"/>
                        </a:spcAft>
                      </a:pPr>
                      <a:r>
                        <a:rPr lang="ar-SA" sz="2200" b="1" dirty="0">
                          <a:solidFill>
                            <a:srgbClr val="C00000"/>
                          </a:solidFill>
                          <a:effectLst/>
                          <a:latin typeface="Times New Roman"/>
                          <a:ea typeface="Times New Roman"/>
                          <a:cs typeface="Arial"/>
                        </a:rPr>
                        <a:t>الوحدة الأولى</a:t>
                      </a:r>
                      <a:endParaRPr lang="en-US" sz="2200" dirty="0">
                        <a:solidFill>
                          <a:srgbClr val="C00000"/>
                        </a:solidFill>
                        <a:effectLst/>
                        <a:latin typeface="Times New Roman"/>
                        <a:ea typeface="Times New Roman"/>
                        <a:cs typeface="Arial"/>
                      </a:endParaRPr>
                    </a:p>
                    <a:p>
                      <a:pPr algn="r" rtl="1">
                        <a:lnSpc>
                          <a:spcPct val="115000"/>
                        </a:lnSpc>
                        <a:spcAft>
                          <a:spcPts val="0"/>
                        </a:spcAft>
                      </a:pPr>
                      <a:r>
                        <a:rPr lang="ar-SA" sz="2200" b="1" dirty="0">
                          <a:solidFill>
                            <a:srgbClr val="C00000"/>
                          </a:solidFill>
                          <a:effectLst/>
                          <a:latin typeface="Times New Roman"/>
                          <a:ea typeface="Times New Roman"/>
                          <a:cs typeface="Arial"/>
                        </a:rPr>
                        <a:t> </a:t>
                      </a:r>
                      <a:r>
                        <a:rPr lang="ar-SA" sz="2200" b="1" dirty="0" smtClean="0">
                          <a:solidFill>
                            <a:srgbClr val="C00000"/>
                          </a:solidFill>
                          <a:effectLst/>
                          <a:latin typeface="Times New Roman"/>
                          <a:ea typeface="Times New Roman"/>
                          <a:cs typeface="Arial"/>
                        </a:rPr>
                        <a:t>الوحدة </a:t>
                      </a:r>
                      <a:r>
                        <a:rPr lang="ar-SA" sz="2200" b="1" dirty="0">
                          <a:solidFill>
                            <a:srgbClr val="C00000"/>
                          </a:solidFill>
                          <a:effectLst/>
                          <a:latin typeface="Times New Roman"/>
                          <a:ea typeface="Times New Roman"/>
                          <a:cs typeface="Arial"/>
                        </a:rPr>
                        <a:t>الثانية </a:t>
                      </a:r>
                      <a:endParaRPr lang="en-US" sz="2200" dirty="0">
                        <a:solidFill>
                          <a:srgbClr val="C00000"/>
                        </a:solidFill>
                        <a:effectLst/>
                        <a:latin typeface="Times New Roman"/>
                        <a:ea typeface="Times New Roman"/>
                        <a:cs typeface="Arial"/>
                      </a:endParaRPr>
                    </a:p>
                    <a:p>
                      <a:pPr algn="r" rtl="1">
                        <a:lnSpc>
                          <a:spcPct val="115000"/>
                        </a:lnSpc>
                        <a:spcAft>
                          <a:spcPts val="0"/>
                        </a:spcAft>
                      </a:pPr>
                      <a:r>
                        <a:rPr lang="ar-SA" sz="2200" b="1" dirty="0">
                          <a:solidFill>
                            <a:srgbClr val="C00000"/>
                          </a:solidFill>
                          <a:effectLst/>
                          <a:latin typeface="Times New Roman"/>
                          <a:ea typeface="Times New Roman"/>
                          <a:cs typeface="Arial"/>
                        </a:rPr>
                        <a:t> </a:t>
                      </a:r>
                      <a:r>
                        <a:rPr lang="ar-SA" sz="2200" b="1" dirty="0" smtClean="0">
                          <a:solidFill>
                            <a:srgbClr val="C00000"/>
                          </a:solidFill>
                          <a:effectLst/>
                          <a:latin typeface="Times New Roman"/>
                          <a:ea typeface="Times New Roman"/>
                          <a:cs typeface="Arial"/>
                        </a:rPr>
                        <a:t>الوحدة </a:t>
                      </a:r>
                      <a:r>
                        <a:rPr lang="ar-SA" sz="2200" b="1" dirty="0">
                          <a:solidFill>
                            <a:srgbClr val="C00000"/>
                          </a:solidFill>
                          <a:effectLst/>
                          <a:latin typeface="Times New Roman"/>
                          <a:ea typeface="Times New Roman"/>
                          <a:cs typeface="Arial"/>
                        </a:rPr>
                        <a:t>الثالثة</a:t>
                      </a:r>
                      <a:endParaRPr lang="en-US" sz="2200" dirty="0">
                        <a:solidFill>
                          <a:srgbClr val="C00000"/>
                        </a:solidFill>
                        <a:effectLst/>
                        <a:latin typeface="Times New Roman"/>
                        <a:ea typeface="Times New Roman"/>
                        <a:cs typeface="Arial"/>
                      </a:endParaRPr>
                    </a:p>
                    <a:p>
                      <a:pPr algn="r" rtl="1">
                        <a:lnSpc>
                          <a:spcPct val="115000"/>
                        </a:lnSpc>
                        <a:spcAft>
                          <a:spcPts val="0"/>
                        </a:spcAft>
                      </a:pPr>
                      <a:r>
                        <a:rPr lang="ar-SA" sz="2200" b="1" dirty="0">
                          <a:solidFill>
                            <a:srgbClr val="C00000"/>
                          </a:solidFill>
                          <a:effectLst/>
                          <a:latin typeface="Times New Roman"/>
                          <a:ea typeface="Times New Roman"/>
                          <a:cs typeface="Arial"/>
                        </a:rPr>
                        <a:t> </a:t>
                      </a:r>
                      <a:r>
                        <a:rPr lang="ar-SA" sz="2200" b="1" dirty="0" smtClean="0">
                          <a:solidFill>
                            <a:srgbClr val="C00000"/>
                          </a:solidFill>
                          <a:effectLst/>
                          <a:latin typeface="Times New Roman"/>
                          <a:ea typeface="Times New Roman"/>
                          <a:cs typeface="Arial"/>
                        </a:rPr>
                        <a:t>الوحدة الرابعة</a:t>
                      </a:r>
                      <a:r>
                        <a:rPr lang="ar-EG" sz="2200" b="1" dirty="0" smtClean="0">
                          <a:solidFill>
                            <a:srgbClr val="C00000"/>
                          </a:solidFill>
                          <a:effectLst/>
                          <a:latin typeface="Times New Roman"/>
                          <a:ea typeface="Times New Roman"/>
                          <a:cs typeface="Arial"/>
                        </a:rPr>
                        <a:t> </a:t>
                      </a:r>
                    </a:p>
                    <a:p>
                      <a:pPr algn="r" rtl="1">
                        <a:lnSpc>
                          <a:spcPct val="115000"/>
                        </a:lnSpc>
                        <a:spcAft>
                          <a:spcPts val="0"/>
                        </a:spcAft>
                      </a:pPr>
                      <a:r>
                        <a:rPr lang="ar-EG" sz="2200" b="1" dirty="0" smtClean="0">
                          <a:solidFill>
                            <a:srgbClr val="C00000"/>
                          </a:solidFill>
                          <a:effectLst/>
                          <a:latin typeface="Times New Roman"/>
                          <a:ea typeface="Times New Roman"/>
                          <a:cs typeface="Arial"/>
                        </a:rPr>
                        <a:t>الوحدة الخامسة </a:t>
                      </a: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200" dirty="0">
                          <a:effectLst/>
                          <a:latin typeface="Times New Roman"/>
                          <a:ea typeface="Times New Roman"/>
                          <a:cs typeface="Arial"/>
                        </a:rPr>
                        <a:t>                                           </a:t>
                      </a:r>
                      <a:endParaRPr lang="en-US" sz="12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200" dirty="0">
                          <a:effectLst/>
                          <a:latin typeface="Times New Roman"/>
                          <a:ea typeface="Times New Roman"/>
                          <a:cs typeface="Arial"/>
                        </a:rPr>
                        <a:t> </a:t>
                      </a:r>
                      <a:endParaRPr lang="en-US" sz="12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200" dirty="0">
                          <a:effectLst/>
                          <a:latin typeface="Times New Roman"/>
                          <a:ea typeface="Times New Roman"/>
                          <a:cs typeface="Arial"/>
                        </a:rPr>
                        <a:t> </a:t>
                      </a:r>
                      <a:endParaRPr lang="en-US" sz="12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r" rtl="1">
                        <a:lnSpc>
                          <a:spcPct val="115000"/>
                        </a:lnSpc>
                        <a:spcAft>
                          <a:spcPts val="0"/>
                        </a:spcAft>
                      </a:pPr>
                      <a:endParaRPr lang="en-US" sz="12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EG" sz="2200" dirty="0" smtClean="0">
                          <a:solidFill>
                            <a:srgbClr val="C00000"/>
                          </a:solidFill>
                          <a:effectLst/>
                          <a:latin typeface="Times New Roman"/>
                          <a:ea typeface="Times New Roman"/>
                          <a:cs typeface="Arial"/>
                        </a:rPr>
                        <a:t>20</a:t>
                      </a:r>
                      <a:r>
                        <a:rPr lang="ar-SA" sz="2200" dirty="0" smtClean="0">
                          <a:solidFill>
                            <a:srgbClr val="C00000"/>
                          </a:solidFill>
                          <a:effectLst/>
                          <a:latin typeface="Times New Roman"/>
                          <a:ea typeface="Times New Roman"/>
                          <a:cs typeface="Arial"/>
                        </a:rPr>
                        <a:t> %</a:t>
                      </a:r>
                      <a:r>
                        <a:rPr lang="ar-SA" sz="2200" dirty="0">
                          <a:solidFill>
                            <a:srgbClr val="C00000"/>
                          </a:solidFill>
                          <a:effectLst/>
                          <a:latin typeface="Times New Roman"/>
                          <a:ea typeface="Times New Roman"/>
                          <a:cs typeface="Arial"/>
                        </a:rPr>
                        <a:t> </a:t>
                      </a:r>
                      <a:endParaRPr lang="en-US" sz="2200" dirty="0">
                        <a:solidFill>
                          <a:srgbClr val="C00000"/>
                        </a:solidFill>
                        <a:effectLst/>
                        <a:latin typeface="Times New Roman"/>
                        <a:ea typeface="Times New Roman"/>
                        <a:cs typeface="Arial"/>
                      </a:endParaRPr>
                    </a:p>
                    <a:p>
                      <a:pPr algn="ctr" rtl="1">
                        <a:lnSpc>
                          <a:spcPct val="115000"/>
                        </a:lnSpc>
                        <a:spcAft>
                          <a:spcPts val="0"/>
                        </a:spcAft>
                      </a:pPr>
                      <a:r>
                        <a:rPr lang="ar-EG" sz="2200" dirty="0" smtClean="0">
                          <a:solidFill>
                            <a:srgbClr val="C00000"/>
                          </a:solidFill>
                          <a:effectLst/>
                          <a:latin typeface="Times New Roman"/>
                          <a:ea typeface="Times New Roman"/>
                          <a:cs typeface="Arial"/>
                        </a:rPr>
                        <a:t>20</a:t>
                      </a:r>
                      <a:r>
                        <a:rPr lang="ar-SA" sz="2200" dirty="0" smtClean="0">
                          <a:solidFill>
                            <a:srgbClr val="C00000"/>
                          </a:solidFill>
                          <a:effectLst/>
                          <a:latin typeface="Times New Roman"/>
                          <a:ea typeface="Times New Roman"/>
                          <a:cs typeface="Arial"/>
                        </a:rPr>
                        <a:t> %</a:t>
                      </a:r>
                      <a:r>
                        <a:rPr lang="ar-SA" sz="2200" dirty="0">
                          <a:solidFill>
                            <a:srgbClr val="C00000"/>
                          </a:solidFill>
                          <a:effectLst/>
                          <a:latin typeface="Times New Roman"/>
                          <a:ea typeface="Times New Roman"/>
                          <a:cs typeface="Arial"/>
                        </a:rPr>
                        <a:t> </a:t>
                      </a:r>
                      <a:endParaRPr lang="en-US" sz="2200" dirty="0">
                        <a:solidFill>
                          <a:srgbClr val="C00000"/>
                        </a:solidFill>
                        <a:effectLst/>
                        <a:latin typeface="Times New Roman"/>
                        <a:ea typeface="Times New Roman"/>
                        <a:cs typeface="Arial"/>
                      </a:endParaRPr>
                    </a:p>
                    <a:p>
                      <a:pPr algn="ctr" rtl="1">
                        <a:lnSpc>
                          <a:spcPct val="115000"/>
                        </a:lnSpc>
                        <a:spcAft>
                          <a:spcPts val="0"/>
                        </a:spcAft>
                      </a:pPr>
                      <a:r>
                        <a:rPr lang="ar-EG" sz="2200" dirty="0" smtClean="0">
                          <a:solidFill>
                            <a:srgbClr val="C00000"/>
                          </a:solidFill>
                          <a:effectLst/>
                          <a:latin typeface="Times New Roman"/>
                          <a:ea typeface="Times New Roman"/>
                          <a:cs typeface="Arial"/>
                        </a:rPr>
                        <a:t>40</a:t>
                      </a:r>
                      <a:r>
                        <a:rPr lang="ar-SA" sz="2200" dirty="0" smtClean="0">
                          <a:solidFill>
                            <a:srgbClr val="C00000"/>
                          </a:solidFill>
                          <a:effectLst/>
                          <a:latin typeface="Times New Roman"/>
                          <a:ea typeface="Times New Roman"/>
                          <a:cs typeface="Arial"/>
                        </a:rPr>
                        <a:t> %</a:t>
                      </a:r>
                      <a:r>
                        <a:rPr lang="ar-SA" sz="2200" dirty="0">
                          <a:solidFill>
                            <a:srgbClr val="C00000"/>
                          </a:solidFill>
                          <a:effectLst/>
                          <a:latin typeface="Times New Roman"/>
                          <a:ea typeface="Times New Roman"/>
                          <a:cs typeface="Arial"/>
                        </a:rPr>
                        <a:t> </a:t>
                      </a:r>
                      <a:endParaRPr lang="en-US" sz="2200" dirty="0">
                        <a:solidFill>
                          <a:srgbClr val="C00000"/>
                        </a:solidFill>
                        <a:effectLst/>
                        <a:latin typeface="Times New Roman"/>
                        <a:ea typeface="Times New Roman"/>
                        <a:cs typeface="Arial"/>
                      </a:endParaRPr>
                    </a:p>
                    <a:p>
                      <a:pPr algn="ctr" rtl="1">
                        <a:lnSpc>
                          <a:spcPct val="115000"/>
                        </a:lnSpc>
                        <a:spcAft>
                          <a:spcPts val="0"/>
                        </a:spcAft>
                      </a:pPr>
                      <a:r>
                        <a:rPr lang="ar-EG" sz="2200" dirty="0" smtClean="0">
                          <a:solidFill>
                            <a:srgbClr val="C00000"/>
                          </a:solidFill>
                          <a:effectLst/>
                          <a:latin typeface="Times New Roman"/>
                          <a:ea typeface="Times New Roman"/>
                          <a:cs typeface="Arial"/>
                        </a:rPr>
                        <a:t>10</a:t>
                      </a:r>
                      <a:r>
                        <a:rPr lang="ar-SA" sz="2200" dirty="0" smtClean="0">
                          <a:solidFill>
                            <a:srgbClr val="C00000"/>
                          </a:solidFill>
                          <a:effectLst/>
                          <a:latin typeface="Times New Roman"/>
                          <a:ea typeface="Times New Roman"/>
                          <a:cs typeface="Arial"/>
                        </a:rPr>
                        <a:t> %</a:t>
                      </a:r>
                      <a:r>
                        <a:rPr lang="ar-EG" sz="2200" baseline="0" dirty="0" smtClean="0">
                          <a:solidFill>
                            <a:srgbClr val="C00000"/>
                          </a:solidFill>
                          <a:effectLst/>
                          <a:latin typeface="Times New Roman"/>
                          <a:ea typeface="Times New Roman"/>
                          <a:cs typeface="Arial"/>
                        </a:rPr>
                        <a:t>  </a:t>
                      </a:r>
                    </a:p>
                    <a:p>
                      <a:pPr marL="0" marR="0" lvl="0" indent="0" algn="ctr" defTabSz="914400" rtl="1" eaLnBrk="1" fontAlgn="auto" latinLnBrk="0" hangingPunct="1">
                        <a:lnSpc>
                          <a:spcPct val="115000"/>
                        </a:lnSpc>
                        <a:spcBef>
                          <a:spcPts val="0"/>
                        </a:spcBef>
                        <a:spcAft>
                          <a:spcPts val="0"/>
                        </a:spcAft>
                        <a:buClrTx/>
                        <a:buSzTx/>
                        <a:buFontTx/>
                        <a:buNone/>
                        <a:tabLst/>
                        <a:defRPr/>
                      </a:pP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10</a:t>
                      </a:r>
                      <a:r>
                        <a:rPr kumimoji="0" lang="ar-SA" sz="2200" b="0" i="0" u="none" strike="noStrike" kern="1200" cap="none" spc="0" normalizeH="0" baseline="0" noProof="0" dirty="0" smtClean="0">
                          <a:ln>
                            <a:noFill/>
                          </a:ln>
                          <a:solidFill>
                            <a:srgbClr val="C00000"/>
                          </a:solidFill>
                          <a:effectLst/>
                          <a:uLnTx/>
                          <a:uFillTx/>
                          <a:latin typeface="Times New Roman"/>
                          <a:ea typeface="Times New Roman"/>
                          <a:cs typeface="+mn-cs"/>
                        </a:rPr>
                        <a:t> %</a:t>
                      </a: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  </a:t>
                      </a: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r h="685800">
                <a:tc>
                  <a:txBody>
                    <a:bodyPr/>
                    <a:lstStyle/>
                    <a:p>
                      <a:pPr algn="r" rtl="1">
                        <a:lnSpc>
                          <a:spcPct val="115000"/>
                        </a:lnSpc>
                        <a:spcAft>
                          <a:spcPts val="0"/>
                        </a:spcAft>
                      </a:pPr>
                      <a:r>
                        <a:rPr lang="ar-SA" sz="1800" b="1" dirty="0">
                          <a:solidFill>
                            <a:srgbClr val="C00000"/>
                          </a:solidFill>
                          <a:effectLst/>
                          <a:latin typeface="Times New Roman"/>
                          <a:ea typeface="Times New Roman"/>
                          <a:cs typeface="Arial"/>
                        </a:rPr>
                        <a:t>الأوزان النسبية للأهداف </a:t>
                      </a:r>
                      <a:endParaRPr lang="en-US" sz="18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EG" sz="1800" b="1" dirty="0" smtClean="0">
                          <a:solidFill>
                            <a:srgbClr val="C00000"/>
                          </a:solidFill>
                          <a:effectLst/>
                          <a:latin typeface="Times New Roman"/>
                          <a:ea typeface="Times New Roman"/>
                          <a:cs typeface="Arial"/>
                        </a:rPr>
                        <a:t>20</a:t>
                      </a:r>
                      <a:r>
                        <a:rPr lang="ar-SA" sz="1800" b="1" dirty="0" smtClean="0">
                          <a:solidFill>
                            <a:srgbClr val="C00000"/>
                          </a:solidFill>
                          <a:effectLst/>
                          <a:latin typeface="Times New Roman"/>
                          <a:ea typeface="Times New Roman"/>
                          <a:cs typeface="Arial"/>
                        </a:rPr>
                        <a:t> </a:t>
                      </a:r>
                      <a:r>
                        <a:rPr lang="ar-SA" sz="1800" b="1" dirty="0">
                          <a:solidFill>
                            <a:srgbClr val="C00000"/>
                          </a:solidFill>
                          <a:effectLst/>
                          <a:latin typeface="Times New Roman"/>
                          <a:ea typeface="Times New Roman"/>
                          <a:cs typeface="Arial"/>
                        </a:rPr>
                        <a:t>%</a:t>
                      </a:r>
                      <a:endParaRPr lang="en-US" sz="18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EG" sz="1800" b="1" dirty="0" smtClean="0">
                          <a:solidFill>
                            <a:srgbClr val="C00000"/>
                          </a:solidFill>
                          <a:effectLst/>
                          <a:latin typeface="Times New Roman"/>
                          <a:ea typeface="Times New Roman"/>
                          <a:cs typeface="Arial"/>
                        </a:rPr>
                        <a:t>40</a:t>
                      </a:r>
                      <a:r>
                        <a:rPr lang="ar-SA" sz="1800" b="1" dirty="0" smtClean="0">
                          <a:solidFill>
                            <a:srgbClr val="C00000"/>
                          </a:solidFill>
                          <a:effectLst/>
                          <a:latin typeface="Times New Roman"/>
                          <a:ea typeface="Times New Roman"/>
                          <a:cs typeface="Arial"/>
                        </a:rPr>
                        <a:t> </a:t>
                      </a:r>
                      <a:r>
                        <a:rPr lang="ar-SA" sz="1800" b="1" dirty="0">
                          <a:solidFill>
                            <a:srgbClr val="C00000"/>
                          </a:solidFill>
                          <a:effectLst/>
                          <a:latin typeface="Times New Roman"/>
                          <a:ea typeface="Times New Roman"/>
                          <a:cs typeface="Arial"/>
                        </a:rPr>
                        <a:t>%</a:t>
                      </a:r>
                      <a:endParaRPr lang="en-US" sz="18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EG" sz="1800" b="1" dirty="0" smtClean="0">
                          <a:solidFill>
                            <a:srgbClr val="C00000"/>
                          </a:solidFill>
                          <a:effectLst/>
                          <a:latin typeface="Times New Roman"/>
                          <a:ea typeface="Times New Roman"/>
                          <a:cs typeface="Arial"/>
                        </a:rPr>
                        <a:t>30</a:t>
                      </a:r>
                      <a:r>
                        <a:rPr lang="ar-SA" sz="1800" b="1" dirty="0" smtClean="0">
                          <a:solidFill>
                            <a:srgbClr val="C00000"/>
                          </a:solidFill>
                          <a:effectLst/>
                          <a:latin typeface="Times New Roman"/>
                          <a:ea typeface="Times New Roman"/>
                          <a:cs typeface="Arial"/>
                        </a:rPr>
                        <a:t> </a:t>
                      </a:r>
                      <a:r>
                        <a:rPr lang="ar-SA" sz="1800" b="1" dirty="0">
                          <a:solidFill>
                            <a:srgbClr val="C00000"/>
                          </a:solidFill>
                          <a:effectLst/>
                          <a:latin typeface="Times New Roman"/>
                          <a:ea typeface="Times New Roman"/>
                          <a:cs typeface="Arial"/>
                        </a:rPr>
                        <a:t>%</a:t>
                      </a:r>
                      <a:endParaRPr lang="en-US" sz="18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lvl="0" indent="0" algn="ctr" defTabSz="914400" rtl="1" eaLnBrk="1" fontAlgn="auto" latinLnBrk="0" hangingPunct="1">
                        <a:lnSpc>
                          <a:spcPct val="115000"/>
                        </a:lnSpc>
                        <a:spcBef>
                          <a:spcPts val="0"/>
                        </a:spcBef>
                        <a:spcAft>
                          <a:spcPts val="0"/>
                        </a:spcAft>
                        <a:buClrTx/>
                        <a:buSzTx/>
                        <a:buFontTx/>
                        <a:buNone/>
                        <a:tabLst/>
                        <a:defRPr/>
                      </a:pPr>
                      <a:r>
                        <a:rPr kumimoji="0" lang="ar-EG" sz="1800" b="1" i="0" u="none" strike="noStrike" kern="1200" cap="none" spc="0" normalizeH="0" baseline="0" noProof="0" dirty="0" smtClean="0">
                          <a:ln>
                            <a:noFill/>
                          </a:ln>
                          <a:solidFill>
                            <a:srgbClr val="C00000"/>
                          </a:solidFill>
                          <a:effectLst/>
                          <a:uLnTx/>
                          <a:uFillTx/>
                          <a:latin typeface="Times New Roman"/>
                          <a:ea typeface="Times New Roman"/>
                          <a:cs typeface="+mn-cs"/>
                        </a:rPr>
                        <a:t>10</a:t>
                      </a:r>
                      <a:r>
                        <a:rPr kumimoji="0" lang="ar-SA" sz="1800" b="1" i="0" u="none" strike="noStrike" kern="1200" cap="none" spc="0" normalizeH="0" baseline="0" noProof="0" dirty="0" smtClean="0">
                          <a:ln>
                            <a:noFill/>
                          </a:ln>
                          <a:solidFill>
                            <a:srgbClr val="C00000"/>
                          </a:solidFill>
                          <a:effectLst/>
                          <a:uLnTx/>
                          <a:uFillTx/>
                          <a:latin typeface="Times New Roman"/>
                          <a:ea typeface="Times New Roman"/>
                          <a:cs typeface="+mn-cs"/>
                        </a:rPr>
                        <a:t> %</a:t>
                      </a:r>
                      <a:endParaRPr kumimoji="0" lang="en-US" sz="1800" b="0" i="0" u="none" strike="noStrike" kern="1200" cap="none" spc="0" normalizeH="0" baseline="0" noProof="0" dirty="0" smtClean="0">
                        <a:ln>
                          <a:noFill/>
                        </a:ln>
                        <a:solidFill>
                          <a:srgbClr val="C00000"/>
                        </a:solidFill>
                        <a:effectLst/>
                        <a:uLnTx/>
                        <a:uFillTx/>
                        <a:latin typeface="Times New Roman"/>
                        <a:ea typeface="Times New Roman"/>
                        <a:cs typeface="Arial"/>
                      </a:endParaRPr>
                    </a:p>
                    <a:p>
                      <a:pPr algn="ctr" rtl="1">
                        <a:lnSpc>
                          <a:spcPct val="115000"/>
                        </a:lnSpc>
                        <a:spcAft>
                          <a:spcPts val="0"/>
                        </a:spcAft>
                      </a:pPr>
                      <a:endParaRPr lang="en-US" sz="18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800" b="1" dirty="0">
                          <a:solidFill>
                            <a:srgbClr val="C00000"/>
                          </a:solidFill>
                          <a:effectLst/>
                          <a:latin typeface="Times New Roman"/>
                          <a:ea typeface="Times New Roman"/>
                          <a:cs typeface="Arial"/>
                        </a:rPr>
                        <a:t>100 %</a:t>
                      </a:r>
                      <a:endParaRPr lang="en-US" sz="18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bl>
          </a:graphicData>
        </a:graphic>
      </p:graphicFrame>
      <p:cxnSp>
        <p:nvCxnSpPr>
          <p:cNvPr id="11" name="Straight Connector 10"/>
          <p:cNvCxnSpPr>
            <a:cxnSpLocks noChangeShapeType="1"/>
          </p:cNvCxnSpPr>
          <p:nvPr/>
        </p:nvCxnSpPr>
        <p:spPr bwMode="auto">
          <a:xfrm flipH="1">
            <a:off x="7239000" y="2372139"/>
            <a:ext cx="1028700" cy="6858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Rectangle 3"/>
          <p:cNvSpPr>
            <a:spLocks noChangeArrowheads="1"/>
          </p:cNvSpPr>
          <p:nvPr/>
        </p:nvSpPr>
        <p:spPr bwMode="auto">
          <a:xfrm>
            <a:off x="2831608" y="1479129"/>
            <a:ext cx="4144084" cy="587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rtl="1">
              <a:lnSpc>
                <a:spcPct val="115000"/>
              </a:lnSpc>
            </a:pPr>
            <a:r>
              <a:rPr lang="ar-EG" sz="2800" dirty="0" smtClean="0">
                <a:solidFill>
                  <a:srgbClr val="C00000"/>
                </a:solidFill>
                <a:latin typeface="Arial" pitchFamily="34" charset="0"/>
              </a:rPr>
              <a:t>جدول مواصفات لاختبار </a:t>
            </a:r>
            <a:r>
              <a:rPr lang="ar-EG" sz="2800" dirty="0" smtClean="0">
                <a:solidFill>
                  <a:srgbClr val="C00000"/>
                </a:solidFill>
                <a:latin typeface="Times New Roman"/>
                <a:ea typeface="Times New Roman"/>
              </a:rPr>
              <a:t>100</a:t>
            </a:r>
            <a:r>
              <a:rPr lang="ar-SA" sz="2800" dirty="0" smtClean="0">
                <a:solidFill>
                  <a:srgbClr val="C00000"/>
                </a:solidFill>
                <a:latin typeface="Times New Roman"/>
                <a:ea typeface="Times New Roman"/>
              </a:rPr>
              <a:t> </a:t>
            </a:r>
            <a:r>
              <a:rPr lang="ar-SA" sz="2800" dirty="0">
                <a:solidFill>
                  <a:srgbClr val="C00000"/>
                </a:solidFill>
                <a:latin typeface="Times New Roman"/>
                <a:ea typeface="Times New Roman"/>
              </a:rPr>
              <a:t>% </a:t>
            </a:r>
            <a:endParaRPr lang="en-US" sz="2800" dirty="0">
              <a:solidFill>
                <a:srgbClr val="C00000"/>
              </a:solidFill>
              <a:latin typeface="Times New Roman"/>
              <a:ea typeface="Times New Roman"/>
              <a:cs typeface="Arial"/>
            </a:endParaRPr>
          </a:p>
        </p:txBody>
      </p:sp>
      <p:sp>
        <p:nvSpPr>
          <p:cNvPr id="13" name="AutoShape 152"/>
          <p:cNvSpPr>
            <a:spLocks noChangeArrowheads="1"/>
          </p:cNvSpPr>
          <p:nvPr/>
        </p:nvSpPr>
        <p:spPr bwMode="auto">
          <a:xfrm>
            <a:off x="3505200" y="2984025"/>
            <a:ext cx="3733800" cy="1027666"/>
          </a:xfrm>
          <a:prstGeom prst="wedgeEllipseCallout">
            <a:avLst>
              <a:gd name="adj1" fmla="val 62347"/>
              <a:gd name="adj2" fmla="val -45171"/>
            </a:avLst>
          </a:prstGeom>
          <a:gradFill rotWithShape="1">
            <a:gsLst>
              <a:gs pos="0">
                <a:srgbClr val="00CC99"/>
              </a:gs>
              <a:gs pos="50000">
                <a:srgbClr val="FFFFFF"/>
              </a:gs>
              <a:gs pos="100000">
                <a:srgbClr val="00CC99"/>
              </a:gs>
            </a:gsLst>
            <a:lin ang="54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SA" sz="1800" b="0" i="0" u="none" strike="noStrike" kern="0" cap="none" spc="0" normalizeH="0" baseline="0" noProof="0" dirty="0">
                <a:ln>
                  <a:noFill/>
                </a:ln>
                <a:solidFill>
                  <a:sysClr val="windowText" lastClr="000000"/>
                </a:solidFill>
                <a:effectLst/>
                <a:uLnTx/>
                <a:uFillTx/>
                <a:latin typeface="Tahoma" pitchFamily="34" charset="0"/>
                <a:cs typeface="Tahoma" pitchFamily="34" charset="0"/>
              </a:rPr>
              <a:t>1- تحديد موضوعات </a:t>
            </a:r>
            <a:r>
              <a:rPr kumimoji="0" lang="ar-EG" sz="1800" b="0" i="0" u="none" strike="noStrike" kern="0" cap="none" spc="0" normalizeH="0" baseline="0" noProof="0" dirty="0" smtClean="0">
                <a:ln>
                  <a:noFill/>
                </a:ln>
                <a:solidFill>
                  <a:sysClr val="windowText" lastClr="000000"/>
                </a:solidFill>
                <a:effectLst/>
                <a:uLnTx/>
                <a:uFillTx/>
                <a:latin typeface="Tahoma" pitchFamily="34" charset="0"/>
                <a:cs typeface="Tahoma" pitchFamily="34" charset="0"/>
              </a:rPr>
              <a:t>المقرر </a:t>
            </a:r>
            <a:r>
              <a:rPr kumimoji="0" lang="ar-SA" sz="1800" b="0" i="0" u="none" strike="noStrike" kern="0" cap="none" spc="0" normalizeH="0" baseline="0" noProof="0" dirty="0" smtClean="0">
                <a:ln>
                  <a:noFill/>
                </a:ln>
                <a:solidFill>
                  <a:sysClr val="windowText" lastClr="000000"/>
                </a:solidFill>
                <a:effectLst/>
                <a:uLnTx/>
                <a:uFillTx/>
                <a:latin typeface="Tahoma" pitchFamily="34" charset="0"/>
                <a:cs typeface="Tahoma" pitchFamily="34" charset="0"/>
              </a:rPr>
              <a:t>وعدد </a:t>
            </a:r>
            <a:r>
              <a:rPr kumimoji="0" lang="ar-EG" sz="1800" b="0" i="0" u="none" strike="noStrike" kern="0" cap="none" spc="0" normalizeH="0" baseline="0" noProof="0" dirty="0" smtClean="0">
                <a:ln>
                  <a:noFill/>
                </a:ln>
                <a:solidFill>
                  <a:sysClr val="windowText" lastClr="000000"/>
                </a:solidFill>
                <a:effectLst/>
                <a:uLnTx/>
                <a:uFillTx/>
                <a:latin typeface="Tahoma" pitchFamily="34" charset="0"/>
                <a:cs typeface="Tahoma" pitchFamily="34" charset="0"/>
              </a:rPr>
              <a:t>ساعات تدريس </a:t>
            </a:r>
            <a:r>
              <a:rPr kumimoji="0" lang="ar-SA" sz="1800" b="0" i="0" u="none" strike="noStrike" kern="0" cap="none" spc="0" normalizeH="0" baseline="0" noProof="0" dirty="0" smtClean="0">
                <a:ln>
                  <a:noFill/>
                </a:ln>
                <a:solidFill>
                  <a:sysClr val="windowText" lastClr="000000"/>
                </a:solidFill>
                <a:effectLst/>
                <a:uLnTx/>
                <a:uFillTx/>
                <a:latin typeface="Tahoma" pitchFamily="34" charset="0"/>
                <a:cs typeface="Tahoma" pitchFamily="34" charset="0"/>
              </a:rPr>
              <a:t>كل </a:t>
            </a:r>
            <a:r>
              <a:rPr kumimoji="0" lang="ar-SA" sz="1800" b="0" i="0" u="none" strike="noStrike" kern="0" cap="none" spc="0" normalizeH="0" baseline="0" noProof="0" dirty="0">
                <a:ln>
                  <a:noFill/>
                </a:ln>
                <a:solidFill>
                  <a:sysClr val="windowText" lastClr="000000"/>
                </a:solidFill>
                <a:effectLst/>
                <a:uLnTx/>
                <a:uFillTx/>
                <a:latin typeface="Tahoma" pitchFamily="34" charset="0"/>
                <a:cs typeface="Tahoma" pitchFamily="34" charset="0"/>
              </a:rPr>
              <a:t>موضوع</a:t>
            </a:r>
            <a:endParaRPr kumimoji="0" lang="en-US" sz="1800" b="0" i="0" u="none" strike="noStrike" kern="0" cap="none" spc="0" normalizeH="0" baseline="0" noProof="0" dirty="0">
              <a:ln>
                <a:noFill/>
              </a:ln>
              <a:solidFill>
                <a:sysClr val="windowText" lastClr="000000"/>
              </a:solidFill>
              <a:effectLst/>
              <a:uLnTx/>
              <a:uFillTx/>
              <a:latin typeface="Tahoma" pitchFamily="34" charset="0"/>
              <a:cs typeface="Tahoma" pitchFamily="34" charset="0"/>
            </a:endParaRPr>
          </a:p>
        </p:txBody>
      </p:sp>
      <p:sp>
        <p:nvSpPr>
          <p:cNvPr id="14" name="AutoShape 153"/>
          <p:cNvSpPr>
            <a:spLocks noChangeArrowheads="1"/>
          </p:cNvSpPr>
          <p:nvPr/>
        </p:nvSpPr>
        <p:spPr bwMode="auto">
          <a:xfrm>
            <a:off x="3059906" y="4114800"/>
            <a:ext cx="3024187" cy="1296988"/>
          </a:xfrm>
          <a:prstGeom prst="wedgeEllipseCallout">
            <a:avLst>
              <a:gd name="adj1" fmla="val -74722"/>
              <a:gd name="adj2" fmla="val -30292"/>
            </a:avLst>
          </a:prstGeom>
          <a:gradFill rotWithShape="1">
            <a:gsLst>
              <a:gs pos="0">
                <a:srgbClr val="00CC99"/>
              </a:gs>
              <a:gs pos="50000">
                <a:srgbClr val="FFFFFF"/>
              </a:gs>
              <a:gs pos="100000">
                <a:srgbClr val="00CC99"/>
              </a:gs>
            </a:gsLst>
            <a:lin ang="54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SA" sz="1800" b="0" i="0" u="none" strike="noStrike" kern="0" cap="none" spc="0" normalizeH="0" baseline="0" noProof="0" dirty="0">
                <a:ln>
                  <a:noFill/>
                </a:ln>
                <a:solidFill>
                  <a:sysClr val="windowText" lastClr="000000"/>
                </a:solidFill>
                <a:effectLst/>
                <a:uLnTx/>
                <a:uFillTx/>
                <a:latin typeface="Tahoma" pitchFamily="34" charset="0"/>
                <a:cs typeface="Tahoma" pitchFamily="34" charset="0"/>
              </a:rPr>
              <a:t>2- تحديد الوزن النسبي لموضوعات المادة الدراسية</a:t>
            </a:r>
            <a:endParaRPr kumimoji="0" lang="en-US" sz="1800" b="0" i="0" u="none" strike="noStrike" kern="0" cap="none" spc="0" normalizeH="0" baseline="0" noProof="0" dirty="0">
              <a:ln>
                <a:noFill/>
              </a:ln>
              <a:solidFill>
                <a:sysClr val="windowText" lastClr="000000"/>
              </a:solidFill>
              <a:effectLst/>
              <a:uLnTx/>
              <a:uFillTx/>
              <a:latin typeface="Tahoma" pitchFamily="34" charset="0"/>
              <a:cs typeface="Tahoma" pitchFamily="34" charset="0"/>
            </a:endParaRPr>
          </a:p>
        </p:txBody>
      </p:sp>
      <p:sp>
        <p:nvSpPr>
          <p:cNvPr id="15"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36996606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2" fill="hold" grpId="1" nodeType="clickEffect">
                                  <p:stCondLst>
                                    <p:cond delay="0"/>
                                  </p:stCondLst>
                                  <p:childTnLst>
                                    <p:anim calcmode="lin" valueType="num">
                                      <p:cBhvr additive="base">
                                        <p:cTn id="12" dur="500"/>
                                        <p:tgtEl>
                                          <p:spTgt spid="13"/>
                                        </p:tgtEl>
                                        <p:attrNameLst>
                                          <p:attrName>ppt_x</p:attrName>
                                        </p:attrNameLst>
                                      </p:cBhvr>
                                      <p:tavLst>
                                        <p:tav tm="0">
                                          <p:val>
                                            <p:strVal val="ppt_x"/>
                                          </p:val>
                                        </p:tav>
                                        <p:tav tm="100000">
                                          <p:val>
                                            <p:strVal val="1+ppt_w/2"/>
                                          </p:val>
                                        </p:tav>
                                      </p:tavLst>
                                    </p:anim>
                                    <p:anim calcmode="lin" valueType="num">
                                      <p:cBhvr additive="base">
                                        <p:cTn id="13" dur="500"/>
                                        <p:tgtEl>
                                          <p:spTgt spid="13"/>
                                        </p:tgtEl>
                                        <p:attrNameLst>
                                          <p:attrName>ppt_y</p:attrName>
                                        </p:attrNameLst>
                                      </p:cBhvr>
                                      <p:tavLst>
                                        <p:tav tm="0">
                                          <p:val>
                                            <p:strVal val="ppt_y"/>
                                          </p:val>
                                        </p:tav>
                                        <p:tav tm="100000">
                                          <p:val>
                                            <p:strVal val="ppt_y"/>
                                          </p:val>
                                        </p:tav>
                                      </p:tavLst>
                                    </p:anim>
                                    <p:set>
                                      <p:cBhvr>
                                        <p:cTn id="14" dur="1" fill="hold">
                                          <p:stCondLst>
                                            <p:cond delay="499"/>
                                          </p:stCondLst>
                                        </p:cTn>
                                        <p:tgtEl>
                                          <p:spTgt spid="13"/>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1+#ppt_w/2"/>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xit" presetSubtype="9" fill="hold" grpId="1" nodeType="clickEffect">
                                  <p:stCondLst>
                                    <p:cond delay="0"/>
                                  </p:stCondLst>
                                  <p:childTnLst>
                                    <p:anim calcmode="lin" valueType="num">
                                      <p:cBhvr additive="base">
                                        <p:cTn id="24" dur="500"/>
                                        <p:tgtEl>
                                          <p:spTgt spid="14"/>
                                        </p:tgtEl>
                                        <p:attrNameLst>
                                          <p:attrName>ppt_x</p:attrName>
                                        </p:attrNameLst>
                                      </p:cBhvr>
                                      <p:tavLst>
                                        <p:tav tm="0">
                                          <p:val>
                                            <p:strVal val="ppt_x"/>
                                          </p:val>
                                        </p:tav>
                                        <p:tav tm="100000">
                                          <p:val>
                                            <p:strVal val="0-ppt_w/2"/>
                                          </p:val>
                                        </p:tav>
                                      </p:tavLst>
                                    </p:anim>
                                    <p:anim calcmode="lin" valueType="num">
                                      <p:cBhvr additive="base">
                                        <p:cTn id="25" dur="500"/>
                                        <p:tgtEl>
                                          <p:spTgt spid="14"/>
                                        </p:tgtEl>
                                        <p:attrNameLst>
                                          <p:attrName>ppt_y</p:attrName>
                                        </p:attrNameLst>
                                      </p:cBhvr>
                                      <p:tavLst>
                                        <p:tav tm="0">
                                          <p:val>
                                            <p:strVal val="ppt_y"/>
                                          </p:val>
                                        </p:tav>
                                        <p:tav tm="100000">
                                          <p:val>
                                            <p:strVal val="0-ppt_h/2"/>
                                          </p:val>
                                        </p:tav>
                                      </p:tavLst>
                                    </p:anim>
                                    <p:set>
                                      <p:cBhvr>
                                        <p:cTn id="26"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4" grpId="0" animBg="1"/>
      <p:bldP spid="14"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Oval 4"/>
          <p:cNvSpPr>
            <a:spLocks noChangeArrowheads="1"/>
          </p:cNvSpPr>
          <p:nvPr/>
        </p:nvSpPr>
        <p:spPr bwMode="auto">
          <a:xfrm>
            <a:off x="7092280" y="1519994"/>
            <a:ext cx="1584325" cy="1800225"/>
          </a:xfrm>
          <a:prstGeom prst="ellipse">
            <a:avLst/>
          </a:prstGeom>
          <a:gradFill flip="none" rotWithShape="1">
            <a:gsLst>
              <a:gs pos="25000">
                <a:schemeClr val="bg1"/>
              </a:gs>
              <a:gs pos="50000">
                <a:srgbClr val="9CB86E"/>
              </a:gs>
              <a:gs pos="100000">
                <a:srgbClr val="156B13"/>
              </a:gs>
            </a:gsLst>
            <a:path path="rect">
              <a:fillToRect l="100000" t="100000"/>
            </a:path>
            <a:tileRect r="-100000" b="-100000"/>
          </a:gradFill>
          <a:ln w="9525">
            <a:round/>
            <a:headEnd/>
            <a:tailEnd/>
          </a:ln>
          <a:effectLst/>
          <a:scene3d>
            <a:camera prst="legacyObliqueTopLeft"/>
            <a:lightRig rig="legacyFlat3" dir="t"/>
          </a:scene3d>
          <a:sp3d extrusionH="430200" contourW="12700" prstMaterial="legacyMatte">
            <a:bevelT w="13500" h="13500" prst="angle"/>
            <a:bevelB w="13500" h="13500" prst="angle"/>
            <a:extrusionClr>
              <a:schemeClr val="accent5">
                <a:lumMod val="40000"/>
                <a:lumOff val="60000"/>
              </a:schemeClr>
            </a:extrusionClr>
            <a:contourClr>
              <a:schemeClr val="bg1"/>
            </a:contourClr>
          </a:sp3d>
        </p:spPr>
        <p:txBody>
          <a:bodyPr wrap="none" anchor="ctr">
            <a:flatTx/>
          </a:bodyPr>
          <a:lstStyle/>
          <a:p>
            <a:pPr algn="ctr" rtl="1"/>
            <a:r>
              <a:rPr lang="ar-SA" sz="2800" dirty="0">
                <a:solidFill>
                  <a:prstClr val="black"/>
                </a:solidFill>
                <a:cs typeface="PT Bold Heading" pitchFamily="2" charset="-78"/>
              </a:rPr>
              <a:t>المنهج</a:t>
            </a:r>
            <a:endParaRPr lang="en-US" sz="2800" dirty="0">
              <a:solidFill>
                <a:prstClr val="black"/>
              </a:solidFill>
              <a:cs typeface="PT Bold Heading" pitchFamily="2" charset="-78"/>
            </a:endParaRPr>
          </a:p>
        </p:txBody>
      </p:sp>
      <p:sp>
        <p:nvSpPr>
          <p:cNvPr id="10245" name="Oval 5"/>
          <p:cNvSpPr>
            <a:spLocks noChangeArrowheads="1"/>
          </p:cNvSpPr>
          <p:nvPr/>
        </p:nvSpPr>
        <p:spPr bwMode="auto">
          <a:xfrm>
            <a:off x="3635375" y="4654699"/>
            <a:ext cx="1584325" cy="1798637"/>
          </a:xfrm>
          <a:prstGeom prst="ellipse">
            <a:avLst/>
          </a:prstGeom>
          <a:gradFill flip="none" rotWithShape="1">
            <a:gsLst>
              <a:gs pos="23000">
                <a:schemeClr val="bg1"/>
              </a:gs>
              <a:gs pos="17999">
                <a:srgbClr val="FEE7F2"/>
              </a:gs>
              <a:gs pos="36000">
                <a:srgbClr val="FAC77D"/>
              </a:gs>
              <a:gs pos="61000">
                <a:srgbClr val="FBA97D"/>
              </a:gs>
              <a:gs pos="82001">
                <a:srgbClr val="FBD49C"/>
              </a:gs>
              <a:gs pos="100000">
                <a:srgbClr val="FEE7F2"/>
              </a:gs>
            </a:gsLst>
            <a:path path="circle">
              <a:fillToRect l="100000" t="100000"/>
            </a:path>
            <a:tileRect r="-100000" b="-100000"/>
          </a:gradFill>
          <a:ln w="9525">
            <a:round/>
            <a:headEnd/>
            <a:tailEnd/>
          </a:ln>
          <a:effectLst/>
          <a:scene3d>
            <a:camera prst="legacyObliqueTopLeft"/>
            <a:lightRig rig="legacyFlat3" dir="t"/>
          </a:scene3d>
          <a:sp3d extrusionH="430200" prstMaterial="legacyMatte">
            <a:bevelT w="13500" h="13500" prst="angle"/>
            <a:bevelB w="13500" h="13500" prst="angle"/>
            <a:extrusionClr>
              <a:srgbClr val="FFE181"/>
            </a:extrusionClr>
          </a:sp3d>
        </p:spPr>
        <p:txBody>
          <a:bodyPr wrap="none" anchor="ctr">
            <a:flatTx/>
          </a:bodyPr>
          <a:lstStyle/>
          <a:p>
            <a:pPr algn="ctr" rtl="1"/>
            <a:r>
              <a:rPr lang="ar-SA" sz="3200" dirty="0">
                <a:solidFill>
                  <a:prstClr val="black"/>
                </a:solidFill>
                <a:cs typeface="PT Bold Heading" pitchFamily="2" charset="-78"/>
              </a:rPr>
              <a:t>السؤال</a:t>
            </a:r>
            <a:endParaRPr lang="en-US" sz="3200" dirty="0">
              <a:solidFill>
                <a:prstClr val="black"/>
              </a:solidFill>
              <a:cs typeface="PT Bold Heading" pitchFamily="2" charset="-78"/>
            </a:endParaRPr>
          </a:p>
        </p:txBody>
      </p:sp>
      <p:sp>
        <p:nvSpPr>
          <p:cNvPr id="10246" name="Oval 6"/>
          <p:cNvSpPr>
            <a:spLocks noChangeArrowheads="1"/>
          </p:cNvSpPr>
          <p:nvPr/>
        </p:nvSpPr>
        <p:spPr bwMode="auto">
          <a:xfrm>
            <a:off x="539750" y="4654699"/>
            <a:ext cx="1584325" cy="1727200"/>
          </a:xfrm>
          <a:prstGeom prst="ellipse">
            <a:avLst/>
          </a:prstGeom>
          <a:gradFill flip="none" rotWithShape="1">
            <a:gsLst>
              <a:gs pos="23000">
                <a:schemeClr val="bg1"/>
              </a:gs>
              <a:gs pos="17999">
                <a:srgbClr val="FEE7F2"/>
              </a:gs>
              <a:gs pos="36000">
                <a:srgbClr val="FAC77D"/>
              </a:gs>
              <a:gs pos="61000">
                <a:srgbClr val="FBA97D"/>
              </a:gs>
              <a:gs pos="82001">
                <a:srgbClr val="FBD49C"/>
              </a:gs>
              <a:gs pos="100000">
                <a:srgbClr val="FEE7F2"/>
              </a:gs>
            </a:gsLst>
            <a:path path="circle">
              <a:fillToRect l="100000" t="100000"/>
            </a:path>
            <a:tileRect r="-100000" b="-100000"/>
          </a:gradFill>
          <a:ln w="9525">
            <a:round/>
            <a:headEnd/>
            <a:tailEnd/>
          </a:ln>
          <a:effectLst/>
          <a:scene3d>
            <a:camera prst="legacyObliqueTopLeft"/>
            <a:lightRig rig="legacyFlat3" dir="t"/>
          </a:scene3d>
          <a:sp3d extrusionH="430200" prstMaterial="legacyMatte">
            <a:bevelT w="13500" h="13500" prst="angle"/>
            <a:bevelB w="13500" h="13500" prst="angle"/>
            <a:extrusionClr>
              <a:srgbClr val="FFE181"/>
            </a:extrusionClr>
          </a:sp3d>
        </p:spPr>
        <p:txBody>
          <a:bodyPr wrap="none" anchor="ctr">
            <a:flatTx/>
          </a:bodyPr>
          <a:lstStyle/>
          <a:p>
            <a:pPr algn="ctr" rtl="1"/>
            <a:r>
              <a:rPr lang="ar-SA" sz="3200" dirty="0">
                <a:solidFill>
                  <a:prstClr val="black"/>
                </a:solidFill>
                <a:cs typeface="PT Bold Heading" pitchFamily="2" charset="-78"/>
              </a:rPr>
              <a:t>المناقشة</a:t>
            </a:r>
            <a:endParaRPr lang="en-US" sz="3200" dirty="0">
              <a:solidFill>
                <a:prstClr val="black"/>
              </a:solidFill>
              <a:cs typeface="PT Bold Heading" pitchFamily="2" charset="-78"/>
            </a:endParaRPr>
          </a:p>
        </p:txBody>
      </p:sp>
      <p:sp>
        <p:nvSpPr>
          <p:cNvPr id="10247" name="Oval 7"/>
          <p:cNvSpPr>
            <a:spLocks noChangeArrowheads="1"/>
          </p:cNvSpPr>
          <p:nvPr/>
        </p:nvSpPr>
        <p:spPr bwMode="auto">
          <a:xfrm>
            <a:off x="7134225" y="4583261"/>
            <a:ext cx="1584325" cy="1798638"/>
          </a:xfrm>
          <a:prstGeom prst="ellipse">
            <a:avLst/>
          </a:prstGeom>
          <a:gradFill flip="none" rotWithShape="1">
            <a:gsLst>
              <a:gs pos="23000">
                <a:schemeClr val="bg1"/>
              </a:gs>
              <a:gs pos="17999">
                <a:srgbClr val="FEE7F2"/>
              </a:gs>
              <a:gs pos="36000">
                <a:srgbClr val="FAC77D"/>
              </a:gs>
              <a:gs pos="61000">
                <a:srgbClr val="FBA97D"/>
              </a:gs>
              <a:gs pos="82001">
                <a:srgbClr val="FBD49C"/>
              </a:gs>
              <a:gs pos="100000">
                <a:srgbClr val="FEE7F2"/>
              </a:gs>
            </a:gsLst>
            <a:path path="circle">
              <a:fillToRect l="100000" t="100000"/>
            </a:path>
            <a:tileRect r="-100000" b="-100000"/>
          </a:gradFill>
          <a:ln w="9525">
            <a:round/>
            <a:headEnd/>
            <a:tailEnd/>
          </a:ln>
          <a:effectLst/>
          <a:scene3d>
            <a:camera prst="legacyObliqueTopLeft"/>
            <a:lightRig rig="legacyFlat3" dir="t"/>
          </a:scene3d>
          <a:sp3d extrusionH="430200" prstMaterial="legacyMatte">
            <a:bevelT w="13500" h="13500" prst="angle"/>
            <a:bevelB w="13500" h="13500" prst="angle"/>
            <a:extrusionClr>
              <a:srgbClr val="FFE181"/>
            </a:extrusionClr>
          </a:sp3d>
        </p:spPr>
        <p:txBody>
          <a:bodyPr wrap="none" anchor="ctr">
            <a:flatTx/>
          </a:bodyPr>
          <a:lstStyle/>
          <a:p>
            <a:pPr algn="ctr" rtl="1"/>
            <a:r>
              <a:rPr lang="ar-EG" sz="2400" dirty="0" smtClean="0">
                <a:solidFill>
                  <a:prstClr val="black"/>
                </a:solidFill>
                <a:cs typeface="PT Bold Heading" pitchFamily="2" charset="-78"/>
              </a:rPr>
              <a:t>عضو هيئة </a:t>
            </a:r>
          </a:p>
          <a:p>
            <a:pPr algn="ctr" rtl="1"/>
            <a:r>
              <a:rPr lang="ar-EG" sz="2400" dirty="0" smtClean="0">
                <a:solidFill>
                  <a:prstClr val="black"/>
                </a:solidFill>
                <a:cs typeface="PT Bold Heading" pitchFamily="2" charset="-78"/>
              </a:rPr>
              <a:t>تدريس</a:t>
            </a:r>
            <a:endParaRPr lang="en-US" sz="2400" dirty="0">
              <a:solidFill>
                <a:prstClr val="black"/>
              </a:solidFill>
              <a:cs typeface="PT Bold Heading" pitchFamily="2" charset="-78"/>
            </a:endParaRPr>
          </a:p>
        </p:txBody>
      </p:sp>
      <p:sp>
        <p:nvSpPr>
          <p:cNvPr id="10248" name="Oval 8"/>
          <p:cNvSpPr>
            <a:spLocks noChangeArrowheads="1"/>
          </p:cNvSpPr>
          <p:nvPr/>
        </p:nvSpPr>
        <p:spPr bwMode="auto">
          <a:xfrm>
            <a:off x="5219700" y="1303548"/>
            <a:ext cx="1296988" cy="1800225"/>
          </a:xfrm>
          <a:prstGeom prst="ellipse">
            <a:avLst/>
          </a:prstGeom>
          <a:gradFill flip="none" rotWithShape="1">
            <a:gsLst>
              <a:gs pos="19000">
                <a:schemeClr val="bg1"/>
              </a:gs>
              <a:gs pos="50000">
                <a:srgbClr val="9CB86E"/>
              </a:gs>
              <a:gs pos="100000">
                <a:srgbClr val="156B13"/>
              </a:gs>
            </a:gsLst>
            <a:path path="circle">
              <a:fillToRect l="100000" t="100000"/>
            </a:path>
            <a:tileRect r="-100000" b="-100000"/>
          </a:gradFill>
          <a:ln w="9525">
            <a:round/>
            <a:headEnd/>
            <a:tailEnd/>
          </a:ln>
          <a:effectLst/>
          <a:scene3d>
            <a:camera prst="legacyObliqueTopLeft"/>
            <a:lightRig rig="legacyFlat3" dir="t"/>
          </a:scene3d>
          <a:sp3d extrusionH="430200" prstMaterial="legacyMatte">
            <a:bevelT w="13500" h="13500" prst="angle"/>
            <a:bevelB w="13500" h="13500" prst="angle"/>
            <a:extrusionClr>
              <a:schemeClr val="accent6">
                <a:lumMod val="40000"/>
                <a:lumOff val="60000"/>
              </a:schemeClr>
            </a:extrusionClr>
          </a:sp3d>
        </p:spPr>
        <p:txBody>
          <a:bodyPr wrap="none" anchor="ctr">
            <a:flatTx/>
          </a:bodyPr>
          <a:lstStyle/>
          <a:p>
            <a:pPr algn="ctr" rtl="1"/>
            <a:r>
              <a:rPr lang="ar-SA" sz="3200" dirty="0">
                <a:solidFill>
                  <a:prstClr val="black"/>
                </a:solidFill>
                <a:cs typeface="PT Bold Heading" pitchFamily="2" charset="-78"/>
              </a:rPr>
              <a:t>الخبرة</a:t>
            </a:r>
            <a:endParaRPr lang="en-US" sz="3200" dirty="0">
              <a:solidFill>
                <a:prstClr val="black"/>
              </a:solidFill>
              <a:cs typeface="PT Bold Heading" pitchFamily="2" charset="-78"/>
            </a:endParaRPr>
          </a:p>
        </p:txBody>
      </p:sp>
      <p:sp>
        <p:nvSpPr>
          <p:cNvPr id="10249" name="Oval 9"/>
          <p:cNvSpPr>
            <a:spLocks noChangeArrowheads="1"/>
          </p:cNvSpPr>
          <p:nvPr/>
        </p:nvSpPr>
        <p:spPr bwMode="auto">
          <a:xfrm>
            <a:off x="3030538" y="1282911"/>
            <a:ext cx="1584325" cy="2016125"/>
          </a:xfrm>
          <a:prstGeom prst="ellipse">
            <a:avLst/>
          </a:prstGeom>
          <a:gradFill flip="none" rotWithShape="1">
            <a:gsLst>
              <a:gs pos="21000">
                <a:schemeClr val="bg1"/>
              </a:gs>
              <a:gs pos="50000">
                <a:srgbClr val="9CB86E"/>
              </a:gs>
              <a:gs pos="100000">
                <a:srgbClr val="156B13"/>
              </a:gs>
            </a:gsLst>
            <a:path path="circle">
              <a:fillToRect l="100000" t="100000"/>
            </a:path>
            <a:tileRect r="-100000" b="-100000"/>
          </a:gradFill>
          <a:ln w="9525">
            <a:round/>
            <a:headEnd/>
            <a:tailEnd/>
          </a:ln>
          <a:effectLst/>
          <a:scene3d>
            <a:camera prst="legacyObliqueTopLeft"/>
            <a:lightRig rig="legacyFlat3" dir="t"/>
          </a:scene3d>
          <a:sp3d extrusionH="430200" prstMaterial="legacyMatte">
            <a:bevelT w="13500" h="13500" prst="angle"/>
            <a:bevelB w="13500" h="13500" prst="angle"/>
            <a:extrusionClr>
              <a:schemeClr val="accent6">
                <a:lumMod val="60000"/>
                <a:lumOff val="40000"/>
              </a:schemeClr>
            </a:extrusionClr>
          </a:sp3d>
        </p:spPr>
        <p:txBody>
          <a:bodyPr wrap="none" anchor="ctr">
            <a:flatTx/>
          </a:bodyPr>
          <a:lstStyle/>
          <a:p>
            <a:pPr algn="ctr"/>
            <a:r>
              <a:rPr lang="ar-SA" dirty="0">
                <a:solidFill>
                  <a:prstClr val="black"/>
                </a:solidFill>
                <a:cs typeface="PT Bold Heading" pitchFamily="2" charset="-78"/>
              </a:rPr>
              <a:t>الموقف</a:t>
            </a:r>
          </a:p>
          <a:p>
            <a:pPr algn="ctr"/>
            <a:r>
              <a:rPr lang="ar-SA" sz="2000" dirty="0">
                <a:solidFill>
                  <a:prstClr val="black"/>
                </a:solidFill>
                <a:cs typeface="PT Bold Heading" pitchFamily="2" charset="-78"/>
              </a:rPr>
              <a:t>التعليمي</a:t>
            </a:r>
            <a:endParaRPr lang="en-US" sz="2000" dirty="0">
              <a:solidFill>
                <a:prstClr val="black"/>
              </a:solidFill>
              <a:cs typeface="PT Bold Heading" pitchFamily="2" charset="-78"/>
            </a:endParaRPr>
          </a:p>
        </p:txBody>
      </p:sp>
      <p:sp>
        <p:nvSpPr>
          <p:cNvPr id="10250" name="Oval 10"/>
          <p:cNvSpPr>
            <a:spLocks noChangeArrowheads="1"/>
          </p:cNvSpPr>
          <p:nvPr/>
        </p:nvSpPr>
        <p:spPr bwMode="auto">
          <a:xfrm>
            <a:off x="251520" y="1231962"/>
            <a:ext cx="2267521" cy="1800225"/>
          </a:xfrm>
          <a:prstGeom prst="ellipse">
            <a:avLst/>
          </a:prstGeom>
          <a:gradFill>
            <a:gsLst>
              <a:gs pos="21000">
                <a:schemeClr val="bg1"/>
              </a:gs>
              <a:gs pos="50000">
                <a:srgbClr val="9CB86E"/>
              </a:gs>
              <a:gs pos="100000">
                <a:srgbClr val="156B13"/>
              </a:gs>
            </a:gsLst>
            <a:path path="circle">
              <a:fillToRect l="100000" t="100000"/>
            </a:path>
          </a:gradFill>
          <a:ln w="9525">
            <a:round/>
            <a:headEnd/>
            <a:tailEnd/>
          </a:ln>
          <a:effectLst/>
          <a:scene3d>
            <a:camera prst="legacyObliqueTopLeft"/>
            <a:lightRig rig="legacyFlat3" dir="t"/>
          </a:scene3d>
          <a:sp3d extrusionH="430200" prstMaterial="legacyMatte">
            <a:bevelT w="13500" h="13500" prst="angle"/>
            <a:bevelB w="13500" h="13500" prst="angle"/>
            <a:extrusionClr>
              <a:schemeClr val="accent6">
                <a:lumMod val="40000"/>
                <a:lumOff val="60000"/>
              </a:schemeClr>
            </a:extrusionClr>
          </a:sp3d>
        </p:spPr>
        <p:txBody>
          <a:bodyPr wrap="none" anchor="ctr">
            <a:flatTx/>
          </a:bodyPr>
          <a:lstStyle/>
          <a:p>
            <a:pPr algn="ctr" rtl="1"/>
            <a:r>
              <a:rPr lang="ar-SA" sz="2000" dirty="0">
                <a:solidFill>
                  <a:prstClr val="black"/>
                </a:solidFill>
                <a:cs typeface="PT Bold Heading" pitchFamily="2" charset="-78"/>
              </a:rPr>
              <a:t>وحدة سلوك</a:t>
            </a:r>
          </a:p>
          <a:p>
            <a:pPr algn="ctr" rtl="1"/>
            <a:r>
              <a:rPr lang="ar-SA" sz="2000" b="1" dirty="0">
                <a:solidFill>
                  <a:prstClr val="black"/>
                </a:solidFill>
                <a:cs typeface="PT Bold Heading" pitchFamily="2" charset="-78"/>
              </a:rPr>
              <a:t>و/أو</a:t>
            </a:r>
          </a:p>
          <a:p>
            <a:pPr algn="ctr" rtl="1"/>
            <a:r>
              <a:rPr lang="ar-SA" sz="2000" dirty="0">
                <a:solidFill>
                  <a:prstClr val="black"/>
                </a:solidFill>
                <a:cs typeface="PT Bold Heading" pitchFamily="2" charset="-78"/>
              </a:rPr>
              <a:t>وحدة معرفة</a:t>
            </a:r>
            <a:endParaRPr lang="en-US" sz="2000" dirty="0">
              <a:solidFill>
                <a:prstClr val="black"/>
              </a:solidFill>
              <a:cs typeface="PT Bold Heading" pitchFamily="2" charset="-78"/>
            </a:endParaRPr>
          </a:p>
        </p:txBody>
      </p:sp>
      <p:sp>
        <p:nvSpPr>
          <p:cNvPr id="10262" name="Line 22"/>
          <p:cNvSpPr>
            <a:spLocks noChangeShapeType="1"/>
          </p:cNvSpPr>
          <p:nvPr/>
        </p:nvSpPr>
        <p:spPr bwMode="auto">
          <a:xfrm flipH="1">
            <a:off x="6473146" y="2311611"/>
            <a:ext cx="503237" cy="0"/>
          </a:xfrm>
          <a:prstGeom prst="line">
            <a:avLst/>
          </a:prstGeom>
          <a:ln>
            <a:solidFill>
              <a:srgbClr val="C00000"/>
            </a:solidFill>
            <a:headEnd/>
            <a:tailEnd type="triangle" w="med" len="med"/>
          </a:ln>
        </p:spPr>
        <p:style>
          <a:lnRef idx="3">
            <a:schemeClr val="dk1"/>
          </a:lnRef>
          <a:fillRef idx="0">
            <a:schemeClr val="dk1"/>
          </a:fillRef>
          <a:effectRef idx="2">
            <a:schemeClr val="dk1"/>
          </a:effectRef>
          <a:fontRef idx="minor">
            <a:schemeClr val="tx1"/>
          </a:fontRef>
        </p:style>
        <p:txBody>
          <a:bodyPr/>
          <a:lstStyle/>
          <a:p>
            <a:pPr algn="r" rtl="1"/>
            <a:endParaRPr lang="ar-SA">
              <a:solidFill>
                <a:prstClr val="black"/>
              </a:solidFill>
            </a:endParaRPr>
          </a:p>
        </p:txBody>
      </p:sp>
      <p:sp>
        <p:nvSpPr>
          <p:cNvPr id="10263" name="Line 23"/>
          <p:cNvSpPr>
            <a:spLocks noChangeShapeType="1"/>
          </p:cNvSpPr>
          <p:nvPr/>
        </p:nvSpPr>
        <p:spPr bwMode="auto">
          <a:xfrm flipH="1">
            <a:off x="4556806" y="2204864"/>
            <a:ext cx="461193" cy="14672"/>
          </a:xfrm>
          <a:prstGeom prst="line">
            <a:avLst/>
          </a:prstGeom>
          <a:ln>
            <a:solidFill>
              <a:srgbClr val="C00000"/>
            </a:solidFill>
            <a:headEnd/>
            <a:tailEnd type="triangle" w="med" len="med"/>
          </a:ln>
        </p:spPr>
        <p:style>
          <a:lnRef idx="3">
            <a:schemeClr val="dk1"/>
          </a:lnRef>
          <a:fillRef idx="0">
            <a:schemeClr val="dk1"/>
          </a:fillRef>
          <a:effectRef idx="2">
            <a:schemeClr val="dk1"/>
          </a:effectRef>
          <a:fontRef idx="minor">
            <a:schemeClr val="tx1"/>
          </a:fontRef>
        </p:style>
        <p:txBody>
          <a:bodyPr/>
          <a:lstStyle/>
          <a:p>
            <a:pPr algn="r" rtl="1"/>
            <a:endParaRPr lang="ar-SA">
              <a:solidFill>
                <a:prstClr val="black"/>
              </a:solidFill>
            </a:endParaRPr>
          </a:p>
        </p:txBody>
      </p:sp>
      <p:sp>
        <p:nvSpPr>
          <p:cNvPr id="10265" name="Line 25"/>
          <p:cNvSpPr>
            <a:spLocks noChangeShapeType="1"/>
          </p:cNvSpPr>
          <p:nvPr/>
        </p:nvSpPr>
        <p:spPr bwMode="auto">
          <a:xfrm>
            <a:off x="1231670" y="3004440"/>
            <a:ext cx="620" cy="1476214"/>
          </a:xfrm>
          <a:prstGeom prst="line">
            <a:avLst/>
          </a:prstGeom>
          <a:ln>
            <a:solidFill>
              <a:srgbClr val="C00000"/>
            </a:solidFill>
            <a:headEnd/>
            <a:tailEnd type="triangle" w="med" len="med"/>
          </a:ln>
        </p:spPr>
        <p:style>
          <a:lnRef idx="3">
            <a:schemeClr val="dk1"/>
          </a:lnRef>
          <a:fillRef idx="0">
            <a:schemeClr val="dk1"/>
          </a:fillRef>
          <a:effectRef idx="2">
            <a:schemeClr val="dk1"/>
          </a:effectRef>
          <a:fontRef idx="minor">
            <a:schemeClr val="tx1"/>
          </a:fontRef>
        </p:style>
        <p:txBody>
          <a:bodyPr/>
          <a:lstStyle/>
          <a:p>
            <a:pPr algn="r" rtl="1"/>
            <a:endParaRPr lang="ar-SA">
              <a:solidFill>
                <a:prstClr val="black"/>
              </a:solidFill>
            </a:endParaRPr>
          </a:p>
        </p:txBody>
      </p:sp>
      <p:sp>
        <p:nvSpPr>
          <p:cNvPr id="10266" name="Line 26"/>
          <p:cNvSpPr>
            <a:spLocks noChangeShapeType="1"/>
          </p:cNvSpPr>
          <p:nvPr/>
        </p:nvSpPr>
        <p:spPr bwMode="auto">
          <a:xfrm flipV="1">
            <a:off x="2124075" y="5517232"/>
            <a:ext cx="1367805" cy="1067"/>
          </a:xfrm>
          <a:prstGeom prst="line">
            <a:avLst/>
          </a:prstGeom>
          <a:ln>
            <a:solidFill>
              <a:srgbClr val="C00000"/>
            </a:solidFill>
            <a:headEnd/>
            <a:tailEnd type="triangle" w="med" len="med"/>
          </a:ln>
        </p:spPr>
        <p:style>
          <a:lnRef idx="3">
            <a:schemeClr val="dk1"/>
          </a:lnRef>
          <a:fillRef idx="0">
            <a:schemeClr val="dk1"/>
          </a:fillRef>
          <a:effectRef idx="2">
            <a:schemeClr val="dk1"/>
          </a:effectRef>
          <a:fontRef idx="minor">
            <a:schemeClr val="tx1"/>
          </a:fontRef>
        </p:style>
        <p:txBody>
          <a:bodyPr/>
          <a:lstStyle/>
          <a:p>
            <a:pPr algn="r" rtl="1"/>
            <a:endParaRPr lang="ar-SA">
              <a:solidFill>
                <a:prstClr val="black"/>
              </a:solidFill>
            </a:endParaRPr>
          </a:p>
        </p:txBody>
      </p:sp>
      <p:sp>
        <p:nvSpPr>
          <p:cNvPr id="10267" name="Line 27"/>
          <p:cNvSpPr>
            <a:spLocks noChangeShapeType="1"/>
          </p:cNvSpPr>
          <p:nvPr/>
        </p:nvSpPr>
        <p:spPr bwMode="auto">
          <a:xfrm>
            <a:off x="5220072" y="5517232"/>
            <a:ext cx="1799853" cy="1067"/>
          </a:xfrm>
          <a:prstGeom prst="line">
            <a:avLst/>
          </a:prstGeom>
          <a:ln>
            <a:solidFill>
              <a:srgbClr val="C00000"/>
            </a:solidFill>
            <a:headEnd/>
            <a:tailEnd type="triangle" w="med" len="med"/>
          </a:ln>
        </p:spPr>
        <p:style>
          <a:lnRef idx="3">
            <a:schemeClr val="dk1"/>
          </a:lnRef>
          <a:fillRef idx="0">
            <a:schemeClr val="dk1"/>
          </a:fillRef>
          <a:effectRef idx="2">
            <a:schemeClr val="dk1"/>
          </a:effectRef>
          <a:fontRef idx="minor">
            <a:schemeClr val="tx1"/>
          </a:fontRef>
        </p:style>
        <p:txBody>
          <a:bodyPr/>
          <a:lstStyle/>
          <a:p>
            <a:pPr algn="r" rtl="1"/>
            <a:endParaRPr lang="ar-SA">
              <a:solidFill>
                <a:prstClr val="black"/>
              </a:solidFill>
            </a:endParaRPr>
          </a:p>
        </p:txBody>
      </p:sp>
      <p:sp>
        <p:nvSpPr>
          <p:cNvPr id="10268" name="Line 28"/>
          <p:cNvSpPr>
            <a:spLocks noChangeShapeType="1"/>
          </p:cNvSpPr>
          <p:nvPr/>
        </p:nvSpPr>
        <p:spPr bwMode="auto">
          <a:xfrm flipH="1" flipV="1">
            <a:off x="7812088" y="3248236"/>
            <a:ext cx="272" cy="1116868"/>
          </a:xfrm>
          <a:prstGeom prst="line">
            <a:avLst/>
          </a:prstGeom>
          <a:ln>
            <a:solidFill>
              <a:srgbClr val="C00000"/>
            </a:solidFill>
            <a:headEnd/>
            <a:tailEnd type="triangle" w="med" len="med"/>
          </a:ln>
        </p:spPr>
        <p:style>
          <a:lnRef idx="3">
            <a:schemeClr val="dk1"/>
          </a:lnRef>
          <a:fillRef idx="0">
            <a:schemeClr val="dk1"/>
          </a:fillRef>
          <a:effectRef idx="2">
            <a:schemeClr val="dk1"/>
          </a:effectRef>
          <a:fontRef idx="minor">
            <a:schemeClr val="tx1"/>
          </a:fontRef>
        </p:style>
        <p:txBody>
          <a:bodyPr/>
          <a:lstStyle/>
          <a:p>
            <a:pPr algn="r" rtl="1"/>
            <a:endParaRPr lang="ar-SA">
              <a:solidFill>
                <a:prstClr val="black"/>
              </a:solidFill>
            </a:endParaRPr>
          </a:p>
        </p:txBody>
      </p:sp>
      <p:sp>
        <p:nvSpPr>
          <p:cNvPr id="17" name="Line 23"/>
          <p:cNvSpPr>
            <a:spLocks noChangeShapeType="1"/>
          </p:cNvSpPr>
          <p:nvPr/>
        </p:nvSpPr>
        <p:spPr bwMode="auto">
          <a:xfrm flipH="1">
            <a:off x="2454740" y="2204864"/>
            <a:ext cx="461193" cy="14672"/>
          </a:xfrm>
          <a:prstGeom prst="line">
            <a:avLst/>
          </a:prstGeom>
          <a:ln>
            <a:solidFill>
              <a:srgbClr val="C00000"/>
            </a:solidFill>
            <a:headEnd/>
            <a:tailEnd type="triangle" w="med" len="med"/>
          </a:ln>
        </p:spPr>
        <p:style>
          <a:lnRef idx="3">
            <a:schemeClr val="dk1"/>
          </a:lnRef>
          <a:fillRef idx="0">
            <a:schemeClr val="dk1"/>
          </a:fillRef>
          <a:effectRef idx="2">
            <a:schemeClr val="dk1"/>
          </a:effectRef>
          <a:fontRef idx="minor">
            <a:schemeClr val="tx1"/>
          </a:fontRef>
        </p:style>
        <p:txBody>
          <a:bodyPr/>
          <a:lstStyle/>
          <a:p>
            <a:pPr algn="r" rtl="1"/>
            <a:endParaRPr lang="ar-SA">
              <a:solidFill>
                <a:prstClr val="black"/>
              </a:solidFill>
            </a:endParaRPr>
          </a:p>
        </p:txBody>
      </p:sp>
      <p:sp>
        <p:nvSpPr>
          <p:cNvPr id="16"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chemeClr val="bg1"/>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2976872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grpId="0" nodeType="after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slide(fromRight)">
                                      <p:cBhvr>
                                        <p:cTn id="7" dur="2000"/>
                                        <p:tgtEl>
                                          <p:spTgt spid="10244"/>
                                        </p:tgtEl>
                                      </p:cBhvr>
                                    </p:animEffect>
                                  </p:childTnLst>
                                </p:cTn>
                              </p:par>
                            </p:childTnLst>
                          </p:cTn>
                        </p:par>
                        <p:par>
                          <p:cTn id="8" fill="hold">
                            <p:stCondLst>
                              <p:cond delay="2000"/>
                            </p:stCondLst>
                            <p:childTnLst>
                              <p:par>
                                <p:cTn id="9" presetID="12" presetClass="entr" presetSubtype="2" fill="hold" grpId="0" nodeType="afterEffect">
                                  <p:stCondLst>
                                    <p:cond delay="0"/>
                                  </p:stCondLst>
                                  <p:childTnLst>
                                    <p:set>
                                      <p:cBhvr>
                                        <p:cTn id="10" dur="1" fill="hold">
                                          <p:stCondLst>
                                            <p:cond delay="0"/>
                                          </p:stCondLst>
                                        </p:cTn>
                                        <p:tgtEl>
                                          <p:spTgt spid="10262"/>
                                        </p:tgtEl>
                                        <p:attrNameLst>
                                          <p:attrName>style.visibility</p:attrName>
                                        </p:attrNameLst>
                                      </p:cBhvr>
                                      <p:to>
                                        <p:strVal val="visible"/>
                                      </p:to>
                                    </p:set>
                                    <p:animEffect transition="in" filter="slide(fromRight)">
                                      <p:cBhvr>
                                        <p:cTn id="11" dur="2000"/>
                                        <p:tgtEl>
                                          <p:spTgt spid="10262"/>
                                        </p:tgtEl>
                                      </p:cBhvr>
                                    </p:animEffect>
                                  </p:childTnLst>
                                </p:cTn>
                              </p:par>
                            </p:childTnLst>
                          </p:cTn>
                        </p:par>
                        <p:par>
                          <p:cTn id="12" fill="hold">
                            <p:stCondLst>
                              <p:cond delay="4000"/>
                            </p:stCondLst>
                            <p:childTnLst>
                              <p:par>
                                <p:cTn id="13" presetID="12" presetClass="entr" presetSubtype="2" fill="hold" grpId="0" nodeType="afterEffect">
                                  <p:stCondLst>
                                    <p:cond delay="0"/>
                                  </p:stCondLst>
                                  <p:childTnLst>
                                    <p:set>
                                      <p:cBhvr>
                                        <p:cTn id="14" dur="1" fill="hold">
                                          <p:stCondLst>
                                            <p:cond delay="0"/>
                                          </p:stCondLst>
                                        </p:cTn>
                                        <p:tgtEl>
                                          <p:spTgt spid="10248"/>
                                        </p:tgtEl>
                                        <p:attrNameLst>
                                          <p:attrName>style.visibility</p:attrName>
                                        </p:attrNameLst>
                                      </p:cBhvr>
                                      <p:to>
                                        <p:strVal val="visible"/>
                                      </p:to>
                                    </p:set>
                                    <p:animEffect transition="in" filter="slide(fromRight)">
                                      <p:cBhvr>
                                        <p:cTn id="15" dur="2000"/>
                                        <p:tgtEl>
                                          <p:spTgt spid="10248"/>
                                        </p:tgtEl>
                                      </p:cBhvr>
                                    </p:animEffect>
                                  </p:childTnLst>
                                </p:cTn>
                              </p:par>
                            </p:childTnLst>
                          </p:cTn>
                        </p:par>
                        <p:par>
                          <p:cTn id="16" fill="hold">
                            <p:stCondLst>
                              <p:cond delay="6000"/>
                            </p:stCondLst>
                            <p:childTnLst>
                              <p:par>
                                <p:cTn id="17" presetID="12" presetClass="entr" presetSubtype="2" fill="hold" grpId="0" nodeType="afterEffect">
                                  <p:stCondLst>
                                    <p:cond delay="0"/>
                                  </p:stCondLst>
                                  <p:childTnLst>
                                    <p:set>
                                      <p:cBhvr>
                                        <p:cTn id="18" dur="1" fill="hold">
                                          <p:stCondLst>
                                            <p:cond delay="0"/>
                                          </p:stCondLst>
                                        </p:cTn>
                                        <p:tgtEl>
                                          <p:spTgt spid="10263"/>
                                        </p:tgtEl>
                                        <p:attrNameLst>
                                          <p:attrName>style.visibility</p:attrName>
                                        </p:attrNameLst>
                                      </p:cBhvr>
                                      <p:to>
                                        <p:strVal val="visible"/>
                                      </p:to>
                                    </p:set>
                                    <p:animEffect transition="in" filter="slide(fromRight)">
                                      <p:cBhvr>
                                        <p:cTn id="19" dur="2000"/>
                                        <p:tgtEl>
                                          <p:spTgt spid="10263"/>
                                        </p:tgtEl>
                                      </p:cBhvr>
                                    </p:animEffect>
                                  </p:childTnLst>
                                </p:cTn>
                              </p:par>
                            </p:childTnLst>
                          </p:cTn>
                        </p:par>
                        <p:par>
                          <p:cTn id="20" fill="hold">
                            <p:stCondLst>
                              <p:cond delay="8000"/>
                            </p:stCondLst>
                            <p:childTnLst>
                              <p:par>
                                <p:cTn id="21" presetID="12" presetClass="entr" presetSubtype="2" fill="hold" grpId="0" nodeType="afterEffect">
                                  <p:stCondLst>
                                    <p:cond delay="0"/>
                                  </p:stCondLst>
                                  <p:childTnLst>
                                    <p:set>
                                      <p:cBhvr>
                                        <p:cTn id="22" dur="1" fill="hold">
                                          <p:stCondLst>
                                            <p:cond delay="0"/>
                                          </p:stCondLst>
                                        </p:cTn>
                                        <p:tgtEl>
                                          <p:spTgt spid="10249"/>
                                        </p:tgtEl>
                                        <p:attrNameLst>
                                          <p:attrName>style.visibility</p:attrName>
                                        </p:attrNameLst>
                                      </p:cBhvr>
                                      <p:to>
                                        <p:strVal val="visible"/>
                                      </p:to>
                                    </p:set>
                                    <p:animEffect transition="in" filter="slide(fromRight)">
                                      <p:cBhvr>
                                        <p:cTn id="23" dur="2000"/>
                                        <p:tgtEl>
                                          <p:spTgt spid="10249"/>
                                        </p:tgtEl>
                                      </p:cBhvr>
                                    </p:animEffect>
                                  </p:childTnLst>
                                </p:cTn>
                              </p:par>
                            </p:childTnLst>
                          </p:cTn>
                        </p:par>
                        <p:par>
                          <p:cTn id="24" fill="hold">
                            <p:stCondLst>
                              <p:cond delay="10000"/>
                            </p:stCondLst>
                            <p:childTnLst>
                              <p:par>
                                <p:cTn id="25" presetID="12" presetClass="entr" presetSubtype="2" fill="hold" grpId="0" nodeType="after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slide(fromRight)">
                                      <p:cBhvr>
                                        <p:cTn id="27" dur="2000"/>
                                        <p:tgtEl>
                                          <p:spTgt spid="17"/>
                                        </p:tgtEl>
                                      </p:cBhvr>
                                    </p:animEffect>
                                  </p:childTnLst>
                                </p:cTn>
                              </p:par>
                            </p:childTnLst>
                          </p:cTn>
                        </p:par>
                        <p:par>
                          <p:cTn id="28" fill="hold">
                            <p:stCondLst>
                              <p:cond delay="12000"/>
                            </p:stCondLst>
                            <p:childTnLst>
                              <p:par>
                                <p:cTn id="29" presetID="12" presetClass="entr" presetSubtype="2" fill="hold" grpId="0" nodeType="afterEffect">
                                  <p:stCondLst>
                                    <p:cond delay="0"/>
                                  </p:stCondLst>
                                  <p:childTnLst>
                                    <p:set>
                                      <p:cBhvr>
                                        <p:cTn id="30" dur="1" fill="hold">
                                          <p:stCondLst>
                                            <p:cond delay="0"/>
                                          </p:stCondLst>
                                        </p:cTn>
                                        <p:tgtEl>
                                          <p:spTgt spid="10250"/>
                                        </p:tgtEl>
                                        <p:attrNameLst>
                                          <p:attrName>style.visibility</p:attrName>
                                        </p:attrNameLst>
                                      </p:cBhvr>
                                      <p:to>
                                        <p:strVal val="visible"/>
                                      </p:to>
                                    </p:set>
                                    <p:animEffect transition="in" filter="slide(fromRight)">
                                      <p:cBhvr>
                                        <p:cTn id="31" dur="2000"/>
                                        <p:tgtEl>
                                          <p:spTgt spid="10250"/>
                                        </p:tgtEl>
                                      </p:cBhvr>
                                    </p:animEffect>
                                  </p:childTnLst>
                                </p:cTn>
                              </p:par>
                            </p:childTnLst>
                          </p:cTn>
                        </p:par>
                        <p:par>
                          <p:cTn id="32" fill="hold">
                            <p:stCondLst>
                              <p:cond delay="14000"/>
                            </p:stCondLst>
                            <p:childTnLst>
                              <p:par>
                                <p:cTn id="33" presetID="12" presetClass="entr" presetSubtype="1" fill="hold" grpId="0" nodeType="afterEffect">
                                  <p:stCondLst>
                                    <p:cond delay="0"/>
                                  </p:stCondLst>
                                  <p:childTnLst>
                                    <p:set>
                                      <p:cBhvr>
                                        <p:cTn id="34" dur="1" fill="hold">
                                          <p:stCondLst>
                                            <p:cond delay="0"/>
                                          </p:stCondLst>
                                        </p:cTn>
                                        <p:tgtEl>
                                          <p:spTgt spid="10265"/>
                                        </p:tgtEl>
                                        <p:attrNameLst>
                                          <p:attrName>style.visibility</p:attrName>
                                        </p:attrNameLst>
                                      </p:cBhvr>
                                      <p:to>
                                        <p:strVal val="visible"/>
                                      </p:to>
                                    </p:set>
                                    <p:animEffect transition="in" filter="slide(fromTop)">
                                      <p:cBhvr>
                                        <p:cTn id="35" dur="2000"/>
                                        <p:tgtEl>
                                          <p:spTgt spid="10265"/>
                                        </p:tgtEl>
                                      </p:cBhvr>
                                    </p:animEffect>
                                  </p:childTnLst>
                                </p:cTn>
                              </p:par>
                            </p:childTnLst>
                          </p:cTn>
                        </p:par>
                        <p:par>
                          <p:cTn id="36" fill="hold">
                            <p:stCondLst>
                              <p:cond delay="16000"/>
                            </p:stCondLst>
                            <p:childTnLst>
                              <p:par>
                                <p:cTn id="37" presetID="12" presetClass="entr" presetSubtype="4" fill="hold" grpId="0" nodeType="afterEffect">
                                  <p:stCondLst>
                                    <p:cond delay="0"/>
                                  </p:stCondLst>
                                  <p:childTnLst>
                                    <p:set>
                                      <p:cBhvr>
                                        <p:cTn id="38" dur="1" fill="hold">
                                          <p:stCondLst>
                                            <p:cond delay="0"/>
                                          </p:stCondLst>
                                        </p:cTn>
                                        <p:tgtEl>
                                          <p:spTgt spid="10246"/>
                                        </p:tgtEl>
                                        <p:attrNameLst>
                                          <p:attrName>style.visibility</p:attrName>
                                        </p:attrNameLst>
                                      </p:cBhvr>
                                      <p:to>
                                        <p:strVal val="visible"/>
                                      </p:to>
                                    </p:set>
                                    <p:animEffect transition="in" filter="slide(fromBottom)">
                                      <p:cBhvr>
                                        <p:cTn id="39" dur="2000"/>
                                        <p:tgtEl>
                                          <p:spTgt spid="10246"/>
                                        </p:tgtEl>
                                      </p:cBhvr>
                                    </p:animEffect>
                                  </p:childTnLst>
                                </p:cTn>
                              </p:par>
                            </p:childTnLst>
                          </p:cTn>
                        </p:par>
                        <p:par>
                          <p:cTn id="40" fill="hold">
                            <p:stCondLst>
                              <p:cond delay="18000"/>
                            </p:stCondLst>
                            <p:childTnLst>
                              <p:par>
                                <p:cTn id="41" presetID="12" presetClass="entr" presetSubtype="8" fill="hold" grpId="0" nodeType="afterEffect">
                                  <p:stCondLst>
                                    <p:cond delay="0"/>
                                  </p:stCondLst>
                                  <p:childTnLst>
                                    <p:set>
                                      <p:cBhvr>
                                        <p:cTn id="42" dur="1" fill="hold">
                                          <p:stCondLst>
                                            <p:cond delay="0"/>
                                          </p:stCondLst>
                                        </p:cTn>
                                        <p:tgtEl>
                                          <p:spTgt spid="10266"/>
                                        </p:tgtEl>
                                        <p:attrNameLst>
                                          <p:attrName>style.visibility</p:attrName>
                                        </p:attrNameLst>
                                      </p:cBhvr>
                                      <p:to>
                                        <p:strVal val="visible"/>
                                      </p:to>
                                    </p:set>
                                    <p:animEffect transition="in" filter="slide(fromLeft)">
                                      <p:cBhvr>
                                        <p:cTn id="43" dur="2000"/>
                                        <p:tgtEl>
                                          <p:spTgt spid="10266"/>
                                        </p:tgtEl>
                                      </p:cBhvr>
                                    </p:animEffect>
                                  </p:childTnLst>
                                </p:cTn>
                              </p:par>
                            </p:childTnLst>
                          </p:cTn>
                        </p:par>
                        <p:par>
                          <p:cTn id="44" fill="hold">
                            <p:stCondLst>
                              <p:cond delay="20000"/>
                            </p:stCondLst>
                            <p:childTnLst>
                              <p:par>
                                <p:cTn id="45" presetID="12" presetClass="entr" presetSubtype="8" fill="hold" grpId="0" nodeType="afterEffect">
                                  <p:stCondLst>
                                    <p:cond delay="0"/>
                                  </p:stCondLst>
                                  <p:childTnLst>
                                    <p:set>
                                      <p:cBhvr>
                                        <p:cTn id="46" dur="1" fill="hold">
                                          <p:stCondLst>
                                            <p:cond delay="0"/>
                                          </p:stCondLst>
                                        </p:cTn>
                                        <p:tgtEl>
                                          <p:spTgt spid="10245"/>
                                        </p:tgtEl>
                                        <p:attrNameLst>
                                          <p:attrName>style.visibility</p:attrName>
                                        </p:attrNameLst>
                                      </p:cBhvr>
                                      <p:to>
                                        <p:strVal val="visible"/>
                                      </p:to>
                                    </p:set>
                                    <p:animEffect transition="in" filter="slide(fromLeft)">
                                      <p:cBhvr>
                                        <p:cTn id="47" dur="2000"/>
                                        <p:tgtEl>
                                          <p:spTgt spid="10245"/>
                                        </p:tgtEl>
                                      </p:cBhvr>
                                    </p:animEffect>
                                  </p:childTnLst>
                                </p:cTn>
                              </p:par>
                            </p:childTnLst>
                          </p:cTn>
                        </p:par>
                        <p:par>
                          <p:cTn id="48" fill="hold">
                            <p:stCondLst>
                              <p:cond delay="22000"/>
                            </p:stCondLst>
                            <p:childTnLst>
                              <p:par>
                                <p:cTn id="49" presetID="12" presetClass="entr" presetSubtype="8" fill="hold" grpId="0" nodeType="afterEffect">
                                  <p:stCondLst>
                                    <p:cond delay="0"/>
                                  </p:stCondLst>
                                  <p:childTnLst>
                                    <p:set>
                                      <p:cBhvr>
                                        <p:cTn id="50" dur="1" fill="hold">
                                          <p:stCondLst>
                                            <p:cond delay="0"/>
                                          </p:stCondLst>
                                        </p:cTn>
                                        <p:tgtEl>
                                          <p:spTgt spid="10267"/>
                                        </p:tgtEl>
                                        <p:attrNameLst>
                                          <p:attrName>style.visibility</p:attrName>
                                        </p:attrNameLst>
                                      </p:cBhvr>
                                      <p:to>
                                        <p:strVal val="visible"/>
                                      </p:to>
                                    </p:set>
                                    <p:animEffect transition="in" filter="slide(fromLeft)">
                                      <p:cBhvr>
                                        <p:cTn id="51" dur="2000"/>
                                        <p:tgtEl>
                                          <p:spTgt spid="10267"/>
                                        </p:tgtEl>
                                      </p:cBhvr>
                                    </p:animEffect>
                                  </p:childTnLst>
                                </p:cTn>
                              </p:par>
                            </p:childTnLst>
                          </p:cTn>
                        </p:par>
                        <p:par>
                          <p:cTn id="52" fill="hold">
                            <p:stCondLst>
                              <p:cond delay="24000"/>
                            </p:stCondLst>
                            <p:childTnLst>
                              <p:par>
                                <p:cTn id="53" presetID="12" presetClass="entr" presetSubtype="8" fill="hold" grpId="0" nodeType="afterEffect">
                                  <p:stCondLst>
                                    <p:cond delay="0"/>
                                  </p:stCondLst>
                                  <p:childTnLst>
                                    <p:set>
                                      <p:cBhvr>
                                        <p:cTn id="54" dur="1" fill="hold">
                                          <p:stCondLst>
                                            <p:cond delay="0"/>
                                          </p:stCondLst>
                                        </p:cTn>
                                        <p:tgtEl>
                                          <p:spTgt spid="10247"/>
                                        </p:tgtEl>
                                        <p:attrNameLst>
                                          <p:attrName>style.visibility</p:attrName>
                                        </p:attrNameLst>
                                      </p:cBhvr>
                                      <p:to>
                                        <p:strVal val="visible"/>
                                      </p:to>
                                    </p:set>
                                    <p:animEffect transition="in" filter="slide(fromLeft)">
                                      <p:cBhvr>
                                        <p:cTn id="55" dur="2000"/>
                                        <p:tgtEl>
                                          <p:spTgt spid="10247"/>
                                        </p:tgtEl>
                                      </p:cBhvr>
                                    </p:animEffect>
                                  </p:childTnLst>
                                </p:cTn>
                              </p:par>
                            </p:childTnLst>
                          </p:cTn>
                        </p:par>
                        <p:par>
                          <p:cTn id="56" fill="hold">
                            <p:stCondLst>
                              <p:cond delay="26000"/>
                            </p:stCondLst>
                            <p:childTnLst>
                              <p:par>
                                <p:cTn id="57" presetID="12" presetClass="entr" presetSubtype="4" fill="hold" grpId="0" nodeType="afterEffect">
                                  <p:stCondLst>
                                    <p:cond delay="0"/>
                                  </p:stCondLst>
                                  <p:childTnLst>
                                    <p:set>
                                      <p:cBhvr>
                                        <p:cTn id="58" dur="1" fill="hold">
                                          <p:stCondLst>
                                            <p:cond delay="0"/>
                                          </p:stCondLst>
                                        </p:cTn>
                                        <p:tgtEl>
                                          <p:spTgt spid="10268"/>
                                        </p:tgtEl>
                                        <p:attrNameLst>
                                          <p:attrName>style.visibility</p:attrName>
                                        </p:attrNameLst>
                                      </p:cBhvr>
                                      <p:to>
                                        <p:strVal val="visible"/>
                                      </p:to>
                                    </p:set>
                                    <p:animEffect transition="in" filter="slide(fromBottom)">
                                      <p:cBhvr>
                                        <p:cTn id="59" dur="2000"/>
                                        <p:tgtEl>
                                          <p:spTgt spid="10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animBg="1"/>
      <p:bldP spid="10245" grpId="0" animBg="1"/>
      <p:bldP spid="10246" grpId="0" animBg="1"/>
      <p:bldP spid="10247" grpId="0" animBg="1"/>
      <p:bldP spid="10248" grpId="0" animBg="1"/>
      <p:bldP spid="10249" grpId="0" animBg="1"/>
      <p:bldP spid="10250" grpId="0" animBg="1"/>
      <p:bldP spid="10262" grpId="0" animBg="1"/>
      <p:bldP spid="10263" grpId="0" animBg="1"/>
      <p:bldP spid="10265" grpId="0" animBg="1"/>
      <p:bldP spid="10266" grpId="0" animBg="1"/>
      <p:bldP spid="10267" grpId="0" animBg="1"/>
      <p:bldP spid="10268" grpId="0" animBg="1"/>
      <p:bldP spid="1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0" name="مستطيل 9"/>
          <p:cNvSpPr/>
          <p:nvPr/>
        </p:nvSpPr>
        <p:spPr>
          <a:xfrm>
            <a:off x="152400" y="6476999"/>
            <a:ext cx="8839200" cy="7822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333273" y="1283734"/>
            <a:ext cx="8610600" cy="5176996"/>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3200" dirty="0">
              <a:ln w="1905">
                <a:solidFill>
                  <a:srgbClr val="1F497D"/>
                </a:solidFill>
              </a:ln>
              <a:solidFill>
                <a:prstClr val="black"/>
              </a:solidFill>
              <a:cs typeface="PT Bold Heading" pitchFamily="2" charset="-78"/>
            </a:endParaRPr>
          </a:p>
        </p:txBody>
      </p:sp>
      <p:sp>
        <p:nvSpPr>
          <p:cNvPr id="6" name="Title 1"/>
          <p:cNvSpPr txBox="1">
            <a:spLocks/>
          </p:cNvSpPr>
          <p:nvPr/>
        </p:nvSpPr>
        <p:spPr>
          <a:xfrm>
            <a:off x="837616" y="707670"/>
            <a:ext cx="8010939" cy="576064"/>
          </a:xfrm>
          <a:prstGeom prst="rect">
            <a:avLst/>
          </a:prstGeom>
        </p:spPr>
        <p:txBody>
          <a:bodyPr vert="horz" anchor="b">
            <a:normAutofit/>
          </a:bodyPr>
          <a:lstStyle>
            <a:lvl1pPr algn="l" rtl="1"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a:lstStyle>
          <a:p>
            <a:pPr algn="r"/>
            <a:r>
              <a:rPr lang="ar-EG" sz="2400" dirty="0" smtClean="0">
                <a:solidFill>
                  <a:srgbClr val="C00000"/>
                </a:solidFill>
                <a:effectLst/>
                <a:latin typeface="Simplified Arabic" pitchFamily="18" charset="-78"/>
                <a:cs typeface="Simplified Arabic" pitchFamily="18" charset="-78"/>
              </a:rPr>
              <a:t>جدول المواصفات</a:t>
            </a:r>
            <a:endParaRPr lang="ar-SA" sz="3200" dirty="0">
              <a:solidFill>
                <a:sysClr val="windowText" lastClr="000000"/>
              </a:solidFill>
              <a:latin typeface="Verdana"/>
            </a:endParaRPr>
          </a:p>
        </p:txBody>
      </p:sp>
      <p:graphicFrame>
        <p:nvGraphicFramePr>
          <p:cNvPr id="2" name="Table 1"/>
          <p:cNvGraphicFramePr>
            <a:graphicFrameLocks noGrp="1"/>
          </p:cNvGraphicFramePr>
          <p:nvPr>
            <p:extLst>
              <p:ext uri="{D42A27DB-BD31-4B8C-83A1-F6EECF244321}">
                <p14:modId xmlns:p14="http://schemas.microsoft.com/office/powerpoint/2010/main" val="1343659968"/>
              </p:ext>
            </p:extLst>
          </p:nvPr>
        </p:nvGraphicFramePr>
        <p:xfrm>
          <a:off x="983890" y="2262578"/>
          <a:ext cx="7718389" cy="4101084"/>
        </p:xfrm>
        <a:graphic>
          <a:graphicData uri="http://schemas.openxmlformats.org/drawingml/2006/table">
            <a:tbl>
              <a:tblPr rtl="1" firstRow="1" firstCol="1" lastRow="1" lastCol="1" bandRow="1" bandCol="1"/>
              <a:tblGrid>
                <a:gridCol w="1662061"/>
                <a:gridCol w="970722"/>
                <a:gridCol w="944218"/>
                <a:gridCol w="1053548"/>
                <a:gridCol w="1368370"/>
                <a:gridCol w="1719470"/>
              </a:tblGrid>
              <a:tr h="387801">
                <a:tc rowSpan="2">
                  <a:txBody>
                    <a:bodyPr/>
                    <a:lstStyle/>
                    <a:p>
                      <a:pPr marL="0" algn="ctr" defTabSz="914400" rtl="1" eaLnBrk="1" latinLnBrk="0" hangingPunct="1">
                        <a:lnSpc>
                          <a:spcPct val="115000"/>
                        </a:lnSpc>
                        <a:spcAft>
                          <a:spcPts val="0"/>
                        </a:spcAft>
                      </a:pPr>
                      <a:r>
                        <a:rPr lang="ar-SA" sz="1600" dirty="0">
                          <a:effectLst/>
                          <a:latin typeface="Times New Roman"/>
                          <a:ea typeface="Times New Roman"/>
                          <a:cs typeface="Arial"/>
                        </a:rPr>
                        <a:t>      </a:t>
                      </a: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الأهداف</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p>
                      <a:pPr algn="r" rtl="1">
                        <a:lnSpc>
                          <a:spcPct val="115000"/>
                        </a:lnSpc>
                        <a:spcAft>
                          <a:spcPts val="0"/>
                        </a:spcAft>
                      </a:pPr>
                      <a:r>
                        <a:rPr lang="ar-SA" sz="1600" dirty="0">
                          <a:effectLst/>
                          <a:latin typeface="Times New Roman"/>
                          <a:ea typeface="Times New Roman"/>
                          <a:cs typeface="Arial"/>
                        </a:rPr>
                        <a:t> </a:t>
                      </a:r>
                      <a:endParaRPr lang="en-US" sz="1600" dirty="0">
                        <a:effectLst/>
                        <a:latin typeface="Times New Roman"/>
                        <a:ea typeface="Times New Roman"/>
                        <a:cs typeface="Arial"/>
                      </a:endParaRPr>
                    </a:p>
                    <a:p>
                      <a:pPr marL="0" algn="ctr" defTabSz="914400" rtl="1" eaLnBrk="1" latinLnBrk="0" hangingPunct="1">
                        <a:lnSpc>
                          <a:spcPct val="115000"/>
                        </a:lnSpc>
                        <a:spcAft>
                          <a:spcPts val="0"/>
                        </a:spcAft>
                      </a:pP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المحتوي</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gridSpan="4">
                  <a:txBody>
                    <a:bodyPr/>
                    <a:lstStyle/>
                    <a:p>
                      <a:pPr algn="ctr" rtl="1">
                        <a:lnSpc>
                          <a:spcPct val="115000"/>
                        </a:lnSpc>
                        <a:spcAft>
                          <a:spcPts val="0"/>
                        </a:spcAft>
                      </a:pP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السلوك المعرفي</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hMerge="1">
                  <a:txBody>
                    <a:bodyPr/>
                    <a:lstStyle/>
                    <a:p>
                      <a:pPr rtl="1"/>
                      <a:endParaRPr lang="ar-EG"/>
                    </a:p>
                  </a:txBody>
                  <a:tcPr/>
                </a:tc>
                <a:tc hMerge="1">
                  <a:txBody>
                    <a:bodyPr/>
                    <a:lstStyle/>
                    <a:p>
                      <a:pPr rtl="1"/>
                      <a:endParaRPr lang="ar-EG"/>
                    </a:p>
                  </a:txBody>
                  <a:tcPr/>
                </a:tc>
                <a:tc hMerge="1">
                  <a:txBody>
                    <a:bodyPr/>
                    <a:lstStyle/>
                    <a:p>
                      <a:pPr algn="ctr" rtl="1">
                        <a:lnSpc>
                          <a:spcPct val="115000"/>
                        </a:lnSpc>
                        <a:spcAft>
                          <a:spcPts val="0"/>
                        </a:spcAft>
                      </a:pPr>
                      <a:endParaRPr lang="en-US" sz="16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rowSpan="2">
                  <a:txBody>
                    <a:bodyPr/>
                    <a:lstStyle/>
                    <a:p>
                      <a:pPr marL="0" algn="ctr" defTabSz="914400" rtl="1" eaLnBrk="1" latinLnBrk="0" hangingPunct="1">
                        <a:lnSpc>
                          <a:spcPct val="115000"/>
                        </a:lnSpc>
                        <a:spcAft>
                          <a:spcPts val="0"/>
                        </a:spcAft>
                      </a:pP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الأوزان النسبية للمحتوى</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r h="476903">
                <a:tc vMerge="1">
                  <a:txBody>
                    <a:bodyPr/>
                    <a:lstStyle/>
                    <a:p>
                      <a:pPr rtl="1"/>
                      <a:endParaRPr lang="ar-EG"/>
                    </a:p>
                  </a:txBody>
                  <a:tcPr/>
                </a:tc>
                <a:tc>
                  <a:txBody>
                    <a:bodyPr/>
                    <a:lstStyle/>
                    <a:p>
                      <a:pPr algn="ctr" rtl="1">
                        <a:lnSpc>
                          <a:spcPct val="115000"/>
                        </a:lnSpc>
                        <a:spcAft>
                          <a:spcPts val="0"/>
                        </a:spcAft>
                      </a:pP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المعرفة</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r" rtl="1">
                        <a:lnSpc>
                          <a:spcPct val="115000"/>
                        </a:lnSpc>
                        <a:spcAft>
                          <a:spcPts val="0"/>
                        </a:spcAft>
                        <a:tabLst>
                          <a:tab pos="274320" algn="ctr"/>
                        </a:tabLst>
                      </a:pP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	الفهم</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التطبيق</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kumimoji="0" lang="ar-EG" sz="2200" b="0" i="0" u="none" strike="noStrike" kern="1200" cap="none" spc="0" normalizeH="0" baseline="0" dirty="0" smtClean="0">
                          <a:ln>
                            <a:noFill/>
                          </a:ln>
                          <a:solidFill>
                            <a:srgbClr val="C00000"/>
                          </a:solidFill>
                          <a:effectLst/>
                          <a:uLnTx/>
                          <a:uFillTx/>
                          <a:latin typeface="Times New Roman"/>
                          <a:ea typeface="Times New Roman"/>
                          <a:cs typeface="+mn-cs"/>
                        </a:rPr>
                        <a:t>قدرات عليا</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vMerge="1">
                  <a:txBody>
                    <a:bodyPr/>
                    <a:lstStyle/>
                    <a:p>
                      <a:pPr rtl="1"/>
                      <a:endParaRPr lang="ar-EG"/>
                    </a:p>
                  </a:txBody>
                  <a:tcPr/>
                </a:tc>
              </a:tr>
              <a:tr h="1969667">
                <a:tc>
                  <a:txBody>
                    <a:bodyPr/>
                    <a:lstStyle/>
                    <a:p>
                      <a:pPr algn="r" rtl="1">
                        <a:lnSpc>
                          <a:spcPct val="115000"/>
                        </a:lnSpc>
                        <a:spcAft>
                          <a:spcPts val="0"/>
                        </a:spcAft>
                      </a:pPr>
                      <a:r>
                        <a:rPr kumimoji="0" lang="ar-SA" sz="2400" b="0" i="0" u="none" strike="noStrike" kern="1200" cap="none" spc="0" normalizeH="0" baseline="0" dirty="0">
                          <a:ln>
                            <a:noFill/>
                          </a:ln>
                          <a:solidFill>
                            <a:srgbClr val="C00000"/>
                          </a:solidFill>
                          <a:effectLst/>
                          <a:uLnTx/>
                          <a:uFillTx/>
                          <a:latin typeface="Times New Roman"/>
                          <a:ea typeface="Times New Roman"/>
                          <a:cs typeface="+mn-cs"/>
                        </a:rPr>
                        <a:t>الوحدة الأولى</a:t>
                      </a:r>
                      <a:endParaRPr kumimoji="0" lang="en-US" sz="2400" b="0" i="0" u="none" strike="noStrike" kern="1200" cap="none" spc="0" normalizeH="0" baseline="0" dirty="0">
                        <a:ln>
                          <a:noFill/>
                        </a:ln>
                        <a:solidFill>
                          <a:srgbClr val="C00000"/>
                        </a:solidFill>
                        <a:effectLst/>
                        <a:uLnTx/>
                        <a:uFillTx/>
                        <a:latin typeface="Times New Roman"/>
                        <a:ea typeface="Times New Roman"/>
                        <a:cs typeface="+mn-cs"/>
                      </a:endParaRPr>
                    </a:p>
                    <a:p>
                      <a:pPr algn="r" rtl="1">
                        <a:lnSpc>
                          <a:spcPct val="115000"/>
                        </a:lnSpc>
                        <a:spcAft>
                          <a:spcPts val="0"/>
                        </a:spcAft>
                      </a:pPr>
                      <a:r>
                        <a:rPr kumimoji="0" lang="ar-SA" sz="2400" b="0" i="0" u="none" strike="noStrike" kern="1200" cap="none" spc="0" normalizeH="0" baseline="0" dirty="0">
                          <a:ln>
                            <a:noFill/>
                          </a:ln>
                          <a:solidFill>
                            <a:srgbClr val="C00000"/>
                          </a:solidFill>
                          <a:effectLst/>
                          <a:uLnTx/>
                          <a:uFillTx/>
                          <a:latin typeface="Times New Roman"/>
                          <a:ea typeface="Times New Roman"/>
                          <a:cs typeface="+mn-cs"/>
                        </a:rPr>
                        <a:t> </a:t>
                      </a:r>
                      <a:r>
                        <a:rPr kumimoji="0" lang="ar-SA" sz="2400" b="0" i="0" u="none" strike="noStrike" kern="1200" cap="none" spc="0" normalizeH="0" baseline="0" dirty="0" smtClean="0">
                          <a:ln>
                            <a:noFill/>
                          </a:ln>
                          <a:solidFill>
                            <a:srgbClr val="C00000"/>
                          </a:solidFill>
                          <a:effectLst/>
                          <a:uLnTx/>
                          <a:uFillTx/>
                          <a:latin typeface="Times New Roman"/>
                          <a:ea typeface="Times New Roman"/>
                          <a:cs typeface="+mn-cs"/>
                        </a:rPr>
                        <a:t>الوحدة </a:t>
                      </a:r>
                      <a:r>
                        <a:rPr kumimoji="0" lang="ar-SA" sz="2400" b="0" i="0" u="none" strike="noStrike" kern="1200" cap="none" spc="0" normalizeH="0" baseline="0" dirty="0">
                          <a:ln>
                            <a:noFill/>
                          </a:ln>
                          <a:solidFill>
                            <a:srgbClr val="C00000"/>
                          </a:solidFill>
                          <a:effectLst/>
                          <a:uLnTx/>
                          <a:uFillTx/>
                          <a:latin typeface="Times New Roman"/>
                          <a:ea typeface="Times New Roman"/>
                          <a:cs typeface="+mn-cs"/>
                        </a:rPr>
                        <a:t>الثانية </a:t>
                      </a:r>
                      <a:endParaRPr kumimoji="0" lang="en-US" sz="2400" b="0" i="0" u="none" strike="noStrike" kern="1200" cap="none" spc="0" normalizeH="0" baseline="0" dirty="0">
                        <a:ln>
                          <a:noFill/>
                        </a:ln>
                        <a:solidFill>
                          <a:srgbClr val="C00000"/>
                        </a:solidFill>
                        <a:effectLst/>
                        <a:uLnTx/>
                        <a:uFillTx/>
                        <a:latin typeface="Times New Roman"/>
                        <a:ea typeface="Times New Roman"/>
                        <a:cs typeface="+mn-cs"/>
                      </a:endParaRPr>
                    </a:p>
                    <a:p>
                      <a:pPr algn="r" rtl="1">
                        <a:lnSpc>
                          <a:spcPct val="115000"/>
                        </a:lnSpc>
                        <a:spcAft>
                          <a:spcPts val="0"/>
                        </a:spcAft>
                      </a:pPr>
                      <a:r>
                        <a:rPr kumimoji="0" lang="ar-SA" sz="2400" b="0" i="0" u="none" strike="noStrike" kern="1200" cap="none" spc="0" normalizeH="0" baseline="0" dirty="0">
                          <a:ln>
                            <a:noFill/>
                          </a:ln>
                          <a:solidFill>
                            <a:srgbClr val="C00000"/>
                          </a:solidFill>
                          <a:effectLst/>
                          <a:uLnTx/>
                          <a:uFillTx/>
                          <a:latin typeface="Times New Roman"/>
                          <a:ea typeface="Times New Roman"/>
                          <a:cs typeface="+mn-cs"/>
                        </a:rPr>
                        <a:t> </a:t>
                      </a:r>
                      <a:r>
                        <a:rPr kumimoji="0" lang="ar-SA" sz="2400" b="0" i="0" u="none" strike="noStrike" kern="1200" cap="none" spc="0" normalizeH="0" baseline="0" dirty="0" smtClean="0">
                          <a:ln>
                            <a:noFill/>
                          </a:ln>
                          <a:solidFill>
                            <a:srgbClr val="C00000"/>
                          </a:solidFill>
                          <a:effectLst/>
                          <a:uLnTx/>
                          <a:uFillTx/>
                          <a:latin typeface="Times New Roman"/>
                          <a:ea typeface="Times New Roman"/>
                          <a:cs typeface="+mn-cs"/>
                        </a:rPr>
                        <a:t>الوحدة </a:t>
                      </a:r>
                      <a:r>
                        <a:rPr kumimoji="0" lang="ar-SA" sz="2400" b="0" i="0" u="none" strike="noStrike" kern="1200" cap="none" spc="0" normalizeH="0" baseline="0" dirty="0">
                          <a:ln>
                            <a:noFill/>
                          </a:ln>
                          <a:solidFill>
                            <a:srgbClr val="C00000"/>
                          </a:solidFill>
                          <a:effectLst/>
                          <a:uLnTx/>
                          <a:uFillTx/>
                          <a:latin typeface="Times New Roman"/>
                          <a:ea typeface="Times New Roman"/>
                          <a:cs typeface="+mn-cs"/>
                        </a:rPr>
                        <a:t>الثالثة</a:t>
                      </a:r>
                      <a:endParaRPr kumimoji="0" lang="en-US" sz="2400" b="0" i="0" u="none" strike="noStrike" kern="1200" cap="none" spc="0" normalizeH="0" baseline="0" dirty="0">
                        <a:ln>
                          <a:noFill/>
                        </a:ln>
                        <a:solidFill>
                          <a:srgbClr val="C00000"/>
                        </a:solidFill>
                        <a:effectLst/>
                        <a:uLnTx/>
                        <a:uFillTx/>
                        <a:latin typeface="Times New Roman"/>
                        <a:ea typeface="Times New Roman"/>
                        <a:cs typeface="+mn-cs"/>
                      </a:endParaRPr>
                    </a:p>
                    <a:p>
                      <a:pPr algn="r" rtl="1">
                        <a:lnSpc>
                          <a:spcPct val="115000"/>
                        </a:lnSpc>
                        <a:spcAft>
                          <a:spcPts val="0"/>
                        </a:spcAft>
                      </a:pPr>
                      <a:r>
                        <a:rPr kumimoji="0" lang="ar-SA" sz="2400" b="0" i="0" u="none" strike="noStrike" kern="1200" cap="none" spc="0" normalizeH="0" baseline="0" dirty="0">
                          <a:ln>
                            <a:noFill/>
                          </a:ln>
                          <a:solidFill>
                            <a:srgbClr val="C00000"/>
                          </a:solidFill>
                          <a:effectLst/>
                          <a:uLnTx/>
                          <a:uFillTx/>
                          <a:latin typeface="Times New Roman"/>
                          <a:ea typeface="Times New Roman"/>
                          <a:cs typeface="+mn-cs"/>
                        </a:rPr>
                        <a:t> </a:t>
                      </a:r>
                      <a:r>
                        <a:rPr kumimoji="0" lang="ar-SA" sz="2400" b="0" i="0" u="none" strike="noStrike" kern="1200" cap="none" spc="0" normalizeH="0" baseline="0" dirty="0" smtClean="0">
                          <a:ln>
                            <a:noFill/>
                          </a:ln>
                          <a:solidFill>
                            <a:srgbClr val="C00000"/>
                          </a:solidFill>
                          <a:effectLst/>
                          <a:uLnTx/>
                          <a:uFillTx/>
                          <a:latin typeface="Times New Roman"/>
                          <a:ea typeface="Times New Roman"/>
                          <a:cs typeface="+mn-cs"/>
                        </a:rPr>
                        <a:t>الوحدة الرابعة</a:t>
                      </a:r>
                      <a:r>
                        <a:rPr kumimoji="0" lang="ar-EG" sz="2400" b="0" i="0" u="none" strike="noStrike" kern="1200" cap="none" spc="0" normalizeH="0" baseline="0" dirty="0" smtClean="0">
                          <a:ln>
                            <a:noFill/>
                          </a:ln>
                          <a:solidFill>
                            <a:srgbClr val="C00000"/>
                          </a:solidFill>
                          <a:effectLst/>
                          <a:uLnTx/>
                          <a:uFillTx/>
                          <a:latin typeface="Times New Roman"/>
                          <a:ea typeface="Times New Roman"/>
                          <a:cs typeface="+mn-cs"/>
                        </a:rPr>
                        <a:t> </a:t>
                      </a:r>
                    </a:p>
                    <a:p>
                      <a:pPr algn="r" rtl="1">
                        <a:lnSpc>
                          <a:spcPct val="115000"/>
                        </a:lnSpc>
                        <a:spcAft>
                          <a:spcPts val="0"/>
                        </a:spcAft>
                      </a:pPr>
                      <a:r>
                        <a:rPr kumimoji="0" lang="ar-EG" sz="2400" b="0" i="0" u="none" strike="noStrike" kern="1200" cap="none" spc="0" normalizeH="0" baseline="0" dirty="0" smtClean="0">
                          <a:ln>
                            <a:noFill/>
                          </a:ln>
                          <a:solidFill>
                            <a:srgbClr val="C00000"/>
                          </a:solidFill>
                          <a:effectLst/>
                          <a:uLnTx/>
                          <a:uFillTx/>
                          <a:latin typeface="Times New Roman"/>
                          <a:ea typeface="Times New Roman"/>
                          <a:cs typeface="+mn-cs"/>
                        </a:rPr>
                        <a:t>الوحدة الخامسة </a:t>
                      </a: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200" dirty="0" smtClean="0">
                          <a:effectLst/>
                          <a:latin typeface="Times New Roman"/>
                          <a:ea typeface="Times New Roman"/>
                          <a:cs typeface="Arial"/>
                        </a:rPr>
                        <a:t>   </a:t>
                      </a:r>
                      <a:r>
                        <a:rPr kumimoji="0" lang="ar-SA" sz="2200" b="0" i="0" u="none" strike="noStrike" kern="1200" cap="none" spc="0" normalizeH="0" baseline="0" dirty="0" smtClean="0">
                          <a:ln>
                            <a:noFill/>
                          </a:ln>
                          <a:solidFill>
                            <a:srgbClr val="C00000"/>
                          </a:solidFill>
                          <a:effectLst/>
                          <a:uLnTx/>
                          <a:uFillTx/>
                          <a:latin typeface="Times New Roman"/>
                          <a:ea typeface="Times New Roman"/>
                          <a:cs typeface="+mn-cs"/>
                        </a:rPr>
                        <a:t> </a:t>
                      </a: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5</a:t>
                      </a:r>
                      <a:r>
                        <a:rPr kumimoji="0" lang="ar-SA" sz="2200" b="0" i="0" u="none" strike="noStrike" kern="1200" cap="none" spc="0" normalizeH="0" baseline="0" noProof="0" dirty="0" smtClean="0">
                          <a:ln>
                            <a:noFill/>
                          </a:ln>
                          <a:solidFill>
                            <a:srgbClr val="C00000"/>
                          </a:solidFill>
                          <a:effectLst/>
                          <a:uLnTx/>
                          <a:uFillTx/>
                          <a:latin typeface="Times New Roman"/>
                          <a:ea typeface="Times New Roman"/>
                          <a:cs typeface="+mn-cs"/>
                        </a:rPr>
                        <a:t> %</a:t>
                      </a: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 </a:t>
                      </a:r>
                    </a:p>
                    <a:p>
                      <a:pPr algn="ctr" rtl="1">
                        <a:lnSpc>
                          <a:spcPct val="115000"/>
                        </a:lnSpc>
                        <a:spcAft>
                          <a:spcPts val="0"/>
                        </a:spcAft>
                      </a:pP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5</a:t>
                      </a:r>
                      <a:r>
                        <a:rPr kumimoji="0" lang="ar-SA" sz="2200" b="0" i="0" u="none" strike="noStrike" kern="1200" cap="none" spc="0" normalizeH="0" baseline="0" noProof="0" dirty="0" smtClean="0">
                          <a:ln>
                            <a:noFill/>
                          </a:ln>
                          <a:solidFill>
                            <a:srgbClr val="C00000"/>
                          </a:solidFill>
                          <a:effectLst/>
                          <a:uLnTx/>
                          <a:uFillTx/>
                          <a:latin typeface="Times New Roman"/>
                          <a:ea typeface="Times New Roman"/>
                          <a:cs typeface="+mn-cs"/>
                        </a:rPr>
                        <a:t> %</a:t>
                      </a: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 </a:t>
                      </a:r>
                    </a:p>
                    <a:p>
                      <a:pPr algn="ctr" rtl="1">
                        <a:lnSpc>
                          <a:spcPct val="115000"/>
                        </a:lnSpc>
                        <a:spcAft>
                          <a:spcPts val="0"/>
                        </a:spcAft>
                      </a:pP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10</a:t>
                      </a:r>
                      <a:r>
                        <a:rPr kumimoji="0" lang="ar-SA" sz="2200" b="0" i="0" u="none" strike="noStrike" kern="1200" cap="none" spc="0" normalizeH="0" baseline="0" noProof="0" dirty="0" smtClean="0">
                          <a:ln>
                            <a:noFill/>
                          </a:ln>
                          <a:solidFill>
                            <a:srgbClr val="C00000"/>
                          </a:solidFill>
                          <a:effectLst/>
                          <a:uLnTx/>
                          <a:uFillTx/>
                          <a:latin typeface="Times New Roman"/>
                          <a:ea typeface="Times New Roman"/>
                          <a:cs typeface="+mn-cs"/>
                        </a:rPr>
                        <a:t> %</a:t>
                      </a: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 </a:t>
                      </a:r>
                    </a:p>
                    <a:p>
                      <a:pPr algn="ctr" rtl="1">
                        <a:lnSpc>
                          <a:spcPct val="115000"/>
                        </a:lnSpc>
                        <a:spcAft>
                          <a:spcPts val="0"/>
                        </a:spcAft>
                      </a:pP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2,5</a:t>
                      </a:r>
                      <a:r>
                        <a:rPr kumimoji="0" lang="ar-SA" sz="2200" b="0" i="0" u="none" strike="noStrike" kern="1200" cap="none" spc="0" normalizeH="0" baseline="0" noProof="0" dirty="0" smtClean="0">
                          <a:ln>
                            <a:noFill/>
                          </a:ln>
                          <a:solidFill>
                            <a:srgbClr val="C00000"/>
                          </a:solidFill>
                          <a:effectLst/>
                          <a:uLnTx/>
                          <a:uFillTx/>
                          <a:latin typeface="Times New Roman"/>
                          <a:ea typeface="Times New Roman"/>
                          <a:cs typeface="+mn-cs"/>
                        </a:rPr>
                        <a:t> %</a:t>
                      </a: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 </a:t>
                      </a:r>
                    </a:p>
                    <a:p>
                      <a:pPr algn="ctr" rtl="1">
                        <a:lnSpc>
                          <a:spcPct val="115000"/>
                        </a:lnSpc>
                        <a:spcAft>
                          <a:spcPts val="0"/>
                        </a:spcAft>
                      </a:pP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2,5</a:t>
                      </a:r>
                      <a:r>
                        <a:rPr kumimoji="0" lang="ar-SA" sz="2200" b="0" i="0" u="none" strike="noStrike" kern="1200" cap="none" spc="0" normalizeH="0" baseline="0" noProof="0" dirty="0" smtClean="0">
                          <a:ln>
                            <a:noFill/>
                          </a:ln>
                          <a:solidFill>
                            <a:srgbClr val="C00000"/>
                          </a:solidFill>
                          <a:effectLst/>
                          <a:uLnTx/>
                          <a:uFillTx/>
                          <a:latin typeface="Times New Roman"/>
                          <a:ea typeface="Times New Roman"/>
                          <a:cs typeface="+mn-cs"/>
                        </a:rPr>
                        <a:t> %</a:t>
                      </a:r>
                      <a:endParaRPr kumimoji="0" lang="ar-EG" sz="2000" b="0" i="0" u="none" strike="noStrike" kern="1200" cap="none" spc="0" normalizeH="0" baseline="0" noProof="0" dirty="0" smtClean="0">
                        <a:ln>
                          <a:noFill/>
                        </a:ln>
                        <a:solidFill>
                          <a:srgbClr val="C00000"/>
                        </a:solidFill>
                        <a:effectLst/>
                        <a:uLnTx/>
                        <a:uFillTx/>
                        <a:latin typeface="Times New Roman"/>
                        <a:ea typeface="Times New Roman"/>
                        <a:cs typeface="+mn-cs"/>
                      </a:endParaRPr>
                    </a:p>
                    <a:p>
                      <a:pPr algn="ctr" rtl="1">
                        <a:lnSpc>
                          <a:spcPct val="115000"/>
                        </a:lnSpc>
                        <a:spcAft>
                          <a:spcPts val="0"/>
                        </a:spcAft>
                      </a:pPr>
                      <a:r>
                        <a:rPr lang="ar-SA" sz="2000" dirty="0" smtClean="0">
                          <a:effectLst/>
                          <a:latin typeface="Times New Roman"/>
                          <a:ea typeface="Times New Roman"/>
                          <a:cs typeface="Arial"/>
                        </a:rPr>
                        <a:t>                                       </a:t>
                      </a:r>
                      <a:endParaRPr lang="en-US" sz="20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200" dirty="0">
                          <a:effectLst/>
                          <a:latin typeface="Times New Roman"/>
                          <a:ea typeface="Times New Roman"/>
                          <a:cs typeface="Arial"/>
                        </a:rPr>
                        <a:t> </a:t>
                      </a: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9</a:t>
                      </a:r>
                      <a:r>
                        <a:rPr kumimoji="0" lang="ar-SA" sz="2200" b="0" i="0" u="none" strike="noStrike" kern="1200" cap="none" spc="0" normalizeH="0" baseline="0" noProof="0" dirty="0" smtClean="0">
                          <a:ln>
                            <a:noFill/>
                          </a:ln>
                          <a:solidFill>
                            <a:srgbClr val="C00000"/>
                          </a:solidFill>
                          <a:effectLst/>
                          <a:uLnTx/>
                          <a:uFillTx/>
                          <a:latin typeface="Times New Roman"/>
                          <a:ea typeface="Times New Roman"/>
                          <a:cs typeface="+mn-cs"/>
                        </a:rPr>
                        <a:t> %</a:t>
                      </a:r>
                      <a:endParaRPr lang="en-US" sz="12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200" dirty="0">
                          <a:effectLst/>
                          <a:latin typeface="Times New Roman"/>
                          <a:ea typeface="Times New Roman"/>
                          <a:cs typeface="Arial"/>
                        </a:rPr>
                        <a:t> </a:t>
                      </a: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4</a:t>
                      </a:r>
                      <a:r>
                        <a:rPr kumimoji="0" lang="ar-SA" sz="2200" b="0" i="0" u="none" strike="noStrike" kern="1200" cap="none" spc="0" normalizeH="0" baseline="0" noProof="0" dirty="0" smtClean="0">
                          <a:ln>
                            <a:noFill/>
                          </a:ln>
                          <a:solidFill>
                            <a:srgbClr val="C00000"/>
                          </a:solidFill>
                          <a:effectLst/>
                          <a:uLnTx/>
                          <a:uFillTx/>
                          <a:latin typeface="Times New Roman"/>
                          <a:ea typeface="Times New Roman"/>
                          <a:cs typeface="+mn-cs"/>
                        </a:rPr>
                        <a:t> %</a:t>
                      </a:r>
                      <a:endParaRPr lang="en-US" sz="12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2</a:t>
                      </a:r>
                      <a:r>
                        <a:rPr kumimoji="0" lang="ar-SA" sz="2200" b="0" i="0" u="none" strike="noStrike" kern="1200" cap="none" spc="0" normalizeH="0" baseline="0" noProof="0" dirty="0" smtClean="0">
                          <a:ln>
                            <a:noFill/>
                          </a:ln>
                          <a:solidFill>
                            <a:srgbClr val="C00000"/>
                          </a:solidFill>
                          <a:effectLst/>
                          <a:uLnTx/>
                          <a:uFillTx/>
                          <a:latin typeface="Times New Roman"/>
                          <a:ea typeface="Times New Roman"/>
                          <a:cs typeface="+mn-cs"/>
                        </a:rPr>
                        <a:t> %</a:t>
                      </a:r>
                      <a:endPar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endParaRPr>
                    </a:p>
                    <a:p>
                      <a:pPr algn="ctr" rtl="1">
                        <a:lnSpc>
                          <a:spcPct val="115000"/>
                        </a:lnSpc>
                        <a:spcAft>
                          <a:spcPts val="0"/>
                        </a:spcAft>
                      </a:pPr>
                      <a:endParaRPr lang="en-US" sz="12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lvl="0" indent="0" algn="ctr" defTabSz="914400" rtl="1" eaLnBrk="1" fontAlgn="auto" latinLnBrk="0" hangingPunct="1">
                        <a:lnSpc>
                          <a:spcPct val="115000"/>
                        </a:lnSpc>
                        <a:spcBef>
                          <a:spcPts val="0"/>
                        </a:spcBef>
                        <a:spcAft>
                          <a:spcPts val="0"/>
                        </a:spcAft>
                        <a:buClrTx/>
                        <a:buSzTx/>
                        <a:buFontTx/>
                        <a:buNone/>
                        <a:tabLst/>
                        <a:defRPr/>
                      </a:pPr>
                      <a:r>
                        <a:rPr kumimoji="0" lang="ar-EG" sz="2400" b="0" i="0" u="none" strike="noStrike" kern="1200" cap="none" spc="0" normalizeH="0" baseline="0" noProof="0" dirty="0" smtClean="0">
                          <a:ln>
                            <a:noFill/>
                          </a:ln>
                          <a:solidFill>
                            <a:srgbClr val="C00000"/>
                          </a:solidFill>
                          <a:effectLst/>
                          <a:uLnTx/>
                          <a:uFillTx/>
                          <a:latin typeface="Times New Roman"/>
                          <a:ea typeface="Times New Roman"/>
                          <a:cs typeface="+mn-cs"/>
                        </a:rPr>
                        <a:t>20</a:t>
                      </a:r>
                      <a:r>
                        <a:rPr kumimoji="0" lang="ar-SA" sz="2400" b="0" i="0" u="none" strike="noStrike" kern="1200" cap="none" spc="0" normalizeH="0" baseline="0" noProof="0" dirty="0" smtClean="0">
                          <a:ln>
                            <a:noFill/>
                          </a:ln>
                          <a:solidFill>
                            <a:srgbClr val="C00000"/>
                          </a:solidFill>
                          <a:effectLst/>
                          <a:uLnTx/>
                          <a:uFillTx/>
                          <a:latin typeface="Times New Roman"/>
                          <a:ea typeface="Times New Roman"/>
                          <a:cs typeface="+mn-cs"/>
                        </a:rPr>
                        <a:t> % </a:t>
                      </a:r>
                      <a:endParaRPr kumimoji="0" lang="en-US" sz="2400" b="0" i="0" u="none" strike="noStrike" kern="1200" cap="none" spc="0" normalizeH="0" baseline="0" noProof="0" dirty="0" smtClean="0">
                        <a:ln>
                          <a:noFill/>
                        </a:ln>
                        <a:solidFill>
                          <a:srgbClr val="C00000"/>
                        </a:solidFill>
                        <a:effectLst/>
                        <a:uLnTx/>
                        <a:uFillTx/>
                        <a:latin typeface="Times New Roman"/>
                        <a:ea typeface="Times New Roman"/>
                        <a:cs typeface="+mn-cs"/>
                      </a:endParaRPr>
                    </a:p>
                    <a:p>
                      <a:pPr marL="0" marR="0" lvl="0" indent="0" algn="ctr" defTabSz="914400" rtl="1" eaLnBrk="1" fontAlgn="auto" latinLnBrk="0" hangingPunct="1">
                        <a:lnSpc>
                          <a:spcPct val="115000"/>
                        </a:lnSpc>
                        <a:spcBef>
                          <a:spcPts val="0"/>
                        </a:spcBef>
                        <a:spcAft>
                          <a:spcPts val="0"/>
                        </a:spcAft>
                        <a:buClrTx/>
                        <a:buSzTx/>
                        <a:buFontTx/>
                        <a:buNone/>
                        <a:tabLst/>
                        <a:defRPr/>
                      </a:pPr>
                      <a:r>
                        <a:rPr kumimoji="0" lang="ar-EG" sz="2400" b="0" i="0" u="none" strike="noStrike" kern="1200" cap="none" spc="0" normalizeH="0" baseline="0" noProof="0" dirty="0" smtClean="0">
                          <a:ln>
                            <a:noFill/>
                          </a:ln>
                          <a:solidFill>
                            <a:srgbClr val="C00000"/>
                          </a:solidFill>
                          <a:effectLst/>
                          <a:uLnTx/>
                          <a:uFillTx/>
                          <a:latin typeface="Times New Roman"/>
                          <a:ea typeface="Times New Roman"/>
                          <a:cs typeface="+mn-cs"/>
                        </a:rPr>
                        <a:t>20</a:t>
                      </a:r>
                      <a:r>
                        <a:rPr kumimoji="0" lang="ar-SA" sz="2400" b="0" i="0" u="none" strike="noStrike" kern="1200" cap="none" spc="0" normalizeH="0" baseline="0" noProof="0" dirty="0" smtClean="0">
                          <a:ln>
                            <a:noFill/>
                          </a:ln>
                          <a:solidFill>
                            <a:srgbClr val="C00000"/>
                          </a:solidFill>
                          <a:effectLst/>
                          <a:uLnTx/>
                          <a:uFillTx/>
                          <a:latin typeface="Times New Roman"/>
                          <a:ea typeface="Times New Roman"/>
                          <a:cs typeface="+mn-cs"/>
                        </a:rPr>
                        <a:t> % </a:t>
                      </a:r>
                      <a:endParaRPr kumimoji="0" lang="en-US" sz="2400" b="0" i="0" u="none" strike="noStrike" kern="1200" cap="none" spc="0" normalizeH="0" baseline="0" noProof="0" dirty="0" smtClean="0">
                        <a:ln>
                          <a:noFill/>
                        </a:ln>
                        <a:solidFill>
                          <a:srgbClr val="C00000"/>
                        </a:solidFill>
                        <a:effectLst/>
                        <a:uLnTx/>
                        <a:uFillTx/>
                        <a:latin typeface="Times New Roman"/>
                        <a:ea typeface="Times New Roman"/>
                        <a:cs typeface="+mn-cs"/>
                      </a:endParaRPr>
                    </a:p>
                    <a:p>
                      <a:pPr marL="0" marR="0" lvl="0" indent="0" algn="ctr" defTabSz="914400" rtl="1" eaLnBrk="1" fontAlgn="auto" latinLnBrk="0" hangingPunct="1">
                        <a:lnSpc>
                          <a:spcPct val="115000"/>
                        </a:lnSpc>
                        <a:spcBef>
                          <a:spcPts val="0"/>
                        </a:spcBef>
                        <a:spcAft>
                          <a:spcPts val="0"/>
                        </a:spcAft>
                        <a:buClrTx/>
                        <a:buSzTx/>
                        <a:buFontTx/>
                        <a:buNone/>
                        <a:tabLst/>
                        <a:defRPr/>
                      </a:pPr>
                      <a:r>
                        <a:rPr kumimoji="0" lang="ar-EG" sz="2400" b="0" i="0" u="none" strike="noStrike" kern="1200" cap="none" spc="0" normalizeH="0" baseline="0" noProof="0" dirty="0" smtClean="0">
                          <a:ln>
                            <a:noFill/>
                          </a:ln>
                          <a:solidFill>
                            <a:srgbClr val="C00000"/>
                          </a:solidFill>
                          <a:effectLst/>
                          <a:uLnTx/>
                          <a:uFillTx/>
                          <a:latin typeface="Times New Roman"/>
                          <a:ea typeface="Times New Roman"/>
                          <a:cs typeface="+mn-cs"/>
                        </a:rPr>
                        <a:t>40</a:t>
                      </a:r>
                      <a:r>
                        <a:rPr kumimoji="0" lang="ar-SA" sz="2400" b="0" i="0" u="none" strike="noStrike" kern="1200" cap="none" spc="0" normalizeH="0" baseline="0" noProof="0" dirty="0" smtClean="0">
                          <a:ln>
                            <a:noFill/>
                          </a:ln>
                          <a:solidFill>
                            <a:srgbClr val="C00000"/>
                          </a:solidFill>
                          <a:effectLst/>
                          <a:uLnTx/>
                          <a:uFillTx/>
                          <a:latin typeface="Times New Roman"/>
                          <a:ea typeface="Times New Roman"/>
                          <a:cs typeface="+mn-cs"/>
                        </a:rPr>
                        <a:t> % </a:t>
                      </a:r>
                      <a:endParaRPr kumimoji="0" lang="en-US" sz="2400" b="0" i="0" u="none" strike="noStrike" kern="1200" cap="none" spc="0" normalizeH="0" baseline="0" noProof="0" dirty="0" smtClean="0">
                        <a:ln>
                          <a:noFill/>
                        </a:ln>
                        <a:solidFill>
                          <a:srgbClr val="C00000"/>
                        </a:solidFill>
                        <a:effectLst/>
                        <a:uLnTx/>
                        <a:uFillTx/>
                        <a:latin typeface="Times New Roman"/>
                        <a:ea typeface="Times New Roman"/>
                        <a:cs typeface="+mn-cs"/>
                      </a:endParaRPr>
                    </a:p>
                    <a:p>
                      <a:pPr marL="0" marR="0" lvl="0" indent="0" algn="ctr" defTabSz="914400" rtl="1" eaLnBrk="1" fontAlgn="auto" latinLnBrk="0" hangingPunct="1">
                        <a:lnSpc>
                          <a:spcPct val="115000"/>
                        </a:lnSpc>
                        <a:spcBef>
                          <a:spcPts val="0"/>
                        </a:spcBef>
                        <a:spcAft>
                          <a:spcPts val="0"/>
                        </a:spcAft>
                        <a:buClrTx/>
                        <a:buSzTx/>
                        <a:buFontTx/>
                        <a:buNone/>
                        <a:tabLst/>
                        <a:defRPr/>
                      </a:pPr>
                      <a:r>
                        <a:rPr kumimoji="0" lang="ar-EG" sz="2400" b="0" i="0" u="none" strike="noStrike" kern="1200" cap="none" spc="0" normalizeH="0" baseline="0" noProof="0" dirty="0" smtClean="0">
                          <a:ln>
                            <a:noFill/>
                          </a:ln>
                          <a:solidFill>
                            <a:srgbClr val="C00000"/>
                          </a:solidFill>
                          <a:effectLst/>
                          <a:uLnTx/>
                          <a:uFillTx/>
                          <a:latin typeface="Times New Roman"/>
                          <a:ea typeface="Times New Roman"/>
                          <a:cs typeface="+mn-cs"/>
                        </a:rPr>
                        <a:t>10</a:t>
                      </a:r>
                      <a:r>
                        <a:rPr kumimoji="0" lang="ar-SA" sz="2400" b="0" i="0" u="none" strike="noStrike" kern="1200" cap="none" spc="0" normalizeH="0" baseline="0" noProof="0" dirty="0" smtClean="0">
                          <a:ln>
                            <a:noFill/>
                          </a:ln>
                          <a:solidFill>
                            <a:srgbClr val="C00000"/>
                          </a:solidFill>
                          <a:effectLst/>
                          <a:uLnTx/>
                          <a:uFillTx/>
                          <a:latin typeface="Times New Roman"/>
                          <a:ea typeface="Times New Roman"/>
                          <a:cs typeface="+mn-cs"/>
                        </a:rPr>
                        <a:t> %</a:t>
                      </a:r>
                      <a:r>
                        <a:rPr kumimoji="0" lang="ar-EG" sz="2400" b="0" i="0" u="none" strike="noStrike" kern="1200" cap="none" spc="0" normalizeH="0" baseline="0" noProof="0" dirty="0" smtClean="0">
                          <a:ln>
                            <a:noFill/>
                          </a:ln>
                          <a:solidFill>
                            <a:srgbClr val="C00000"/>
                          </a:solidFill>
                          <a:effectLst/>
                          <a:uLnTx/>
                          <a:uFillTx/>
                          <a:latin typeface="Times New Roman"/>
                          <a:ea typeface="Times New Roman"/>
                          <a:cs typeface="+mn-cs"/>
                        </a:rPr>
                        <a:t>  </a:t>
                      </a:r>
                    </a:p>
                    <a:p>
                      <a:pPr marL="0" marR="0" lvl="0" indent="0" algn="ctr" defTabSz="914400" rtl="1" eaLnBrk="1" fontAlgn="auto" latinLnBrk="0" hangingPunct="1">
                        <a:lnSpc>
                          <a:spcPct val="115000"/>
                        </a:lnSpc>
                        <a:spcBef>
                          <a:spcPts val="0"/>
                        </a:spcBef>
                        <a:spcAft>
                          <a:spcPts val="0"/>
                        </a:spcAft>
                        <a:buClrTx/>
                        <a:buSzTx/>
                        <a:buFontTx/>
                        <a:buNone/>
                        <a:tabLst/>
                        <a:defRPr/>
                      </a:pPr>
                      <a:r>
                        <a:rPr kumimoji="0" lang="ar-EG" sz="2400" b="0" i="0" u="none" strike="noStrike" kern="1200" cap="none" spc="0" normalizeH="0" baseline="0" noProof="0" dirty="0" smtClean="0">
                          <a:ln>
                            <a:noFill/>
                          </a:ln>
                          <a:solidFill>
                            <a:srgbClr val="C00000"/>
                          </a:solidFill>
                          <a:effectLst/>
                          <a:uLnTx/>
                          <a:uFillTx/>
                          <a:latin typeface="Times New Roman"/>
                          <a:ea typeface="Times New Roman"/>
                          <a:cs typeface="+mn-cs"/>
                        </a:rPr>
                        <a:t>10</a:t>
                      </a:r>
                      <a:r>
                        <a:rPr kumimoji="0" lang="ar-SA" sz="2400" b="0" i="0" u="none" strike="noStrike" kern="1200" cap="none" spc="0" normalizeH="0" baseline="0" noProof="0" dirty="0" smtClean="0">
                          <a:ln>
                            <a:noFill/>
                          </a:ln>
                          <a:solidFill>
                            <a:srgbClr val="C00000"/>
                          </a:solidFill>
                          <a:effectLst/>
                          <a:uLnTx/>
                          <a:uFillTx/>
                          <a:latin typeface="Times New Roman"/>
                          <a:ea typeface="Times New Roman"/>
                          <a:cs typeface="+mn-cs"/>
                        </a:rPr>
                        <a:t> %</a:t>
                      </a:r>
                      <a:endParaRPr kumimoji="0" lang="ar-EG" sz="2400" b="0" i="0" u="none" strike="noStrike" kern="1200" cap="none" spc="0" normalizeH="0" baseline="0" noProof="0" dirty="0" smtClean="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r h="518949">
                <a:tc>
                  <a:txBody>
                    <a:bodyPr/>
                    <a:lstStyle/>
                    <a:p>
                      <a:pPr algn="r" rtl="1">
                        <a:lnSpc>
                          <a:spcPct val="115000"/>
                        </a:lnSpc>
                        <a:spcAft>
                          <a:spcPts val="0"/>
                        </a:spcAft>
                      </a:pP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الأوزان النسبية للأهداف </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kumimoji="0" lang="ar-EG" sz="2200" b="0" i="0" u="none" strike="noStrike" kern="1200" cap="none" spc="0" normalizeH="0" baseline="0" dirty="0" smtClean="0">
                          <a:ln>
                            <a:noFill/>
                          </a:ln>
                          <a:solidFill>
                            <a:srgbClr val="C00000"/>
                          </a:solidFill>
                          <a:effectLst/>
                          <a:uLnTx/>
                          <a:uFillTx/>
                          <a:latin typeface="Times New Roman"/>
                          <a:ea typeface="Times New Roman"/>
                          <a:cs typeface="+mn-cs"/>
                        </a:rPr>
                        <a:t>25</a:t>
                      </a:r>
                      <a:r>
                        <a:rPr kumimoji="0" lang="ar-SA" sz="2200" b="0" i="0" u="none" strike="noStrike" kern="1200" cap="none" spc="0" normalizeH="0" baseline="0" dirty="0" smtClean="0">
                          <a:ln>
                            <a:noFill/>
                          </a:ln>
                          <a:solidFill>
                            <a:srgbClr val="C00000"/>
                          </a:solidFill>
                          <a:effectLst/>
                          <a:uLnTx/>
                          <a:uFillTx/>
                          <a:latin typeface="Times New Roman"/>
                          <a:ea typeface="Times New Roman"/>
                          <a:cs typeface="+mn-cs"/>
                        </a:rPr>
                        <a:t> </a:t>
                      </a: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kumimoji="0" lang="ar-EG" sz="2200" b="0" i="0" u="none" strike="noStrike" kern="1200" cap="none" spc="0" normalizeH="0" baseline="0" dirty="0" smtClean="0">
                          <a:ln>
                            <a:noFill/>
                          </a:ln>
                          <a:solidFill>
                            <a:srgbClr val="C00000"/>
                          </a:solidFill>
                          <a:effectLst/>
                          <a:uLnTx/>
                          <a:uFillTx/>
                          <a:latin typeface="Times New Roman"/>
                          <a:ea typeface="Times New Roman"/>
                          <a:cs typeface="+mn-cs"/>
                        </a:rPr>
                        <a:t>45</a:t>
                      </a:r>
                      <a:r>
                        <a:rPr kumimoji="0" lang="ar-SA" sz="2200" b="0" i="0" u="none" strike="noStrike" kern="1200" cap="none" spc="0" normalizeH="0" baseline="0" dirty="0" smtClean="0">
                          <a:ln>
                            <a:noFill/>
                          </a:ln>
                          <a:solidFill>
                            <a:srgbClr val="C00000"/>
                          </a:solidFill>
                          <a:effectLst/>
                          <a:uLnTx/>
                          <a:uFillTx/>
                          <a:latin typeface="Times New Roman"/>
                          <a:ea typeface="Times New Roman"/>
                          <a:cs typeface="+mn-cs"/>
                        </a:rPr>
                        <a:t> </a:t>
                      </a: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20 %</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lvl="0" indent="0" algn="ctr" defTabSz="914400" rtl="1" eaLnBrk="1" fontAlgn="auto" latinLnBrk="0" hangingPunct="1">
                        <a:lnSpc>
                          <a:spcPct val="115000"/>
                        </a:lnSpc>
                        <a:spcBef>
                          <a:spcPts val="0"/>
                        </a:spcBef>
                        <a:spcAft>
                          <a:spcPts val="0"/>
                        </a:spcAft>
                        <a:buClrTx/>
                        <a:buSzTx/>
                        <a:buFontTx/>
                        <a:buNone/>
                        <a:tabLst/>
                        <a:defRPr/>
                      </a:pP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10</a:t>
                      </a:r>
                      <a:r>
                        <a:rPr kumimoji="0" lang="ar-SA" sz="2200" b="0" i="0" u="none" strike="noStrike" kern="1200" cap="none" spc="0" normalizeH="0" baseline="0" noProof="0" dirty="0" smtClean="0">
                          <a:ln>
                            <a:noFill/>
                          </a:ln>
                          <a:solidFill>
                            <a:srgbClr val="C00000"/>
                          </a:solidFill>
                          <a:effectLst/>
                          <a:uLnTx/>
                          <a:uFillTx/>
                          <a:latin typeface="Times New Roman"/>
                          <a:ea typeface="Times New Roman"/>
                          <a:cs typeface="+mn-cs"/>
                        </a:rPr>
                        <a:t> %</a:t>
                      </a:r>
                      <a:endParaRPr kumimoji="0" lang="en-US" sz="2200" b="0" i="0" u="none" strike="noStrike" kern="1200" cap="none" spc="0" normalizeH="0" baseline="0" noProof="0" dirty="0" smtClean="0">
                        <a:ln>
                          <a:noFill/>
                        </a:ln>
                        <a:solidFill>
                          <a:srgbClr val="C00000"/>
                        </a:solidFill>
                        <a:effectLst/>
                        <a:uLnTx/>
                        <a:uFillTx/>
                        <a:latin typeface="Times New Roman"/>
                        <a:ea typeface="Times New Roman"/>
                        <a:cs typeface="+mn-cs"/>
                      </a:endParaRPr>
                    </a:p>
                    <a:p>
                      <a:pPr algn="ctr" rtl="1">
                        <a:lnSpc>
                          <a:spcPct val="115000"/>
                        </a:lnSpc>
                        <a:spcAft>
                          <a:spcPts val="0"/>
                        </a:spcAft>
                      </a:pP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100 %</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bl>
          </a:graphicData>
        </a:graphic>
      </p:graphicFrame>
      <p:cxnSp>
        <p:nvCxnSpPr>
          <p:cNvPr id="11" name="Straight Connector 10"/>
          <p:cNvCxnSpPr>
            <a:cxnSpLocks noChangeShapeType="1"/>
          </p:cNvCxnSpPr>
          <p:nvPr/>
        </p:nvCxnSpPr>
        <p:spPr bwMode="auto">
          <a:xfrm flipH="1">
            <a:off x="7239000" y="2372139"/>
            <a:ext cx="1028700" cy="6858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Rectangle 3"/>
          <p:cNvSpPr>
            <a:spLocks noChangeArrowheads="1"/>
          </p:cNvSpPr>
          <p:nvPr/>
        </p:nvSpPr>
        <p:spPr bwMode="auto">
          <a:xfrm>
            <a:off x="2831608" y="1479129"/>
            <a:ext cx="4144084" cy="587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rtl="1">
              <a:lnSpc>
                <a:spcPct val="115000"/>
              </a:lnSpc>
            </a:pPr>
            <a:r>
              <a:rPr lang="ar-EG" sz="2800" dirty="0">
                <a:solidFill>
                  <a:srgbClr val="C00000"/>
                </a:solidFill>
                <a:latin typeface="Times New Roman"/>
                <a:ea typeface="Times New Roman"/>
              </a:rPr>
              <a:t>جدول مواصفات لاختبار 100</a:t>
            </a:r>
            <a:r>
              <a:rPr lang="ar-SA" sz="2800" dirty="0">
                <a:solidFill>
                  <a:srgbClr val="C00000"/>
                </a:solidFill>
                <a:latin typeface="Times New Roman"/>
                <a:ea typeface="Times New Roman"/>
              </a:rPr>
              <a:t> % </a:t>
            </a:r>
            <a:endParaRPr lang="en-US" sz="2800" dirty="0">
              <a:solidFill>
                <a:srgbClr val="C00000"/>
              </a:solidFill>
              <a:latin typeface="Times New Roman"/>
              <a:ea typeface="Times New Roman"/>
            </a:endParaRPr>
          </a:p>
        </p:txBody>
      </p:sp>
      <p:sp>
        <p:nvSpPr>
          <p:cNvPr id="17" name="AutoShape 152"/>
          <p:cNvSpPr>
            <a:spLocks noChangeArrowheads="1"/>
          </p:cNvSpPr>
          <p:nvPr/>
        </p:nvSpPr>
        <p:spPr bwMode="auto">
          <a:xfrm>
            <a:off x="2498034" y="3657600"/>
            <a:ext cx="3733800" cy="1027666"/>
          </a:xfrm>
          <a:prstGeom prst="wedgeEllipseCallout">
            <a:avLst>
              <a:gd name="adj1" fmla="val 62347"/>
              <a:gd name="adj2" fmla="val -45171"/>
            </a:avLst>
          </a:prstGeom>
          <a:gradFill rotWithShape="1">
            <a:gsLst>
              <a:gs pos="0">
                <a:srgbClr val="00CC99"/>
              </a:gs>
              <a:gs pos="50000">
                <a:srgbClr val="FFFFFF"/>
              </a:gs>
              <a:gs pos="100000">
                <a:srgbClr val="00CC99"/>
              </a:gs>
            </a:gsLst>
            <a:lin ang="54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SA" sz="1800" b="0" i="0" u="none" strike="noStrike" kern="0" cap="none" spc="0" normalizeH="0" baseline="0" noProof="0" dirty="0">
                <a:ln>
                  <a:noFill/>
                </a:ln>
                <a:solidFill>
                  <a:sysClr val="windowText" lastClr="000000"/>
                </a:solidFill>
                <a:effectLst/>
                <a:uLnTx/>
                <a:uFillTx/>
                <a:latin typeface="Tahoma" pitchFamily="34" charset="0"/>
                <a:cs typeface="Tahoma" pitchFamily="34" charset="0"/>
              </a:rPr>
              <a:t>1- تحديد </a:t>
            </a:r>
            <a:r>
              <a:rPr kumimoji="0" lang="ar-EG" sz="1800" b="0" i="0" u="none" strike="noStrike" kern="0" cap="none" spc="0" normalizeH="0" baseline="0" noProof="0" dirty="0" smtClean="0">
                <a:ln>
                  <a:noFill/>
                </a:ln>
                <a:solidFill>
                  <a:sysClr val="windowText" lastClr="000000"/>
                </a:solidFill>
                <a:effectLst/>
                <a:uLnTx/>
                <a:uFillTx/>
                <a:latin typeface="Tahoma" pitchFamily="34" charset="0"/>
                <a:cs typeface="Tahoma" pitchFamily="34" charset="0"/>
              </a:rPr>
              <a:t>نسبة الأسئلة لكل</a:t>
            </a:r>
            <a:r>
              <a:rPr kumimoji="0" lang="ar-EG" sz="1800" b="0" i="0" u="none" strike="noStrike" kern="0" cap="none" spc="0" normalizeH="0" noProof="0" dirty="0" smtClean="0">
                <a:ln>
                  <a:noFill/>
                </a:ln>
                <a:solidFill>
                  <a:sysClr val="windowText" lastClr="000000"/>
                </a:solidFill>
                <a:effectLst/>
                <a:uLnTx/>
                <a:uFillTx/>
                <a:latin typeface="Tahoma" pitchFamily="34" charset="0"/>
                <a:cs typeface="Tahoma" pitchFamily="34" charset="0"/>
              </a:rPr>
              <a:t> موضوع في كل مستوى معرفي</a:t>
            </a:r>
            <a:endParaRPr kumimoji="0" lang="en-US" sz="1800" b="0" i="0" u="none" strike="noStrike" kern="0" cap="none" spc="0" normalizeH="0" baseline="0" noProof="0" dirty="0">
              <a:ln>
                <a:noFill/>
              </a:ln>
              <a:solidFill>
                <a:sysClr val="windowText" lastClr="000000"/>
              </a:solidFill>
              <a:effectLst/>
              <a:uLnTx/>
              <a:uFillTx/>
              <a:latin typeface="Tahoma" pitchFamily="34" charset="0"/>
              <a:cs typeface="Tahoma" pitchFamily="34" charset="0"/>
            </a:endParaRPr>
          </a:p>
        </p:txBody>
      </p:sp>
      <p:sp>
        <p:nvSpPr>
          <p:cNvPr id="18" name="Rectangle 147"/>
          <p:cNvSpPr>
            <a:spLocks noChangeArrowheads="1"/>
          </p:cNvSpPr>
          <p:nvPr/>
        </p:nvSpPr>
        <p:spPr bwMode="auto">
          <a:xfrm>
            <a:off x="2209800" y="4685266"/>
            <a:ext cx="4191001" cy="736047"/>
          </a:xfrm>
          <a:prstGeom prst="rect">
            <a:avLst/>
          </a:prstGeom>
          <a:gradFill rotWithShape="1">
            <a:gsLst>
              <a:gs pos="0">
                <a:srgbClr val="00CC99"/>
              </a:gs>
              <a:gs pos="50000">
                <a:srgbClr val="FFFFFF"/>
              </a:gs>
              <a:gs pos="100000">
                <a:srgbClr val="00CC99"/>
              </a:gs>
            </a:gsLst>
            <a:lin ang="54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ar-EG" sz="1600" kern="0" dirty="0" smtClean="0">
                <a:solidFill>
                  <a:sysClr val="windowText" lastClr="000000"/>
                </a:solidFill>
                <a:latin typeface="Tahoma" pitchFamily="34" charset="0"/>
                <a:cs typeface="Tahoma" pitchFamily="34" charset="0"/>
              </a:rPr>
              <a:t>ا</a:t>
            </a:r>
            <a:r>
              <a:rPr lang="ar-EG" sz="1400" kern="0" dirty="0" smtClean="0">
                <a:solidFill>
                  <a:sysClr val="windowText" lastClr="000000"/>
                </a:solidFill>
                <a:latin typeface="Tahoma" pitchFamily="34" charset="0"/>
                <a:cs typeface="Tahoma" pitchFamily="34" charset="0"/>
              </a:rPr>
              <a:t>لوزن النسبي  للأهداف</a:t>
            </a:r>
            <a:r>
              <a:rPr kumimoji="0" lang="en-US" sz="1400" b="0" i="0" u="none" strike="noStrike" kern="0" cap="none" spc="0" normalizeH="0" baseline="0" noProof="0" dirty="0" smtClean="0">
                <a:ln>
                  <a:noFill/>
                </a:ln>
                <a:solidFill>
                  <a:sysClr val="windowText" lastClr="000000"/>
                </a:solidFill>
                <a:effectLst/>
                <a:uLnTx/>
                <a:uFillTx/>
                <a:latin typeface="Tahoma" pitchFamily="34" charset="0"/>
                <a:cs typeface="Tahoma" pitchFamily="34" charset="0"/>
              </a:rPr>
              <a:t>x </a:t>
            </a:r>
            <a:r>
              <a:rPr kumimoji="0" lang="ar-SA" sz="1400" b="0" i="0" u="none" strike="noStrike" kern="0" cap="none" spc="0" normalizeH="0" baseline="0" noProof="0" dirty="0" smtClean="0">
                <a:ln>
                  <a:noFill/>
                </a:ln>
                <a:solidFill>
                  <a:sysClr val="windowText" lastClr="000000"/>
                </a:solidFill>
                <a:effectLst/>
                <a:uLnTx/>
                <a:uFillTx/>
                <a:latin typeface="Tahoma" pitchFamily="34" charset="0"/>
                <a:cs typeface="Tahoma" pitchFamily="34" charset="0"/>
              </a:rPr>
              <a:t>  </a:t>
            </a:r>
            <a:r>
              <a:rPr kumimoji="0" lang="ar-SA" sz="1400" b="0" i="0" u="none" strike="noStrike" kern="0" cap="none" spc="0" normalizeH="0" baseline="0" noProof="0" dirty="0">
                <a:ln>
                  <a:noFill/>
                </a:ln>
                <a:solidFill>
                  <a:sysClr val="windowText" lastClr="000000"/>
                </a:solidFill>
                <a:effectLst/>
                <a:uLnTx/>
                <a:uFillTx/>
                <a:latin typeface="Tahoma" pitchFamily="34" charset="0"/>
                <a:cs typeface="Tahoma" pitchFamily="34" charset="0"/>
              </a:rPr>
              <a:t>الوزن النسبي لأهمية </a:t>
            </a:r>
            <a:r>
              <a:rPr kumimoji="0" lang="ar-SA" sz="1400" b="0" i="0" u="none" strike="noStrike" kern="0" cap="none" spc="0" normalizeH="0" baseline="0" noProof="0" dirty="0" smtClean="0">
                <a:ln>
                  <a:noFill/>
                </a:ln>
                <a:solidFill>
                  <a:sysClr val="windowText" lastClr="000000"/>
                </a:solidFill>
                <a:effectLst/>
                <a:uLnTx/>
                <a:uFillTx/>
                <a:latin typeface="Tahoma" pitchFamily="34" charset="0"/>
                <a:cs typeface="Tahoma" pitchFamily="34" charset="0"/>
              </a:rPr>
              <a:t>الموضوع</a:t>
            </a:r>
            <a:endParaRPr kumimoji="0" lang="en-US" sz="1400" b="0" i="0" u="none" strike="noStrike" kern="0" cap="none" spc="0" normalizeH="0" baseline="0" noProof="0" dirty="0">
              <a:ln>
                <a:noFill/>
              </a:ln>
              <a:solidFill>
                <a:sysClr val="windowText" lastClr="000000"/>
              </a:solidFill>
              <a:effectLst/>
              <a:uLnTx/>
              <a:uFillTx/>
              <a:latin typeface="Tahoma" pitchFamily="34" charset="0"/>
              <a:cs typeface="Tahoma" pitchFamily="34" charset="0"/>
            </a:endParaRPr>
          </a:p>
        </p:txBody>
      </p:sp>
      <p:sp>
        <p:nvSpPr>
          <p:cNvPr id="13"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34595658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0-#ppt_w/2"/>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2" fill="hold" grpId="1" nodeType="clickEffect">
                                  <p:stCondLst>
                                    <p:cond delay="0"/>
                                  </p:stCondLst>
                                  <p:childTnLst>
                                    <p:anim calcmode="lin" valueType="num">
                                      <p:cBhvr additive="base">
                                        <p:cTn id="12" dur="500"/>
                                        <p:tgtEl>
                                          <p:spTgt spid="17"/>
                                        </p:tgtEl>
                                        <p:attrNameLst>
                                          <p:attrName>ppt_x</p:attrName>
                                        </p:attrNameLst>
                                      </p:cBhvr>
                                      <p:tavLst>
                                        <p:tav tm="0">
                                          <p:val>
                                            <p:strVal val="ppt_x"/>
                                          </p:val>
                                        </p:tav>
                                        <p:tav tm="100000">
                                          <p:val>
                                            <p:strVal val="1+ppt_w/2"/>
                                          </p:val>
                                        </p:tav>
                                      </p:tavLst>
                                    </p:anim>
                                    <p:anim calcmode="lin" valueType="num">
                                      <p:cBhvr additive="base">
                                        <p:cTn id="13" dur="500"/>
                                        <p:tgtEl>
                                          <p:spTgt spid="17"/>
                                        </p:tgtEl>
                                        <p:attrNameLst>
                                          <p:attrName>ppt_y</p:attrName>
                                        </p:attrNameLst>
                                      </p:cBhvr>
                                      <p:tavLst>
                                        <p:tav tm="0">
                                          <p:val>
                                            <p:strVal val="ppt_y"/>
                                          </p:val>
                                        </p:tav>
                                        <p:tav tm="100000">
                                          <p:val>
                                            <p:strVal val="ppt_y"/>
                                          </p:val>
                                        </p:tav>
                                      </p:tavLst>
                                    </p:anim>
                                    <p:set>
                                      <p:cBhvr>
                                        <p:cTn id="14" dur="1" fill="hold">
                                          <p:stCondLst>
                                            <p:cond delay="499"/>
                                          </p:stCondLst>
                                        </p:cTn>
                                        <p:tgtEl>
                                          <p:spTgt spid="17"/>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 fill="hold"/>
                                        <p:tgtEl>
                                          <p:spTgt spid="18"/>
                                        </p:tgtEl>
                                        <p:attrNameLst>
                                          <p:attrName>ppt_x</p:attrName>
                                        </p:attrNameLst>
                                      </p:cBhvr>
                                      <p:tavLst>
                                        <p:tav tm="0">
                                          <p:val>
                                            <p:strVal val="#ppt_x"/>
                                          </p:val>
                                        </p:tav>
                                        <p:tav tm="100000">
                                          <p:val>
                                            <p:strVal val="#ppt_x"/>
                                          </p:val>
                                        </p:tav>
                                      </p:tavLst>
                                    </p:anim>
                                    <p:anim calcmode="lin" valueType="num">
                                      <p:cBhvr additive="base">
                                        <p:cTn id="20" dur="500" fill="hold"/>
                                        <p:tgtEl>
                                          <p:spTgt spid="18"/>
                                        </p:tgtEl>
                                        <p:attrNameLst>
                                          <p:attrName>ppt_y</p:attrName>
                                        </p:attrNameLst>
                                      </p:cBhvr>
                                      <p:tavLst>
                                        <p:tav tm="0">
                                          <p:val>
                                            <p:strVal val="1+#ppt_h/2"/>
                                          </p:val>
                                        </p:tav>
                                        <p:tav tm="100000">
                                          <p:val>
                                            <p:strVal val="#ppt_y"/>
                                          </p:val>
                                        </p:tav>
                                      </p:tavLst>
                                    </p:anim>
                                  </p:childTnLst>
                                </p:cTn>
                              </p:par>
                              <p:par>
                                <p:cTn id="21" presetID="2" presetClass="exit" presetSubtype="8" fill="hold" grpId="1" nodeType="withEffect">
                                  <p:stCondLst>
                                    <p:cond delay="0"/>
                                  </p:stCondLst>
                                  <p:childTnLst>
                                    <p:anim calcmode="lin" valueType="num">
                                      <p:cBhvr additive="base">
                                        <p:cTn id="22" dur="500"/>
                                        <p:tgtEl>
                                          <p:spTgt spid="18"/>
                                        </p:tgtEl>
                                        <p:attrNameLst>
                                          <p:attrName>ppt_x</p:attrName>
                                        </p:attrNameLst>
                                      </p:cBhvr>
                                      <p:tavLst>
                                        <p:tav tm="0">
                                          <p:val>
                                            <p:strVal val="ppt_x"/>
                                          </p:val>
                                        </p:tav>
                                        <p:tav tm="100000">
                                          <p:val>
                                            <p:strVal val="0-ppt_w/2"/>
                                          </p:val>
                                        </p:tav>
                                      </p:tavLst>
                                    </p:anim>
                                    <p:anim calcmode="lin" valueType="num">
                                      <p:cBhvr additive="base">
                                        <p:cTn id="23" dur="500"/>
                                        <p:tgtEl>
                                          <p:spTgt spid="18"/>
                                        </p:tgtEl>
                                        <p:attrNameLst>
                                          <p:attrName>ppt_y</p:attrName>
                                        </p:attrNameLst>
                                      </p:cBhvr>
                                      <p:tavLst>
                                        <p:tav tm="0">
                                          <p:val>
                                            <p:strVal val="ppt_y"/>
                                          </p:val>
                                        </p:tav>
                                        <p:tav tm="100000">
                                          <p:val>
                                            <p:strVal val="ppt_y"/>
                                          </p:val>
                                        </p:tav>
                                      </p:tavLst>
                                    </p:anim>
                                    <p:set>
                                      <p:cBhvr>
                                        <p:cTn id="24"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7" grpId="1" animBg="1"/>
      <p:bldP spid="18" grpId="0" animBg="1"/>
      <p:bldP spid="18" grpId="1"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0" name="مستطيل 9"/>
          <p:cNvSpPr/>
          <p:nvPr/>
        </p:nvSpPr>
        <p:spPr>
          <a:xfrm>
            <a:off x="152400" y="6476999"/>
            <a:ext cx="8839200" cy="7822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333273" y="1283734"/>
            <a:ext cx="8610600" cy="5176996"/>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3200" dirty="0">
              <a:ln w="1905">
                <a:solidFill>
                  <a:srgbClr val="1F497D"/>
                </a:solidFill>
              </a:ln>
              <a:solidFill>
                <a:prstClr val="black"/>
              </a:solidFill>
              <a:cs typeface="PT Bold Heading" pitchFamily="2" charset="-78"/>
            </a:endParaRPr>
          </a:p>
        </p:txBody>
      </p:sp>
      <p:sp>
        <p:nvSpPr>
          <p:cNvPr id="6" name="Title 1"/>
          <p:cNvSpPr txBox="1">
            <a:spLocks/>
          </p:cNvSpPr>
          <p:nvPr/>
        </p:nvSpPr>
        <p:spPr>
          <a:xfrm>
            <a:off x="837616" y="707670"/>
            <a:ext cx="8010939" cy="576064"/>
          </a:xfrm>
          <a:prstGeom prst="rect">
            <a:avLst/>
          </a:prstGeom>
        </p:spPr>
        <p:txBody>
          <a:bodyPr vert="horz" anchor="b">
            <a:normAutofit/>
          </a:bodyPr>
          <a:lstStyle>
            <a:lvl1pPr algn="l" rtl="1"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a:lstStyle>
          <a:p>
            <a:pPr algn="r"/>
            <a:r>
              <a:rPr lang="ar-EG" sz="2400" dirty="0" smtClean="0">
                <a:solidFill>
                  <a:srgbClr val="C00000"/>
                </a:solidFill>
                <a:effectLst/>
                <a:latin typeface="Simplified Arabic" pitchFamily="18" charset="-78"/>
                <a:cs typeface="Simplified Arabic" pitchFamily="18" charset="-78"/>
              </a:rPr>
              <a:t>جدول المواصفات</a:t>
            </a:r>
            <a:endParaRPr lang="ar-SA" sz="3200" dirty="0">
              <a:solidFill>
                <a:sysClr val="windowText" lastClr="000000"/>
              </a:solidFill>
              <a:latin typeface="Verdana"/>
            </a:endParaRPr>
          </a:p>
        </p:txBody>
      </p:sp>
      <p:graphicFrame>
        <p:nvGraphicFramePr>
          <p:cNvPr id="2" name="Table 1"/>
          <p:cNvGraphicFramePr>
            <a:graphicFrameLocks noGrp="1"/>
          </p:cNvGraphicFramePr>
          <p:nvPr>
            <p:extLst>
              <p:ext uri="{D42A27DB-BD31-4B8C-83A1-F6EECF244321}">
                <p14:modId xmlns:p14="http://schemas.microsoft.com/office/powerpoint/2010/main" val="348610174"/>
              </p:ext>
            </p:extLst>
          </p:nvPr>
        </p:nvGraphicFramePr>
        <p:xfrm>
          <a:off x="983890" y="2262578"/>
          <a:ext cx="7718389" cy="4101084"/>
        </p:xfrm>
        <a:graphic>
          <a:graphicData uri="http://schemas.openxmlformats.org/drawingml/2006/table">
            <a:tbl>
              <a:tblPr rtl="1" firstRow="1" firstCol="1" lastRow="1" lastCol="1" bandRow="1" bandCol="1"/>
              <a:tblGrid>
                <a:gridCol w="1662061"/>
                <a:gridCol w="970722"/>
                <a:gridCol w="944218"/>
                <a:gridCol w="1053548"/>
                <a:gridCol w="1368370"/>
                <a:gridCol w="1719470"/>
              </a:tblGrid>
              <a:tr h="387801">
                <a:tc rowSpan="2">
                  <a:txBody>
                    <a:bodyPr/>
                    <a:lstStyle/>
                    <a:p>
                      <a:pPr marL="0" algn="ctr" defTabSz="914400" rtl="1" eaLnBrk="1" latinLnBrk="0" hangingPunct="1">
                        <a:lnSpc>
                          <a:spcPct val="115000"/>
                        </a:lnSpc>
                        <a:spcAft>
                          <a:spcPts val="0"/>
                        </a:spcAft>
                      </a:pPr>
                      <a:r>
                        <a:rPr lang="ar-SA" sz="1600" dirty="0">
                          <a:effectLst/>
                          <a:latin typeface="Times New Roman"/>
                          <a:ea typeface="Times New Roman"/>
                          <a:cs typeface="Arial"/>
                        </a:rPr>
                        <a:t>      </a:t>
                      </a: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الأهداف</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p>
                      <a:pPr algn="r" rtl="1">
                        <a:lnSpc>
                          <a:spcPct val="115000"/>
                        </a:lnSpc>
                        <a:spcAft>
                          <a:spcPts val="0"/>
                        </a:spcAft>
                      </a:pPr>
                      <a:r>
                        <a:rPr lang="ar-SA" sz="1600" dirty="0">
                          <a:effectLst/>
                          <a:latin typeface="Times New Roman"/>
                          <a:ea typeface="Times New Roman"/>
                          <a:cs typeface="Arial"/>
                        </a:rPr>
                        <a:t> </a:t>
                      </a:r>
                      <a:endParaRPr lang="en-US" sz="1600" dirty="0">
                        <a:effectLst/>
                        <a:latin typeface="Times New Roman"/>
                        <a:ea typeface="Times New Roman"/>
                        <a:cs typeface="Arial"/>
                      </a:endParaRPr>
                    </a:p>
                    <a:p>
                      <a:pPr marL="0" algn="ctr" defTabSz="914400" rtl="1" eaLnBrk="1" latinLnBrk="0" hangingPunct="1">
                        <a:lnSpc>
                          <a:spcPct val="115000"/>
                        </a:lnSpc>
                        <a:spcAft>
                          <a:spcPts val="0"/>
                        </a:spcAft>
                      </a:pP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المحتوي</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gridSpan="4">
                  <a:txBody>
                    <a:bodyPr/>
                    <a:lstStyle/>
                    <a:p>
                      <a:pPr algn="ctr" rtl="1">
                        <a:lnSpc>
                          <a:spcPct val="115000"/>
                        </a:lnSpc>
                        <a:spcAft>
                          <a:spcPts val="0"/>
                        </a:spcAft>
                      </a:pP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السلوك المعرفي</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hMerge="1">
                  <a:txBody>
                    <a:bodyPr/>
                    <a:lstStyle/>
                    <a:p>
                      <a:pPr rtl="1"/>
                      <a:endParaRPr lang="ar-EG"/>
                    </a:p>
                  </a:txBody>
                  <a:tcPr/>
                </a:tc>
                <a:tc hMerge="1">
                  <a:txBody>
                    <a:bodyPr/>
                    <a:lstStyle/>
                    <a:p>
                      <a:pPr rtl="1"/>
                      <a:endParaRPr lang="ar-EG"/>
                    </a:p>
                  </a:txBody>
                  <a:tcPr/>
                </a:tc>
                <a:tc hMerge="1">
                  <a:txBody>
                    <a:bodyPr/>
                    <a:lstStyle/>
                    <a:p>
                      <a:pPr algn="ctr" rtl="1">
                        <a:lnSpc>
                          <a:spcPct val="115000"/>
                        </a:lnSpc>
                        <a:spcAft>
                          <a:spcPts val="0"/>
                        </a:spcAft>
                      </a:pPr>
                      <a:endParaRPr lang="en-US" sz="16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rowSpan="2">
                  <a:txBody>
                    <a:bodyPr/>
                    <a:lstStyle/>
                    <a:p>
                      <a:pPr marL="0" algn="ctr" defTabSz="914400" rtl="1" eaLnBrk="1" latinLnBrk="0" hangingPunct="1">
                        <a:lnSpc>
                          <a:spcPct val="115000"/>
                        </a:lnSpc>
                        <a:spcAft>
                          <a:spcPts val="0"/>
                        </a:spcAft>
                      </a:pP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الأوزان النسبية للمحتوى</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r h="476903">
                <a:tc vMerge="1">
                  <a:txBody>
                    <a:bodyPr/>
                    <a:lstStyle/>
                    <a:p>
                      <a:pPr rtl="1"/>
                      <a:endParaRPr lang="ar-EG"/>
                    </a:p>
                  </a:txBody>
                  <a:tcPr/>
                </a:tc>
                <a:tc>
                  <a:txBody>
                    <a:bodyPr/>
                    <a:lstStyle/>
                    <a:p>
                      <a:pPr algn="ctr" rtl="1">
                        <a:lnSpc>
                          <a:spcPct val="115000"/>
                        </a:lnSpc>
                        <a:spcAft>
                          <a:spcPts val="0"/>
                        </a:spcAft>
                      </a:pP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المعرفة</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r" rtl="1">
                        <a:lnSpc>
                          <a:spcPct val="115000"/>
                        </a:lnSpc>
                        <a:spcAft>
                          <a:spcPts val="0"/>
                        </a:spcAft>
                        <a:tabLst>
                          <a:tab pos="274320" algn="ctr"/>
                        </a:tabLst>
                      </a:pP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	الفهم</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التطبيق</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kumimoji="0" lang="ar-EG" sz="2200" b="0" i="0" u="none" strike="noStrike" kern="1200" cap="none" spc="0" normalizeH="0" baseline="0" dirty="0" smtClean="0">
                          <a:ln>
                            <a:noFill/>
                          </a:ln>
                          <a:solidFill>
                            <a:srgbClr val="C00000"/>
                          </a:solidFill>
                          <a:effectLst/>
                          <a:uLnTx/>
                          <a:uFillTx/>
                          <a:latin typeface="Times New Roman"/>
                          <a:ea typeface="Times New Roman"/>
                          <a:cs typeface="+mn-cs"/>
                        </a:rPr>
                        <a:t>قدرات عليا</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vMerge="1">
                  <a:txBody>
                    <a:bodyPr/>
                    <a:lstStyle/>
                    <a:p>
                      <a:pPr rtl="1"/>
                      <a:endParaRPr lang="ar-EG"/>
                    </a:p>
                  </a:txBody>
                  <a:tcPr/>
                </a:tc>
              </a:tr>
              <a:tr h="1969667">
                <a:tc>
                  <a:txBody>
                    <a:bodyPr/>
                    <a:lstStyle/>
                    <a:p>
                      <a:pPr algn="r" rtl="1">
                        <a:lnSpc>
                          <a:spcPct val="115000"/>
                        </a:lnSpc>
                        <a:spcAft>
                          <a:spcPts val="0"/>
                        </a:spcAft>
                      </a:pPr>
                      <a:r>
                        <a:rPr kumimoji="0" lang="ar-SA" sz="2400" b="0" i="0" u="none" strike="noStrike" kern="1200" cap="none" spc="0" normalizeH="0" baseline="0" dirty="0">
                          <a:ln>
                            <a:noFill/>
                          </a:ln>
                          <a:solidFill>
                            <a:srgbClr val="C00000"/>
                          </a:solidFill>
                          <a:effectLst/>
                          <a:uLnTx/>
                          <a:uFillTx/>
                          <a:latin typeface="Times New Roman"/>
                          <a:ea typeface="Times New Roman"/>
                          <a:cs typeface="+mn-cs"/>
                        </a:rPr>
                        <a:t>الوحدة الأولى</a:t>
                      </a:r>
                      <a:endParaRPr kumimoji="0" lang="en-US" sz="2400" b="0" i="0" u="none" strike="noStrike" kern="1200" cap="none" spc="0" normalizeH="0" baseline="0" dirty="0">
                        <a:ln>
                          <a:noFill/>
                        </a:ln>
                        <a:solidFill>
                          <a:srgbClr val="C00000"/>
                        </a:solidFill>
                        <a:effectLst/>
                        <a:uLnTx/>
                        <a:uFillTx/>
                        <a:latin typeface="Times New Roman"/>
                        <a:ea typeface="Times New Roman"/>
                        <a:cs typeface="+mn-cs"/>
                      </a:endParaRPr>
                    </a:p>
                    <a:p>
                      <a:pPr algn="r" rtl="1">
                        <a:lnSpc>
                          <a:spcPct val="115000"/>
                        </a:lnSpc>
                        <a:spcAft>
                          <a:spcPts val="0"/>
                        </a:spcAft>
                      </a:pPr>
                      <a:r>
                        <a:rPr kumimoji="0" lang="ar-SA" sz="2400" b="0" i="0" u="none" strike="noStrike" kern="1200" cap="none" spc="0" normalizeH="0" baseline="0" dirty="0">
                          <a:ln>
                            <a:noFill/>
                          </a:ln>
                          <a:solidFill>
                            <a:srgbClr val="C00000"/>
                          </a:solidFill>
                          <a:effectLst/>
                          <a:uLnTx/>
                          <a:uFillTx/>
                          <a:latin typeface="Times New Roman"/>
                          <a:ea typeface="Times New Roman"/>
                          <a:cs typeface="+mn-cs"/>
                        </a:rPr>
                        <a:t> </a:t>
                      </a:r>
                      <a:r>
                        <a:rPr kumimoji="0" lang="ar-SA" sz="2400" b="0" i="0" u="none" strike="noStrike" kern="1200" cap="none" spc="0" normalizeH="0" baseline="0" dirty="0" smtClean="0">
                          <a:ln>
                            <a:noFill/>
                          </a:ln>
                          <a:solidFill>
                            <a:srgbClr val="C00000"/>
                          </a:solidFill>
                          <a:effectLst/>
                          <a:uLnTx/>
                          <a:uFillTx/>
                          <a:latin typeface="Times New Roman"/>
                          <a:ea typeface="Times New Roman"/>
                          <a:cs typeface="+mn-cs"/>
                        </a:rPr>
                        <a:t>الوحدة </a:t>
                      </a:r>
                      <a:r>
                        <a:rPr kumimoji="0" lang="ar-SA" sz="2400" b="0" i="0" u="none" strike="noStrike" kern="1200" cap="none" spc="0" normalizeH="0" baseline="0" dirty="0">
                          <a:ln>
                            <a:noFill/>
                          </a:ln>
                          <a:solidFill>
                            <a:srgbClr val="C00000"/>
                          </a:solidFill>
                          <a:effectLst/>
                          <a:uLnTx/>
                          <a:uFillTx/>
                          <a:latin typeface="Times New Roman"/>
                          <a:ea typeface="Times New Roman"/>
                          <a:cs typeface="+mn-cs"/>
                        </a:rPr>
                        <a:t>الثانية </a:t>
                      </a:r>
                      <a:endParaRPr kumimoji="0" lang="en-US" sz="2400" b="0" i="0" u="none" strike="noStrike" kern="1200" cap="none" spc="0" normalizeH="0" baseline="0" dirty="0">
                        <a:ln>
                          <a:noFill/>
                        </a:ln>
                        <a:solidFill>
                          <a:srgbClr val="C00000"/>
                        </a:solidFill>
                        <a:effectLst/>
                        <a:uLnTx/>
                        <a:uFillTx/>
                        <a:latin typeface="Times New Roman"/>
                        <a:ea typeface="Times New Roman"/>
                        <a:cs typeface="+mn-cs"/>
                      </a:endParaRPr>
                    </a:p>
                    <a:p>
                      <a:pPr algn="r" rtl="1">
                        <a:lnSpc>
                          <a:spcPct val="115000"/>
                        </a:lnSpc>
                        <a:spcAft>
                          <a:spcPts val="0"/>
                        </a:spcAft>
                      </a:pPr>
                      <a:r>
                        <a:rPr kumimoji="0" lang="ar-SA" sz="2400" b="0" i="0" u="none" strike="noStrike" kern="1200" cap="none" spc="0" normalizeH="0" baseline="0" dirty="0">
                          <a:ln>
                            <a:noFill/>
                          </a:ln>
                          <a:solidFill>
                            <a:srgbClr val="C00000"/>
                          </a:solidFill>
                          <a:effectLst/>
                          <a:uLnTx/>
                          <a:uFillTx/>
                          <a:latin typeface="Times New Roman"/>
                          <a:ea typeface="Times New Roman"/>
                          <a:cs typeface="+mn-cs"/>
                        </a:rPr>
                        <a:t> </a:t>
                      </a:r>
                      <a:r>
                        <a:rPr kumimoji="0" lang="ar-SA" sz="2400" b="0" i="0" u="none" strike="noStrike" kern="1200" cap="none" spc="0" normalizeH="0" baseline="0" dirty="0" smtClean="0">
                          <a:ln>
                            <a:noFill/>
                          </a:ln>
                          <a:solidFill>
                            <a:srgbClr val="C00000"/>
                          </a:solidFill>
                          <a:effectLst/>
                          <a:uLnTx/>
                          <a:uFillTx/>
                          <a:latin typeface="Times New Roman"/>
                          <a:ea typeface="Times New Roman"/>
                          <a:cs typeface="+mn-cs"/>
                        </a:rPr>
                        <a:t>الوحدة </a:t>
                      </a:r>
                      <a:r>
                        <a:rPr kumimoji="0" lang="ar-SA" sz="2400" b="0" i="0" u="none" strike="noStrike" kern="1200" cap="none" spc="0" normalizeH="0" baseline="0" dirty="0">
                          <a:ln>
                            <a:noFill/>
                          </a:ln>
                          <a:solidFill>
                            <a:srgbClr val="C00000"/>
                          </a:solidFill>
                          <a:effectLst/>
                          <a:uLnTx/>
                          <a:uFillTx/>
                          <a:latin typeface="Times New Roman"/>
                          <a:ea typeface="Times New Roman"/>
                          <a:cs typeface="+mn-cs"/>
                        </a:rPr>
                        <a:t>الثالثة</a:t>
                      </a:r>
                      <a:endParaRPr kumimoji="0" lang="en-US" sz="2400" b="0" i="0" u="none" strike="noStrike" kern="1200" cap="none" spc="0" normalizeH="0" baseline="0" dirty="0">
                        <a:ln>
                          <a:noFill/>
                        </a:ln>
                        <a:solidFill>
                          <a:srgbClr val="C00000"/>
                        </a:solidFill>
                        <a:effectLst/>
                        <a:uLnTx/>
                        <a:uFillTx/>
                        <a:latin typeface="Times New Roman"/>
                        <a:ea typeface="Times New Roman"/>
                        <a:cs typeface="+mn-cs"/>
                      </a:endParaRPr>
                    </a:p>
                    <a:p>
                      <a:pPr algn="r" rtl="1">
                        <a:lnSpc>
                          <a:spcPct val="115000"/>
                        </a:lnSpc>
                        <a:spcAft>
                          <a:spcPts val="0"/>
                        </a:spcAft>
                      </a:pPr>
                      <a:r>
                        <a:rPr kumimoji="0" lang="ar-SA" sz="2400" b="0" i="0" u="none" strike="noStrike" kern="1200" cap="none" spc="0" normalizeH="0" baseline="0" dirty="0">
                          <a:ln>
                            <a:noFill/>
                          </a:ln>
                          <a:solidFill>
                            <a:srgbClr val="C00000"/>
                          </a:solidFill>
                          <a:effectLst/>
                          <a:uLnTx/>
                          <a:uFillTx/>
                          <a:latin typeface="Times New Roman"/>
                          <a:ea typeface="Times New Roman"/>
                          <a:cs typeface="+mn-cs"/>
                        </a:rPr>
                        <a:t> </a:t>
                      </a:r>
                      <a:r>
                        <a:rPr kumimoji="0" lang="ar-SA" sz="2400" b="0" i="0" u="none" strike="noStrike" kern="1200" cap="none" spc="0" normalizeH="0" baseline="0" dirty="0" smtClean="0">
                          <a:ln>
                            <a:noFill/>
                          </a:ln>
                          <a:solidFill>
                            <a:srgbClr val="C00000"/>
                          </a:solidFill>
                          <a:effectLst/>
                          <a:uLnTx/>
                          <a:uFillTx/>
                          <a:latin typeface="Times New Roman"/>
                          <a:ea typeface="Times New Roman"/>
                          <a:cs typeface="+mn-cs"/>
                        </a:rPr>
                        <a:t>الوحدة الرابعة</a:t>
                      </a:r>
                      <a:r>
                        <a:rPr kumimoji="0" lang="ar-EG" sz="2400" b="0" i="0" u="none" strike="noStrike" kern="1200" cap="none" spc="0" normalizeH="0" baseline="0" dirty="0" smtClean="0">
                          <a:ln>
                            <a:noFill/>
                          </a:ln>
                          <a:solidFill>
                            <a:srgbClr val="C00000"/>
                          </a:solidFill>
                          <a:effectLst/>
                          <a:uLnTx/>
                          <a:uFillTx/>
                          <a:latin typeface="Times New Roman"/>
                          <a:ea typeface="Times New Roman"/>
                          <a:cs typeface="+mn-cs"/>
                        </a:rPr>
                        <a:t> </a:t>
                      </a:r>
                    </a:p>
                    <a:p>
                      <a:pPr algn="r" rtl="1">
                        <a:lnSpc>
                          <a:spcPct val="115000"/>
                        </a:lnSpc>
                        <a:spcAft>
                          <a:spcPts val="0"/>
                        </a:spcAft>
                      </a:pPr>
                      <a:r>
                        <a:rPr kumimoji="0" lang="ar-EG" sz="2400" b="0" i="0" u="none" strike="noStrike" kern="1200" cap="none" spc="0" normalizeH="0" baseline="0" dirty="0" smtClean="0">
                          <a:ln>
                            <a:noFill/>
                          </a:ln>
                          <a:solidFill>
                            <a:srgbClr val="C00000"/>
                          </a:solidFill>
                          <a:effectLst/>
                          <a:uLnTx/>
                          <a:uFillTx/>
                          <a:latin typeface="Times New Roman"/>
                          <a:ea typeface="Times New Roman"/>
                          <a:cs typeface="+mn-cs"/>
                        </a:rPr>
                        <a:t>الوحدة الخامسة </a:t>
                      </a: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200" dirty="0" smtClean="0">
                          <a:effectLst/>
                          <a:latin typeface="Times New Roman"/>
                          <a:ea typeface="Times New Roman"/>
                          <a:cs typeface="Arial"/>
                        </a:rPr>
                        <a:t>   </a:t>
                      </a:r>
                      <a:r>
                        <a:rPr kumimoji="0" lang="ar-SA" sz="2200" b="0" i="0" u="none" strike="noStrike" kern="1200" cap="none" spc="0" normalizeH="0" baseline="0" dirty="0" smtClean="0">
                          <a:ln>
                            <a:noFill/>
                          </a:ln>
                          <a:solidFill>
                            <a:srgbClr val="C00000"/>
                          </a:solidFill>
                          <a:effectLst/>
                          <a:uLnTx/>
                          <a:uFillTx/>
                          <a:latin typeface="Times New Roman"/>
                          <a:ea typeface="Times New Roman"/>
                          <a:cs typeface="+mn-cs"/>
                        </a:rPr>
                        <a:t> </a:t>
                      </a: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3</a:t>
                      </a:r>
                    </a:p>
                    <a:p>
                      <a:pPr algn="ctr" rtl="1">
                        <a:lnSpc>
                          <a:spcPct val="115000"/>
                        </a:lnSpc>
                        <a:spcAft>
                          <a:spcPts val="0"/>
                        </a:spcAft>
                      </a:pP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3</a:t>
                      </a:r>
                    </a:p>
                    <a:p>
                      <a:pPr algn="ctr" rtl="1">
                        <a:lnSpc>
                          <a:spcPct val="115000"/>
                        </a:lnSpc>
                        <a:spcAft>
                          <a:spcPts val="0"/>
                        </a:spcAft>
                      </a:pP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6</a:t>
                      </a:r>
                    </a:p>
                    <a:p>
                      <a:pPr algn="ctr" rtl="1">
                        <a:lnSpc>
                          <a:spcPct val="115000"/>
                        </a:lnSpc>
                        <a:spcAft>
                          <a:spcPts val="0"/>
                        </a:spcAft>
                      </a:pP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1,5</a:t>
                      </a:r>
                    </a:p>
                    <a:p>
                      <a:pPr algn="ctr" rtl="1">
                        <a:lnSpc>
                          <a:spcPct val="115000"/>
                        </a:lnSpc>
                        <a:spcAft>
                          <a:spcPts val="0"/>
                        </a:spcAft>
                      </a:pP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1,5</a:t>
                      </a:r>
                      <a:endParaRPr kumimoji="0" lang="ar-EG" sz="2000" b="0" i="0" u="none" strike="noStrike" kern="1200" cap="none" spc="0" normalizeH="0" baseline="0" noProof="0" dirty="0" smtClean="0">
                        <a:ln>
                          <a:noFill/>
                        </a:ln>
                        <a:solidFill>
                          <a:srgbClr val="C00000"/>
                        </a:solidFill>
                        <a:effectLst/>
                        <a:uLnTx/>
                        <a:uFillTx/>
                        <a:latin typeface="Times New Roman"/>
                        <a:ea typeface="Times New Roman"/>
                        <a:cs typeface="+mn-cs"/>
                      </a:endParaRPr>
                    </a:p>
                    <a:p>
                      <a:pPr algn="ctr" rtl="1">
                        <a:lnSpc>
                          <a:spcPct val="115000"/>
                        </a:lnSpc>
                        <a:spcAft>
                          <a:spcPts val="0"/>
                        </a:spcAft>
                      </a:pPr>
                      <a:r>
                        <a:rPr lang="ar-SA" sz="2000" dirty="0" smtClean="0">
                          <a:effectLst/>
                          <a:latin typeface="Times New Roman"/>
                          <a:ea typeface="Times New Roman"/>
                          <a:cs typeface="Arial"/>
                        </a:rPr>
                        <a:t>                                       </a:t>
                      </a:r>
                      <a:endParaRPr lang="en-US" sz="20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200" dirty="0">
                          <a:effectLst/>
                          <a:latin typeface="Times New Roman"/>
                          <a:ea typeface="Times New Roman"/>
                          <a:cs typeface="Arial"/>
                        </a:rPr>
                        <a:t> </a:t>
                      </a: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5,4</a:t>
                      </a:r>
                      <a:endParaRPr lang="en-US" sz="12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kumimoji="0" lang="ar-EG" sz="2200" b="0" i="0" u="none" strike="noStrike" kern="1200" cap="none" spc="0" normalizeH="0" baseline="0" dirty="0" smtClean="0">
                          <a:ln>
                            <a:noFill/>
                          </a:ln>
                          <a:solidFill>
                            <a:srgbClr val="C00000"/>
                          </a:solidFill>
                          <a:effectLst/>
                          <a:uLnTx/>
                          <a:uFillTx/>
                          <a:latin typeface="Times New Roman"/>
                          <a:ea typeface="Times New Roman"/>
                          <a:cs typeface="+mn-cs"/>
                        </a:rPr>
                        <a:t>2,4</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1,2</a:t>
                      </a:r>
                    </a:p>
                    <a:p>
                      <a:pPr algn="ctr" rtl="1">
                        <a:lnSpc>
                          <a:spcPct val="115000"/>
                        </a:lnSpc>
                        <a:spcAft>
                          <a:spcPts val="0"/>
                        </a:spcAft>
                      </a:pPr>
                      <a:endParaRPr lang="en-US" sz="12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lvl="0" indent="0" algn="ctr" defTabSz="914400" rtl="1" eaLnBrk="1" fontAlgn="auto" latinLnBrk="0" hangingPunct="1">
                        <a:lnSpc>
                          <a:spcPct val="115000"/>
                        </a:lnSpc>
                        <a:spcBef>
                          <a:spcPts val="0"/>
                        </a:spcBef>
                        <a:spcAft>
                          <a:spcPts val="0"/>
                        </a:spcAft>
                        <a:buClrTx/>
                        <a:buSzTx/>
                        <a:buFontTx/>
                        <a:buNone/>
                        <a:tabLst/>
                        <a:defRPr/>
                      </a:pPr>
                      <a:r>
                        <a:rPr kumimoji="0" lang="ar-EG" sz="2400" b="0" i="0" u="none" strike="noStrike" kern="1200" cap="none" spc="0" normalizeH="0" baseline="0" noProof="0" dirty="0" smtClean="0">
                          <a:ln>
                            <a:noFill/>
                          </a:ln>
                          <a:solidFill>
                            <a:srgbClr val="C00000"/>
                          </a:solidFill>
                          <a:effectLst/>
                          <a:uLnTx/>
                          <a:uFillTx/>
                          <a:latin typeface="Times New Roman"/>
                          <a:ea typeface="Times New Roman"/>
                          <a:cs typeface="+mn-cs"/>
                        </a:rPr>
                        <a:t>12</a:t>
                      </a:r>
                      <a:r>
                        <a:rPr kumimoji="0" lang="ar-SA" sz="2400" b="0" i="0" u="none" strike="noStrike" kern="1200" cap="none" spc="0" normalizeH="0" baseline="0" noProof="0" dirty="0" smtClean="0">
                          <a:ln>
                            <a:noFill/>
                          </a:ln>
                          <a:solidFill>
                            <a:srgbClr val="C00000"/>
                          </a:solidFill>
                          <a:effectLst/>
                          <a:uLnTx/>
                          <a:uFillTx/>
                          <a:latin typeface="Times New Roman"/>
                          <a:ea typeface="Times New Roman"/>
                          <a:cs typeface="+mn-cs"/>
                        </a:rPr>
                        <a:t> </a:t>
                      </a:r>
                      <a:endParaRPr kumimoji="0" lang="en-US" sz="2400" b="0" i="0" u="none" strike="noStrike" kern="1200" cap="none" spc="0" normalizeH="0" baseline="0" noProof="0" dirty="0" smtClean="0">
                        <a:ln>
                          <a:noFill/>
                        </a:ln>
                        <a:solidFill>
                          <a:srgbClr val="C00000"/>
                        </a:solidFill>
                        <a:effectLst/>
                        <a:uLnTx/>
                        <a:uFillTx/>
                        <a:latin typeface="Times New Roman"/>
                        <a:ea typeface="Times New Roman"/>
                        <a:cs typeface="+mn-cs"/>
                      </a:endParaRPr>
                    </a:p>
                    <a:p>
                      <a:pPr marL="0" marR="0" lvl="0" indent="0" algn="ctr" defTabSz="914400" rtl="1" eaLnBrk="1" fontAlgn="auto" latinLnBrk="0" hangingPunct="1">
                        <a:lnSpc>
                          <a:spcPct val="115000"/>
                        </a:lnSpc>
                        <a:spcBef>
                          <a:spcPts val="0"/>
                        </a:spcBef>
                        <a:spcAft>
                          <a:spcPts val="0"/>
                        </a:spcAft>
                        <a:buClrTx/>
                        <a:buSzTx/>
                        <a:buFontTx/>
                        <a:buNone/>
                        <a:tabLst/>
                        <a:defRPr/>
                      </a:pPr>
                      <a:r>
                        <a:rPr kumimoji="0" lang="ar-EG" sz="2400" b="0" i="0" u="none" strike="noStrike" kern="1200" cap="none" spc="0" normalizeH="0" baseline="0" noProof="0" dirty="0" smtClean="0">
                          <a:ln>
                            <a:noFill/>
                          </a:ln>
                          <a:solidFill>
                            <a:srgbClr val="C00000"/>
                          </a:solidFill>
                          <a:effectLst/>
                          <a:uLnTx/>
                          <a:uFillTx/>
                          <a:latin typeface="Times New Roman"/>
                          <a:ea typeface="Times New Roman"/>
                          <a:cs typeface="+mn-cs"/>
                        </a:rPr>
                        <a:t>12</a:t>
                      </a:r>
                      <a:endParaRPr kumimoji="0" lang="en-US" sz="2400" b="0" i="0" u="none" strike="noStrike" kern="1200" cap="none" spc="0" normalizeH="0" baseline="0" noProof="0" dirty="0" smtClean="0">
                        <a:ln>
                          <a:noFill/>
                        </a:ln>
                        <a:solidFill>
                          <a:srgbClr val="C00000"/>
                        </a:solidFill>
                        <a:effectLst/>
                        <a:uLnTx/>
                        <a:uFillTx/>
                        <a:latin typeface="Times New Roman"/>
                        <a:ea typeface="Times New Roman"/>
                        <a:cs typeface="+mn-cs"/>
                      </a:endParaRPr>
                    </a:p>
                    <a:p>
                      <a:pPr marL="0" marR="0" lvl="0" indent="0" algn="ctr" defTabSz="914400" rtl="1" eaLnBrk="1" fontAlgn="auto" latinLnBrk="0" hangingPunct="1">
                        <a:lnSpc>
                          <a:spcPct val="115000"/>
                        </a:lnSpc>
                        <a:spcBef>
                          <a:spcPts val="0"/>
                        </a:spcBef>
                        <a:spcAft>
                          <a:spcPts val="0"/>
                        </a:spcAft>
                        <a:buClrTx/>
                        <a:buSzTx/>
                        <a:buFontTx/>
                        <a:buNone/>
                        <a:tabLst/>
                        <a:defRPr/>
                      </a:pPr>
                      <a:r>
                        <a:rPr kumimoji="0" lang="ar-EG" sz="2400" b="0" i="0" u="none" strike="noStrike" kern="1200" cap="none" spc="0" normalizeH="0" baseline="0" noProof="0" dirty="0" smtClean="0">
                          <a:ln>
                            <a:noFill/>
                          </a:ln>
                          <a:solidFill>
                            <a:srgbClr val="C00000"/>
                          </a:solidFill>
                          <a:effectLst/>
                          <a:uLnTx/>
                          <a:uFillTx/>
                          <a:latin typeface="Times New Roman"/>
                          <a:ea typeface="Times New Roman"/>
                          <a:cs typeface="+mn-cs"/>
                        </a:rPr>
                        <a:t>24</a:t>
                      </a:r>
                      <a:endParaRPr kumimoji="0" lang="en-US" sz="2400" b="0" i="0" u="none" strike="noStrike" kern="1200" cap="none" spc="0" normalizeH="0" baseline="0" noProof="0" dirty="0" smtClean="0">
                        <a:ln>
                          <a:noFill/>
                        </a:ln>
                        <a:solidFill>
                          <a:srgbClr val="C00000"/>
                        </a:solidFill>
                        <a:effectLst/>
                        <a:uLnTx/>
                        <a:uFillTx/>
                        <a:latin typeface="Times New Roman"/>
                        <a:ea typeface="Times New Roman"/>
                        <a:cs typeface="+mn-cs"/>
                      </a:endParaRPr>
                    </a:p>
                    <a:p>
                      <a:pPr marL="0" marR="0" lvl="0" indent="0" algn="ctr" defTabSz="914400" rtl="1" eaLnBrk="1" fontAlgn="auto" latinLnBrk="0" hangingPunct="1">
                        <a:lnSpc>
                          <a:spcPct val="115000"/>
                        </a:lnSpc>
                        <a:spcBef>
                          <a:spcPts val="0"/>
                        </a:spcBef>
                        <a:spcAft>
                          <a:spcPts val="0"/>
                        </a:spcAft>
                        <a:buClrTx/>
                        <a:buSzTx/>
                        <a:buFontTx/>
                        <a:buNone/>
                        <a:tabLst/>
                        <a:defRPr/>
                      </a:pPr>
                      <a:r>
                        <a:rPr kumimoji="0" lang="ar-EG" sz="2400" b="0" i="0" u="none" strike="noStrike" kern="1200" cap="none" spc="0" normalizeH="0" baseline="0" noProof="0" dirty="0" smtClean="0">
                          <a:ln>
                            <a:noFill/>
                          </a:ln>
                          <a:solidFill>
                            <a:srgbClr val="C00000"/>
                          </a:solidFill>
                          <a:effectLst/>
                          <a:uLnTx/>
                          <a:uFillTx/>
                          <a:latin typeface="Times New Roman"/>
                          <a:ea typeface="Times New Roman"/>
                          <a:cs typeface="+mn-cs"/>
                        </a:rPr>
                        <a:t>6</a:t>
                      </a:r>
                    </a:p>
                    <a:p>
                      <a:pPr marL="0" marR="0" lvl="0" indent="0" algn="ctr" defTabSz="914400" rtl="1" eaLnBrk="1" fontAlgn="auto" latinLnBrk="0" hangingPunct="1">
                        <a:lnSpc>
                          <a:spcPct val="115000"/>
                        </a:lnSpc>
                        <a:spcBef>
                          <a:spcPts val="0"/>
                        </a:spcBef>
                        <a:spcAft>
                          <a:spcPts val="0"/>
                        </a:spcAft>
                        <a:buClrTx/>
                        <a:buSzTx/>
                        <a:buFontTx/>
                        <a:buNone/>
                        <a:tabLst/>
                        <a:defRPr/>
                      </a:pPr>
                      <a:r>
                        <a:rPr kumimoji="0" lang="ar-EG" sz="2400" b="0" i="0" u="none" strike="noStrike" kern="1200" cap="none" spc="0" normalizeH="0" baseline="0" noProof="0" dirty="0" smtClean="0">
                          <a:ln>
                            <a:noFill/>
                          </a:ln>
                          <a:solidFill>
                            <a:srgbClr val="C00000"/>
                          </a:solidFill>
                          <a:effectLst/>
                          <a:uLnTx/>
                          <a:uFillTx/>
                          <a:latin typeface="Times New Roman"/>
                          <a:ea typeface="Times New Roman"/>
                          <a:cs typeface="+mn-cs"/>
                        </a:rPr>
                        <a:t>6</a:t>
                      </a: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r h="518949">
                <a:tc>
                  <a:txBody>
                    <a:bodyPr/>
                    <a:lstStyle/>
                    <a:p>
                      <a:pPr algn="r" rtl="1">
                        <a:lnSpc>
                          <a:spcPct val="115000"/>
                        </a:lnSpc>
                        <a:spcAft>
                          <a:spcPts val="0"/>
                        </a:spcAft>
                      </a:pPr>
                      <a:r>
                        <a:rPr kumimoji="0" lang="ar-SA" sz="2200" b="0" i="0" u="none" strike="noStrike" kern="1200" cap="none" spc="0" normalizeH="0" baseline="0" dirty="0">
                          <a:ln>
                            <a:noFill/>
                          </a:ln>
                          <a:solidFill>
                            <a:srgbClr val="C00000"/>
                          </a:solidFill>
                          <a:effectLst/>
                          <a:uLnTx/>
                          <a:uFillTx/>
                          <a:latin typeface="Times New Roman"/>
                          <a:ea typeface="Times New Roman"/>
                          <a:cs typeface="+mn-cs"/>
                        </a:rPr>
                        <a:t>الأوزان النسبية للأهداف </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kumimoji="0" lang="ar-EG" sz="2200" b="0" i="0" u="none" strike="noStrike" kern="1200" cap="none" spc="0" normalizeH="0" baseline="0" dirty="0" smtClean="0">
                          <a:ln>
                            <a:noFill/>
                          </a:ln>
                          <a:solidFill>
                            <a:srgbClr val="C00000"/>
                          </a:solidFill>
                          <a:effectLst/>
                          <a:uLnTx/>
                          <a:uFillTx/>
                          <a:latin typeface="Times New Roman"/>
                          <a:ea typeface="Times New Roman"/>
                          <a:cs typeface="+mn-cs"/>
                        </a:rPr>
                        <a:t>15</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kumimoji="0" lang="ar-EG" sz="2200" b="0" i="0" u="none" strike="noStrike" kern="1200" cap="none" spc="0" normalizeH="0" baseline="0" dirty="0" smtClean="0">
                          <a:ln>
                            <a:noFill/>
                          </a:ln>
                          <a:solidFill>
                            <a:srgbClr val="C00000"/>
                          </a:solidFill>
                          <a:effectLst/>
                          <a:uLnTx/>
                          <a:uFillTx/>
                          <a:latin typeface="Times New Roman"/>
                          <a:ea typeface="Times New Roman"/>
                          <a:cs typeface="+mn-cs"/>
                        </a:rPr>
                        <a:t>27</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kumimoji="0" lang="ar-EG" sz="2200" b="0" i="0" u="none" strike="noStrike" kern="1200" cap="none" spc="0" normalizeH="0" baseline="0" dirty="0" smtClean="0">
                          <a:ln>
                            <a:noFill/>
                          </a:ln>
                          <a:solidFill>
                            <a:srgbClr val="C00000"/>
                          </a:solidFill>
                          <a:effectLst/>
                          <a:uLnTx/>
                          <a:uFillTx/>
                          <a:latin typeface="Times New Roman"/>
                          <a:ea typeface="Times New Roman"/>
                          <a:cs typeface="+mn-cs"/>
                        </a:rPr>
                        <a:t>12</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lvl="0" indent="0" algn="ctr" defTabSz="914400" rtl="1" eaLnBrk="1" fontAlgn="auto" latinLnBrk="0" hangingPunct="1">
                        <a:lnSpc>
                          <a:spcPct val="115000"/>
                        </a:lnSpc>
                        <a:spcBef>
                          <a:spcPts val="0"/>
                        </a:spcBef>
                        <a:spcAft>
                          <a:spcPts val="0"/>
                        </a:spcAft>
                        <a:buClrTx/>
                        <a:buSzTx/>
                        <a:buFontTx/>
                        <a:buNone/>
                        <a:tabLst/>
                        <a:defRPr/>
                      </a:pPr>
                      <a:r>
                        <a:rPr kumimoji="0" lang="ar-EG" sz="2200" b="0" i="0" u="none" strike="noStrike" kern="1200" cap="none" spc="0" normalizeH="0" baseline="0" noProof="0" dirty="0" smtClean="0">
                          <a:ln>
                            <a:noFill/>
                          </a:ln>
                          <a:solidFill>
                            <a:srgbClr val="C00000"/>
                          </a:solidFill>
                          <a:effectLst/>
                          <a:uLnTx/>
                          <a:uFillTx/>
                          <a:latin typeface="Times New Roman"/>
                          <a:ea typeface="Times New Roman"/>
                          <a:cs typeface="+mn-cs"/>
                        </a:rPr>
                        <a:t>6</a:t>
                      </a:r>
                      <a:endParaRPr kumimoji="0" lang="en-US" sz="2200" b="0" i="0" u="none" strike="noStrike" kern="1200" cap="none" spc="0" normalizeH="0" baseline="0" noProof="0" dirty="0" smtClean="0">
                        <a:ln>
                          <a:noFill/>
                        </a:ln>
                        <a:solidFill>
                          <a:srgbClr val="C00000"/>
                        </a:solidFill>
                        <a:effectLst/>
                        <a:uLnTx/>
                        <a:uFillTx/>
                        <a:latin typeface="Times New Roman"/>
                        <a:ea typeface="Times New Roman"/>
                        <a:cs typeface="+mn-cs"/>
                      </a:endParaRPr>
                    </a:p>
                    <a:p>
                      <a:pPr algn="ctr" rtl="1">
                        <a:lnSpc>
                          <a:spcPct val="115000"/>
                        </a:lnSpc>
                        <a:spcAft>
                          <a:spcPts val="0"/>
                        </a:spcAft>
                      </a:pP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kumimoji="0" lang="ar-EG" sz="2200" b="0" i="0" u="none" strike="noStrike" kern="1200" cap="none" spc="0" normalizeH="0" baseline="0" dirty="0" smtClean="0">
                          <a:ln>
                            <a:noFill/>
                          </a:ln>
                          <a:solidFill>
                            <a:srgbClr val="C00000"/>
                          </a:solidFill>
                          <a:effectLst/>
                          <a:uLnTx/>
                          <a:uFillTx/>
                          <a:latin typeface="Times New Roman"/>
                          <a:ea typeface="Times New Roman"/>
                          <a:cs typeface="+mn-cs"/>
                        </a:rPr>
                        <a:t>60</a:t>
                      </a:r>
                      <a:endParaRPr kumimoji="0" lang="en-US" sz="2200" b="0" i="0" u="none" strike="noStrike" kern="1200" cap="none" spc="0" normalizeH="0" baseline="0" dirty="0">
                        <a:ln>
                          <a:noFill/>
                        </a:ln>
                        <a:solidFill>
                          <a:srgbClr val="C00000"/>
                        </a:solidFill>
                        <a:effectLst/>
                        <a:uLnTx/>
                        <a:uFillTx/>
                        <a:latin typeface="Times New Roman"/>
                        <a:ea typeface="Times New Roman"/>
                        <a:cs typeface="+mn-cs"/>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bl>
          </a:graphicData>
        </a:graphic>
      </p:graphicFrame>
      <p:cxnSp>
        <p:nvCxnSpPr>
          <p:cNvPr id="11" name="Straight Connector 10"/>
          <p:cNvCxnSpPr>
            <a:cxnSpLocks noChangeShapeType="1"/>
          </p:cNvCxnSpPr>
          <p:nvPr/>
        </p:nvCxnSpPr>
        <p:spPr bwMode="auto">
          <a:xfrm flipH="1">
            <a:off x="7239000" y="2372139"/>
            <a:ext cx="1028700" cy="6858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Rectangle 3"/>
          <p:cNvSpPr>
            <a:spLocks noChangeArrowheads="1"/>
          </p:cNvSpPr>
          <p:nvPr/>
        </p:nvSpPr>
        <p:spPr bwMode="auto">
          <a:xfrm>
            <a:off x="2207243" y="1499230"/>
            <a:ext cx="5392823" cy="5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rtl="1">
              <a:lnSpc>
                <a:spcPct val="115000"/>
              </a:lnSpc>
            </a:pPr>
            <a:r>
              <a:rPr lang="ar-EG" sz="2800" dirty="0">
                <a:solidFill>
                  <a:srgbClr val="C00000"/>
                </a:solidFill>
                <a:latin typeface="Times New Roman"/>
                <a:ea typeface="Times New Roman"/>
              </a:rPr>
              <a:t>جدول مواصفات </a:t>
            </a:r>
            <a:r>
              <a:rPr lang="ar-EG" sz="2800" dirty="0" smtClean="0">
                <a:solidFill>
                  <a:srgbClr val="C00000"/>
                </a:solidFill>
                <a:latin typeface="Times New Roman"/>
                <a:ea typeface="Times New Roman"/>
              </a:rPr>
              <a:t>لاختبار مكون من 60 سؤال</a:t>
            </a:r>
            <a:r>
              <a:rPr lang="ar-SA" sz="2800" dirty="0">
                <a:solidFill>
                  <a:srgbClr val="C00000"/>
                </a:solidFill>
                <a:latin typeface="Times New Roman"/>
                <a:ea typeface="Times New Roman"/>
              </a:rPr>
              <a:t> </a:t>
            </a:r>
            <a:endParaRPr lang="en-US" sz="2800" dirty="0">
              <a:solidFill>
                <a:srgbClr val="C00000"/>
              </a:solidFill>
              <a:latin typeface="Times New Roman"/>
              <a:ea typeface="Times New Roman"/>
            </a:endParaRPr>
          </a:p>
        </p:txBody>
      </p:sp>
      <p:sp>
        <p:nvSpPr>
          <p:cNvPr id="13" name="AutoShape 152"/>
          <p:cNvSpPr>
            <a:spLocks noChangeArrowheads="1"/>
          </p:cNvSpPr>
          <p:nvPr/>
        </p:nvSpPr>
        <p:spPr bwMode="auto">
          <a:xfrm>
            <a:off x="2207243" y="3872232"/>
            <a:ext cx="3886201" cy="1385568"/>
          </a:xfrm>
          <a:prstGeom prst="wedgeEllipseCallout">
            <a:avLst>
              <a:gd name="adj1" fmla="val 62347"/>
              <a:gd name="adj2" fmla="val -45171"/>
            </a:avLst>
          </a:prstGeom>
          <a:gradFill rotWithShape="1">
            <a:gsLst>
              <a:gs pos="0">
                <a:srgbClr val="00CC99"/>
              </a:gs>
              <a:gs pos="50000">
                <a:srgbClr val="FFFFFF"/>
              </a:gs>
              <a:gs pos="100000">
                <a:srgbClr val="00CC99"/>
              </a:gs>
            </a:gsLst>
            <a:lin ang="54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SA" sz="1800" b="0" i="0" u="none" strike="noStrike" kern="0" cap="none" spc="0" normalizeH="0" baseline="0" noProof="0" dirty="0">
                <a:ln>
                  <a:noFill/>
                </a:ln>
                <a:solidFill>
                  <a:sysClr val="windowText" lastClr="000000"/>
                </a:solidFill>
                <a:effectLst/>
                <a:uLnTx/>
                <a:uFillTx/>
                <a:latin typeface="Tahoma" pitchFamily="34" charset="0"/>
                <a:cs typeface="Tahoma" pitchFamily="34" charset="0"/>
              </a:rPr>
              <a:t>1- </a:t>
            </a:r>
            <a:r>
              <a:rPr kumimoji="0" lang="ar-EG" sz="1800" b="0" i="0" u="none" strike="noStrike" kern="0" cap="none" spc="0" normalizeH="0" baseline="0" noProof="0" dirty="0" smtClean="0">
                <a:ln>
                  <a:noFill/>
                </a:ln>
                <a:solidFill>
                  <a:sysClr val="windowText" lastClr="000000"/>
                </a:solidFill>
                <a:effectLst/>
                <a:uLnTx/>
                <a:uFillTx/>
                <a:latin typeface="Tahoma" pitchFamily="34" charset="0"/>
                <a:cs typeface="Tahoma" pitchFamily="34" charset="0"/>
              </a:rPr>
              <a:t>تمثيل النسبة في كل خلية لعدد أسئلة حسب عدد المفردات </a:t>
            </a:r>
            <a:endParaRPr kumimoji="0" lang="en-US" sz="1800" b="0" i="0" u="none" strike="noStrike" kern="0" cap="none" spc="0" normalizeH="0" baseline="0" noProof="0" dirty="0">
              <a:ln>
                <a:noFill/>
              </a:ln>
              <a:solidFill>
                <a:sysClr val="windowText" lastClr="000000"/>
              </a:solidFill>
              <a:effectLst/>
              <a:uLnTx/>
              <a:uFillTx/>
              <a:latin typeface="Tahoma" pitchFamily="34" charset="0"/>
              <a:cs typeface="Tahoma" pitchFamily="34" charset="0"/>
            </a:endParaRPr>
          </a:p>
        </p:txBody>
      </p:sp>
      <p:sp>
        <p:nvSpPr>
          <p:cNvPr id="14"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33550771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2" fill="hold" grpId="1" nodeType="clickEffect">
                                  <p:stCondLst>
                                    <p:cond delay="0"/>
                                  </p:stCondLst>
                                  <p:childTnLst>
                                    <p:anim calcmode="lin" valueType="num">
                                      <p:cBhvr additive="base">
                                        <p:cTn id="12" dur="500"/>
                                        <p:tgtEl>
                                          <p:spTgt spid="13"/>
                                        </p:tgtEl>
                                        <p:attrNameLst>
                                          <p:attrName>ppt_x</p:attrName>
                                        </p:attrNameLst>
                                      </p:cBhvr>
                                      <p:tavLst>
                                        <p:tav tm="0">
                                          <p:val>
                                            <p:strVal val="ppt_x"/>
                                          </p:val>
                                        </p:tav>
                                        <p:tav tm="100000">
                                          <p:val>
                                            <p:strVal val="1+ppt_w/2"/>
                                          </p:val>
                                        </p:tav>
                                      </p:tavLst>
                                    </p:anim>
                                    <p:anim calcmode="lin" valueType="num">
                                      <p:cBhvr additive="base">
                                        <p:cTn id="13" dur="500"/>
                                        <p:tgtEl>
                                          <p:spTgt spid="13"/>
                                        </p:tgtEl>
                                        <p:attrNameLst>
                                          <p:attrName>ppt_y</p:attrName>
                                        </p:attrNameLst>
                                      </p:cBhvr>
                                      <p:tavLst>
                                        <p:tav tm="0">
                                          <p:val>
                                            <p:strVal val="ppt_y"/>
                                          </p:val>
                                        </p:tav>
                                        <p:tav tm="100000">
                                          <p:val>
                                            <p:strVal val="ppt_y"/>
                                          </p:val>
                                        </p:tav>
                                      </p:tavLst>
                                    </p:anim>
                                    <p:set>
                                      <p:cBhvr>
                                        <p:cTn id="14"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0" name="مستطيل 9"/>
          <p:cNvSpPr/>
          <p:nvPr/>
        </p:nvSpPr>
        <p:spPr>
          <a:xfrm>
            <a:off x="152400" y="6476999"/>
            <a:ext cx="8839200" cy="7822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266700" y="2133600"/>
            <a:ext cx="8610599" cy="2057400"/>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algn="ctr" rtl="1"/>
            <a:r>
              <a:rPr lang="ar-SA" sz="3600" dirty="0">
                <a:solidFill>
                  <a:srgbClr val="C00000"/>
                </a:solidFill>
                <a:latin typeface="Times New Roman"/>
                <a:ea typeface="Times New Roman"/>
                <a:cs typeface="Times New Roman"/>
              </a:rPr>
              <a:t>قيام كل مجموعة </a:t>
            </a:r>
            <a:r>
              <a:rPr lang="ar-SA" sz="3600" dirty="0" smtClean="0">
                <a:solidFill>
                  <a:srgbClr val="C00000"/>
                </a:solidFill>
                <a:latin typeface="Times New Roman"/>
                <a:ea typeface="Times New Roman"/>
                <a:cs typeface="Times New Roman"/>
              </a:rPr>
              <a:t>ب</a:t>
            </a:r>
            <a:r>
              <a:rPr lang="ar-EG" sz="3600" dirty="0" smtClean="0">
                <a:solidFill>
                  <a:srgbClr val="C00000"/>
                </a:solidFill>
                <a:latin typeface="Times New Roman"/>
                <a:ea typeface="Times New Roman"/>
                <a:cs typeface="Times New Roman"/>
              </a:rPr>
              <a:t>استكمال جدول مواصفات لاختبار مكون من (40) سؤالا.</a:t>
            </a:r>
            <a:endParaRPr lang="en-US" sz="3600" dirty="0">
              <a:ln w="1905">
                <a:solidFill>
                  <a:srgbClr val="1F497D"/>
                </a:solidFill>
              </a:ln>
              <a:solidFill>
                <a:srgbClr val="C00000"/>
              </a:solidFill>
            </a:endParaRPr>
          </a:p>
        </p:txBody>
      </p:sp>
      <p:sp>
        <p:nvSpPr>
          <p:cNvPr id="2" name="مستطيل 1"/>
          <p:cNvSpPr/>
          <p:nvPr/>
        </p:nvSpPr>
        <p:spPr>
          <a:xfrm>
            <a:off x="838200" y="838200"/>
            <a:ext cx="7924800" cy="646331"/>
          </a:xfrm>
          <a:prstGeom prst="rect">
            <a:avLst/>
          </a:prstGeom>
        </p:spPr>
        <p:txBody>
          <a:bodyPr wrap="square">
            <a:spAutoFit/>
          </a:bodyPr>
          <a:lstStyle/>
          <a:p>
            <a:pPr algn="just" rtl="1"/>
            <a:r>
              <a:rPr lang="ar-SA" sz="2400" b="1" dirty="0" smtClean="0">
                <a:solidFill>
                  <a:prstClr val="black"/>
                </a:solidFill>
                <a:latin typeface="Times New Roman"/>
                <a:ea typeface="Times New Roman"/>
              </a:rPr>
              <a:t>   </a:t>
            </a:r>
            <a:r>
              <a:rPr lang="ar-SA" sz="3600" dirty="0" smtClean="0">
                <a:solidFill>
                  <a:srgbClr val="C00000"/>
                </a:solidFill>
                <a:latin typeface="Times New Roman"/>
                <a:ea typeface="Times New Roman"/>
                <a:cs typeface="Times New Roman"/>
              </a:rPr>
              <a:t>النشاط </a:t>
            </a:r>
            <a:r>
              <a:rPr lang="ar-EG" sz="3600" dirty="0" smtClean="0">
                <a:solidFill>
                  <a:srgbClr val="C00000"/>
                </a:solidFill>
                <a:latin typeface="Times New Roman"/>
                <a:ea typeface="Times New Roman"/>
                <a:cs typeface="Times New Roman"/>
              </a:rPr>
              <a:t>الأول</a:t>
            </a:r>
            <a:endParaRPr lang="en-US" sz="3600" dirty="0">
              <a:solidFill>
                <a:srgbClr val="C00000"/>
              </a:solidFill>
              <a:latin typeface="Times New Roman"/>
              <a:ea typeface="Times New Roman"/>
            </a:endParaRPr>
          </a:p>
        </p:txBody>
      </p:sp>
      <p:sp>
        <p:nvSpPr>
          <p:cNvPr id="8"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32880387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0" name="مستطيل 9"/>
          <p:cNvSpPr/>
          <p:nvPr/>
        </p:nvSpPr>
        <p:spPr>
          <a:xfrm>
            <a:off x="152400" y="6476999"/>
            <a:ext cx="8839200" cy="7822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333273" y="822279"/>
            <a:ext cx="8610600" cy="5640822"/>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3200" dirty="0">
              <a:ln w="1905">
                <a:solidFill>
                  <a:srgbClr val="1F497D"/>
                </a:solidFill>
              </a:ln>
              <a:solidFill>
                <a:prstClr val="black"/>
              </a:solidFill>
              <a:cs typeface="PT Bold Heading"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1886461627"/>
              </p:ext>
            </p:extLst>
          </p:nvPr>
        </p:nvGraphicFramePr>
        <p:xfrm>
          <a:off x="1295400" y="1600200"/>
          <a:ext cx="7239621" cy="4725080"/>
        </p:xfrm>
        <a:graphic>
          <a:graphicData uri="http://schemas.openxmlformats.org/drawingml/2006/table">
            <a:tbl>
              <a:tblPr rtl="1" firstRow="1" firstCol="1" lastRow="1" lastCol="1" bandRow="1" bandCol="1"/>
              <a:tblGrid>
                <a:gridCol w="1307393"/>
                <a:gridCol w="1197889"/>
                <a:gridCol w="1053548"/>
                <a:gridCol w="1618552"/>
                <a:gridCol w="2062239"/>
              </a:tblGrid>
              <a:tr h="762404">
                <a:tc rowSpan="2">
                  <a:txBody>
                    <a:bodyPr/>
                    <a:lstStyle/>
                    <a:p>
                      <a:pPr algn="r" rtl="1">
                        <a:lnSpc>
                          <a:spcPct val="115000"/>
                        </a:lnSpc>
                        <a:spcAft>
                          <a:spcPts val="0"/>
                        </a:spcAft>
                      </a:pPr>
                      <a:r>
                        <a:rPr lang="ar-SA" sz="1600" dirty="0">
                          <a:effectLst/>
                          <a:latin typeface="Times New Roman"/>
                          <a:ea typeface="Times New Roman"/>
                          <a:cs typeface="Arial"/>
                        </a:rPr>
                        <a:t>      </a:t>
                      </a:r>
                      <a:r>
                        <a:rPr lang="ar-SA" sz="1600" b="1" dirty="0">
                          <a:effectLst/>
                          <a:latin typeface="Times New Roman"/>
                          <a:ea typeface="Times New Roman"/>
                          <a:cs typeface="Arial"/>
                        </a:rPr>
                        <a:t>الأهداف</a:t>
                      </a:r>
                      <a:endParaRPr lang="en-US" sz="1600" dirty="0">
                        <a:effectLst/>
                        <a:latin typeface="Times New Roman"/>
                        <a:ea typeface="Times New Roman"/>
                        <a:cs typeface="Arial"/>
                      </a:endParaRPr>
                    </a:p>
                    <a:p>
                      <a:pPr algn="r" rtl="1">
                        <a:lnSpc>
                          <a:spcPct val="115000"/>
                        </a:lnSpc>
                        <a:spcAft>
                          <a:spcPts val="0"/>
                        </a:spcAft>
                      </a:pPr>
                      <a:r>
                        <a:rPr lang="ar-SA" sz="1600" dirty="0">
                          <a:effectLst/>
                          <a:latin typeface="Times New Roman"/>
                          <a:ea typeface="Times New Roman"/>
                          <a:cs typeface="Arial"/>
                        </a:rPr>
                        <a:t> </a:t>
                      </a:r>
                      <a:endParaRPr lang="en-US" sz="1600" dirty="0">
                        <a:effectLst/>
                        <a:latin typeface="Times New Roman"/>
                        <a:ea typeface="Times New Roman"/>
                        <a:cs typeface="Arial"/>
                      </a:endParaRPr>
                    </a:p>
                    <a:p>
                      <a:pPr algn="r" rtl="1">
                        <a:lnSpc>
                          <a:spcPct val="115000"/>
                        </a:lnSpc>
                        <a:spcAft>
                          <a:spcPts val="0"/>
                        </a:spcAft>
                      </a:pPr>
                      <a:r>
                        <a:rPr lang="ar-SA" sz="1600" b="1" dirty="0">
                          <a:effectLst/>
                          <a:latin typeface="Times New Roman"/>
                          <a:ea typeface="Times New Roman"/>
                          <a:cs typeface="Arial"/>
                        </a:rPr>
                        <a:t>المحتوي</a:t>
                      </a:r>
                      <a:endParaRPr lang="en-US" sz="16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gridSpan="3">
                  <a:txBody>
                    <a:bodyPr/>
                    <a:lstStyle/>
                    <a:p>
                      <a:pPr algn="ctr" rtl="1">
                        <a:lnSpc>
                          <a:spcPct val="115000"/>
                        </a:lnSpc>
                        <a:spcAft>
                          <a:spcPts val="0"/>
                        </a:spcAft>
                      </a:pPr>
                      <a:r>
                        <a:rPr lang="ar-SA" sz="2800" b="1" dirty="0">
                          <a:solidFill>
                            <a:srgbClr val="C00000"/>
                          </a:solidFill>
                          <a:effectLst/>
                          <a:latin typeface="Times New Roman"/>
                          <a:ea typeface="Times New Roman"/>
                          <a:cs typeface="Arial"/>
                        </a:rPr>
                        <a:t>السلوك المعرفي</a:t>
                      </a:r>
                      <a:endParaRPr lang="en-US" sz="28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hMerge="1">
                  <a:txBody>
                    <a:bodyPr/>
                    <a:lstStyle/>
                    <a:p>
                      <a:pPr rtl="1"/>
                      <a:endParaRPr lang="ar-EG"/>
                    </a:p>
                  </a:txBody>
                  <a:tcPr/>
                </a:tc>
                <a:tc hMerge="1">
                  <a:txBody>
                    <a:bodyPr/>
                    <a:lstStyle/>
                    <a:p>
                      <a:pPr rtl="1"/>
                      <a:endParaRPr lang="ar-EG"/>
                    </a:p>
                  </a:txBody>
                  <a:tcPr/>
                </a:tc>
                <a:tc rowSpan="2">
                  <a:txBody>
                    <a:bodyPr/>
                    <a:lstStyle/>
                    <a:p>
                      <a:pPr algn="ctr" rtl="1">
                        <a:lnSpc>
                          <a:spcPct val="115000"/>
                        </a:lnSpc>
                        <a:spcAft>
                          <a:spcPts val="0"/>
                        </a:spcAft>
                      </a:pPr>
                      <a:r>
                        <a:rPr lang="ar-SA" sz="2400" b="1" dirty="0">
                          <a:solidFill>
                            <a:srgbClr val="C00000"/>
                          </a:solidFill>
                          <a:effectLst/>
                          <a:latin typeface="Times New Roman"/>
                          <a:ea typeface="Times New Roman"/>
                          <a:cs typeface="Arial"/>
                        </a:rPr>
                        <a:t>الأوزان النسبية للمحتوى</a:t>
                      </a:r>
                      <a:endParaRPr lang="en-US" sz="24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r h="387372">
                <a:tc vMerge="1">
                  <a:txBody>
                    <a:bodyPr/>
                    <a:lstStyle/>
                    <a:p>
                      <a:pPr rtl="1"/>
                      <a:endParaRPr lang="ar-EG"/>
                    </a:p>
                  </a:txBody>
                  <a:tcPr/>
                </a:tc>
                <a:tc>
                  <a:txBody>
                    <a:bodyPr/>
                    <a:lstStyle/>
                    <a:p>
                      <a:pPr algn="ctr" rtl="1">
                        <a:lnSpc>
                          <a:spcPct val="115000"/>
                        </a:lnSpc>
                        <a:spcAft>
                          <a:spcPts val="0"/>
                        </a:spcAft>
                      </a:pPr>
                      <a:r>
                        <a:rPr lang="ar-SA" sz="2000" b="1" dirty="0">
                          <a:solidFill>
                            <a:srgbClr val="C00000"/>
                          </a:solidFill>
                          <a:effectLst/>
                          <a:latin typeface="Times New Roman"/>
                          <a:ea typeface="Times New Roman"/>
                          <a:cs typeface="Arial"/>
                        </a:rPr>
                        <a:t>المعرفة</a:t>
                      </a:r>
                      <a:endParaRPr lang="en-US" sz="20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r" rtl="1">
                        <a:lnSpc>
                          <a:spcPct val="115000"/>
                        </a:lnSpc>
                        <a:spcAft>
                          <a:spcPts val="0"/>
                        </a:spcAft>
                        <a:tabLst>
                          <a:tab pos="274320" algn="ctr"/>
                        </a:tabLst>
                      </a:pPr>
                      <a:r>
                        <a:rPr lang="ar-SA" sz="2000" b="1">
                          <a:solidFill>
                            <a:srgbClr val="C00000"/>
                          </a:solidFill>
                          <a:effectLst/>
                          <a:latin typeface="Times New Roman"/>
                          <a:ea typeface="Times New Roman"/>
                          <a:cs typeface="Arial"/>
                        </a:rPr>
                        <a:t>	الفهم</a:t>
                      </a:r>
                      <a:endParaRPr lang="en-US" sz="200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2000" b="1" dirty="0">
                          <a:solidFill>
                            <a:srgbClr val="C00000"/>
                          </a:solidFill>
                          <a:effectLst/>
                          <a:latin typeface="Times New Roman"/>
                          <a:ea typeface="Times New Roman"/>
                          <a:cs typeface="Arial"/>
                        </a:rPr>
                        <a:t>التطبيق</a:t>
                      </a:r>
                      <a:endParaRPr lang="en-US" sz="20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vMerge="1">
                  <a:txBody>
                    <a:bodyPr/>
                    <a:lstStyle/>
                    <a:p>
                      <a:pPr rtl="1"/>
                      <a:endParaRPr lang="ar-EG"/>
                    </a:p>
                  </a:txBody>
                  <a:tcPr/>
                </a:tc>
              </a:tr>
              <a:tr h="2886054">
                <a:tc>
                  <a:txBody>
                    <a:bodyPr/>
                    <a:lstStyle/>
                    <a:p>
                      <a:pPr algn="r" rtl="1">
                        <a:lnSpc>
                          <a:spcPct val="115000"/>
                        </a:lnSpc>
                        <a:spcAft>
                          <a:spcPts val="0"/>
                        </a:spcAft>
                      </a:pPr>
                      <a:r>
                        <a:rPr lang="ar-SA" sz="2000" b="1" dirty="0">
                          <a:effectLst/>
                          <a:latin typeface="Times New Roman"/>
                          <a:ea typeface="Times New Roman"/>
                          <a:cs typeface="Arial"/>
                        </a:rPr>
                        <a:t>ال</a:t>
                      </a:r>
                      <a:r>
                        <a:rPr lang="ar-SA" sz="2000" b="1" dirty="0">
                          <a:solidFill>
                            <a:srgbClr val="C00000"/>
                          </a:solidFill>
                          <a:effectLst/>
                          <a:latin typeface="Times New Roman"/>
                          <a:ea typeface="Times New Roman"/>
                          <a:cs typeface="Arial"/>
                        </a:rPr>
                        <a:t>وحدة الأولى</a:t>
                      </a:r>
                      <a:endParaRPr lang="en-US" sz="2000" dirty="0">
                        <a:solidFill>
                          <a:srgbClr val="C00000"/>
                        </a:solidFill>
                        <a:effectLst/>
                        <a:latin typeface="Times New Roman"/>
                        <a:ea typeface="Times New Roman"/>
                        <a:cs typeface="Arial"/>
                      </a:endParaRPr>
                    </a:p>
                    <a:p>
                      <a:pPr algn="r" rtl="1">
                        <a:lnSpc>
                          <a:spcPct val="115000"/>
                        </a:lnSpc>
                        <a:spcAft>
                          <a:spcPts val="0"/>
                        </a:spcAft>
                      </a:pPr>
                      <a:r>
                        <a:rPr lang="ar-SA" sz="2000" b="1" dirty="0">
                          <a:solidFill>
                            <a:srgbClr val="C00000"/>
                          </a:solidFill>
                          <a:effectLst/>
                          <a:latin typeface="Times New Roman"/>
                          <a:ea typeface="Times New Roman"/>
                          <a:cs typeface="Arial"/>
                        </a:rPr>
                        <a:t> </a:t>
                      </a:r>
                      <a:endParaRPr lang="en-US" sz="2000" dirty="0">
                        <a:solidFill>
                          <a:srgbClr val="C00000"/>
                        </a:solidFill>
                        <a:effectLst/>
                        <a:latin typeface="Times New Roman"/>
                        <a:ea typeface="Times New Roman"/>
                        <a:cs typeface="Arial"/>
                      </a:endParaRPr>
                    </a:p>
                    <a:p>
                      <a:pPr algn="r" rtl="1">
                        <a:lnSpc>
                          <a:spcPct val="115000"/>
                        </a:lnSpc>
                        <a:spcAft>
                          <a:spcPts val="0"/>
                        </a:spcAft>
                      </a:pPr>
                      <a:r>
                        <a:rPr lang="ar-SA" sz="2000" b="1" dirty="0">
                          <a:solidFill>
                            <a:srgbClr val="C00000"/>
                          </a:solidFill>
                          <a:effectLst/>
                          <a:latin typeface="Times New Roman"/>
                          <a:ea typeface="Times New Roman"/>
                          <a:cs typeface="Arial"/>
                        </a:rPr>
                        <a:t>الوحدة الثانية </a:t>
                      </a:r>
                      <a:endParaRPr lang="en-US" sz="2000" dirty="0">
                        <a:solidFill>
                          <a:srgbClr val="C00000"/>
                        </a:solidFill>
                        <a:effectLst/>
                        <a:latin typeface="Times New Roman"/>
                        <a:ea typeface="Times New Roman"/>
                        <a:cs typeface="Arial"/>
                      </a:endParaRPr>
                    </a:p>
                    <a:p>
                      <a:pPr algn="r" rtl="1">
                        <a:lnSpc>
                          <a:spcPct val="115000"/>
                        </a:lnSpc>
                        <a:spcAft>
                          <a:spcPts val="0"/>
                        </a:spcAft>
                      </a:pPr>
                      <a:r>
                        <a:rPr lang="ar-SA" sz="2000" b="1" dirty="0">
                          <a:solidFill>
                            <a:srgbClr val="C00000"/>
                          </a:solidFill>
                          <a:effectLst/>
                          <a:latin typeface="Times New Roman"/>
                          <a:ea typeface="Times New Roman"/>
                          <a:cs typeface="Arial"/>
                        </a:rPr>
                        <a:t> </a:t>
                      </a:r>
                      <a:endParaRPr lang="en-US" sz="2000" dirty="0">
                        <a:solidFill>
                          <a:srgbClr val="C00000"/>
                        </a:solidFill>
                        <a:effectLst/>
                        <a:latin typeface="Times New Roman"/>
                        <a:ea typeface="Times New Roman"/>
                        <a:cs typeface="Arial"/>
                      </a:endParaRPr>
                    </a:p>
                    <a:p>
                      <a:pPr algn="r" rtl="1">
                        <a:lnSpc>
                          <a:spcPct val="115000"/>
                        </a:lnSpc>
                        <a:spcAft>
                          <a:spcPts val="0"/>
                        </a:spcAft>
                      </a:pPr>
                      <a:r>
                        <a:rPr lang="ar-SA" sz="2000" b="1" dirty="0">
                          <a:solidFill>
                            <a:srgbClr val="C00000"/>
                          </a:solidFill>
                          <a:effectLst/>
                          <a:latin typeface="Times New Roman"/>
                          <a:ea typeface="Times New Roman"/>
                          <a:cs typeface="Arial"/>
                        </a:rPr>
                        <a:t>الوحدة الثالثة</a:t>
                      </a:r>
                      <a:endParaRPr lang="en-US" sz="2000" dirty="0">
                        <a:solidFill>
                          <a:srgbClr val="C00000"/>
                        </a:solidFill>
                        <a:effectLst/>
                        <a:latin typeface="Times New Roman"/>
                        <a:ea typeface="Times New Roman"/>
                        <a:cs typeface="Arial"/>
                      </a:endParaRPr>
                    </a:p>
                    <a:p>
                      <a:pPr algn="r" rtl="1">
                        <a:lnSpc>
                          <a:spcPct val="115000"/>
                        </a:lnSpc>
                        <a:spcAft>
                          <a:spcPts val="0"/>
                        </a:spcAft>
                      </a:pPr>
                      <a:r>
                        <a:rPr lang="ar-SA" sz="2000" b="1" dirty="0">
                          <a:solidFill>
                            <a:srgbClr val="C00000"/>
                          </a:solidFill>
                          <a:effectLst/>
                          <a:latin typeface="Times New Roman"/>
                          <a:ea typeface="Times New Roman"/>
                          <a:cs typeface="Arial"/>
                        </a:rPr>
                        <a:t> </a:t>
                      </a:r>
                      <a:endParaRPr lang="en-US" sz="2000" dirty="0">
                        <a:solidFill>
                          <a:srgbClr val="C00000"/>
                        </a:solidFill>
                        <a:effectLst/>
                        <a:latin typeface="Times New Roman"/>
                        <a:ea typeface="Times New Roman"/>
                        <a:cs typeface="Arial"/>
                      </a:endParaRPr>
                    </a:p>
                    <a:p>
                      <a:pPr algn="r" rtl="1">
                        <a:lnSpc>
                          <a:spcPct val="115000"/>
                        </a:lnSpc>
                        <a:spcAft>
                          <a:spcPts val="0"/>
                        </a:spcAft>
                      </a:pPr>
                      <a:r>
                        <a:rPr lang="ar-SA" sz="2000" b="1" dirty="0">
                          <a:solidFill>
                            <a:srgbClr val="C00000"/>
                          </a:solidFill>
                          <a:effectLst/>
                          <a:latin typeface="Times New Roman"/>
                          <a:ea typeface="Times New Roman"/>
                          <a:cs typeface="Arial"/>
                        </a:rPr>
                        <a:t>الوحدة الرابعة</a:t>
                      </a:r>
                      <a:endParaRPr lang="en-US" sz="20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200" dirty="0">
                          <a:effectLst/>
                          <a:latin typeface="Times New Roman"/>
                          <a:ea typeface="Times New Roman"/>
                          <a:cs typeface="Arial"/>
                        </a:rPr>
                        <a:t>                                           </a:t>
                      </a:r>
                      <a:endParaRPr lang="en-US" sz="12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200" dirty="0">
                          <a:effectLst/>
                          <a:latin typeface="Times New Roman"/>
                          <a:ea typeface="Times New Roman"/>
                          <a:cs typeface="Arial"/>
                        </a:rPr>
                        <a:t> </a:t>
                      </a:r>
                      <a:endParaRPr lang="en-US" sz="12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200" dirty="0">
                          <a:effectLst/>
                          <a:latin typeface="Times New Roman"/>
                          <a:ea typeface="Times New Roman"/>
                          <a:cs typeface="Arial"/>
                        </a:rPr>
                        <a:t> </a:t>
                      </a:r>
                      <a:endParaRPr lang="en-US" sz="12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2400" b="1" dirty="0">
                          <a:solidFill>
                            <a:srgbClr val="C00000"/>
                          </a:solidFill>
                          <a:effectLst/>
                          <a:latin typeface="Times New Roman"/>
                          <a:ea typeface="Times New Roman"/>
                          <a:cs typeface="Arial"/>
                        </a:rPr>
                        <a:t>20 %</a:t>
                      </a:r>
                      <a:endParaRPr lang="en-US" sz="2400" b="1" dirty="0">
                        <a:solidFill>
                          <a:srgbClr val="C00000"/>
                        </a:solidFill>
                        <a:effectLst/>
                        <a:latin typeface="Times New Roman"/>
                        <a:ea typeface="Times New Roman"/>
                        <a:cs typeface="Arial"/>
                      </a:endParaRPr>
                    </a:p>
                    <a:p>
                      <a:pPr algn="ctr" rtl="1">
                        <a:lnSpc>
                          <a:spcPct val="115000"/>
                        </a:lnSpc>
                        <a:spcAft>
                          <a:spcPts val="0"/>
                        </a:spcAft>
                      </a:pPr>
                      <a:r>
                        <a:rPr lang="ar-SA" sz="2400" b="1" dirty="0">
                          <a:solidFill>
                            <a:srgbClr val="C00000"/>
                          </a:solidFill>
                          <a:effectLst/>
                          <a:latin typeface="Times New Roman"/>
                          <a:ea typeface="Times New Roman"/>
                          <a:cs typeface="Arial"/>
                        </a:rPr>
                        <a:t> </a:t>
                      </a:r>
                      <a:endParaRPr lang="en-US" sz="2400" b="1" dirty="0">
                        <a:solidFill>
                          <a:srgbClr val="C00000"/>
                        </a:solidFill>
                        <a:effectLst/>
                        <a:latin typeface="Times New Roman"/>
                        <a:ea typeface="Times New Roman"/>
                        <a:cs typeface="Arial"/>
                      </a:endParaRPr>
                    </a:p>
                    <a:p>
                      <a:pPr algn="ctr" rtl="1">
                        <a:lnSpc>
                          <a:spcPct val="115000"/>
                        </a:lnSpc>
                        <a:spcAft>
                          <a:spcPts val="0"/>
                        </a:spcAft>
                      </a:pPr>
                      <a:r>
                        <a:rPr lang="ar-SA" sz="2400" b="1" dirty="0">
                          <a:solidFill>
                            <a:srgbClr val="C00000"/>
                          </a:solidFill>
                          <a:effectLst/>
                          <a:latin typeface="Times New Roman"/>
                          <a:ea typeface="Times New Roman"/>
                          <a:cs typeface="Arial"/>
                        </a:rPr>
                        <a:t>40 %</a:t>
                      </a:r>
                      <a:endParaRPr lang="en-US" sz="2400" b="1" dirty="0">
                        <a:solidFill>
                          <a:srgbClr val="C00000"/>
                        </a:solidFill>
                        <a:effectLst/>
                        <a:latin typeface="Times New Roman"/>
                        <a:ea typeface="Times New Roman"/>
                        <a:cs typeface="Arial"/>
                      </a:endParaRPr>
                    </a:p>
                    <a:p>
                      <a:pPr algn="ctr" rtl="1">
                        <a:lnSpc>
                          <a:spcPct val="115000"/>
                        </a:lnSpc>
                        <a:spcAft>
                          <a:spcPts val="0"/>
                        </a:spcAft>
                      </a:pPr>
                      <a:r>
                        <a:rPr lang="ar-SA" sz="2400" b="1" dirty="0">
                          <a:solidFill>
                            <a:srgbClr val="C00000"/>
                          </a:solidFill>
                          <a:effectLst/>
                          <a:latin typeface="Times New Roman"/>
                          <a:ea typeface="Times New Roman"/>
                          <a:cs typeface="Arial"/>
                        </a:rPr>
                        <a:t> </a:t>
                      </a:r>
                      <a:endParaRPr lang="en-US" sz="2400" b="1" dirty="0">
                        <a:solidFill>
                          <a:srgbClr val="C00000"/>
                        </a:solidFill>
                        <a:effectLst/>
                        <a:latin typeface="Times New Roman"/>
                        <a:ea typeface="Times New Roman"/>
                        <a:cs typeface="Arial"/>
                      </a:endParaRPr>
                    </a:p>
                    <a:p>
                      <a:pPr algn="ctr" rtl="1">
                        <a:lnSpc>
                          <a:spcPct val="115000"/>
                        </a:lnSpc>
                        <a:spcAft>
                          <a:spcPts val="0"/>
                        </a:spcAft>
                      </a:pPr>
                      <a:r>
                        <a:rPr lang="ar-SA" sz="2400" b="1" dirty="0">
                          <a:solidFill>
                            <a:srgbClr val="C00000"/>
                          </a:solidFill>
                          <a:effectLst/>
                          <a:latin typeface="Times New Roman"/>
                          <a:ea typeface="Times New Roman"/>
                          <a:cs typeface="Arial"/>
                        </a:rPr>
                        <a:t>30 %</a:t>
                      </a:r>
                      <a:endParaRPr lang="en-US" sz="2400" b="1" dirty="0">
                        <a:solidFill>
                          <a:srgbClr val="C00000"/>
                        </a:solidFill>
                        <a:effectLst/>
                        <a:latin typeface="Times New Roman"/>
                        <a:ea typeface="Times New Roman"/>
                        <a:cs typeface="Arial"/>
                      </a:endParaRPr>
                    </a:p>
                    <a:p>
                      <a:pPr algn="ctr" rtl="1">
                        <a:lnSpc>
                          <a:spcPct val="115000"/>
                        </a:lnSpc>
                        <a:spcAft>
                          <a:spcPts val="0"/>
                        </a:spcAft>
                      </a:pPr>
                      <a:r>
                        <a:rPr lang="ar-SA" sz="2400" b="1" dirty="0">
                          <a:solidFill>
                            <a:srgbClr val="C00000"/>
                          </a:solidFill>
                          <a:effectLst/>
                          <a:latin typeface="Times New Roman"/>
                          <a:ea typeface="Times New Roman"/>
                          <a:cs typeface="Arial"/>
                        </a:rPr>
                        <a:t> </a:t>
                      </a:r>
                      <a:endParaRPr lang="en-US" sz="2400" b="1" dirty="0">
                        <a:solidFill>
                          <a:srgbClr val="C00000"/>
                        </a:solidFill>
                        <a:effectLst/>
                        <a:latin typeface="Times New Roman"/>
                        <a:ea typeface="Times New Roman"/>
                        <a:cs typeface="Arial"/>
                      </a:endParaRPr>
                    </a:p>
                    <a:p>
                      <a:pPr algn="ctr" rtl="1">
                        <a:lnSpc>
                          <a:spcPct val="115000"/>
                        </a:lnSpc>
                        <a:spcAft>
                          <a:spcPts val="0"/>
                        </a:spcAft>
                      </a:pPr>
                      <a:r>
                        <a:rPr lang="ar-SA" sz="2400" b="1" dirty="0">
                          <a:solidFill>
                            <a:srgbClr val="C00000"/>
                          </a:solidFill>
                          <a:effectLst/>
                          <a:latin typeface="Times New Roman"/>
                          <a:ea typeface="Times New Roman"/>
                          <a:cs typeface="Arial"/>
                        </a:rPr>
                        <a:t>10 %</a:t>
                      </a:r>
                      <a:endParaRPr lang="en-US" sz="2400" b="1"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r h="625686">
                <a:tc>
                  <a:txBody>
                    <a:bodyPr/>
                    <a:lstStyle/>
                    <a:p>
                      <a:pPr algn="r" rtl="1">
                        <a:lnSpc>
                          <a:spcPct val="115000"/>
                        </a:lnSpc>
                        <a:spcAft>
                          <a:spcPts val="0"/>
                        </a:spcAft>
                      </a:pPr>
                      <a:r>
                        <a:rPr lang="ar-SA" sz="1800" b="1" dirty="0">
                          <a:effectLst/>
                          <a:latin typeface="Times New Roman"/>
                          <a:ea typeface="Times New Roman"/>
                          <a:cs typeface="Arial"/>
                        </a:rPr>
                        <a:t>الأوزان النسبية للأهداف </a:t>
                      </a:r>
                      <a:endParaRPr lang="en-US" sz="1800" dirty="0">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2800" b="1" dirty="0">
                          <a:solidFill>
                            <a:srgbClr val="C00000"/>
                          </a:solidFill>
                          <a:effectLst/>
                          <a:latin typeface="Times New Roman"/>
                          <a:ea typeface="Times New Roman"/>
                          <a:cs typeface="Arial"/>
                        </a:rPr>
                        <a:t>30 %</a:t>
                      </a:r>
                      <a:endParaRPr lang="en-US" sz="28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2800" b="1" dirty="0">
                          <a:solidFill>
                            <a:srgbClr val="C00000"/>
                          </a:solidFill>
                          <a:effectLst/>
                          <a:latin typeface="Times New Roman"/>
                          <a:ea typeface="Times New Roman"/>
                          <a:cs typeface="Arial"/>
                        </a:rPr>
                        <a:t>50 %</a:t>
                      </a:r>
                      <a:endParaRPr lang="en-US" sz="28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2800" b="1" dirty="0">
                          <a:solidFill>
                            <a:srgbClr val="C00000"/>
                          </a:solidFill>
                          <a:effectLst/>
                          <a:latin typeface="Times New Roman"/>
                          <a:ea typeface="Times New Roman"/>
                          <a:cs typeface="Arial"/>
                        </a:rPr>
                        <a:t>20 %</a:t>
                      </a:r>
                      <a:endParaRPr lang="en-US" sz="2800"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2400" b="1" dirty="0">
                          <a:solidFill>
                            <a:srgbClr val="C00000"/>
                          </a:solidFill>
                          <a:effectLst/>
                          <a:latin typeface="Times New Roman"/>
                          <a:ea typeface="Times New Roman"/>
                          <a:cs typeface="Arial"/>
                        </a:rPr>
                        <a:t>100 %</a:t>
                      </a:r>
                      <a:endParaRPr lang="en-US" sz="2400" b="1" dirty="0">
                        <a:solidFill>
                          <a:srgbClr val="C00000"/>
                        </a:solidFill>
                        <a:effectLst/>
                        <a:latin typeface="Times New Roman"/>
                        <a:ea typeface="Times New Roman"/>
                        <a:cs typeface="Arial"/>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bl>
          </a:graphicData>
        </a:graphic>
      </p:graphicFrame>
      <p:cxnSp>
        <p:nvCxnSpPr>
          <p:cNvPr id="11" name="Straight Connector 10"/>
          <p:cNvCxnSpPr>
            <a:cxnSpLocks noChangeShapeType="1"/>
          </p:cNvCxnSpPr>
          <p:nvPr/>
        </p:nvCxnSpPr>
        <p:spPr bwMode="auto">
          <a:xfrm flipH="1">
            <a:off x="7344542" y="1828800"/>
            <a:ext cx="1028700" cy="6858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3" name="Straight Connector 12"/>
          <p:cNvCxnSpPr>
            <a:cxnSpLocks noChangeShapeType="1"/>
          </p:cNvCxnSpPr>
          <p:nvPr/>
        </p:nvCxnSpPr>
        <p:spPr bwMode="auto">
          <a:xfrm flipV="1">
            <a:off x="8101013" y="4132263"/>
            <a:ext cx="114300" cy="1143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Rectangle 3"/>
          <p:cNvSpPr>
            <a:spLocks noChangeArrowheads="1"/>
          </p:cNvSpPr>
          <p:nvPr/>
        </p:nvSpPr>
        <p:spPr bwMode="auto">
          <a:xfrm>
            <a:off x="921543" y="990600"/>
            <a:ext cx="7300914"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rtl="1" fontAlgn="base">
              <a:spcBef>
                <a:spcPct val="0"/>
              </a:spcBef>
              <a:spcAft>
                <a:spcPct val="0"/>
              </a:spcAft>
              <a:buFontTx/>
              <a:buChar char="•"/>
            </a:pPr>
            <a:r>
              <a:rPr lang="ar-SA" sz="2400" dirty="0" smtClean="0">
                <a:solidFill>
                  <a:srgbClr val="C00000"/>
                </a:solidFill>
                <a:latin typeface="Simplified Arabic" pitchFamily="18" charset="-78"/>
                <a:ea typeface="Times New Roman" pitchFamily="18" charset="0"/>
                <a:cs typeface="Simplified Arabic" pitchFamily="18" charset="-78"/>
              </a:rPr>
              <a:t>اكمل بيانات جدول المواصفات التالي لاختبار مكون من ( 40 ) سؤالاً </a:t>
            </a:r>
            <a:r>
              <a:rPr lang="ar-SA" sz="2400" dirty="0" smtClean="0">
                <a:solidFill>
                  <a:prstClr val="black"/>
                </a:solidFill>
                <a:latin typeface="Simplified Arabic" pitchFamily="18" charset="-78"/>
                <a:ea typeface="Times New Roman" pitchFamily="18" charset="0"/>
                <a:cs typeface="Simplified Arabic" pitchFamily="18" charset="-78"/>
              </a:rPr>
              <a:t>:        </a:t>
            </a:r>
            <a:endParaRPr lang="en-US" sz="2400" dirty="0" smtClean="0">
              <a:solidFill>
                <a:prstClr val="black"/>
              </a:solidFill>
              <a:latin typeface="Arial" pitchFamily="34" charset="0"/>
              <a:cs typeface="Arial" pitchFamily="34" charset="0"/>
            </a:endParaRPr>
          </a:p>
          <a:p>
            <a:pPr algn="ctr" eaLnBrk="0" fontAlgn="base" hangingPunct="0">
              <a:spcBef>
                <a:spcPct val="0"/>
              </a:spcBef>
              <a:spcAft>
                <a:spcPct val="0"/>
              </a:spcAft>
            </a:pPr>
            <a:endParaRPr lang="en-US" sz="2000" dirty="0" smtClean="0">
              <a:solidFill>
                <a:prstClr val="black"/>
              </a:solidFill>
              <a:latin typeface="Arial" pitchFamily="34" charset="0"/>
              <a:cs typeface="Arial" pitchFamily="34" charset="0"/>
            </a:endParaRPr>
          </a:p>
        </p:txBody>
      </p:sp>
      <p:sp>
        <p:nvSpPr>
          <p:cNvPr id="14"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42382991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81000" y="533400"/>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0" name="مستطيل 9"/>
          <p:cNvSpPr/>
          <p:nvPr/>
        </p:nvSpPr>
        <p:spPr>
          <a:xfrm>
            <a:off x="152400" y="6476999"/>
            <a:ext cx="8839200" cy="7822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pic>
        <p:nvPicPr>
          <p:cNvPr id="8" name="Picture 6" descr="flowers5"/>
          <p:cNvPicPr>
            <a:picLocks noChangeAspect="1" noChangeArrowheads="1" noCrop="1"/>
          </p:cNvPicPr>
          <p:nvPr/>
        </p:nvPicPr>
        <p:blipFill>
          <a:blip r:embed="rId2" cstate="print"/>
          <a:srcRect/>
          <a:stretch>
            <a:fillRect/>
          </a:stretch>
        </p:blipFill>
        <p:spPr bwMode="auto">
          <a:xfrm>
            <a:off x="1377972" y="1066800"/>
            <a:ext cx="6233298" cy="49530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11" name="مربع نص 10"/>
          <p:cNvSpPr txBox="1"/>
          <p:nvPr/>
        </p:nvSpPr>
        <p:spPr>
          <a:xfrm>
            <a:off x="3581400" y="1905000"/>
            <a:ext cx="3810000" cy="523220"/>
          </a:xfrm>
          <a:prstGeom prst="rect">
            <a:avLst/>
          </a:prstGeom>
          <a:noFill/>
        </p:spPr>
        <p:txBody>
          <a:bodyPr wrap="square" rtlCol="0">
            <a:spAutoFit/>
          </a:bodyPr>
          <a:lstStyle/>
          <a:p>
            <a:pPr algn="ctr"/>
            <a:r>
              <a:rPr lang="ar-SA" sz="2800" b="1" dirty="0" smtClean="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GE SS Two Bold" pitchFamily="18" charset="-78"/>
                <a:ea typeface="GE SS Two Bold" pitchFamily="18" charset="-78"/>
                <a:cs typeface="PT Bold Heading" pitchFamily="2" charset="-78"/>
              </a:rPr>
              <a:t>شكراً لحسن الاستماع</a:t>
            </a:r>
            <a:endParaRPr lang="en-US" sz="28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GE SS Two Bold" pitchFamily="18" charset="-78"/>
              <a:ea typeface="GE SS Two Bold" pitchFamily="18" charset="-78"/>
              <a:cs typeface="PT Bold Heading" pitchFamily="2" charset="-78"/>
            </a:endParaRPr>
          </a:p>
        </p:txBody>
      </p:sp>
      <p:sp>
        <p:nvSpPr>
          <p:cNvPr id="13"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34324538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2000"/>
                                        <p:tgtEl>
                                          <p:spTgt spid="11"/>
                                        </p:tgtEl>
                                      </p:cBhvr>
                                    </p:animEffect>
                                    <p:anim calcmode="lin" valueType="num">
                                      <p:cBhvr>
                                        <p:cTn id="8" dur="2000" fill="hold"/>
                                        <p:tgtEl>
                                          <p:spTgt spid="11"/>
                                        </p:tgtEl>
                                        <p:attrNameLst>
                                          <p:attrName>ppt_w</p:attrName>
                                        </p:attrNameLst>
                                      </p:cBhvr>
                                      <p:tavLst>
                                        <p:tav tm="0" fmla="#ppt_w*sin(2.5*pi*$)">
                                          <p:val>
                                            <p:fltVal val="0"/>
                                          </p:val>
                                        </p:tav>
                                        <p:tav tm="100000">
                                          <p:val>
                                            <p:fltVal val="1"/>
                                          </p:val>
                                        </p:tav>
                                      </p:tavLst>
                                    </p:anim>
                                    <p:anim calcmode="lin" valueType="num">
                                      <p:cBhvr>
                                        <p:cTn id="9" dur="2000" fill="hold"/>
                                        <p:tgtEl>
                                          <p:spTgt spid="11"/>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2000"/>
                                        <p:tgtEl>
                                          <p:spTgt spid="8"/>
                                        </p:tgtEl>
                                      </p:cBhvr>
                                    </p:animEffect>
                                    <p:anim calcmode="lin" valueType="num">
                                      <p:cBhvr>
                                        <p:cTn id="13" dur="2000" fill="hold"/>
                                        <p:tgtEl>
                                          <p:spTgt spid="8"/>
                                        </p:tgtEl>
                                        <p:attrNameLst>
                                          <p:attrName>ppt_w</p:attrName>
                                        </p:attrNameLst>
                                      </p:cBhvr>
                                      <p:tavLst>
                                        <p:tav tm="0" fmla="#ppt_w*sin(2.5*pi*$)">
                                          <p:val>
                                            <p:fltVal val="0"/>
                                          </p:val>
                                        </p:tav>
                                        <p:tav tm="100000">
                                          <p:val>
                                            <p:fltVal val="1"/>
                                          </p:val>
                                        </p:tav>
                                      </p:tavLst>
                                    </p:anim>
                                    <p:anim calcmode="lin" valueType="num">
                                      <p:cBhvr>
                                        <p:cTn id="14" dur="2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333272" y="1524000"/>
            <a:ext cx="8721587" cy="3117056"/>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indent="118745" algn="justLow" rtl="1">
              <a:lnSpc>
                <a:spcPct val="115000"/>
              </a:lnSpc>
              <a:spcBef>
                <a:spcPts val="600"/>
              </a:spcBef>
              <a:spcAft>
                <a:spcPts val="0"/>
              </a:spcAft>
            </a:pPr>
            <a:r>
              <a:rPr lang="ar-SA" sz="3200" dirty="0" smtClean="0">
                <a:solidFill>
                  <a:srgbClr val="C00000"/>
                </a:solidFill>
                <a:ea typeface="Times New Roman"/>
                <a:cs typeface="Simplified Arabic"/>
              </a:rPr>
              <a:t>التقويم عملية </a:t>
            </a:r>
            <a:r>
              <a:rPr lang="ar-SA" sz="3200" dirty="0">
                <a:solidFill>
                  <a:srgbClr val="C00000"/>
                </a:solidFill>
                <a:ea typeface="Times New Roman"/>
                <a:cs typeface="Simplified Arabic"/>
              </a:rPr>
              <a:t>منهجية تتطلب جمع بيانات موضوعية ومعلومات صادقة من مصادر متعددة باستخدام أدوات قياس متنوعة في ضوء أهداف محددة بغرض التوصل إلى تقديرات كمية, وأدلة </a:t>
            </a:r>
            <a:r>
              <a:rPr lang="ar-SA" sz="3200" dirty="0" smtClean="0">
                <a:solidFill>
                  <a:srgbClr val="C00000"/>
                </a:solidFill>
                <a:ea typeface="Times New Roman"/>
                <a:cs typeface="Simplified Arabic"/>
              </a:rPr>
              <a:t>يستند </a:t>
            </a:r>
            <a:r>
              <a:rPr lang="ar-SA" sz="3200" dirty="0">
                <a:solidFill>
                  <a:srgbClr val="C00000"/>
                </a:solidFill>
                <a:ea typeface="Times New Roman"/>
                <a:cs typeface="Simplified Arabic"/>
              </a:rPr>
              <a:t>إليها في إصدار أحكام أو اتخاذ قرارات مناسبة تتعلق بالأفراد.</a:t>
            </a:r>
            <a:endParaRPr lang="en-US" sz="3200" dirty="0">
              <a:solidFill>
                <a:srgbClr val="C00000"/>
              </a:solidFill>
              <a:ea typeface="Times New Roman"/>
              <a:cs typeface="Arial"/>
            </a:endParaRPr>
          </a:p>
        </p:txBody>
      </p:sp>
      <p:sp>
        <p:nvSpPr>
          <p:cNvPr id="5" name="عنصر نائب للمحتوى 1"/>
          <p:cNvSpPr txBox="1">
            <a:spLocks/>
          </p:cNvSpPr>
          <p:nvPr/>
        </p:nvSpPr>
        <p:spPr>
          <a:xfrm>
            <a:off x="333272" y="2286000"/>
            <a:ext cx="8488467" cy="47101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endParaRPr lang="ar-SA" dirty="0" smtClean="0">
              <a:solidFill>
                <a:prstClr val="black"/>
              </a:solidFill>
            </a:endParaRPr>
          </a:p>
        </p:txBody>
      </p:sp>
      <p:sp>
        <p:nvSpPr>
          <p:cNvPr id="8" name="مستطيل 7"/>
          <p:cNvSpPr/>
          <p:nvPr/>
        </p:nvSpPr>
        <p:spPr>
          <a:xfrm>
            <a:off x="5486400" y="561944"/>
            <a:ext cx="3457473" cy="707886"/>
          </a:xfrm>
          <a:prstGeom prst="rect">
            <a:avLst/>
          </a:prstGeom>
        </p:spPr>
        <p:txBody>
          <a:bodyPr wrap="square">
            <a:spAutoFit/>
          </a:bodyPr>
          <a:lstStyle/>
          <a:p>
            <a:pPr algn="ctr" rtl="1">
              <a:spcAft>
                <a:spcPts val="0"/>
              </a:spcAft>
            </a:pPr>
            <a:r>
              <a:rPr lang="ar-EG" sz="4000" dirty="0" smtClean="0">
                <a:solidFill>
                  <a:srgbClr val="C00000"/>
                </a:solidFill>
                <a:latin typeface="Simplified Arabic" pitchFamily="18" charset="-78"/>
                <a:ea typeface="SimSun" pitchFamily="2" charset="-122"/>
                <a:cs typeface="Simplified Arabic" pitchFamily="18" charset="-78"/>
              </a:rPr>
              <a:t>تعريف التقويم </a:t>
            </a:r>
            <a:r>
              <a:rPr lang="ar-SA" sz="3200" dirty="0">
                <a:solidFill>
                  <a:srgbClr val="C00000"/>
                </a:solidFill>
                <a:latin typeface="Tahoma" pitchFamily="34" charset="0"/>
                <a:ea typeface="SimSun" pitchFamily="2" charset="-122"/>
                <a:cs typeface="MCS Taybah S_U normal." pitchFamily="2" charset="-78"/>
              </a:rPr>
              <a:t> </a:t>
            </a:r>
            <a:endParaRPr lang="en-US" sz="1200" dirty="0">
              <a:solidFill>
                <a:srgbClr val="C00000"/>
              </a:solidFill>
              <a:latin typeface="Times New Roman"/>
              <a:ea typeface="Times New Roman"/>
            </a:endParaRPr>
          </a:p>
        </p:txBody>
      </p:sp>
      <p:sp>
        <p:nvSpPr>
          <p:cNvPr id="9"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40795429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211002" y="1750426"/>
            <a:ext cx="8832573" cy="2286000"/>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algn="r" rtl="1">
              <a:lnSpc>
                <a:spcPct val="115000"/>
              </a:lnSpc>
            </a:pPr>
            <a:endParaRPr lang="en-US" sz="2600" dirty="0">
              <a:solidFill>
                <a:prstClr val="black"/>
              </a:solidFill>
              <a:ea typeface="Calibri"/>
            </a:endParaRPr>
          </a:p>
        </p:txBody>
      </p:sp>
      <p:sp>
        <p:nvSpPr>
          <p:cNvPr id="5" name="عنصر نائب للمحتوى 1"/>
          <p:cNvSpPr txBox="1">
            <a:spLocks/>
          </p:cNvSpPr>
          <p:nvPr/>
        </p:nvSpPr>
        <p:spPr>
          <a:xfrm>
            <a:off x="333272" y="1143000"/>
            <a:ext cx="8488467" cy="58531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endParaRPr lang="ar-SA" dirty="0" smtClean="0">
              <a:solidFill>
                <a:prstClr val="black"/>
              </a:solidFill>
            </a:endParaRPr>
          </a:p>
        </p:txBody>
      </p:sp>
      <p:sp>
        <p:nvSpPr>
          <p:cNvPr id="8" name="Title 1"/>
          <p:cNvSpPr txBox="1">
            <a:spLocks/>
          </p:cNvSpPr>
          <p:nvPr/>
        </p:nvSpPr>
        <p:spPr>
          <a:xfrm>
            <a:off x="764417" y="837875"/>
            <a:ext cx="8010939" cy="435330"/>
          </a:xfrm>
          <a:prstGeom prst="rect">
            <a:avLst/>
          </a:prstGeom>
        </p:spPr>
        <p:txBody>
          <a:bodyPr vert="horz" anchor="b">
            <a:normAutofit fontScale="85000" lnSpcReduction="20000"/>
          </a:bodyPr>
          <a:lstStyle>
            <a:lvl1pPr algn="l" rtl="1"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a:lstStyle>
          <a:p>
            <a:pPr algn="r"/>
            <a:r>
              <a:rPr lang="ar-EG" sz="2400" dirty="0" smtClean="0">
                <a:solidFill>
                  <a:srgbClr val="C00000"/>
                </a:solidFill>
                <a:effectLst/>
                <a:latin typeface="Simplified Arabic" pitchFamily="18" charset="-78"/>
                <a:cs typeface="Simplified Arabic" pitchFamily="18" charset="-78"/>
              </a:rPr>
              <a:t> </a:t>
            </a:r>
            <a:r>
              <a:rPr lang="ar-EG" sz="3200" dirty="0" smtClean="0">
                <a:solidFill>
                  <a:srgbClr val="C00000"/>
                </a:solidFill>
                <a:effectLst/>
                <a:latin typeface="Simplified Arabic" pitchFamily="18" charset="-78"/>
              </a:rPr>
              <a:t>تعريف القياس</a:t>
            </a:r>
            <a:endParaRPr lang="ar-SA" sz="3200" dirty="0">
              <a:solidFill>
                <a:sysClr val="windowText" lastClr="000000"/>
              </a:solidFill>
              <a:latin typeface="Verdana"/>
            </a:endParaRPr>
          </a:p>
        </p:txBody>
      </p:sp>
      <p:sp>
        <p:nvSpPr>
          <p:cNvPr id="9" name="مربع نص 7"/>
          <p:cNvSpPr txBox="1">
            <a:spLocks noChangeArrowheads="1"/>
          </p:cNvSpPr>
          <p:nvPr/>
        </p:nvSpPr>
        <p:spPr bwMode="auto">
          <a:xfrm>
            <a:off x="533400" y="1854200"/>
            <a:ext cx="8288339"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just" rtl="1" eaLnBrk="1" hangingPunct="1"/>
            <a:r>
              <a:rPr lang="ar-EG" altLang="ar-SA" sz="3200" dirty="0" smtClean="0">
                <a:solidFill>
                  <a:srgbClr val="C00000"/>
                </a:solidFill>
                <a:latin typeface="Simplified Arabic" pitchFamily="18" charset="-78"/>
                <a:cs typeface="Simplified Arabic" pitchFamily="18" charset="-78"/>
              </a:rPr>
              <a:t>يعرف القياس على أنه: تقدير الأشياء تقديرا كميا علي أسس علمية وموضوعية</a:t>
            </a:r>
          </a:p>
          <a:p>
            <a:pPr algn="just" rtl="1" eaLnBrk="1" hangingPunct="1"/>
            <a:endParaRPr lang="en-US" altLang="ar-SA" sz="3200" dirty="0">
              <a:solidFill>
                <a:srgbClr val="C00000"/>
              </a:solidFill>
              <a:latin typeface="Simplified Arabic" pitchFamily="18" charset="-78"/>
              <a:cs typeface="Simplified Arabic" pitchFamily="18" charset="-78"/>
            </a:endParaRPr>
          </a:p>
        </p:txBody>
      </p:sp>
      <p:sp>
        <p:nvSpPr>
          <p:cNvPr id="10"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38184209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ستطيل 6"/>
          <p:cNvSpPr/>
          <p:nvPr/>
        </p:nvSpPr>
        <p:spPr>
          <a:xfrm>
            <a:off x="333273" y="561944"/>
            <a:ext cx="8610600" cy="76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prstClr val="white"/>
              </a:solidFill>
            </a:endParaRPr>
          </a:p>
        </p:txBody>
      </p:sp>
      <p:sp>
        <p:nvSpPr>
          <p:cNvPr id="12" name="مستطيل مستدير الزوايا 11"/>
          <p:cNvSpPr/>
          <p:nvPr/>
        </p:nvSpPr>
        <p:spPr>
          <a:xfrm>
            <a:off x="222286" y="1417638"/>
            <a:ext cx="8832573" cy="4906962"/>
          </a:xfrm>
          <a:prstGeom prst="roundRect">
            <a:avLst/>
          </a:prstGeom>
          <a:ln>
            <a:solidFill>
              <a:srgbClr val="00B050"/>
            </a:solidFill>
          </a:ln>
          <a:effectLst>
            <a:outerShdw blurRad="50800" dist="38100" algn="l" rotWithShape="0">
              <a:prstClr val="black">
                <a:alpha val="40000"/>
              </a:prstClr>
            </a:outerShdw>
            <a:reflection blurRad="6350" stA="52000" endA="300" endPos="35000" dir="5400000" sy="-100000" algn="bl" rotWithShape="0"/>
          </a:effectLst>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algn="r" rtl="1">
              <a:lnSpc>
                <a:spcPct val="115000"/>
              </a:lnSpc>
            </a:pPr>
            <a:endParaRPr lang="en-US" sz="2600" dirty="0">
              <a:solidFill>
                <a:prstClr val="black"/>
              </a:solidFill>
              <a:ea typeface="Calibri"/>
            </a:endParaRPr>
          </a:p>
        </p:txBody>
      </p:sp>
      <p:sp>
        <p:nvSpPr>
          <p:cNvPr id="5" name="عنصر نائب للمحتوى 1"/>
          <p:cNvSpPr txBox="1">
            <a:spLocks/>
          </p:cNvSpPr>
          <p:nvPr/>
        </p:nvSpPr>
        <p:spPr>
          <a:xfrm>
            <a:off x="333272" y="1143000"/>
            <a:ext cx="8488467" cy="58531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endParaRPr lang="ar-SA" dirty="0" smtClean="0">
              <a:solidFill>
                <a:prstClr val="black"/>
              </a:solidFill>
            </a:endParaRPr>
          </a:p>
        </p:txBody>
      </p:sp>
      <p:sp>
        <p:nvSpPr>
          <p:cNvPr id="8" name="Rectangle 2"/>
          <p:cNvSpPr txBox="1">
            <a:spLocks noChangeArrowheads="1"/>
          </p:cNvSpPr>
          <p:nvPr/>
        </p:nvSpPr>
        <p:spPr bwMode="auto">
          <a:xfrm>
            <a:off x="4114800" y="638144"/>
            <a:ext cx="5029200" cy="657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1" eaLnBrk="0" fontAlgn="base" hangingPunct="0">
              <a:spcBef>
                <a:spcPct val="0"/>
              </a:spcBef>
              <a:spcAft>
                <a:spcPct val="0"/>
              </a:spcAft>
              <a:defRPr sz="3800">
                <a:solidFill>
                  <a:schemeClr val="tx2"/>
                </a:solidFill>
                <a:latin typeface="+mj-lt"/>
                <a:ea typeface="+mj-ea"/>
                <a:cs typeface="+mj-cs"/>
              </a:defRPr>
            </a:lvl1pPr>
            <a:lvl2pPr algn="l" rtl="1" eaLnBrk="0" fontAlgn="base" hangingPunct="0">
              <a:spcBef>
                <a:spcPct val="0"/>
              </a:spcBef>
              <a:spcAft>
                <a:spcPct val="0"/>
              </a:spcAft>
              <a:defRPr sz="3800">
                <a:solidFill>
                  <a:schemeClr val="tx2"/>
                </a:solidFill>
                <a:latin typeface="Arial" charset="0"/>
                <a:cs typeface="Arial" charset="0"/>
              </a:defRPr>
            </a:lvl2pPr>
            <a:lvl3pPr algn="l" rtl="1" eaLnBrk="0" fontAlgn="base" hangingPunct="0">
              <a:spcBef>
                <a:spcPct val="0"/>
              </a:spcBef>
              <a:spcAft>
                <a:spcPct val="0"/>
              </a:spcAft>
              <a:defRPr sz="3800">
                <a:solidFill>
                  <a:schemeClr val="tx2"/>
                </a:solidFill>
                <a:latin typeface="Arial" charset="0"/>
                <a:cs typeface="Arial" charset="0"/>
              </a:defRPr>
            </a:lvl3pPr>
            <a:lvl4pPr algn="l" rtl="1" eaLnBrk="0" fontAlgn="base" hangingPunct="0">
              <a:spcBef>
                <a:spcPct val="0"/>
              </a:spcBef>
              <a:spcAft>
                <a:spcPct val="0"/>
              </a:spcAft>
              <a:defRPr sz="3800">
                <a:solidFill>
                  <a:schemeClr val="tx2"/>
                </a:solidFill>
                <a:latin typeface="Arial" charset="0"/>
                <a:cs typeface="Arial" charset="0"/>
              </a:defRPr>
            </a:lvl4pPr>
            <a:lvl5pPr algn="l" rtl="1" eaLnBrk="0" fontAlgn="base" hangingPunct="0">
              <a:spcBef>
                <a:spcPct val="0"/>
              </a:spcBef>
              <a:spcAft>
                <a:spcPct val="0"/>
              </a:spcAft>
              <a:defRPr sz="3800">
                <a:solidFill>
                  <a:schemeClr val="tx2"/>
                </a:solidFill>
                <a:latin typeface="Arial" charset="0"/>
                <a:cs typeface="Arial" charset="0"/>
              </a:defRPr>
            </a:lvl5pPr>
            <a:lvl6pPr marL="457200" algn="l" rtl="1" fontAlgn="base">
              <a:spcBef>
                <a:spcPct val="0"/>
              </a:spcBef>
              <a:spcAft>
                <a:spcPct val="0"/>
              </a:spcAft>
              <a:defRPr sz="3800">
                <a:solidFill>
                  <a:schemeClr val="tx2"/>
                </a:solidFill>
                <a:latin typeface="Arial" charset="0"/>
                <a:cs typeface="Arial" charset="0"/>
              </a:defRPr>
            </a:lvl6pPr>
            <a:lvl7pPr marL="914400" algn="l" rtl="1" fontAlgn="base">
              <a:spcBef>
                <a:spcPct val="0"/>
              </a:spcBef>
              <a:spcAft>
                <a:spcPct val="0"/>
              </a:spcAft>
              <a:defRPr sz="3800">
                <a:solidFill>
                  <a:schemeClr val="tx2"/>
                </a:solidFill>
                <a:latin typeface="Arial" charset="0"/>
                <a:cs typeface="Arial" charset="0"/>
              </a:defRPr>
            </a:lvl7pPr>
            <a:lvl8pPr marL="1371600" algn="l" rtl="1" fontAlgn="base">
              <a:spcBef>
                <a:spcPct val="0"/>
              </a:spcBef>
              <a:spcAft>
                <a:spcPct val="0"/>
              </a:spcAft>
              <a:defRPr sz="3800">
                <a:solidFill>
                  <a:schemeClr val="tx2"/>
                </a:solidFill>
                <a:latin typeface="Arial" charset="0"/>
                <a:cs typeface="Arial" charset="0"/>
              </a:defRPr>
            </a:lvl8pPr>
            <a:lvl9pPr marL="1828800" algn="l" rtl="1" fontAlgn="base">
              <a:spcBef>
                <a:spcPct val="0"/>
              </a:spcBef>
              <a:spcAft>
                <a:spcPct val="0"/>
              </a:spcAft>
              <a:defRPr sz="3800">
                <a:solidFill>
                  <a:schemeClr val="tx2"/>
                </a:solidFill>
                <a:latin typeface="Arial" charset="0"/>
                <a:cs typeface="Arial"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ar-EG" sz="3200" b="1" i="0" u="none" strike="noStrike" kern="0" cap="none" spc="0" normalizeH="0" baseline="0" noProof="0" dirty="0" smtClean="0">
                <a:ln>
                  <a:noFill/>
                </a:ln>
                <a:solidFill>
                  <a:srgbClr val="C00000"/>
                </a:solidFill>
                <a:effectLst/>
                <a:uLnTx/>
                <a:uFillTx/>
                <a:latin typeface="Simplified Arabic" pitchFamily="18" charset="-78"/>
                <a:cs typeface="Simplified Arabic" pitchFamily="18" charset="-78"/>
              </a:rPr>
              <a:t>الفروق بين التقويم و القياس</a:t>
            </a:r>
            <a:endParaRPr kumimoji="0" lang="en-US" sz="4000" b="1" i="0" u="none" strike="noStrike" kern="0" cap="none" spc="0" normalizeH="0" baseline="0" noProof="0" dirty="0" smtClean="0">
              <a:ln>
                <a:noFill/>
              </a:ln>
              <a:solidFill>
                <a:srgbClr val="C00000"/>
              </a:solidFill>
              <a:effectLst/>
              <a:uLnTx/>
              <a:uFillTx/>
              <a:latin typeface="Arial"/>
              <a:ea typeface="+mj-ea"/>
              <a:cs typeface="Arial"/>
            </a:endParaRPr>
          </a:p>
        </p:txBody>
      </p:sp>
      <p:sp>
        <p:nvSpPr>
          <p:cNvPr id="9" name="Rectangle 3"/>
          <p:cNvSpPr txBox="1">
            <a:spLocks noChangeArrowheads="1"/>
          </p:cNvSpPr>
          <p:nvPr/>
        </p:nvSpPr>
        <p:spPr bwMode="auto">
          <a:xfrm>
            <a:off x="457200" y="1600200"/>
            <a:ext cx="8229600" cy="4530725"/>
          </a:xfrm>
          <a:prstGeom prst="rect">
            <a:avLst/>
          </a:prstGeom>
          <a:noFill/>
          <a:ln w="57150">
            <a:solidFill>
              <a:srgbClr val="009900"/>
            </a:solidFill>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accent1"/>
              </a:buClr>
              <a:buFont typeface="Wingdings" pitchFamily="2" charset="2"/>
              <a:buChar char="¡"/>
              <a:defRPr sz="2700">
                <a:solidFill>
                  <a:schemeClr val="tx1"/>
                </a:solidFill>
                <a:latin typeface="+mn-lt"/>
                <a:cs typeface="+mn-cs"/>
              </a:defRPr>
            </a:lvl2pPr>
            <a:lvl3pPr marL="1143000" indent="-228600" algn="r" rtl="1" eaLnBrk="0" fontAlgn="base" hangingPunct="0">
              <a:spcBef>
                <a:spcPct val="20000"/>
              </a:spcBef>
              <a:spcAft>
                <a:spcPct val="0"/>
              </a:spcAft>
              <a:buClr>
                <a:schemeClr val="accent1"/>
              </a:buClr>
              <a:buFont typeface="Wingdings" pitchFamily="2" charset="2"/>
              <a:buChar char="l"/>
              <a:defRPr sz="2300">
                <a:solidFill>
                  <a:schemeClr val="tx1"/>
                </a:solidFill>
                <a:latin typeface="+mn-lt"/>
                <a:cs typeface="+mn-cs"/>
              </a:defRPr>
            </a:lvl3pPr>
            <a:lvl4pPr marL="1600200" indent="-228600" algn="r" rtl="1" eaLnBrk="0" fontAlgn="base" hangingPunct="0">
              <a:spcBef>
                <a:spcPct val="20000"/>
              </a:spcBef>
              <a:spcAft>
                <a:spcPct val="0"/>
              </a:spcAft>
              <a:buClr>
                <a:schemeClr val="accent1"/>
              </a:buClr>
              <a:buChar char="•"/>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Font typeface="Wingdings" pitchFamily="2" charset="2"/>
              <a:buChar char=""/>
              <a:defRPr sz="2000">
                <a:solidFill>
                  <a:schemeClr val="tx1"/>
                </a:solidFill>
                <a:latin typeface="+mn-lt"/>
                <a:cs typeface="+mn-cs"/>
              </a:defRPr>
            </a:lvl5pPr>
            <a:lvl6pPr marL="2514600" indent="-228600" algn="r" rtl="1" fontAlgn="base">
              <a:spcBef>
                <a:spcPct val="20000"/>
              </a:spcBef>
              <a:spcAft>
                <a:spcPct val="0"/>
              </a:spcAft>
              <a:buClr>
                <a:schemeClr val="accent1"/>
              </a:buClr>
              <a:buFont typeface="Wingdings" pitchFamily="2" charset="2"/>
              <a:buChar char=""/>
              <a:defRPr sz="2000">
                <a:solidFill>
                  <a:schemeClr val="tx1"/>
                </a:solidFill>
                <a:latin typeface="+mn-lt"/>
                <a:cs typeface="+mn-cs"/>
              </a:defRPr>
            </a:lvl6pPr>
            <a:lvl7pPr marL="2971800" indent="-228600" algn="r" rtl="1" fontAlgn="base">
              <a:spcBef>
                <a:spcPct val="20000"/>
              </a:spcBef>
              <a:spcAft>
                <a:spcPct val="0"/>
              </a:spcAft>
              <a:buClr>
                <a:schemeClr val="accent1"/>
              </a:buClr>
              <a:buFont typeface="Wingdings" pitchFamily="2" charset="2"/>
              <a:buChar char=""/>
              <a:defRPr sz="2000">
                <a:solidFill>
                  <a:schemeClr val="tx1"/>
                </a:solidFill>
                <a:latin typeface="+mn-lt"/>
                <a:cs typeface="+mn-cs"/>
              </a:defRPr>
            </a:lvl7pPr>
            <a:lvl8pPr marL="3429000" indent="-228600" algn="r" rtl="1" fontAlgn="base">
              <a:spcBef>
                <a:spcPct val="20000"/>
              </a:spcBef>
              <a:spcAft>
                <a:spcPct val="0"/>
              </a:spcAft>
              <a:buClr>
                <a:schemeClr val="accent1"/>
              </a:buClr>
              <a:buFont typeface="Wingdings" pitchFamily="2" charset="2"/>
              <a:buChar char=""/>
              <a:defRPr sz="2000">
                <a:solidFill>
                  <a:schemeClr val="tx1"/>
                </a:solidFill>
                <a:latin typeface="+mn-lt"/>
                <a:cs typeface="+mn-cs"/>
              </a:defRPr>
            </a:lvl8pPr>
            <a:lvl9pPr marL="3886200" indent="-228600" algn="r" rtl="1" fontAlgn="base">
              <a:spcBef>
                <a:spcPct val="20000"/>
              </a:spcBef>
              <a:spcAft>
                <a:spcPct val="0"/>
              </a:spcAft>
              <a:buClr>
                <a:schemeClr val="accent1"/>
              </a:buClr>
              <a:buFont typeface="Wingdings" pitchFamily="2" charset="2"/>
              <a:buChar char=""/>
              <a:defRPr sz="2000">
                <a:solidFill>
                  <a:schemeClr val="tx1"/>
                </a:solidFill>
                <a:latin typeface="+mn-lt"/>
                <a:cs typeface="+mn-cs"/>
              </a:defRPr>
            </a:lvl9pPr>
          </a:lstStyle>
          <a:p>
            <a:pPr marL="342900" marR="0" lvl="0" indent="-342900" algn="r" defTabSz="914400" rtl="1" eaLnBrk="1" fontAlgn="base" latinLnBrk="0" hangingPunct="1">
              <a:lnSpc>
                <a:spcPct val="100000"/>
              </a:lnSpc>
              <a:spcBef>
                <a:spcPct val="20000"/>
              </a:spcBef>
              <a:spcAft>
                <a:spcPct val="0"/>
              </a:spcAft>
              <a:buClr>
                <a:srgbClr val="CCCCFF"/>
              </a:buClr>
              <a:buSzTx/>
              <a:buFont typeface="Wingdings" pitchFamily="2" charset="2"/>
              <a:buChar char="l"/>
              <a:tabLst/>
              <a:defRPr/>
            </a:pPr>
            <a:r>
              <a:rPr kumimoji="0" lang="ar-EG" sz="3200" b="1" i="0" u="none" strike="noStrike" kern="0" cap="none" spc="0" normalizeH="0" baseline="0" noProof="0" dirty="0" smtClean="0">
                <a:ln>
                  <a:noFill/>
                </a:ln>
                <a:solidFill>
                  <a:srgbClr val="CCCCFF">
                    <a:lumMod val="50000"/>
                  </a:srgbClr>
                </a:solidFill>
                <a:effectLst/>
                <a:uLnTx/>
                <a:uFillTx/>
                <a:latin typeface="Arial"/>
                <a:ea typeface="+mn-ea"/>
                <a:cs typeface="Arial"/>
              </a:rPr>
              <a:t>في هذه القضية تكون المسألة متشابكة لأن التقويم لا يصلح دون القياس - </a:t>
            </a:r>
            <a:r>
              <a:rPr kumimoji="0" lang="en-US" sz="3200" b="1" i="0" u="none" strike="noStrike" kern="0" cap="none" spc="0" normalizeH="0" baseline="0" noProof="0" dirty="0" smtClean="0">
                <a:ln>
                  <a:noFill/>
                </a:ln>
                <a:solidFill>
                  <a:srgbClr val="CCCCFF">
                    <a:lumMod val="50000"/>
                  </a:srgbClr>
                </a:solidFill>
                <a:effectLst/>
                <a:uLnTx/>
                <a:uFillTx/>
                <a:latin typeface="Arial"/>
                <a:ea typeface="+mn-ea"/>
                <a:cs typeface="Arial"/>
              </a:rPr>
              <a:t> </a:t>
            </a:r>
            <a:r>
              <a:rPr kumimoji="0" lang="ar-EG" sz="3200" b="1" i="0" u="none" strike="noStrike" kern="0" cap="none" spc="0" normalizeH="0" baseline="0" noProof="0" dirty="0" smtClean="0">
                <a:ln>
                  <a:noFill/>
                </a:ln>
                <a:solidFill>
                  <a:srgbClr val="CCCCFF">
                    <a:lumMod val="50000"/>
                  </a:srgbClr>
                </a:solidFill>
                <a:effectLst/>
                <a:uLnTx/>
                <a:uFillTx/>
                <a:latin typeface="Arial"/>
                <a:ea typeface="+mn-ea"/>
                <a:cs typeface="Arial"/>
              </a:rPr>
              <a:t>والقياس يهدف إلي تحقيق التقويم ..  </a:t>
            </a:r>
            <a:endParaRPr kumimoji="0" lang="en-US" sz="3200" b="1" i="0" u="none" strike="noStrike" kern="0" cap="none" spc="0" normalizeH="0" baseline="0" noProof="0" dirty="0" smtClean="0">
              <a:ln>
                <a:noFill/>
              </a:ln>
              <a:solidFill>
                <a:srgbClr val="CCCCFF">
                  <a:lumMod val="50000"/>
                </a:srgbClr>
              </a:solidFill>
              <a:effectLst/>
              <a:uLnTx/>
              <a:uFillTx/>
              <a:latin typeface="Arial"/>
              <a:ea typeface="+mn-ea"/>
              <a:cs typeface="Arial"/>
            </a:endParaRPr>
          </a:p>
        </p:txBody>
      </p:sp>
      <p:sp>
        <p:nvSpPr>
          <p:cNvPr id="10" name="Oval 4"/>
          <p:cNvSpPr>
            <a:spLocks noChangeArrowheads="1"/>
          </p:cNvSpPr>
          <p:nvPr/>
        </p:nvSpPr>
        <p:spPr bwMode="auto">
          <a:xfrm>
            <a:off x="6877050" y="2852738"/>
            <a:ext cx="1727200" cy="3168650"/>
          </a:xfrm>
          <a:prstGeom prst="ellipse">
            <a:avLst/>
          </a:prstGeom>
          <a:solidFill>
            <a:srgbClr val="CCCCFF"/>
          </a:solidFill>
          <a:ln w="9525">
            <a:solidFill>
              <a:srgbClr val="000000"/>
            </a:solidFill>
            <a:round/>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EG" sz="3200" b="1" i="0" u="none" strike="noStrike" kern="0" cap="none" spc="0" normalizeH="0" baseline="0" noProof="0" dirty="0" smtClean="0">
                <a:ln>
                  <a:noFill/>
                </a:ln>
                <a:solidFill>
                  <a:srgbClr val="C00000"/>
                </a:solidFill>
                <a:effectLst/>
                <a:uLnTx/>
                <a:uFillTx/>
              </a:rPr>
              <a:t>القياس</a:t>
            </a:r>
            <a:endParaRPr kumimoji="0" lang="en-US" sz="3200" b="1" i="0" u="none" strike="noStrike" kern="0" cap="none" spc="0" normalizeH="0" baseline="0" noProof="0" dirty="0" smtClean="0">
              <a:ln>
                <a:noFill/>
              </a:ln>
              <a:solidFill>
                <a:srgbClr val="C00000"/>
              </a:solidFill>
              <a:effectLst/>
              <a:uLnTx/>
              <a:uFillTx/>
            </a:endParaRPr>
          </a:p>
        </p:txBody>
      </p:sp>
      <p:sp>
        <p:nvSpPr>
          <p:cNvPr id="11" name="Rectangle 6"/>
          <p:cNvSpPr>
            <a:spLocks noChangeArrowheads="1"/>
          </p:cNvSpPr>
          <p:nvPr/>
        </p:nvSpPr>
        <p:spPr bwMode="auto">
          <a:xfrm>
            <a:off x="609600" y="3124200"/>
            <a:ext cx="5978525" cy="2590800"/>
          </a:xfrm>
          <a:prstGeom prst="rect">
            <a:avLst/>
          </a:prstGeom>
          <a:solidFill>
            <a:srgbClr val="CCCCFF"/>
          </a:solidFill>
          <a:ln w="9525">
            <a:solidFill>
              <a:srgbClr val="000000"/>
            </a:solidFill>
            <a:miter lim="800000"/>
            <a:headEnd/>
            <a:tailEnd/>
          </a:ln>
        </p:spPr>
        <p:txBody>
          <a:bodyPr wrap="none" anchor="ctr"/>
          <a:lstStyle/>
          <a:p>
            <a:pPr marL="0" marR="0" lvl="0" indent="0" algn="just" defTabSz="914400" rtl="1" eaLnBrk="1" fontAlgn="auto" latinLnBrk="0" hangingPunct="1">
              <a:lnSpc>
                <a:spcPct val="100000"/>
              </a:lnSpc>
              <a:spcBef>
                <a:spcPts val="0"/>
              </a:spcBef>
              <a:spcAft>
                <a:spcPts val="0"/>
              </a:spcAft>
              <a:buClrTx/>
              <a:buSzTx/>
              <a:buFontTx/>
              <a:buNone/>
              <a:tabLst/>
              <a:defRPr/>
            </a:pPr>
            <a:r>
              <a:rPr kumimoji="0" lang="ar-EG" sz="2800" b="1" i="0" u="none" strike="noStrike" kern="0" cap="none" spc="0" normalizeH="0" baseline="0" noProof="0" dirty="0" smtClean="0">
                <a:ln>
                  <a:noFill/>
                </a:ln>
                <a:solidFill>
                  <a:srgbClr val="FF0000"/>
                </a:solidFill>
                <a:effectLst/>
                <a:uLnTx/>
                <a:uFillTx/>
              </a:rPr>
              <a:t>هو قواعد استخدام البيانات  والأعداد بحيث تدل </a:t>
            </a:r>
          </a:p>
          <a:p>
            <a:pPr marL="0" marR="0" lvl="0" indent="0" algn="just" defTabSz="914400" rtl="1" eaLnBrk="1" fontAlgn="auto" latinLnBrk="0" hangingPunct="1">
              <a:lnSpc>
                <a:spcPct val="100000"/>
              </a:lnSpc>
              <a:spcBef>
                <a:spcPts val="0"/>
              </a:spcBef>
              <a:spcAft>
                <a:spcPts val="0"/>
              </a:spcAft>
              <a:buClrTx/>
              <a:buSzTx/>
              <a:buFontTx/>
              <a:buNone/>
              <a:tabLst/>
              <a:defRPr/>
            </a:pPr>
            <a:r>
              <a:rPr kumimoji="0" lang="ar-EG" sz="2800" b="1" i="0" u="none" strike="noStrike" kern="0" cap="none" spc="0" normalizeH="0" baseline="0" noProof="0" dirty="0" smtClean="0">
                <a:ln>
                  <a:noFill/>
                </a:ln>
                <a:solidFill>
                  <a:srgbClr val="FF0000"/>
                </a:solidFill>
                <a:effectLst/>
                <a:uLnTx/>
                <a:uFillTx/>
              </a:rPr>
              <a:t>علي</a:t>
            </a:r>
            <a:r>
              <a:rPr kumimoji="0" lang="ar-EG" sz="2800" b="1" i="0" u="none" strike="noStrike" kern="0" cap="none" spc="0" normalizeH="0" noProof="0" dirty="0" smtClean="0">
                <a:ln>
                  <a:noFill/>
                </a:ln>
                <a:solidFill>
                  <a:srgbClr val="FF0000"/>
                </a:solidFill>
                <a:effectLst/>
                <a:uLnTx/>
                <a:uFillTx/>
              </a:rPr>
              <a:t> </a:t>
            </a:r>
            <a:r>
              <a:rPr kumimoji="0" lang="ar-EG" sz="2800" b="1" i="0" u="none" strike="noStrike" kern="0" cap="none" spc="0" normalizeH="0" baseline="0" noProof="0" dirty="0" smtClean="0">
                <a:ln>
                  <a:noFill/>
                </a:ln>
                <a:solidFill>
                  <a:srgbClr val="FF0000"/>
                </a:solidFill>
                <a:effectLst/>
                <a:uLnTx/>
                <a:uFillTx/>
              </a:rPr>
              <a:t>الأشياء بطريقة تشير إلي كمية الصفة أو </a:t>
            </a:r>
          </a:p>
          <a:p>
            <a:pPr marL="0" marR="0" lvl="0" indent="0" algn="just" defTabSz="914400" rtl="1" eaLnBrk="1" fontAlgn="auto" latinLnBrk="0" hangingPunct="1">
              <a:lnSpc>
                <a:spcPct val="100000"/>
              </a:lnSpc>
              <a:spcBef>
                <a:spcPts val="0"/>
              </a:spcBef>
              <a:spcAft>
                <a:spcPts val="0"/>
              </a:spcAft>
              <a:buClrTx/>
              <a:buSzTx/>
              <a:buFontTx/>
              <a:buNone/>
              <a:tabLst/>
              <a:defRPr/>
            </a:pPr>
            <a:r>
              <a:rPr kumimoji="0" lang="ar-EG" sz="2800" b="1" i="0" u="none" strike="noStrike" kern="0" cap="none" spc="0" normalizeH="0" baseline="0" noProof="0" dirty="0" smtClean="0">
                <a:ln>
                  <a:noFill/>
                </a:ln>
                <a:solidFill>
                  <a:srgbClr val="FF0000"/>
                </a:solidFill>
                <a:effectLst/>
                <a:uLnTx/>
                <a:uFillTx/>
              </a:rPr>
              <a:t>الخاصية.  وهو تصور كمي لعملية التقويم . ولكنه</a:t>
            </a:r>
          </a:p>
          <a:p>
            <a:pPr marL="0" marR="0" lvl="0" indent="0" algn="just" defTabSz="914400" rtl="1" eaLnBrk="1" fontAlgn="auto" latinLnBrk="0" hangingPunct="1">
              <a:lnSpc>
                <a:spcPct val="100000"/>
              </a:lnSpc>
              <a:spcBef>
                <a:spcPts val="0"/>
              </a:spcBef>
              <a:spcAft>
                <a:spcPts val="0"/>
              </a:spcAft>
              <a:buClrTx/>
              <a:buSzTx/>
              <a:buFontTx/>
              <a:buNone/>
              <a:tabLst/>
              <a:defRPr/>
            </a:pPr>
            <a:r>
              <a:rPr kumimoji="0" lang="ar-EG" sz="2800" b="1" i="0" u="none" strike="noStrike" kern="0" cap="none" spc="0" normalizeH="0" baseline="0" noProof="0" dirty="0" smtClean="0">
                <a:ln>
                  <a:noFill/>
                </a:ln>
                <a:solidFill>
                  <a:srgbClr val="FF0000"/>
                </a:solidFill>
                <a:effectLst/>
                <a:uLnTx/>
                <a:uFillTx/>
              </a:rPr>
              <a:t> أقل عمومية من التقويم .كما أنه يوفر للباحث</a:t>
            </a:r>
          </a:p>
          <a:p>
            <a:pPr lvl="0" algn="just" rtl="1">
              <a:defRPr/>
            </a:pPr>
            <a:r>
              <a:rPr kumimoji="0" lang="ar-EG" sz="2800" b="1" i="0" u="none" strike="noStrike" kern="0" cap="none" spc="0" normalizeH="0" baseline="0" noProof="0" dirty="0" smtClean="0">
                <a:ln>
                  <a:noFill/>
                </a:ln>
                <a:solidFill>
                  <a:srgbClr val="FF0000"/>
                </a:solidFill>
                <a:effectLst/>
                <a:uLnTx/>
                <a:uFillTx/>
              </a:rPr>
              <a:t>كم من البيانات قبل  أن يقوم </a:t>
            </a:r>
            <a:r>
              <a:rPr lang="ar-EG" sz="2800" b="1" kern="0" dirty="0">
                <a:solidFill>
                  <a:srgbClr val="FF0000"/>
                </a:solidFill>
              </a:rPr>
              <a:t>بإصدار </a:t>
            </a:r>
            <a:r>
              <a:rPr lang="ar-EG" sz="2800" b="1" kern="0" dirty="0" smtClean="0">
                <a:solidFill>
                  <a:srgbClr val="FF0000"/>
                </a:solidFill>
              </a:rPr>
              <a:t>أي </a:t>
            </a:r>
            <a:r>
              <a:rPr lang="ar-EG" sz="2800" b="1" kern="0" dirty="0">
                <a:solidFill>
                  <a:srgbClr val="FF0000"/>
                </a:solidFill>
              </a:rPr>
              <a:t>حكم ... </a:t>
            </a:r>
            <a:endParaRPr kumimoji="0" lang="ar-EG" sz="2800" b="1" i="0" u="none" strike="noStrike" kern="0" cap="none" spc="0" normalizeH="0" baseline="0" noProof="0" dirty="0" smtClean="0">
              <a:ln>
                <a:noFill/>
              </a:ln>
              <a:solidFill>
                <a:srgbClr val="FF0000"/>
              </a:solidFill>
              <a:effectLst/>
              <a:uLnTx/>
              <a:uFillTx/>
            </a:endParaRPr>
          </a:p>
        </p:txBody>
      </p:sp>
      <p:sp>
        <p:nvSpPr>
          <p:cNvPr id="13" name="Line 5"/>
          <p:cNvSpPr>
            <a:spLocks noChangeShapeType="1"/>
          </p:cNvSpPr>
          <p:nvPr/>
        </p:nvSpPr>
        <p:spPr bwMode="auto">
          <a:xfrm flipH="1" flipV="1">
            <a:off x="6551475" y="4384537"/>
            <a:ext cx="433387"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ar-EG" sz="1800" b="0" i="0" u="none" strike="noStrike" kern="0" cap="none" spc="0" normalizeH="0" baseline="0" noProof="0" smtClean="0">
              <a:ln>
                <a:noFill/>
              </a:ln>
              <a:solidFill>
                <a:sysClr val="windowText" lastClr="000000"/>
              </a:solidFill>
              <a:effectLst/>
              <a:uLnTx/>
              <a:uFillTx/>
            </a:endParaRPr>
          </a:p>
        </p:txBody>
      </p:sp>
      <p:sp>
        <p:nvSpPr>
          <p:cNvPr id="14" name="مربع نص 19"/>
          <p:cNvSpPr txBox="1"/>
          <p:nvPr/>
        </p:nvSpPr>
        <p:spPr>
          <a:xfrm>
            <a:off x="5535430" y="41438"/>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40795429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4929190" y="0"/>
            <a:ext cx="2786082" cy="571504"/>
          </a:xfrm>
          <a:prstGeom prst="rect">
            <a:avLst/>
          </a:prstGeom>
          <a:noFill/>
        </p:spPr>
        <p:txBody>
          <a:bodyPr wrap="none">
            <a:prstTxWarp prst="textWave1">
              <a:avLst>
                <a:gd name="adj1" fmla="val 20000"/>
                <a:gd name="adj2" fmla="val 168"/>
              </a:avLst>
            </a:prstTxWarp>
            <a:spAutoFit/>
          </a:bodyPr>
          <a:lstStyle/>
          <a:p>
            <a:pPr rtl="1">
              <a:defRPr/>
            </a:pPr>
            <a:r>
              <a:rPr lang="ar-SA" sz="5400" b="1" kern="10" dirty="0">
                <a:ln w="900" cmpd="sng">
                  <a:solidFill>
                    <a:schemeClr val="accent1">
                      <a:satMod val="190000"/>
                      <a:alpha val="55000"/>
                    </a:schemeClr>
                  </a:solidFill>
                  <a:prstDash val="solid"/>
                </a:ln>
                <a:solidFill>
                  <a:srgbClr val="C00000"/>
                </a:solidFill>
                <a:effectLst>
                  <a:innerShdw blurRad="101600" dist="76200" dir="5400000">
                    <a:schemeClr val="accent1">
                      <a:satMod val="190000"/>
                      <a:tint val="100000"/>
                      <a:alpha val="74000"/>
                    </a:schemeClr>
                  </a:innerShdw>
                </a:effectLst>
                <a:cs typeface="AL-Mateen"/>
              </a:rPr>
              <a:t>القياس والتقويم</a:t>
            </a:r>
          </a:p>
        </p:txBody>
      </p:sp>
      <p:sp>
        <p:nvSpPr>
          <p:cNvPr id="5" name="مستطيل 4"/>
          <p:cNvSpPr/>
          <p:nvPr/>
        </p:nvSpPr>
        <p:spPr>
          <a:xfrm>
            <a:off x="5500694" y="733954"/>
            <a:ext cx="3428992" cy="494702"/>
          </a:xfrm>
          <a:prstGeom prst="rect">
            <a:avLst/>
          </a:prstGeom>
          <a:noFill/>
          <a:ln>
            <a:noFill/>
          </a:ln>
          <a:effectLst>
            <a:innerShdw blurRad="114300">
              <a:prstClr val="black"/>
            </a:innerShdw>
          </a:effectLst>
          <a:scene3d>
            <a:camera prst="orthographicFront"/>
            <a:lightRig rig="threePt" dir="t"/>
          </a:scene3d>
          <a:sp3d prstMaterial="metal"/>
        </p:spPr>
        <p:txBody>
          <a:bodyPr wrap="none">
            <a:prstTxWarp prst="textWave1">
              <a:avLst>
                <a:gd name="adj1" fmla="val 0"/>
                <a:gd name="adj2" fmla="val 1881"/>
              </a:avLst>
            </a:prstTxWarp>
            <a:spAutoFit/>
          </a:bodyPr>
          <a:lstStyle/>
          <a:p>
            <a:pPr algn="ctr">
              <a:defRPr/>
            </a:pPr>
            <a:r>
              <a:rPr lang="ar-SA" sz="5400" b="1" dirty="0">
                <a:ln w="17780" cmpd="sng">
                  <a:solidFill>
                    <a:schemeClr val="accent1">
                      <a:tint val="3000"/>
                    </a:schemeClr>
                  </a:solidFill>
                  <a:prstDash val="solid"/>
                  <a:miter lim="800000"/>
                </a:ln>
                <a:solidFill>
                  <a:srgbClr val="C00000"/>
                </a:solidFill>
                <a:effectLst>
                  <a:glow rad="228600">
                    <a:schemeClr val="accent1">
                      <a:satMod val="175000"/>
                      <a:alpha val="40000"/>
                    </a:schemeClr>
                  </a:glow>
                  <a:outerShdw blurRad="55000" dist="50800" dir="5400000" algn="tl">
                    <a:srgbClr val="000000">
                      <a:alpha val="33000"/>
                    </a:srgbClr>
                  </a:outerShdw>
                </a:effectLst>
                <a:cs typeface="AL-Mateen" pitchFamily="2" charset="-78"/>
              </a:rPr>
              <a:t>مجالات القياس والتقويم</a:t>
            </a:r>
          </a:p>
        </p:txBody>
      </p:sp>
      <p:graphicFrame>
        <p:nvGraphicFramePr>
          <p:cNvPr id="6" name="رسم تخطيطي 5"/>
          <p:cNvGraphicFramePr/>
          <p:nvPr>
            <p:extLst>
              <p:ext uri="{D42A27DB-BD31-4B8C-83A1-F6EECF244321}">
                <p14:modId xmlns:p14="http://schemas.microsoft.com/office/powerpoint/2010/main" val="733111315"/>
              </p:ext>
            </p:extLst>
          </p:nvPr>
        </p:nvGraphicFramePr>
        <p:xfrm>
          <a:off x="3286116" y="1500174"/>
          <a:ext cx="6429388" cy="53578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125" name="مربع نص 6"/>
          <p:cNvSpPr txBox="1">
            <a:spLocks noChangeArrowheads="1"/>
          </p:cNvSpPr>
          <p:nvPr/>
        </p:nvSpPr>
        <p:spPr bwMode="auto">
          <a:xfrm>
            <a:off x="7572375" y="3715993"/>
            <a:ext cx="157162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ctr" rtl="1" eaLnBrk="1" hangingPunct="1"/>
            <a:r>
              <a:rPr lang="ar-SA" sz="2200" dirty="0">
                <a:solidFill>
                  <a:schemeClr val="bg1"/>
                </a:solidFill>
                <a:ea typeface="AL-Mateen"/>
                <a:cs typeface="AL-Mateen"/>
              </a:rPr>
              <a:t>مجالات القياس </a:t>
            </a:r>
            <a:endParaRPr lang="ar-EG" sz="2200" dirty="0">
              <a:solidFill>
                <a:schemeClr val="bg1"/>
              </a:solidFill>
              <a:ea typeface="AL-Mateen"/>
              <a:cs typeface="AL-Mateen"/>
            </a:endParaRPr>
          </a:p>
          <a:p>
            <a:pPr algn="ctr" rtl="1" eaLnBrk="1" hangingPunct="1"/>
            <a:r>
              <a:rPr lang="ar-SA" sz="2200" dirty="0" smtClean="0">
                <a:solidFill>
                  <a:schemeClr val="bg1"/>
                </a:solidFill>
                <a:ea typeface="AL-Mateen"/>
                <a:cs typeface="AL-Mateen"/>
              </a:rPr>
              <a:t>والتقويم</a:t>
            </a:r>
            <a:endParaRPr lang="ar-SA" sz="2200" dirty="0">
              <a:solidFill>
                <a:schemeClr val="bg1"/>
              </a:solidFill>
              <a:ea typeface="AL-Mateen"/>
              <a:cs typeface="AL-Mateen"/>
            </a:endParaRPr>
          </a:p>
        </p:txBody>
      </p:sp>
      <p:sp>
        <p:nvSpPr>
          <p:cNvPr id="12" name="قوس كبير أيمن 11"/>
          <p:cNvSpPr/>
          <p:nvPr/>
        </p:nvSpPr>
        <p:spPr bwMode="auto">
          <a:xfrm>
            <a:off x="4286250" y="1500188"/>
            <a:ext cx="1928813" cy="5214937"/>
          </a:xfrm>
          <a:prstGeom prst="rightBrace">
            <a:avLst>
              <a:gd name="adj1" fmla="val 3290"/>
              <a:gd name="adj2" fmla="val 8187"/>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rtlCol="1"/>
          <a:lstStyle/>
          <a:p>
            <a:pPr algn="r" rtl="1">
              <a:defRPr/>
            </a:pPr>
            <a:endParaRPr lang="ar-SA" dirty="0"/>
          </a:p>
        </p:txBody>
      </p:sp>
      <p:sp>
        <p:nvSpPr>
          <p:cNvPr id="13" name="مربع نص 12"/>
          <p:cNvSpPr txBox="1">
            <a:spLocks noChangeArrowheads="1"/>
          </p:cNvSpPr>
          <p:nvPr/>
        </p:nvSpPr>
        <p:spPr bwMode="auto">
          <a:xfrm>
            <a:off x="-18117" y="796419"/>
            <a:ext cx="5200720" cy="581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9388" indent="-179388"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just" rtl="1" eaLnBrk="1" hangingPunct="1">
              <a:buFont typeface="Arial" pitchFamily="34" charset="0"/>
              <a:buChar char="•"/>
            </a:pPr>
            <a:r>
              <a:rPr lang="ar-SA" sz="2000" dirty="0">
                <a:solidFill>
                  <a:srgbClr val="C00000"/>
                </a:solidFill>
                <a:ea typeface="AL-Mateen"/>
                <a:cs typeface="AL-Mateen"/>
              </a:rPr>
              <a:t>الاستعداد:مدى قابلية الفرد للتعلم.</a:t>
            </a:r>
          </a:p>
          <a:p>
            <a:pPr algn="just" rtl="1" eaLnBrk="1" hangingPunct="1">
              <a:buFont typeface="Arial" pitchFamily="34" charset="0"/>
              <a:buChar char="•"/>
            </a:pPr>
            <a:r>
              <a:rPr lang="ar-SA" sz="2000" dirty="0" smtClean="0">
                <a:solidFill>
                  <a:srgbClr val="C00000"/>
                </a:solidFill>
                <a:ea typeface="AL-Mateen"/>
                <a:cs typeface="AL-Mateen"/>
              </a:rPr>
              <a:t>الاستعداد: </a:t>
            </a:r>
            <a:r>
              <a:rPr lang="ar-SA" sz="2000" dirty="0">
                <a:solidFill>
                  <a:srgbClr val="C00000"/>
                </a:solidFill>
                <a:ea typeface="AL-Mateen"/>
                <a:cs typeface="AL-Mateen"/>
              </a:rPr>
              <a:t>مدى قدرة الفرد على اكتساب سلوك أو مهارة معينة عند تهيئة الظروف المناسبة   أو </a:t>
            </a:r>
            <a:r>
              <a:rPr lang="ar-SA" sz="2000" dirty="0" smtClean="0">
                <a:solidFill>
                  <a:srgbClr val="C00000"/>
                </a:solidFill>
                <a:ea typeface="AL-Mateen"/>
                <a:cs typeface="AL-Mateen"/>
              </a:rPr>
              <a:t>هو</a:t>
            </a:r>
            <a:r>
              <a:rPr lang="ar-EG" sz="2000" dirty="0" smtClean="0">
                <a:solidFill>
                  <a:srgbClr val="C00000"/>
                </a:solidFill>
                <a:ea typeface="AL-Mateen"/>
                <a:cs typeface="AL-Mateen"/>
              </a:rPr>
              <a:t> </a:t>
            </a:r>
            <a:r>
              <a:rPr lang="ar-SA" sz="2000" dirty="0" smtClean="0">
                <a:solidFill>
                  <a:srgbClr val="C00000"/>
                </a:solidFill>
                <a:ea typeface="AL-Mateen"/>
                <a:cs typeface="AL-Mateen"/>
              </a:rPr>
              <a:t> </a:t>
            </a:r>
            <a:r>
              <a:rPr lang="ar-SA" sz="2000" dirty="0">
                <a:solidFill>
                  <a:srgbClr val="002060"/>
                </a:solidFill>
                <a:ea typeface="AL-Mateen"/>
                <a:cs typeface="AL-Mateen"/>
              </a:rPr>
              <a:t>(القدرة على التعلم)</a:t>
            </a:r>
          </a:p>
          <a:p>
            <a:pPr algn="just" rtl="1" eaLnBrk="1" hangingPunct="1">
              <a:buFont typeface="Arial" pitchFamily="34" charset="0"/>
              <a:buChar char="•"/>
            </a:pPr>
            <a:r>
              <a:rPr lang="ar-SA" sz="2000" dirty="0">
                <a:solidFill>
                  <a:srgbClr val="C00000"/>
                </a:solidFill>
                <a:ea typeface="AL-Mateen"/>
                <a:cs typeface="AL-Mateen"/>
              </a:rPr>
              <a:t>الاستعداد يختلف في المفهوم عن التحصيل الدراسي . فالاستعداد يعتمد على الخبرة التعليمية العامة بينما التحصيل يعتمد  على خبرات تعليمية محددة  في مجال دراسي معين  ورغم ذلك فالعلاقة بينهما قوية </a:t>
            </a:r>
            <a:endParaRPr lang="ar-EG" sz="2000" dirty="0" smtClean="0">
              <a:solidFill>
                <a:srgbClr val="C00000"/>
              </a:solidFill>
              <a:ea typeface="AL-Mateen"/>
              <a:cs typeface="AL-Mateen"/>
            </a:endParaRPr>
          </a:p>
          <a:p>
            <a:pPr marL="0" indent="0" algn="just" rtl="1" eaLnBrk="1" hangingPunct="1">
              <a:spcBef>
                <a:spcPts val="600"/>
              </a:spcBef>
              <a:spcAft>
                <a:spcPts val="600"/>
              </a:spcAft>
            </a:pPr>
            <a:r>
              <a:rPr lang="ar-EG" sz="2200" dirty="0">
                <a:solidFill>
                  <a:srgbClr val="C00000"/>
                </a:solidFill>
                <a:ea typeface="AL-Mateen"/>
                <a:cs typeface="AL-Mateen"/>
              </a:rPr>
              <a:t> </a:t>
            </a:r>
            <a:r>
              <a:rPr lang="ar-EG" sz="2200" dirty="0" smtClean="0">
                <a:solidFill>
                  <a:srgbClr val="C00000"/>
                </a:solidFill>
                <a:ea typeface="AL-Mateen"/>
                <a:cs typeface="AL-Mateen"/>
              </a:rPr>
              <a:t>            </a:t>
            </a:r>
            <a:r>
              <a:rPr lang="ar-SA" sz="2200" dirty="0" smtClean="0">
                <a:solidFill>
                  <a:srgbClr val="002060"/>
                </a:solidFill>
                <a:ea typeface="AL-Mateen"/>
                <a:cs typeface="AL-Mateen"/>
              </a:rPr>
              <a:t>فالاستعداد </a:t>
            </a:r>
            <a:r>
              <a:rPr lang="ar-SA" sz="2200" dirty="0">
                <a:solidFill>
                  <a:srgbClr val="002060"/>
                </a:solidFill>
                <a:ea typeface="AL-Mateen"/>
                <a:cs typeface="AL-Mateen"/>
              </a:rPr>
              <a:t>للتعلم هو حصيلة النضج والتعلم</a:t>
            </a:r>
          </a:p>
          <a:p>
            <a:pPr algn="just" rtl="1" eaLnBrk="1" hangingPunct="1">
              <a:buFont typeface="Arial" pitchFamily="34" charset="0"/>
              <a:buChar char="•"/>
            </a:pPr>
            <a:r>
              <a:rPr lang="ar-SA" sz="2000" dirty="0">
                <a:solidFill>
                  <a:srgbClr val="C00000"/>
                </a:solidFill>
                <a:ea typeface="AL-Mateen"/>
                <a:cs typeface="AL-Mateen"/>
              </a:rPr>
              <a:t>يتكون اختبار الاستعداد من عدة مكونات  اختبارية  بصرية وحركية وسمعية واختبارات نطق وأخرى لغوية بالإضافة إلى قياس تفضيلات اليد والعين والقدم</a:t>
            </a:r>
          </a:p>
          <a:p>
            <a:pPr algn="just" rtl="1" eaLnBrk="1" hangingPunct="1">
              <a:buFont typeface="Arial" pitchFamily="34" charset="0"/>
              <a:buChar char="•"/>
            </a:pPr>
            <a:r>
              <a:rPr lang="ar-SA" sz="2000" dirty="0">
                <a:solidFill>
                  <a:srgbClr val="C00000"/>
                </a:solidFill>
                <a:ea typeface="AL-Mateen"/>
                <a:cs typeface="AL-Mateen"/>
              </a:rPr>
              <a:t>اختبار الاستعداد ذو أهمية </a:t>
            </a:r>
            <a:r>
              <a:rPr lang="ar-SA" sz="2000" dirty="0" smtClean="0">
                <a:solidFill>
                  <a:srgbClr val="C00000"/>
                </a:solidFill>
                <a:ea typeface="AL-Mateen"/>
                <a:cs typeface="AL-Mateen"/>
              </a:rPr>
              <a:t>كبيرة فهي تزود</a:t>
            </a:r>
            <a:r>
              <a:rPr lang="ar-EG" sz="2000" dirty="0" smtClean="0">
                <a:solidFill>
                  <a:srgbClr val="C00000"/>
                </a:solidFill>
                <a:ea typeface="AL-Mateen"/>
                <a:cs typeface="AL-Mateen"/>
              </a:rPr>
              <a:t>نا</a:t>
            </a:r>
            <a:r>
              <a:rPr lang="ar-SA" sz="2000" dirty="0" smtClean="0">
                <a:solidFill>
                  <a:srgbClr val="C00000"/>
                </a:solidFill>
                <a:ea typeface="AL-Mateen"/>
                <a:cs typeface="AL-Mateen"/>
              </a:rPr>
              <a:t> </a:t>
            </a:r>
            <a:r>
              <a:rPr lang="ar-SA" sz="2000" dirty="0">
                <a:solidFill>
                  <a:srgbClr val="C00000"/>
                </a:solidFill>
                <a:ea typeface="AL-Mateen"/>
                <a:cs typeface="AL-Mateen"/>
              </a:rPr>
              <a:t>بمعلومات مفيدة عن الطلاب كالعمر العقلي والتكيف العاطفي والاجتماعي والحالة الصحية والإبصار والسمع والقدرة على الكلام وتطور اللغة والقدرة على حل المشكلات والإحساس بالتتابع والعلاقات والإصغاء والذاكرة والقدرات الحركية وتفضيلات اليد أو العين أو القدم</a:t>
            </a:r>
          </a:p>
        </p:txBody>
      </p:sp>
      <p:sp>
        <p:nvSpPr>
          <p:cNvPr id="9" name="مربع نص 19"/>
          <p:cNvSpPr txBox="1"/>
          <p:nvPr/>
        </p:nvSpPr>
        <p:spPr>
          <a:xfrm>
            <a:off x="152400" y="120067"/>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8635000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
                                            <p:txEl>
                                              <p:pRg st="0" end="0"/>
                                            </p:txEl>
                                          </p:spTgt>
                                        </p:tgtEl>
                                        <p:attrNameLst>
                                          <p:attrName>style.visibility</p:attrName>
                                        </p:attrNameLst>
                                      </p:cBhvr>
                                      <p:to>
                                        <p:strVal val="visible"/>
                                      </p:to>
                                    </p:set>
                                    <p:anim calcmode="lin" valueType="num">
                                      <p:cBhvr additive="base">
                                        <p:cTn id="13" dur="500" fill="hold"/>
                                        <p:tgtEl>
                                          <p:spTgt spid="1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3">
                                            <p:txEl>
                                              <p:pRg st="0" end="0"/>
                                            </p:txEl>
                                          </p:spTgt>
                                        </p:tgtEl>
                                        <p:attrNameLst>
                                          <p:attrName>ppt_c</p:attrName>
                                        </p:attrNameLst>
                                      </p:cBhvr>
                                      <p:to>
                                        <a:schemeClr val="accent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
                                            <p:txEl>
                                              <p:pRg st="1" end="1"/>
                                            </p:txEl>
                                          </p:spTgt>
                                        </p:tgtEl>
                                        <p:attrNameLst>
                                          <p:attrName>style.visibility</p:attrName>
                                        </p:attrNameLst>
                                      </p:cBhvr>
                                      <p:to>
                                        <p:strVal val="visible"/>
                                      </p:to>
                                    </p:set>
                                    <p:anim calcmode="lin" valueType="num">
                                      <p:cBhvr additive="base">
                                        <p:cTn id="19"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3">
                                            <p:txEl>
                                              <p:pRg st="1" end="1"/>
                                            </p:txEl>
                                          </p:spTgt>
                                        </p:tgtEl>
                                        <p:attrNameLst>
                                          <p:attrName>ppt_c</p:attrName>
                                        </p:attrNameLst>
                                      </p:cBhvr>
                                      <p:to>
                                        <a:schemeClr val="accent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3">
                                            <p:txEl>
                                              <p:pRg st="2" end="2"/>
                                            </p:txEl>
                                          </p:spTgt>
                                        </p:tgtEl>
                                        <p:attrNameLst>
                                          <p:attrName>style.visibility</p:attrName>
                                        </p:attrNameLst>
                                      </p:cBhvr>
                                      <p:to>
                                        <p:strVal val="visible"/>
                                      </p:to>
                                    </p:set>
                                    <p:anim calcmode="lin" valueType="num">
                                      <p:cBhvr additive="base">
                                        <p:cTn id="25" dur="500" fill="hold"/>
                                        <p:tgtEl>
                                          <p:spTgt spid="13">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3">
                                            <p:txEl>
                                              <p:pRg st="2" end="2"/>
                                            </p:txEl>
                                          </p:spTgt>
                                        </p:tgtEl>
                                        <p:attrNameLst>
                                          <p:attrName>ppt_c</p:attrName>
                                        </p:attrNameLst>
                                      </p:cBhvr>
                                      <p:to>
                                        <a:schemeClr val="accent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3">
                                            <p:txEl>
                                              <p:pRg st="3" end="3"/>
                                            </p:txEl>
                                          </p:spTgt>
                                        </p:tgtEl>
                                        <p:attrNameLst>
                                          <p:attrName>style.visibility</p:attrName>
                                        </p:attrNameLst>
                                      </p:cBhvr>
                                      <p:to>
                                        <p:strVal val="visible"/>
                                      </p:to>
                                    </p:set>
                                    <p:anim calcmode="lin" valueType="num">
                                      <p:cBhvr additive="base">
                                        <p:cTn id="31" dur="500" fill="hold"/>
                                        <p:tgtEl>
                                          <p:spTgt spid="13">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3">
                                            <p:txEl>
                                              <p:pRg st="3" end="3"/>
                                            </p:txEl>
                                          </p:spTgt>
                                        </p:tgtEl>
                                        <p:attrNameLst>
                                          <p:attrName>ppt_c</p:attrName>
                                        </p:attrNameLst>
                                      </p:cBhvr>
                                      <p:to>
                                        <a:schemeClr val="accent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3">
                                            <p:txEl>
                                              <p:pRg st="4" end="4"/>
                                            </p:txEl>
                                          </p:spTgt>
                                        </p:tgtEl>
                                        <p:attrNameLst>
                                          <p:attrName>style.visibility</p:attrName>
                                        </p:attrNameLst>
                                      </p:cBhvr>
                                      <p:to>
                                        <p:strVal val="visible"/>
                                      </p:to>
                                    </p:set>
                                    <p:anim calcmode="lin" valueType="num">
                                      <p:cBhvr additive="base">
                                        <p:cTn id="37" dur="500" fill="hold"/>
                                        <p:tgtEl>
                                          <p:spTgt spid="13">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3">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3">
                                            <p:txEl>
                                              <p:pRg st="4" end="4"/>
                                            </p:txEl>
                                          </p:spTgt>
                                        </p:tgtEl>
                                        <p:attrNameLst>
                                          <p:attrName>ppt_c</p:attrName>
                                        </p:attrNameLst>
                                      </p:cBhvr>
                                      <p:to>
                                        <a:schemeClr val="accent2"/>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3">
                                            <p:txEl>
                                              <p:pRg st="5" end="5"/>
                                            </p:txEl>
                                          </p:spTgt>
                                        </p:tgtEl>
                                        <p:attrNameLst>
                                          <p:attrName>style.visibility</p:attrName>
                                        </p:attrNameLst>
                                      </p:cBhvr>
                                      <p:to>
                                        <p:strVal val="visible"/>
                                      </p:to>
                                    </p:set>
                                    <p:anim calcmode="lin" valueType="num">
                                      <p:cBhvr additive="base">
                                        <p:cTn id="43" dur="500" fill="hold"/>
                                        <p:tgtEl>
                                          <p:spTgt spid="13">
                                            <p:txEl>
                                              <p:pRg st="5" end="5"/>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3">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3">
                                            <p:txEl>
                                              <p:pRg st="5" end="5"/>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4929190" y="207920"/>
            <a:ext cx="2786082" cy="571504"/>
          </a:xfrm>
          <a:prstGeom prst="rect">
            <a:avLst/>
          </a:prstGeom>
          <a:noFill/>
        </p:spPr>
        <p:txBody>
          <a:bodyPr wrap="none">
            <a:prstTxWarp prst="textWave1">
              <a:avLst>
                <a:gd name="adj1" fmla="val 0"/>
                <a:gd name="adj2" fmla="val 168"/>
              </a:avLst>
            </a:prstTxWarp>
            <a:spAutoFit/>
          </a:bodyPr>
          <a:lstStyle/>
          <a:p>
            <a:pPr rtl="1">
              <a:defRPr/>
            </a:pPr>
            <a:r>
              <a:rPr lang="ar-SA" sz="5400" b="1" kern="10" dirty="0">
                <a:ln w="900" cmpd="sng">
                  <a:solidFill>
                    <a:schemeClr val="accent1">
                      <a:satMod val="190000"/>
                      <a:alpha val="55000"/>
                    </a:schemeClr>
                  </a:solidFill>
                  <a:prstDash val="solid"/>
                </a:ln>
                <a:solidFill>
                  <a:srgbClr val="C00000"/>
                </a:solidFill>
                <a:effectLst>
                  <a:innerShdw blurRad="101600" dist="76200" dir="5400000">
                    <a:schemeClr val="accent1">
                      <a:satMod val="190000"/>
                      <a:tint val="100000"/>
                      <a:alpha val="74000"/>
                    </a:schemeClr>
                  </a:innerShdw>
                </a:effectLst>
                <a:cs typeface="AL-Mateen"/>
              </a:rPr>
              <a:t>القياس والتقويم</a:t>
            </a:r>
          </a:p>
        </p:txBody>
      </p:sp>
      <p:sp>
        <p:nvSpPr>
          <p:cNvPr id="5" name="مستطيل 4"/>
          <p:cNvSpPr/>
          <p:nvPr/>
        </p:nvSpPr>
        <p:spPr>
          <a:xfrm>
            <a:off x="5500694" y="857232"/>
            <a:ext cx="3428992" cy="494702"/>
          </a:xfrm>
          <a:prstGeom prst="rect">
            <a:avLst/>
          </a:prstGeom>
          <a:noFill/>
          <a:ln>
            <a:noFill/>
          </a:ln>
          <a:effectLst>
            <a:innerShdw blurRad="114300">
              <a:prstClr val="black"/>
            </a:innerShdw>
          </a:effectLst>
          <a:scene3d>
            <a:camera prst="orthographicFront"/>
            <a:lightRig rig="threePt" dir="t"/>
          </a:scene3d>
          <a:sp3d prstMaterial="metal"/>
        </p:spPr>
        <p:txBody>
          <a:bodyPr wrap="none">
            <a:prstTxWarp prst="textWave1">
              <a:avLst>
                <a:gd name="adj1" fmla="val 0"/>
                <a:gd name="adj2" fmla="val 1881"/>
              </a:avLst>
            </a:prstTxWarp>
            <a:spAutoFit/>
          </a:bodyPr>
          <a:lstStyle/>
          <a:p>
            <a:pPr algn="ctr">
              <a:defRPr/>
            </a:pPr>
            <a:r>
              <a:rPr lang="ar-SA" sz="5400" b="1" dirty="0">
                <a:ln w="17780" cmpd="sng">
                  <a:solidFill>
                    <a:schemeClr val="accent1">
                      <a:tint val="3000"/>
                    </a:schemeClr>
                  </a:solidFill>
                  <a:prstDash val="solid"/>
                  <a:miter lim="800000"/>
                </a:ln>
                <a:solidFill>
                  <a:srgbClr val="C00000"/>
                </a:solidFill>
                <a:effectLst>
                  <a:glow rad="228600">
                    <a:schemeClr val="accent1">
                      <a:satMod val="175000"/>
                      <a:alpha val="40000"/>
                    </a:schemeClr>
                  </a:glow>
                  <a:outerShdw blurRad="55000" dist="50800" dir="5400000" algn="tl">
                    <a:srgbClr val="000000">
                      <a:alpha val="33000"/>
                    </a:srgbClr>
                  </a:outerShdw>
                </a:effectLst>
                <a:cs typeface="AL-Mateen" pitchFamily="2" charset="-78"/>
              </a:rPr>
              <a:t>مجالات القياس والتقويم</a:t>
            </a:r>
          </a:p>
        </p:txBody>
      </p:sp>
      <p:graphicFrame>
        <p:nvGraphicFramePr>
          <p:cNvPr id="6" name="رسم تخطيطي 5"/>
          <p:cNvGraphicFramePr/>
          <p:nvPr>
            <p:extLst>
              <p:ext uri="{D42A27DB-BD31-4B8C-83A1-F6EECF244321}">
                <p14:modId xmlns:p14="http://schemas.microsoft.com/office/powerpoint/2010/main" val="2423892764"/>
              </p:ext>
            </p:extLst>
          </p:nvPr>
        </p:nvGraphicFramePr>
        <p:xfrm>
          <a:off x="3286116" y="1500174"/>
          <a:ext cx="6429388" cy="53578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149" name="مربع نص 6"/>
          <p:cNvSpPr txBox="1">
            <a:spLocks noChangeArrowheads="1"/>
          </p:cNvSpPr>
          <p:nvPr/>
        </p:nvSpPr>
        <p:spPr bwMode="auto">
          <a:xfrm>
            <a:off x="7429500" y="3786188"/>
            <a:ext cx="15716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ctr" rtl="1" eaLnBrk="1" hangingPunct="1"/>
            <a:r>
              <a:rPr lang="ar-SA" sz="2200">
                <a:ea typeface="AL-Mateen"/>
                <a:cs typeface="AL-Mateen"/>
              </a:rPr>
              <a:t>مجالات القياس والتقويم</a:t>
            </a:r>
          </a:p>
        </p:txBody>
      </p:sp>
      <p:sp>
        <p:nvSpPr>
          <p:cNvPr id="12" name="قوس كبير أيمن 11"/>
          <p:cNvSpPr/>
          <p:nvPr/>
        </p:nvSpPr>
        <p:spPr bwMode="auto">
          <a:xfrm>
            <a:off x="4286250" y="1500188"/>
            <a:ext cx="1928813" cy="5214937"/>
          </a:xfrm>
          <a:prstGeom prst="rightBrace">
            <a:avLst>
              <a:gd name="adj1" fmla="val 3290"/>
              <a:gd name="adj2" fmla="val 8187"/>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rtlCol="1"/>
          <a:lstStyle/>
          <a:p>
            <a:pPr algn="r" rtl="1">
              <a:defRPr/>
            </a:pPr>
            <a:endParaRPr lang="ar-SA" dirty="0"/>
          </a:p>
        </p:txBody>
      </p:sp>
      <p:sp>
        <p:nvSpPr>
          <p:cNvPr id="8" name="مربع نص 7"/>
          <p:cNvSpPr txBox="1">
            <a:spLocks noChangeArrowheads="1"/>
          </p:cNvSpPr>
          <p:nvPr/>
        </p:nvSpPr>
        <p:spPr bwMode="auto">
          <a:xfrm>
            <a:off x="214313" y="1785938"/>
            <a:ext cx="4786312" cy="404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9388" indent="-179388"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just" rtl="1" eaLnBrk="1" hangingPunct="1">
              <a:spcBef>
                <a:spcPts val="600"/>
              </a:spcBef>
              <a:spcAft>
                <a:spcPts val="600"/>
              </a:spcAft>
            </a:pPr>
            <a:r>
              <a:rPr lang="ar-SA" sz="3200" dirty="0">
                <a:ea typeface="AL-Mateen"/>
                <a:cs typeface="AL-Mateen"/>
              </a:rPr>
              <a:t>قياس </a:t>
            </a:r>
            <a:r>
              <a:rPr lang="ar-SA" sz="3200" dirty="0" smtClean="0">
                <a:ea typeface="AL-Mateen"/>
                <a:cs typeface="AL-Mateen"/>
              </a:rPr>
              <a:t>الذكاء</a:t>
            </a:r>
            <a:endParaRPr lang="ar-EG" sz="3200" dirty="0" smtClean="0">
              <a:ea typeface="AL-Mateen"/>
              <a:cs typeface="AL-Mateen"/>
            </a:endParaRPr>
          </a:p>
          <a:p>
            <a:pPr algn="just" rtl="1" eaLnBrk="1" hangingPunct="1">
              <a:buFont typeface="Arial" pitchFamily="34" charset="0"/>
              <a:buChar char="•"/>
            </a:pPr>
            <a:r>
              <a:rPr lang="ar-SA" sz="2000" dirty="0" smtClean="0">
                <a:solidFill>
                  <a:srgbClr val="C00000"/>
                </a:solidFill>
                <a:ea typeface="AL-Mateen"/>
                <a:cs typeface="AL-Mateen"/>
              </a:rPr>
              <a:t>الذكاء</a:t>
            </a:r>
            <a:r>
              <a:rPr lang="ar-SA" sz="2000" dirty="0">
                <a:solidFill>
                  <a:srgbClr val="C00000"/>
                </a:solidFill>
                <a:ea typeface="AL-Mateen"/>
                <a:cs typeface="AL-Mateen"/>
              </a:rPr>
              <a:t>: قدرة الفرد على التكيف بنجاح مع ما يستجد في الحياة من علاقات</a:t>
            </a:r>
          </a:p>
          <a:p>
            <a:pPr algn="just" rtl="1" eaLnBrk="1" hangingPunct="1">
              <a:buFont typeface="Arial" pitchFamily="34" charset="0"/>
              <a:buChar char="•"/>
            </a:pPr>
            <a:r>
              <a:rPr lang="ar-SA" sz="2000" dirty="0">
                <a:solidFill>
                  <a:srgbClr val="C00000"/>
                </a:solidFill>
                <a:ea typeface="AL-Mateen"/>
                <a:cs typeface="AL-Mateen"/>
              </a:rPr>
              <a:t>الذكاء: القدرة على التعلم والاستفادة من الخبرات.</a:t>
            </a:r>
          </a:p>
          <a:p>
            <a:pPr algn="just" rtl="1" eaLnBrk="1" hangingPunct="1">
              <a:buFont typeface="Arial" pitchFamily="34" charset="0"/>
              <a:buChar char="•"/>
            </a:pPr>
            <a:r>
              <a:rPr lang="ar-SA" sz="2000" dirty="0">
                <a:solidFill>
                  <a:srgbClr val="C00000"/>
                </a:solidFill>
                <a:ea typeface="AL-Mateen"/>
                <a:cs typeface="AL-Mateen"/>
              </a:rPr>
              <a:t>الذكاء: القدرة على التفكير المجرد أو التصرف الهادف والتفكير المنطقي وحل المشكلات.</a:t>
            </a:r>
          </a:p>
          <a:p>
            <a:pPr algn="just" rtl="1" eaLnBrk="1" hangingPunct="1">
              <a:buFont typeface="Arial" pitchFamily="34" charset="0"/>
              <a:buChar char="•"/>
            </a:pPr>
            <a:r>
              <a:rPr lang="ar-SA" sz="2000" dirty="0">
                <a:solidFill>
                  <a:srgbClr val="C00000"/>
                </a:solidFill>
                <a:ea typeface="AL-Mateen"/>
                <a:cs typeface="AL-Mateen"/>
              </a:rPr>
              <a:t>هناك علاقة ارتباطية طردية بين الذكاء والتحصيل </a:t>
            </a:r>
            <a:r>
              <a:rPr lang="ar-SA" sz="2000" dirty="0" smtClean="0">
                <a:solidFill>
                  <a:srgbClr val="C00000"/>
                </a:solidFill>
                <a:ea typeface="AL-Mateen"/>
                <a:cs typeface="AL-Mateen"/>
              </a:rPr>
              <a:t>الدراسي.</a:t>
            </a:r>
            <a:endParaRPr lang="ar-SA" sz="2000" dirty="0">
              <a:solidFill>
                <a:srgbClr val="C00000"/>
              </a:solidFill>
              <a:ea typeface="AL-Mateen"/>
              <a:cs typeface="AL-Mateen"/>
            </a:endParaRPr>
          </a:p>
          <a:p>
            <a:pPr algn="just" rtl="1" eaLnBrk="1" hangingPunct="1">
              <a:buFont typeface="Arial" pitchFamily="34" charset="0"/>
              <a:buChar char="•"/>
            </a:pPr>
            <a:r>
              <a:rPr lang="ar-SA" sz="2000" dirty="0">
                <a:solidFill>
                  <a:srgbClr val="C00000"/>
                </a:solidFill>
                <a:ea typeface="AL-Mateen"/>
                <a:cs typeface="AL-Mateen"/>
              </a:rPr>
              <a:t>اختبارات الذكاء تقيس القدرة على التعلم بينما الاختبار التحصيلي يقيس ما الذي تعلمه الطالب وحصله من المناهج الدراسية.</a:t>
            </a:r>
          </a:p>
          <a:p>
            <a:pPr algn="just" rtl="1" eaLnBrk="1" hangingPunct="1">
              <a:buFont typeface="Arial" pitchFamily="34" charset="0"/>
              <a:buChar char="•"/>
            </a:pPr>
            <a:r>
              <a:rPr lang="ar-SA" sz="2000" dirty="0">
                <a:solidFill>
                  <a:srgbClr val="FF0000"/>
                </a:solidFill>
                <a:ea typeface="AL-Mateen"/>
                <a:cs typeface="AL-Mateen"/>
              </a:rPr>
              <a:t>اختبارات الذكاء بالمعنى السابق هي اختبارات استعداد</a:t>
            </a:r>
          </a:p>
        </p:txBody>
      </p:sp>
      <p:sp>
        <p:nvSpPr>
          <p:cNvPr id="9" name="مربع نص 19"/>
          <p:cNvSpPr txBox="1"/>
          <p:nvPr/>
        </p:nvSpPr>
        <p:spPr>
          <a:xfrm>
            <a:off x="594188" y="207920"/>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1780459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1" end="1"/>
                                            </p:txEl>
                                          </p:spTgt>
                                        </p:tgtEl>
                                        <p:attrNameLst>
                                          <p:attrName>ppt_c</p:attrName>
                                        </p:attrNameLst>
                                      </p:cBhvr>
                                      <p:to>
                                        <a:schemeClr val="accent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2" end="2"/>
                                            </p:txEl>
                                          </p:spTgt>
                                        </p:tgtEl>
                                        <p:attrNameLst>
                                          <p:attrName>ppt_c</p:attrName>
                                        </p:attrNameLst>
                                      </p:cBhvr>
                                      <p:to>
                                        <a:schemeClr val="accent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anim calcmode="lin" valueType="num">
                                      <p:cBhvr additive="base">
                                        <p:cTn id="25" dur="500" fill="hold"/>
                                        <p:tgtEl>
                                          <p:spTgt spid="8">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3" end="3"/>
                                            </p:txEl>
                                          </p:spTgt>
                                        </p:tgtEl>
                                        <p:attrNameLst>
                                          <p:attrName>ppt_c</p:attrName>
                                        </p:attrNameLst>
                                      </p:cBhvr>
                                      <p:to>
                                        <a:schemeClr val="accent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anim calcmode="lin" valueType="num">
                                      <p:cBhvr additive="base">
                                        <p:cTn id="31" dur="500" fill="hold"/>
                                        <p:tgtEl>
                                          <p:spTgt spid="8">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4" end="4"/>
                                            </p:txEl>
                                          </p:spTgt>
                                        </p:tgtEl>
                                        <p:attrNameLst>
                                          <p:attrName>ppt_c</p:attrName>
                                        </p:attrNameLst>
                                      </p:cBhvr>
                                      <p:to>
                                        <a:schemeClr val="accent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 calcmode="lin" valueType="num">
                                      <p:cBhvr additive="base">
                                        <p:cTn id="37" dur="500" fill="hold"/>
                                        <p:tgtEl>
                                          <p:spTgt spid="8">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5" end="5"/>
                                            </p:txEl>
                                          </p:spTgt>
                                        </p:tgtEl>
                                        <p:attrNameLst>
                                          <p:attrName>ppt_c</p:attrName>
                                        </p:attrNameLst>
                                      </p:cBhvr>
                                      <p:to>
                                        <a:schemeClr val="accent2"/>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8">
                                            <p:txEl>
                                              <p:pRg st="6" end="6"/>
                                            </p:txEl>
                                          </p:spTgt>
                                        </p:tgtEl>
                                        <p:attrNameLst>
                                          <p:attrName>style.visibility</p:attrName>
                                        </p:attrNameLst>
                                      </p:cBhvr>
                                      <p:to>
                                        <p:strVal val="visible"/>
                                      </p:to>
                                    </p:set>
                                    <p:anim calcmode="lin" valueType="num">
                                      <p:cBhvr additive="base">
                                        <p:cTn id="43" dur="500" fill="hold"/>
                                        <p:tgtEl>
                                          <p:spTgt spid="8">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8">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6" end="6"/>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5029200" y="163661"/>
            <a:ext cx="2786082" cy="571504"/>
          </a:xfrm>
          <a:prstGeom prst="rect">
            <a:avLst/>
          </a:prstGeom>
          <a:noFill/>
        </p:spPr>
        <p:txBody>
          <a:bodyPr wrap="none">
            <a:prstTxWarp prst="textWave1">
              <a:avLst>
                <a:gd name="adj1" fmla="val 0"/>
                <a:gd name="adj2" fmla="val 168"/>
              </a:avLst>
            </a:prstTxWarp>
            <a:spAutoFit/>
          </a:bodyPr>
          <a:lstStyle/>
          <a:p>
            <a:pPr rtl="1">
              <a:defRPr/>
            </a:pPr>
            <a:r>
              <a:rPr lang="ar-SA" sz="5400" b="1" kern="10" dirty="0">
                <a:ln w="900" cmpd="sng">
                  <a:solidFill>
                    <a:schemeClr val="accent1">
                      <a:satMod val="190000"/>
                      <a:alpha val="55000"/>
                    </a:schemeClr>
                  </a:solidFill>
                  <a:prstDash val="solid"/>
                </a:ln>
                <a:solidFill>
                  <a:srgbClr val="C00000"/>
                </a:solidFill>
                <a:effectLst>
                  <a:innerShdw blurRad="101600" dist="76200" dir="5400000">
                    <a:schemeClr val="accent1">
                      <a:satMod val="190000"/>
                      <a:tint val="100000"/>
                      <a:alpha val="74000"/>
                    </a:schemeClr>
                  </a:innerShdw>
                </a:effectLst>
                <a:cs typeface="AL-Mateen"/>
              </a:rPr>
              <a:t>القياس والتقويم</a:t>
            </a:r>
          </a:p>
        </p:txBody>
      </p:sp>
      <p:sp>
        <p:nvSpPr>
          <p:cNvPr id="5" name="مستطيل 4"/>
          <p:cNvSpPr/>
          <p:nvPr/>
        </p:nvSpPr>
        <p:spPr>
          <a:xfrm>
            <a:off x="5500694" y="857232"/>
            <a:ext cx="3428992" cy="494702"/>
          </a:xfrm>
          <a:prstGeom prst="rect">
            <a:avLst/>
          </a:prstGeom>
          <a:noFill/>
          <a:ln>
            <a:noFill/>
          </a:ln>
          <a:effectLst>
            <a:innerShdw blurRad="114300">
              <a:prstClr val="black"/>
            </a:innerShdw>
          </a:effectLst>
          <a:scene3d>
            <a:camera prst="orthographicFront"/>
            <a:lightRig rig="threePt" dir="t"/>
          </a:scene3d>
          <a:sp3d prstMaterial="metal"/>
        </p:spPr>
        <p:txBody>
          <a:bodyPr wrap="none">
            <a:prstTxWarp prst="textWave1">
              <a:avLst>
                <a:gd name="adj1" fmla="val 0"/>
                <a:gd name="adj2" fmla="val 1881"/>
              </a:avLst>
            </a:prstTxWarp>
            <a:spAutoFit/>
          </a:bodyPr>
          <a:lstStyle/>
          <a:p>
            <a:pPr algn="ctr">
              <a:defRPr/>
            </a:pPr>
            <a:r>
              <a:rPr lang="ar-SA" sz="5400" b="1" dirty="0">
                <a:ln w="17780" cmpd="sng">
                  <a:solidFill>
                    <a:schemeClr val="accent1">
                      <a:tint val="3000"/>
                    </a:schemeClr>
                  </a:solidFill>
                  <a:prstDash val="solid"/>
                  <a:miter lim="800000"/>
                </a:ln>
                <a:solidFill>
                  <a:srgbClr val="C00000"/>
                </a:solidFill>
                <a:effectLst>
                  <a:glow rad="228600">
                    <a:schemeClr val="accent1">
                      <a:satMod val="175000"/>
                      <a:alpha val="40000"/>
                    </a:schemeClr>
                  </a:glow>
                  <a:outerShdw blurRad="55000" dist="50800" dir="5400000" algn="tl">
                    <a:srgbClr val="000000">
                      <a:alpha val="33000"/>
                    </a:srgbClr>
                  </a:outerShdw>
                </a:effectLst>
                <a:cs typeface="AL-Mateen" pitchFamily="2" charset="-78"/>
              </a:rPr>
              <a:t>مجالات القياس والتقويم</a:t>
            </a:r>
          </a:p>
        </p:txBody>
      </p:sp>
      <p:graphicFrame>
        <p:nvGraphicFramePr>
          <p:cNvPr id="6" name="رسم تخطيطي 5"/>
          <p:cNvGraphicFramePr/>
          <p:nvPr>
            <p:extLst>
              <p:ext uri="{D42A27DB-BD31-4B8C-83A1-F6EECF244321}">
                <p14:modId xmlns:p14="http://schemas.microsoft.com/office/powerpoint/2010/main" val="2077981722"/>
              </p:ext>
            </p:extLst>
          </p:nvPr>
        </p:nvGraphicFramePr>
        <p:xfrm>
          <a:off x="3286116" y="1500174"/>
          <a:ext cx="6429388" cy="53578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173" name="مربع نص 6"/>
          <p:cNvSpPr txBox="1">
            <a:spLocks noChangeArrowheads="1"/>
          </p:cNvSpPr>
          <p:nvPr/>
        </p:nvSpPr>
        <p:spPr bwMode="auto">
          <a:xfrm>
            <a:off x="7429500" y="3786188"/>
            <a:ext cx="157162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ctr" rtl="1" eaLnBrk="1" hangingPunct="1"/>
            <a:r>
              <a:rPr lang="ar-SA" sz="2200" dirty="0">
                <a:solidFill>
                  <a:schemeClr val="bg1"/>
                </a:solidFill>
                <a:ea typeface="AL-Mateen"/>
                <a:cs typeface="AL-Mateen"/>
              </a:rPr>
              <a:t>مجالات </a:t>
            </a:r>
            <a:r>
              <a:rPr lang="ar-SA" sz="2200" dirty="0" smtClean="0">
                <a:solidFill>
                  <a:schemeClr val="bg1"/>
                </a:solidFill>
                <a:ea typeface="AL-Mateen"/>
                <a:cs typeface="AL-Mateen"/>
              </a:rPr>
              <a:t>القياس</a:t>
            </a:r>
            <a:endParaRPr lang="ar-EG" sz="2200" dirty="0" smtClean="0">
              <a:solidFill>
                <a:schemeClr val="bg1"/>
              </a:solidFill>
              <a:ea typeface="AL-Mateen"/>
              <a:cs typeface="AL-Mateen"/>
            </a:endParaRPr>
          </a:p>
          <a:p>
            <a:pPr algn="ctr" rtl="1" eaLnBrk="1" hangingPunct="1"/>
            <a:r>
              <a:rPr lang="ar-SA" sz="2200" dirty="0" smtClean="0">
                <a:solidFill>
                  <a:schemeClr val="bg1"/>
                </a:solidFill>
                <a:ea typeface="AL-Mateen"/>
                <a:cs typeface="AL-Mateen"/>
              </a:rPr>
              <a:t> </a:t>
            </a:r>
            <a:r>
              <a:rPr lang="ar-SA" sz="2200" dirty="0">
                <a:solidFill>
                  <a:schemeClr val="bg1"/>
                </a:solidFill>
                <a:ea typeface="AL-Mateen"/>
                <a:cs typeface="AL-Mateen"/>
              </a:rPr>
              <a:t>والتقويم</a:t>
            </a:r>
          </a:p>
        </p:txBody>
      </p:sp>
      <p:sp>
        <p:nvSpPr>
          <p:cNvPr id="12" name="قوس كبير أيمن 11"/>
          <p:cNvSpPr/>
          <p:nvPr/>
        </p:nvSpPr>
        <p:spPr bwMode="auto">
          <a:xfrm>
            <a:off x="4286250" y="1500188"/>
            <a:ext cx="1285875" cy="5214937"/>
          </a:xfrm>
          <a:prstGeom prst="rightBrace">
            <a:avLst>
              <a:gd name="adj1" fmla="val 3290"/>
              <a:gd name="adj2" fmla="val 27535"/>
            </a:avLst>
          </a:prstGeom>
          <a:ln>
            <a:headEnd type="none" w="med" len="med"/>
            <a:tailEnd type="none" w="med" len="med"/>
          </a:ln>
        </p:spPr>
        <p:style>
          <a:lnRef idx="2">
            <a:schemeClr val="dk1"/>
          </a:lnRef>
          <a:fillRef idx="0">
            <a:schemeClr val="dk1"/>
          </a:fillRef>
          <a:effectRef idx="1">
            <a:schemeClr val="dk1"/>
          </a:effectRef>
          <a:fontRef idx="minor">
            <a:schemeClr val="tx1"/>
          </a:fontRef>
        </p:style>
        <p:txBody>
          <a:bodyPr rtlCol="1"/>
          <a:lstStyle/>
          <a:p>
            <a:pPr algn="r" rtl="1">
              <a:defRPr/>
            </a:pPr>
            <a:endParaRPr lang="ar-SA" dirty="0"/>
          </a:p>
        </p:txBody>
      </p:sp>
      <p:sp>
        <p:nvSpPr>
          <p:cNvPr id="8" name="مربع نص 7"/>
          <p:cNvSpPr txBox="1"/>
          <p:nvPr/>
        </p:nvSpPr>
        <p:spPr>
          <a:xfrm>
            <a:off x="230188" y="1599277"/>
            <a:ext cx="4341812" cy="5016758"/>
          </a:xfrm>
          <a:prstGeom prst="rect">
            <a:avLst/>
          </a:prstGeom>
          <a:noFill/>
        </p:spPr>
        <p:txBody>
          <a:bodyPr rtlCol="1">
            <a:spAutoFit/>
          </a:bodyPr>
          <a:lstStyle/>
          <a:p>
            <a:pPr marL="179388" indent="-179388" algn="just" rtl="1">
              <a:buFont typeface="Arial" pitchFamily="34" charset="0"/>
              <a:buChar char="•"/>
              <a:defRPr/>
            </a:pPr>
            <a:r>
              <a:rPr lang="ar-SA" sz="2000" dirty="0">
                <a:solidFill>
                  <a:srgbClr val="C00000"/>
                </a:solidFill>
                <a:cs typeface="AL-Mateen" pitchFamily="2" charset="-78"/>
              </a:rPr>
              <a:t>مفهوم الشخصية واسع ومعقد ويصعب الإلمام بكل جوانبه .</a:t>
            </a:r>
          </a:p>
          <a:p>
            <a:pPr marL="179388" indent="-179388" algn="just" rtl="1">
              <a:buFont typeface="Arial" pitchFamily="34" charset="0"/>
              <a:buChar char="•"/>
              <a:defRPr/>
            </a:pPr>
            <a:r>
              <a:rPr lang="ar-SA" sz="2000" dirty="0">
                <a:solidFill>
                  <a:srgbClr val="C00000"/>
                </a:solidFill>
                <a:cs typeface="AL-Mateen" pitchFamily="2" charset="-78"/>
              </a:rPr>
              <a:t>مصطلح الشخصية يصور لنا الفرد كما هو عليه في الوقت الحاضر، وبما كان عليه في الماضي، وما سيكون عليه في المستقبل.</a:t>
            </a:r>
          </a:p>
          <a:p>
            <a:pPr marL="179388" indent="-179388" algn="just" rtl="1">
              <a:buFont typeface="Arial" pitchFamily="34" charset="0"/>
              <a:buChar char="•"/>
              <a:defRPr/>
            </a:pPr>
            <a:r>
              <a:rPr lang="ar-SA" sz="2000" dirty="0">
                <a:solidFill>
                  <a:srgbClr val="C00000"/>
                </a:solidFill>
                <a:cs typeface="AL-Mateen" pitchFamily="2" charset="-78"/>
              </a:rPr>
              <a:t>يوجه الاهتمام أثناء  قياس الشخصية إلى الجوانب التي تتصف بالاستقرار والثبات فهي المؤشرات الحقيقية لأبعاد شخصيته.</a:t>
            </a:r>
          </a:p>
          <a:p>
            <a:pPr marL="179388" indent="-179388" algn="just" rtl="1">
              <a:buFont typeface="Arial" pitchFamily="34" charset="0"/>
              <a:buChar char="•"/>
              <a:defRPr/>
            </a:pPr>
            <a:r>
              <a:rPr lang="ar-SA" sz="2000" dirty="0">
                <a:solidFill>
                  <a:srgbClr val="C00000"/>
                </a:solidFill>
                <a:cs typeface="AL-Mateen" pitchFamily="2" charset="-78"/>
              </a:rPr>
              <a:t>يوجد العديد من مقاييس الشخصية والتي تأخذ صورا وأشكالا مختلفة منها:</a:t>
            </a:r>
          </a:p>
          <a:p>
            <a:pPr marL="279400" indent="-101600" algn="just" rtl="1">
              <a:buFont typeface="Arial" pitchFamily="34" charset="0"/>
              <a:buChar char="•"/>
              <a:defRPr/>
            </a:pPr>
            <a:r>
              <a:rPr lang="ar-SA" sz="2000" dirty="0">
                <a:solidFill>
                  <a:srgbClr val="FF0000"/>
                </a:solidFill>
                <a:cs typeface="AL-Mateen" pitchFamily="2" charset="-78"/>
              </a:rPr>
              <a:t>مقاييس تقدير الشخصية</a:t>
            </a:r>
            <a:r>
              <a:rPr lang="ar-SA" sz="2000" dirty="0">
                <a:cs typeface="AL-Mateen" pitchFamily="2" charset="-78"/>
              </a:rPr>
              <a:t>: </a:t>
            </a:r>
            <a:r>
              <a:rPr lang="ar-SA" sz="2000" dirty="0">
                <a:solidFill>
                  <a:srgbClr val="C00000"/>
                </a:solidFill>
                <a:cs typeface="AL-Mateen" pitchFamily="2" charset="-78"/>
              </a:rPr>
              <a:t>مثل مقاييس السيطرة والخضوع </a:t>
            </a:r>
            <a:r>
              <a:rPr lang="ar-SA" sz="2000" dirty="0" smtClean="0">
                <a:solidFill>
                  <a:srgbClr val="C00000"/>
                </a:solidFill>
                <a:cs typeface="AL-Mateen" pitchFamily="2" charset="-78"/>
              </a:rPr>
              <a:t>والنضج </a:t>
            </a:r>
            <a:r>
              <a:rPr lang="ar-SA" sz="2000" dirty="0">
                <a:solidFill>
                  <a:srgbClr val="C00000"/>
                </a:solidFill>
                <a:cs typeface="AL-Mateen" pitchFamily="2" charset="-78"/>
              </a:rPr>
              <a:t>والتكيف والسلوك الانحرافي.</a:t>
            </a:r>
          </a:p>
          <a:p>
            <a:pPr marL="279400" indent="-101600" algn="just" rtl="1">
              <a:buFont typeface="Arial" pitchFamily="34" charset="0"/>
              <a:buChar char="•"/>
              <a:defRPr/>
            </a:pPr>
            <a:r>
              <a:rPr lang="ar-SA" sz="2000" dirty="0" smtClean="0">
                <a:solidFill>
                  <a:srgbClr val="FF0000"/>
                </a:solidFill>
                <a:cs typeface="AL-Mateen" pitchFamily="2" charset="-78"/>
              </a:rPr>
              <a:t>الاختبارات </a:t>
            </a:r>
            <a:r>
              <a:rPr lang="ar-SA" sz="2000" dirty="0">
                <a:solidFill>
                  <a:srgbClr val="FF0000"/>
                </a:solidFill>
                <a:cs typeface="AL-Mateen" pitchFamily="2" charset="-78"/>
              </a:rPr>
              <a:t>الاسقاطية</a:t>
            </a:r>
            <a:r>
              <a:rPr lang="ar-SA" sz="2000" dirty="0">
                <a:cs typeface="AL-Mateen" pitchFamily="2" charset="-78"/>
              </a:rPr>
              <a:t>: </a:t>
            </a:r>
            <a:r>
              <a:rPr lang="ar-SA" sz="2000" dirty="0">
                <a:solidFill>
                  <a:srgbClr val="C00000"/>
                </a:solidFill>
                <a:cs typeface="AL-Mateen" pitchFamily="2" charset="-78"/>
              </a:rPr>
              <a:t>مثل اختبار بقع الحبر لروشاخ  واختبار إدراك الشكل.</a:t>
            </a:r>
          </a:p>
          <a:p>
            <a:pPr marL="179388" indent="-179388" algn="just" rtl="1">
              <a:buFont typeface="Arial" pitchFamily="34" charset="0"/>
              <a:buChar char="•"/>
              <a:defRPr/>
            </a:pPr>
            <a:r>
              <a:rPr lang="ar-SA" sz="2000" dirty="0">
                <a:solidFill>
                  <a:srgbClr val="C00000"/>
                </a:solidFill>
                <a:cs typeface="AL-Mateen" pitchFamily="2" charset="-78"/>
              </a:rPr>
              <a:t>في العادة لا يلجأ </a:t>
            </a:r>
            <a:r>
              <a:rPr lang="ar-SA" sz="2000" dirty="0" smtClean="0">
                <a:solidFill>
                  <a:srgbClr val="C00000"/>
                </a:solidFill>
                <a:cs typeface="AL-Mateen" pitchFamily="2" charset="-78"/>
              </a:rPr>
              <a:t>ال</a:t>
            </a:r>
            <a:r>
              <a:rPr lang="ar-EG" sz="2000" dirty="0" smtClean="0">
                <a:solidFill>
                  <a:srgbClr val="C00000"/>
                </a:solidFill>
                <a:cs typeface="AL-Mateen" pitchFamily="2" charset="-78"/>
              </a:rPr>
              <a:t>باحث</a:t>
            </a:r>
            <a:r>
              <a:rPr lang="ar-SA" sz="2000" dirty="0" smtClean="0">
                <a:solidFill>
                  <a:srgbClr val="C00000"/>
                </a:solidFill>
                <a:cs typeface="AL-Mateen" pitchFamily="2" charset="-78"/>
              </a:rPr>
              <a:t> </a:t>
            </a:r>
            <a:r>
              <a:rPr lang="ar-SA" sz="2000" dirty="0">
                <a:solidFill>
                  <a:srgbClr val="C00000"/>
                </a:solidFill>
                <a:cs typeface="AL-Mateen" pitchFamily="2" charset="-78"/>
              </a:rPr>
              <a:t>إلى بناء مقاييس الشخصية وإنما يستخدم المقاييس المنشورة</a:t>
            </a:r>
          </a:p>
        </p:txBody>
      </p:sp>
      <p:sp>
        <p:nvSpPr>
          <p:cNvPr id="9" name="مربع نص 19"/>
          <p:cNvSpPr txBox="1"/>
          <p:nvPr/>
        </p:nvSpPr>
        <p:spPr>
          <a:xfrm>
            <a:off x="381000" y="163661"/>
            <a:ext cx="3608570" cy="400110"/>
          </a:xfrm>
          <a:prstGeom prst="rect">
            <a:avLst/>
          </a:prstGeom>
          <a:noFill/>
        </p:spPr>
        <p:txBody>
          <a:bodyPr wrap="square" rtlCol="0">
            <a:spAutoFit/>
          </a:bodyPr>
          <a:lstStyle/>
          <a:p>
            <a:pPr algn="ctr"/>
            <a:r>
              <a:rPr lang="ar-EG" sz="2000" dirty="0">
                <a:solidFill>
                  <a:srgbClr val="F79646"/>
                </a:solidFill>
                <a:effectLst>
                  <a:outerShdw blurRad="38100" dist="38100" dir="2700000" algn="tl">
                    <a:srgbClr val="000000">
                      <a:alpha val="43137"/>
                    </a:srgbClr>
                  </a:outerShdw>
                </a:effectLst>
                <a:cs typeface="SC_KHALID" pitchFamily="2" charset="-78"/>
              </a:rPr>
              <a:t>ورشة عمل جدول المواصفات واختيار مفردات الاختبار</a:t>
            </a:r>
          </a:p>
        </p:txBody>
      </p:sp>
    </p:spTree>
    <p:extLst>
      <p:ext uri="{BB962C8B-B14F-4D97-AF65-F5344CB8AC3E}">
        <p14:creationId xmlns:p14="http://schemas.microsoft.com/office/powerpoint/2010/main" val="4874901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0" end="0"/>
                                            </p:txEl>
                                          </p:spTgt>
                                        </p:tgtEl>
                                        <p:attrNameLst>
                                          <p:attrName>ppt_c</p:attrName>
                                        </p:attrNameLst>
                                      </p:cBhvr>
                                      <p:to>
                                        <a:schemeClr val="accent2"/>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1" end="1"/>
                                            </p:txEl>
                                          </p:spTgt>
                                        </p:tgtEl>
                                        <p:attrNameLst>
                                          <p:attrName>ppt_c</p:attrName>
                                        </p:attrNameLst>
                                      </p:cBhvr>
                                      <p:to>
                                        <a:schemeClr val="accent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2" end="2"/>
                                            </p:txEl>
                                          </p:spTgt>
                                        </p:tgtEl>
                                        <p:attrNameLst>
                                          <p:attrName>ppt_c</p:attrName>
                                        </p:attrNameLst>
                                      </p:cBhvr>
                                      <p:to>
                                        <a:schemeClr val="accent2"/>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anim calcmode="lin" valueType="num">
                                      <p:cBhvr additive="base">
                                        <p:cTn id="25" dur="500" fill="hold"/>
                                        <p:tgtEl>
                                          <p:spTgt spid="8">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3" end="3"/>
                                            </p:txEl>
                                          </p:spTgt>
                                        </p:tgtEl>
                                        <p:attrNameLst>
                                          <p:attrName>ppt_c</p:attrName>
                                        </p:attrNameLst>
                                      </p:cBhvr>
                                      <p:to>
                                        <a:schemeClr val="accent2"/>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anim calcmode="lin" valueType="num">
                                      <p:cBhvr additive="base">
                                        <p:cTn id="31" dur="500" fill="hold"/>
                                        <p:tgtEl>
                                          <p:spTgt spid="8">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4" end="4"/>
                                            </p:txEl>
                                          </p:spTgt>
                                        </p:tgtEl>
                                        <p:attrNameLst>
                                          <p:attrName>ppt_c</p:attrName>
                                        </p:attrNameLst>
                                      </p:cBhvr>
                                      <p:to>
                                        <a:schemeClr val="accent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 calcmode="lin" valueType="num">
                                      <p:cBhvr additive="base">
                                        <p:cTn id="37" dur="500" fill="hold"/>
                                        <p:tgtEl>
                                          <p:spTgt spid="8">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5" end="5"/>
                                            </p:txEl>
                                          </p:spTgt>
                                        </p:tgtEl>
                                        <p:attrNameLst>
                                          <p:attrName>ppt_c</p:attrName>
                                        </p:attrNameLst>
                                      </p:cBhvr>
                                      <p:to>
                                        <a:schemeClr val="accent2"/>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8">
                                            <p:txEl>
                                              <p:pRg st="6" end="6"/>
                                            </p:txEl>
                                          </p:spTgt>
                                        </p:tgtEl>
                                        <p:attrNameLst>
                                          <p:attrName>style.visibility</p:attrName>
                                        </p:attrNameLst>
                                      </p:cBhvr>
                                      <p:to>
                                        <p:strVal val="visible"/>
                                      </p:to>
                                    </p:set>
                                    <p:anim calcmode="lin" valueType="num">
                                      <p:cBhvr additive="base">
                                        <p:cTn id="43" dur="500" fill="hold"/>
                                        <p:tgtEl>
                                          <p:spTgt spid="8">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8">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
                                            <p:txEl>
                                              <p:pRg st="6" end="6"/>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bldLvl="2"/>
    </p:bldLst>
  </p:timing>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1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1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4680</TotalTime>
  <Words>2490</Words>
  <Application>Microsoft Office PowerPoint</Application>
  <PresentationFormat>On-screen Show (4:3)</PresentationFormat>
  <Paragraphs>577</Paragraphs>
  <Slides>34</Slides>
  <Notes>21</Notes>
  <HiddenSlides>0</HiddenSlides>
  <MMClips>0</MMClips>
  <ScaleCrop>false</ScaleCrop>
  <HeadingPairs>
    <vt:vector size="6" baseType="variant">
      <vt:variant>
        <vt:lpstr>Theme</vt:lpstr>
      </vt:variant>
      <vt:variant>
        <vt:i4>5</vt:i4>
      </vt:variant>
      <vt:variant>
        <vt:lpstr>Embedded OLE Servers</vt:lpstr>
      </vt:variant>
      <vt:variant>
        <vt:i4>1</vt:i4>
      </vt:variant>
      <vt:variant>
        <vt:lpstr>Slide Titles</vt:lpstr>
      </vt:variant>
      <vt:variant>
        <vt:i4>34</vt:i4>
      </vt:variant>
    </vt:vector>
  </HeadingPairs>
  <TitlesOfParts>
    <vt:vector size="40" baseType="lpstr">
      <vt:lpstr>نسق Office</vt:lpstr>
      <vt:lpstr>تدفق</vt:lpstr>
      <vt:lpstr>1_تدفق</vt:lpstr>
      <vt:lpstr>1_نسق Office</vt:lpstr>
      <vt:lpstr>Default Design</vt:lpstr>
      <vt:lpstr>CorelDRAW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wael</dc:creator>
  <cp:lastModifiedBy>user</cp:lastModifiedBy>
  <cp:revision>371</cp:revision>
  <dcterms:created xsi:type="dcterms:W3CDTF">2012-12-14T21:15:35Z</dcterms:created>
  <dcterms:modified xsi:type="dcterms:W3CDTF">2018-12-11T07:24:20Z</dcterms:modified>
</cp:coreProperties>
</file>