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27"/>
  </p:notesMasterIdLst>
  <p:sldIdLst>
    <p:sldId id="875" r:id="rId2"/>
    <p:sldId id="675" r:id="rId3"/>
    <p:sldId id="669" r:id="rId4"/>
    <p:sldId id="674" r:id="rId5"/>
    <p:sldId id="671" r:id="rId6"/>
    <p:sldId id="672" r:id="rId7"/>
    <p:sldId id="643" r:id="rId8"/>
    <p:sldId id="644" r:id="rId9"/>
    <p:sldId id="645" r:id="rId10"/>
    <p:sldId id="707" r:id="rId11"/>
    <p:sldId id="646" r:id="rId12"/>
    <p:sldId id="668" r:id="rId13"/>
    <p:sldId id="652" r:id="rId14"/>
    <p:sldId id="653" r:id="rId15"/>
    <p:sldId id="654" r:id="rId16"/>
    <p:sldId id="655" r:id="rId17"/>
    <p:sldId id="656" r:id="rId18"/>
    <p:sldId id="874" r:id="rId19"/>
    <p:sldId id="708" r:id="rId20"/>
    <p:sldId id="657" r:id="rId21"/>
    <p:sldId id="658" r:id="rId22"/>
    <p:sldId id="659" r:id="rId23"/>
    <p:sldId id="660" r:id="rId24"/>
    <p:sldId id="661" r:id="rId25"/>
    <p:sldId id="650" r:id="rId26"/>
  </p:sldIdLst>
  <p:sldSz cx="9906000" cy="6858000" type="A4"/>
  <p:notesSz cx="6858000" cy="9144000"/>
  <p:defaultTextStyle>
    <a:defPPr>
      <a:defRPr lang="en-GB"/>
    </a:defPPr>
    <a:lvl1pPr algn="r" rtl="1" fontAlgn="base">
      <a:spcBef>
        <a:spcPct val="0"/>
      </a:spcBef>
      <a:spcAft>
        <a:spcPct val="0"/>
      </a:spcAft>
      <a:defRPr sz="2400" kern="1200">
        <a:solidFill>
          <a:schemeClr val="tx1"/>
        </a:solidFill>
        <a:latin typeface="Tahoma" pitchFamily="34" charset="0"/>
        <a:ea typeface="+mn-ea"/>
        <a:cs typeface="Arial" charset="0"/>
      </a:defRPr>
    </a:lvl1pPr>
    <a:lvl2pPr marL="457200" algn="r" rtl="1" fontAlgn="base">
      <a:spcBef>
        <a:spcPct val="0"/>
      </a:spcBef>
      <a:spcAft>
        <a:spcPct val="0"/>
      </a:spcAft>
      <a:defRPr sz="2400" kern="1200">
        <a:solidFill>
          <a:schemeClr val="tx1"/>
        </a:solidFill>
        <a:latin typeface="Tahoma" pitchFamily="34" charset="0"/>
        <a:ea typeface="+mn-ea"/>
        <a:cs typeface="Arial" charset="0"/>
      </a:defRPr>
    </a:lvl2pPr>
    <a:lvl3pPr marL="914400" algn="r" rtl="1" fontAlgn="base">
      <a:spcBef>
        <a:spcPct val="0"/>
      </a:spcBef>
      <a:spcAft>
        <a:spcPct val="0"/>
      </a:spcAft>
      <a:defRPr sz="2400" kern="1200">
        <a:solidFill>
          <a:schemeClr val="tx1"/>
        </a:solidFill>
        <a:latin typeface="Tahoma" pitchFamily="34" charset="0"/>
        <a:ea typeface="+mn-ea"/>
        <a:cs typeface="Arial" charset="0"/>
      </a:defRPr>
    </a:lvl3pPr>
    <a:lvl4pPr marL="1371600" algn="r" rtl="1" fontAlgn="base">
      <a:spcBef>
        <a:spcPct val="0"/>
      </a:spcBef>
      <a:spcAft>
        <a:spcPct val="0"/>
      </a:spcAft>
      <a:defRPr sz="2400" kern="1200">
        <a:solidFill>
          <a:schemeClr val="tx1"/>
        </a:solidFill>
        <a:latin typeface="Tahoma" pitchFamily="34" charset="0"/>
        <a:ea typeface="+mn-ea"/>
        <a:cs typeface="Arial" charset="0"/>
      </a:defRPr>
    </a:lvl4pPr>
    <a:lvl5pPr marL="1828800" algn="r" rtl="1" fontAlgn="base">
      <a:spcBef>
        <a:spcPct val="0"/>
      </a:spcBef>
      <a:spcAft>
        <a:spcPct val="0"/>
      </a:spcAft>
      <a:defRPr sz="2400" kern="1200">
        <a:solidFill>
          <a:schemeClr val="tx1"/>
        </a:solidFill>
        <a:latin typeface="Tahoma" pitchFamily="34" charset="0"/>
        <a:ea typeface="+mn-ea"/>
        <a:cs typeface="Arial" charset="0"/>
      </a:defRPr>
    </a:lvl5pPr>
    <a:lvl6pPr marL="2286000" algn="l" defTabSz="914400" rtl="0" eaLnBrk="1" latinLnBrk="0" hangingPunct="1">
      <a:defRPr sz="2400" kern="1200">
        <a:solidFill>
          <a:schemeClr val="tx1"/>
        </a:solidFill>
        <a:latin typeface="Tahoma" pitchFamily="34" charset="0"/>
        <a:ea typeface="+mn-ea"/>
        <a:cs typeface="Arial" charset="0"/>
      </a:defRPr>
    </a:lvl6pPr>
    <a:lvl7pPr marL="2743200" algn="l" defTabSz="914400" rtl="0" eaLnBrk="1" latinLnBrk="0" hangingPunct="1">
      <a:defRPr sz="2400" kern="1200">
        <a:solidFill>
          <a:schemeClr val="tx1"/>
        </a:solidFill>
        <a:latin typeface="Tahoma" pitchFamily="34" charset="0"/>
        <a:ea typeface="+mn-ea"/>
        <a:cs typeface="Arial" charset="0"/>
      </a:defRPr>
    </a:lvl7pPr>
    <a:lvl8pPr marL="3200400" algn="l" defTabSz="914400" rtl="0" eaLnBrk="1" latinLnBrk="0" hangingPunct="1">
      <a:defRPr sz="2400" kern="1200">
        <a:solidFill>
          <a:schemeClr val="tx1"/>
        </a:solidFill>
        <a:latin typeface="Tahoma" pitchFamily="34" charset="0"/>
        <a:ea typeface="+mn-ea"/>
        <a:cs typeface="Arial" charset="0"/>
      </a:defRPr>
    </a:lvl8pPr>
    <a:lvl9pPr marL="3657600" algn="l" defTabSz="914400" rtl="0" eaLnBrk="1" latinLnBrk="0" hangingPunct="1">
      <a:defRPr sz="2400"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FF33"/>
    <a:srgbClr val="FFFF00"/>
    <a:srgbClr val="00FF00"/>
    <a:srgbClr val="0066FF"/>
    <a:srgbClr val="21DF9B"/>
    <a:srgbClr val="009900"/>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88" autoAdjust="0"/>
    <p:restoredTop sz="94617" autoAdjust="0"/>
  </p:normalViewPr>
  <p:slideViewPr>
    <p:cSldViewPr>
      <p:cViewPr>
        <p:scale>
          <a:sx n="66" d="100"/>
          <a:sy n="66" d="100"/>
        </p:scale>
        <p:origin x="-1608" y="-888"/>
      </p:cViewPr>
      <p:guideLst>
        <p:guide orient="horz" pos="2160"/>
        <p:guide pos="312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26" d="100"/>
          <a:sy n="26" d="100"/>
        </p:scale>
        <p:origin x="-1236"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eaLnBrk="0" hangingPunct="0">
              <a:defRPr sz="1200">
                <a:latin typeface="Times New Roman" pitchFamily="18" charset="0"/>
                <a:cs typeface="+mn-cs"/>
              </a:defRPr>
            </a:lvl1pPr>
          </a:lstStyle>
          <a:p>
            <a:pPr>
              <a:defRPr/>
            </a:pPr>
            <a:endParaRPr lang="en-GB"/>
          </a:p>
        </p:txBody>
      </p:sp>
      <p:sp>
        <p:nvSpPr>
          <p:cNvPr id="717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0" eaLnBrk="0" hangingPunct="0">
              <a:defRPr sz="1200">
                <a:latin typeface="Times New Roman" pitchFamily="18" charset="0"/>
                <a:cs typeface="+mn-cs"/>
              </a:defRPr>
            </a:lvl1pPr>
          </a:lstStyle>
          <a:p>
            <a:pPr>
              <a:defRPr/>
            </a:pPr>
            <a:endParaRPr lang="en-GB"/>
          </a:p>
        </p:txBody>
      </p:sp>
      <p:sp>
        <p:nvSpPr>
          <p:cNvPr id="27652" name="Rectangle 4"/>
          <p:cNvSpPr>
            <a:spLocks noChangeArrowheads="1" noTextEdit="1"/>
          </p:cNvSpPr>
          <p:nvPr>
            <p:ph type="sldImg" idx="2"/>
          </p:nvPr>
        </p:nvSpPr>
        <p:spPr bwMode="auto">
          <a:xfrm>
            <a:off x="952500" y="685800"/>
            <a:ext cx="4953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717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eaLnBrk="0" hangingPunct="0">
              <a:defRPr sz="1200">
                <a:latin typeface="Times New Roman" pitchFamily="18" charset="0"/>
                <a:cs typeface="+mn-cs"/>
              </a:defRPr>
            </a:lvl1pPr>
          </a:lstStyle>
          <a:p>
            <a:pPr>
              <a:defRPr/>
            </a:pPr>
            <a:endParaRPr lang="en-GB"/>
          </a:p>
        </p:txBody>
      </p:sp>
      <p:sp>
        <p:nvSpPr>
          <p:cNvPr id="717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eaLnBrk="0" hangingPunct="0">
              <a:defRPr sz="1200">
                <a:latin typeface="Times New Roman" pitchFamily="18" charset="0"/>
                <a:cs typeface="Times New Roman" pitchFamily="18" charset="0"/>
              </a:defRPr>
            </a:lvl1pPr>
          </a:lstStyle>
          <a:p>
            <a:pPr>
              <a:defRPr/>
            </a:pPr>
            <a:fld id="{20C043B0-FF0D-4E25-8E03-1EAFB39345E8}" type="slidenum">
              <a:rPr lang="ar-SA"/>
              <a:pPr>
                <a:defRPr/>
              </a:pPr>
              <a:t>‹#›</a:t>
            </a:fld>
            <a:endParaRPr lang="en-GB"/>
          </a:p>
        </p:txBody>
      </p:sp>
    </p:spTree>
    <p:extLst>
      <p:ext uri="{BB962C8B-B14F-4D97-AF65-F5344CB8AC3E}">
        <p14:creationId xmlns:p14="http://schemas.microsoft.com/office/powerpoint/2010/main" val="20908516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5E32CBF5-F0EE-4252-BE5C-D2F50403871A}" type="slidenum">
              <a:rPr lang="ar-SA" altLang="en-US" smtClean="0"/>
              <a:pPr/>
              <a:t>7</a:t>
            </a:fld>
            <a:endParaRPr lang="en-GB" altLang="en-US" smtClean="0"/>
          </a:p>
        </p:txBody>
      </p:sp>
      <p:sp>
        <p:nvSpPr>
          <p:cNvPr id="28675" name="Rectangle 2"/>
          <p:cNvSpPr>
            <a:spLocks noChangeArrowheads="1" noTextEdit="1"/>
          </p:cNvSpPr>
          <p:nvPr>
            <p:ph type="sldImg"/>
          </p:nvPr>
        </p:nvSpPr>
        <p:spPr>
          <a:solidFill>
            <a:srgbClr val="FFFFFF"/>
          </a:solidFill>
          <a:ln/>
        </p:spPr>
      </p:sp>
      <p:sp>
        <p:nvSpPr>
          <p:cNvPr id="28676" name="Rectangle 3"/>
          <p:cNvSpPr>
            <a:spLocks noChangeArrowheads="1"/>
          </p:cNvSpPr>
          <p:nvPr>
            <p:ph type="body" idx="1"/>
          </p:nvPr>
        </p:nvSpPr>
        <p:spPr>
          <a:solidFill>
            <a:srgbClr val="FFFFFF"/>
          </a:solidFill>
          <a:ln>
            <a:solidFill>
              <a:srgbClr val="000000"/>
            </a:solidFill>
          </a:ln>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653C1978-CBCA-4062-955B-747A4785EE4B}" type="slidenum">
              <a:rPr lang="ar-SA" altLang="en-US" smtClean="0"/>
              <a:pPr/>
              <a:t>17</a:t>
            </a:fld>
            <a:endParaRPr lang="en-GB" altLang="en-US" smtClean="0"/>
          </a:p>
        </p:txBody>
      </p:sp>
      <p:sp>
        <p:nvSpPr>
          <p:cNvPr id="37891" name="Rectangle 2"/>
          <p:cNvSpPr>
            <a:spLocks noChangeArrowheads="1" noTextEdit="1"/>
          </p:cNvSpPr>
          <p:nvPr>
            <p:ph type="sldImg"/>
          </p:nvPr>
        </p:nvSpPr>
        <p:spPr>
          <a:solidFill>
            <a:srgbClr val="FFFFFF"/>
          </a:solidFill>
          <a:ln/>
        </p:spPr>
      </p:sp>
      <p:sp>
        <p:nvSpPr>
          <p:cNvPr id="37892" name="Rectangle 3"/>
          <p:cNvSpPr>
            <a:spLocks noChangeArrowheads="1"/>
          </p:cNvSpPr>
          <p:nvPr>
            <p:ph type="body" idx="1"/>
          </p:nvPr>
        </p:nvSpPr>
        <p:spPr>
          <a:solidFill>
            <a:srgbClr val="FFFFFF"/>
          </a:solidFill>
          <a:ln>
            <a:solidFill>
              <a:srgbClr val="000000"/>
            </a:solidFill>
          </a:ln>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DCF65685-1786-412D-AF04-6214EE54709E}" type="slidenum">
              <a:rPr lang="ar-SA" altLang="en-US" smtClean="0"/>
              <a:pPr/>
              <a:t>18</a:t>
            </a:fld>
            <a:endParaRPr lang="en-GB" altLang="en-US" smtClean="0"/>
          </a:p>
        </p:txBody>
      </p:sp>
      <p:sp>
        <p:nvSpPr>
          <p:cNvPr id="38915" name="Rectangle 2"/>
          <p:cNvSpPr>
            <a:spLocks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16844477-9A6B-40D9-9915-4FBE0FA52656}" type="slidenum">
              <a:rPr lang="ar-SA" altLang="en-US" smtClean="0"/>
              <a:pPr/>
              <a:t>19</a:t>
            </a:fld>
            <a:endParaRPr lang="en-GB" altLang="en-US" smtClean="0"/>
          </a:p>
        </p:txBody>
      </p:sp>
      <p:sp>
        <p:nvSpPr>
          <p:cNvPr id="39939" name="Rectangle 2"/>
          <p:cNvSpPr>
            <a:spLocks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AF91D121-9DBC-47F5-951E-0652E8A1FFB8}" type="slidenum">
              <a:rPr lang="ar-SA" altLang="en-US" smtClean="0"/>
              <a:pPr/>
              <a:t>20</a:t>
            </a:fld>
            <a:endParaRPr lang="en-GB" altLang="en-US" smtClean="0"/>
          </a:p>
        </p:txBody>
      </p:sp>
      <p:sp>
        <p:nvSpPr>
          <p:cNvPr id="40963" name="Rectangle 2"/>
          <p:cNvSpPr>
            <a:spLocks noChangeArrowheads="1" noTextEdit="1"/>
          </p:cNvSpPr>
          <p:nvPr>
            <p:ph type="sldImg"/>
          </p:nvPr>
        </p:nvSpPr>
        <p:spPr>
          <a:solidFill>
            <a:srgbClr val="FFFFFF"/>
          </a:solidFill>
          <a:ln/>
        </p:spPr>
      </p:sp>
      <p:sp>
        <p:nvSpPr>
          <p:cNvPr id="40964" name="Rectangle 3"/>
          <p:cNvSpPr>
            <a:spLocks noChangeArrowheads="1"/>
          </p:cNvSpPr>
          <p:nvPr>
            <p:ph type="body" idx="1"/>
          </p:nvPr>
        </p:nvSpPr>
        <p:spPr>
          <a:solidFill>
            <a:srgbClr val="FFFFFF"/>
          </a:solidFill>
          <a:ln>
            <a:solidFill>
              <a:srgbClr val="000000"/>
            </a:solidFill>
          </a:ln>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995311B9-D42E-4B27-9176-6FF4065F4619}" type="slidenum">
              <a:rPr lang="ar-SA" altLang="en-US" smtClean="0"/>
              <a:pPr/>
              <a:t>21</a:t>
            </a:fld>
            <a:endParaRPr lang="en-GB" altLang="en-US" smtClean="0"/>
          </a:p>
        </p:txBody>
      </p:sp>
      <p:sp>
        <p:nvSpPr>
          <p:cNvPr id="41987" name="Rectangle 2"/>
          <p:cNvSpPr>
            <a:spLocks noChangeArrowheads="1" noTextEdit="1"/>
          </p:cNvSpPr>
          <p:nvPr>
            <p:ph type="sldImg"/>
          </p:nvPr>
        </p:nvSpPr>
        <p:spPr>
          <a:solidFill>
            <a:srgbClr val="FFFFFF"/>
          </a:solidFill>
          <a:ln/>
        </p:spPr>
      </p:sp>
      <p:sp>
        <p:nvSpPr>
          <p:cNvPr id="41988" name="Rectangle 3"/>
          <p:cNvSpPr>
            <a:spLocks noChangeArrowheads="1"/>
          </p:cNvSpPr>
          <p:nvPr>
            <p:ph type="body" idx="1"/>
          </p:nvPr>
        </p:nvSpPr>
        <p:spPr>
          <a:solidFill>
            <a:srgbClr val="FFFFFF"/>
          </a:solidFill>
          <a:ln>
            <a:solidFill>
              <a:srgbClr val="000000"/>
            </a:solidFill>
          </a:ln>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7DE866D5-4089-4C72-B4D1-E7BBF86E2E56}" type="slidenum">
              <a:rPr lang="ar-SA" altLang="en-US" smtClean="0"/>
              <a:pPr/>
              <a:t>22</a:t>
            </a:fld>
            <a:endParaRPr lang="en-GB" altLang="en-US" smtClean="0"/>
          </a:p>
        </p:txBody>
      </p:sp>
      <p:sp>
        <p:nvSpPr>
          <p:cNvPr id="43011" name="Rectangle 2"/>
          <p:cNvSpPr>
            <a:spLocks noChangeArrowheads="1" noTextEdit="1"/>
          </p:cNvSpPr>
          <p:nvPr>
            <p:ph type="sldImg"/>
          </p:nvPr>
        </p:nvSpPr>
        <p:spPr>
          <a:solidFill>
            <a:srgbClr val="FFFFFF"/>
          </a:solidFill>
          <a:ln/>
        </p:spPr>
      </p:sp>
      <p:sp>
        <p:nvSpPr>
          <p:cNvPr id="43012" name="Rectangle 3"/>
          <p:cNvSpPr>
            <a:spLocks noChangeArrowheads="1"/>
          </p:cNvSpPr>
          <p:nvPr>
            <p:ph type="body" idx="1"/>
          </p:nvPr>
        </p:nvSpPr>
        <p:spPr>
          <a:solidFill>
            <a:srgbClr val="FFFFFF"/>
          </a:solidFill>
          <a:ln>
            <a:solidFill>
              <a:srgbClr val="000000"/>
            </a:solidFill>
          </a:ln>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8E4448C6-954E-4EF4-A4F1-9FD331DB24D2}" type="slidenum">
              <a:rPr lang="ar-SA" altLang="en-US" smtClean="0"/>
              <a:pPr/>
              <a:t>23</a:t>
            </a:fld>
            <a:endParaRPr lang="en-GB" altLang="en-US" smtClean="0"/>
          </a:p>
        </p:txBody>
      </p:sp>
      <p:sp>
        <p:nvSpPr>
          <p:cNvPr id="44035" name="Rectangle 2"/>
          <p:cNvSpPr>
            <a:spLocks noChangeArrowheads="1" noTextEdit="1"/>
          </p:cNvSpPr>
          <p:nvPr>
            <p:ph type="sldImg"/>
          </p:nvPr>
        </p:nvSpPr>
        <p:spPr>
          <a:solidFill>
            <a:srgbClr val="FFFFFF"/>
          </a:solidFill>
          <a:ln/>
        </p:spPr>
      </p:sp>
      <p:sp>
        <p:nvSpPr>
          <p:cNvPr id="44036" name="Rectangle 3"/>
          <p:cNvSpPr>
            <a:spLocks noChangeArrowheads="1"/>
          </p:cNvSpPr>
          <p:nvPr>
            <p:ph type="body" idx="1"/>
          </p:nvPr>
        </p:nvSpPr>
        <p:spPr>
          <a:solidFill>
            <a:srgbClr val="FFFFFF"/>
          </a:solidFill>
          <a:ln>
            <a:solidFill>
              <a:srgbClr val="000000"/>
            </a:solidFill>
          </a:ln>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FA690CE7-E07B-445F-B3D3-59A611F32BD4}" type="slidenum">
              <a:rPr lang="ar-SA" altLang="en-US" smtClean="0"/>
              <a:pPr/>
              <a:t>24</a:t>
            </a:fld>
            <a:endParaRPr lang="en-GB" altLang="en-US" smtClean="0"/>
          </a:p>
        </p:txBody>
      </p:sp>
      <p:sp>
        <p:nvSpPr>
          <p:cNvPr id="45059" name="Rectangle 2"/>
          <p:cNvSpPr>
            <a:spLocks noChangeArrowheads="1" noTextEdit="1"/>
          </p:cNvSpPr>
          <p:nvPr>
            <p:ph type="sldImg"/>
          </p:nvPr>
        </p:nvSpPr>
        <p:spPr>
          <a:solidFill>
            <a:srgbClr val="FFFFFF"/>
          </a:solidFill>
          <a:ln/>
        </p:spPr>
      </p:sp>
      <p:sp>
        <p:nvSpPr>
          <p:cNvPr id="45060" name="Rectangle 3"/>
          <p:cNvSpPr>
            <a:spLocks noChangeArrowheads="1"/>
          </p:cNvSpPr>
          <p:nvPr>
            <p:ph type="body" idx="1"/>
          </p:nvPr>
        </p:nvSpPr>
        <p:spPr>
          <a:solidFill>
            <a:srgbClr val="FFFFFF"/>
          </a:solidFill>
          <a:ln>
            <a:solidFill>
              <a:srgbClr val="000000"/>
            </a:solidFill>
          </a:ln>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9D807C44-1097-42CA-BFCA-B57F561645C1}" type="slidenum">
              <a:rPr lang="ar-SA" altLang="en-US" smtClean="0"/>
              <a:pPr/>
              <a:t>25</a:t>
            </a:fld>
            <a:endParaRPr lang="en-GB" altLang="en-US" smtClean="0"/>
          </a:p>
        </p:txBody>
      </p:sp>
      <p:sp>
        <p:nvSpPr>
          <p:cNvPr id="46083" name="Rectangle 2"/>
          <p:cNvSpPr>
            <a:spLocks noChangeArrowheads="1" noTextEdit="1"/>
          </p:cNvSpPr>
          <p:nvPr>
            <p:ph type="sldImg"/>
          </p:nvPr>
        </p:nvSpPr>
        <p:spPr>
          <a:solidFill>
            <a:srgbClr val="FFFFFF"/>
          </a:solidFill>
          <a:ln/>
        </p:spPr>
      </p:sp>
      <p:sp>
        <p:nvSpPr>
          <p:cNvPr id="46084" name="Rectangle 3"/>
          <p:cNvSpPr>
            <a:spLocks noChangeArrowheads="1"/>
          </p:cNvSpPr>
          <p:nvPr>
            <p:ph type="body" idx="1"/>
          </p:nvPr>
        </p:nvSpPr>
        <p:spPr>
          <a:solidFill>
            <a:srgbClr val="FFFFFF"/>
          </a:solidFill>
          <a:ln>
            <a:solidFill>
              <a:srgbClr val="000000"/>
            </a:solidFill>
          </a:ln>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E5830B8C-D79B-4D25-A303-D1499A9CB7AB}" type="slidenum">
              <a:rPr lang="ar-SA" altLang="en-US" smtClean="0"/>
              <a:pPr/>
              <a:t>8</a:t>
            </a:fld>
            <a:endParaRPr lang="en-GB" altLang="en-US" smtClean="0"/>
          </a:p>
        </p:txBody>
      </p:sp>
      <p:sp>
        <p:nvSpPr>
          <p:cNvPr id="29699" name="Rectangle 2"/>
          <p:cNvSpPr>
            <a:spLocks noChangeArrowheads="1" noTextEdit="1"/>
          </p:cNvSpPr>
          <p:nvPr>
            <p:ph type="sldImg"/>
          </p:nvPr>
        </p:nvSpPr>
        <p:spPr>
          <a:solidFill>
            <a:srgbClr val="FFFFFF"/>
          </a:solidFill>
          <a:ln/>
        </p:spPr>
      </p:sp>
      <p:sp>
        <p:nvSpPr>
          <p:cNvPr id="29700" name="Rectangle 3"/>
          <p:cNvSpPr>
            <a:spLocks noChangeArrowheads="1"/>
          </p:cNvSpPr>
          <p:nvPr>
            <p:ph type="body" idx="1"/>
          </p:nvPr>
        </p:nvSpPr>
        <p:spPr>
          <a:solidFill>
            <a:srgbClr val="FFFFFF"/>
          </a:solidFill>
          <a:ln>
            <a:solidFill>
              <a:srgbClr val="000000"/>
            </a:solidFill>
          </a:ln>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B932E49A-732A-40C9-89A3-90B58FF99984}" type="slidenum">
              <a:rPr lang="ar-SA" altLang="en-US" smtClean="0"/>
              <a:pPr/>
              <a:t>9</a:t>
            </a:fld>
            <a:endParaRPr lang="en-GB" altLang="en-US" smtClean="0"/>
          </a:p>
        </p:txBody>
      </p:sp>
      <p:sp>
        <p:nvSpPr>
          <p:cNvPr id="30723" name="Rectangle 2"/>
          <p:cNvSpPr>
            <a:spLocks noChangeArrowheads="1" noTextEdit="1"/>
          </p:cNvSpPr>
          <p:nvPr>
            <p:ph type="sldImg"/>
          </p:nvPr>
        </p:nvSpPr>
        <p:spPr>
          <a:solidFill>
            <a:srgbClr val="FFFFFF"/>
          </a:solidFill>
          <a:ln/>
        </p:spPr>
      </p:sp>
      <p:sp>
        <p:nvSpPr>
          <p:cNvPr id="30724" name="Rectangle 3"/>
          <p:cNvSpPr>
            <a:spLocks noChangeArrowheads="1"/>
          </p:cNvSpPr>
          <p:nvPr>
            <p:ph type="body" idx="1"/>
          </p:nvPr>
        </p:nvSpPr>
        <p:spPr>
          <a:solidFill>
            <a:srgbClr val="FFFFFF"/>
          </a:solidFill>
          <a:ln>
            <a:solidFill>
              <a:srgbClr val="000000"/>
            </a:solidFill>
          </a:ln>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09FF9D89-3BDC-4D59-9E8C-A98E8F6075D2}" type="slidenum">
              <a:rPr lang="ar-SA" altLang="en-US" smtClean="0"/>
              <a:pPr/>
              <a:t>10</a:t>
            </a:fld>
            <a:endParaRPr lang="en-GB" altLang="en-US" smtClean="0"/>
          </a:p>
        </p:txBody>
      </p:sp>
      <p:sp>
        <p:nvSpPr>
          <p:cNvPr id="31747" name="Rectangle 2"/>
          <p:cNvSpPr>
            <a:spLocks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99E469EB-B0C7-4CF4-81C1-CC5DAE2F58AE}" type="slidenum">
              <a:rPr lang="ar-SA" altLang="en-US" smtClean="0"/>
              <a:pPr/>
              <a:t>11</a:t>
            </a:fld>
            <a:endParaRPr lang="en-GB" altLang="en-US" smtClean="0"/>
          </a:p>
        </p:txBody>
      </p:sp>
      <p:sp>
        <p:nvSpPr>
          <p:cNvPr id="32771" name="Rectangle 2"/>
          <p:cNvSpPr>
            <a:spLocks noChangeArrowheads="1" noTextEdit="1"/>
          </p:cNvSpPr>
          <p:nvPr>
            <p:ph type="sldImg"/>
          </p:nvPr>
        </p:nvSpPr>
        <p:spPr>
          <a:solidFill>
            <a:srgbClr val="FFFFFF"/>
          </a:solidFill>
          <a:ln/>
        </p:spPr>
      </p:sp>
      <p:sp>
        <p:nvSpPr>
          <p:cNvPr id="32772" name="Rectangle 3"/>
          <p:cNvSpPr>
            <a:spLocks noChangeArrowheads="1"/>
          </p:cNvSpPr>
          <p:nvPr>
            <p:ph type="body" idx="1"/>
          </p:nvPr>
        </p:nvSpPr>
        <p:spPr>
          <a:solidFill>
            <a:srgbClr val="FFFFFF"/>
          </a:solidFill>
          <a:ln>
            <a:solidFill>
              <a:srgbClr val="000000"/>
            </a:solidFill>
          </a:ln>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9BF5A663-1F37-495B-ADDA-F237207F12D6}" type="slidenum">
              <a:rPr lang="ar-SA" altLang="en-US" smtClean="0"/>
              <a:pPr/>
              <a:t>13</a:t>
            </a:fld>
            <a:endParaRPr lang="en-GB" altLang="en-US" smtClean="0"/>
          </a:p>
        </p:txBody>
      </p:sp>
      <p:sp>
        <p:nvSpPr>
          <p:cNvPr id="33795" name="Rectangle 2"/>
          <p:cNvSpPr>
            <a:spLocks noChangeArrowheads="1" noTextEdit="1"/>
          </p:cNvSpPr>
          <p:nvPr>
            <p:ph type="sldImg"/>
          </p:nvPr>
        </p:nvSpPr>
        <p:spPr>
          <a:solidFill>
            <a:srgbClr val="FFFFFF"/>
          </a:solidFill>
          <a:ln/>
        </p:spPr>
      </p:sp>
      <p:sp>
        <p:nvSpPr>
          <p:cNvPr id="33796" name="Rectangle 3"/>
          <p:cNvSpPr>
            <a:spLocks noChangeArrowheads="1"/>
          </p:cNvSpPr>
          <p:nvPr>
            <p:ph type="body" idx="1"/>
          </p:nvPr>
        </p:nvSpPr>
        <p:spPr>
          <a:solidFill>
            <a:srgbClr val="FFFFFF"/>
          </a:solidFill>
          <a:ln>
            <a:solidFill>
              <a:srgbClr val="000000"/>
            </a:solidFill>
          </a:ln>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91A62A07-7E7F-47D2-B37D-EE2F1D7D9BB3}" type="slidenum">
              <a:rPr lang="ar-SA" altLang="en-US" smtClean="0"/>
              <a:pPr/>
              <a:t>14</a:t>
            </a:fld>
            <a:endParaRPr lang="en-GB" altLang="en-US" smtClean="0"/>
          </a:p>
        </p:txBody>
      </p:sp>
      <p:sp>
        <p:nvSpPr>
          <p:cNvPr id="34819" name="Rectangle 2"/>
          <p:cNvSpPr>
            <a:spLocks noChangeArrowheads="1" noTextEdit="1"/>
          </p:cNvSpPr>
          <p:nvPr>
            <p:ph type="sldImg"/>
          </p:nvPr>
        </p:nvSpPr>
        <p:spPr>
          <a:solidFill>
            <a:srgbClr val="FFFFFF"/>
          </a:solidFill>
          <a:ln/>
        </p:spPr>
      </p:sp>
      <p:sp>
        <p:nvSpPr>
          <p:cNvPr id="34820" name="Rectangle 3"/>
          <p:cNvSpPr>
            <a:spLocks noChangeArrowheads="1"/>
          </p:cNvSpPr>
          <p:nvPr>
            <p:ph type="body" idx="1"/>
          </p:nvPr>
        </p:nvSpPr>
        <p:spPr>
          <a:solidFill>
            <a:srgbClr val="FFFFFF"/>
          </a:solidFill>
          <a:ln>
            <a:solidFill>
              <a:srgbClr val="000000"/>
            </a:solidFill>
          </a:ln>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E6303423-E53F-4FA3-914D-C207D8DE8A7E}" type="slidenum">
              <a:rPr lang="ar-SA" altLang="en-US" smtClean="0"/>
              <a:pPr/>
              <a:t>15</a:t>
            </a:fld>
            <a:endParaRPr lang="en-GB" altLang="en-US" smtClean="0"/>
          </a:p>
        </p:txBody>
      </p:sp>
      <p:sp>
        <p:nvSpPr>
          <p:cNvPr id="35843" name="Rectangle 2"/>
          <p:cNvSpPr>
            <a:spLocks noChangeArrowheads="1" noTextEdit="1"/>
          </p:cNvSpPr>
          <p:nvPr>
            <p:ph type="sldImg"/>
          </p:nvPr>
        </p:nvSpPr>
        <p:spPr>
          <a:solidFill>
            <a:srgbClr val="FFFFFF"/>
          </a:solidFill>
          <a:ln/>
        </p:spPr>
      </p:sp>
      <p:sp>
        <p:nvSpPr>
          <p:cNvPr id="35844" name="Rectangle 3"/>
          <p:cNvSpPr>
            <a:spLocks noChangeArrowheads="1"/>
          </p:cNvSpPr>
          <p:nvPr>
            <p:ph type="body" idx="1"/>
          </p:nvPr>
        </p:nvSpPr>
        <p:spPr>
          <a:solidFill>
            <a:srgbClr val="FFFFFF"/>
          </a:solidFill>
          <a:ln>
            <a:solidFill>
              <a:srgbClr val="000000"/>
            </a:solidFill>
          </a:ln>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827E6290-63D4-4CF3-9213-EB6753236C85}" type="slidenum">
              <a:rPr lang="ar-SA" altLang="en-US" smtClean="0"/>
              <a:pPr/>
              <a:t>16</a:t>
            </a:fld>
            <a:endParaRPr lang="en-GB" altLang="en-US" smtClean="0"/>
          </a:p>
        </p:txBody>
      </p:sp>
      <p:sp>
        <p:nvSpPr>
          <p:cNvPr id="36867" name="Rectangle 2"/>
          <p:cNvSpPr>
            <a:spLocks noChangeArrowheads="1" noTextEdit="1"/>
          </p:cNvSpPr>
          <p:nvPr>
            <p:ph type="sldImg"/>
          </p:nvPr>
        </p:nvSpPr>
        <p:spPr>
          <a:solidFill>
            <a:srgbClr val="FFFFFF"/>
          </a:solidFill>
          <a:ln/>
        </p:spPr>
      </p:sp>
      <p:sp>
        <p:nvSpPr>
          <p:cNvPr id="36868" name="Rectangle 3"/>
          <p:cNvSpPr>
            <a:spLocks noChangeArrowheads="1"/>
          </p:cNvSpPr>
          <p:nvPr>
            <p:ph type="body" idx="1"/>
          </p:nvPr>
        </p:nvSpPr>
        <p:spPr>
          <a:solidFill>
            <a:srgbClr val="FFFFFF"/>
          </a:solidFill>
          <a:ln>
            <a:solidFill>
              <a:srgbClr val="000000"/>
            </a:solidFill>
          </a:ln>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GB"/>
          </a:p>
        </p:txBody>
      </p:sp>
      <p:sp>
        <p:nvSpPr>
          <p:cNvPr id="6" name="Rectangle 13"/>
          <p:cNvSpPr>
            <a:spLocks noGrp="1" noChangeArrowheads="1"/>
          </p:cNvSpPr>
          <p:nvPr>
            <p:ph type="sldNum" sz="quarter" idx="12"/>
          </p:nvPr>
        </p:nvSpPr>
        <p:spPr>
          <a:ln/>
        </p:spPr>
        <p:txBody>
          <a:bodyPr/>
          <a:lstStyle>
            <a:lvl1pPr>
              <a:defRPr/>
            </a:lvl1pPr>
          </a:lstStyle>
          <a:p>
            <a:pPr>
              <a:defRPr/>
            </a:pPr>
            <a:fld id="{D60AA45D-409F-4C8B-B839-0C6A322D0ACE}" type="slidenum">
              <a:rPr lang="ar-SA"/>
              <a:pPr>
                <a:defRPr/>
              </a:pPr>
              <a:t>‹#›</a:t>
            </a:fld>
            <a:endParaRPr lang="en-US"/>
          </a:p>
        </p:txBody>
      </p:sp>
    </p:spTree>
    <p:extLst>
      <p:ext uri="{BB962C8B-B14F-4D97-AF65-F5344CB8AC3E}">
        <p14:creationId xmlns:p14="http://schemas.microsoft.com/office/powerpoint/2010/main" val="1583968138"/>
      </p:ext>
    </p:extLst>
  </p:cSld>
  <p:clrMapOvr>
    <a:masterClrMapping/>
  </p:clrMapOvr>
  <p:transition spd="slow">
    <p:blinds/>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88250" y="617538"/>
            <a:ext cx="2112963" cy="5514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46188" y="617538"/>
            <a:ext cx="6189662" cy="5514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GB"/>
          </a:p>
        </p:txBody>
      </p:sp>
      <p:sp>
        <p:nvSpPr>
          <p:cNvPr id="6" name="Rectangle 13"/>
          <p:cNvSpPr>
            <a:spLocks noGrp="1" noChangeArrowheads="1"/>
          </p:cNvSpPr>
          <p:nvPr>
            <p:ph type="sldNum" sz="quarter" idx="12"/>
          </p:nvPr>
        </p:nvSpPr>
        <p:spPr>
          <a:ln/>
        </p:spPr>
        <p:txBody>
          <a:bodyPr/>
          <a:lstStyle>
            <a:lvl1pPr>
              <a:defRPr/>
            </a:lvl1pPr>
          </a:lstStyle>
          <a:p>
            <a:pPr>
              <a:defRPr/>
            </a:pPr>
            <a:fld id="{2F39A000-B5C8-4503-872C-7AA764A630C3}" type="slidenum">
              <a:rPr lang="ar-SA"/>
              <a:pPr>
                <a:defRPr/>
              </a:pPr>
              <a:t>‹#›</a:t>
            </a:fld>
            <a:endParaRPr lang="en-US"/>
          </a:p>
        </p:txBody>
      </p:sp>
    </p:spTree>
    <p:extLst>
      <p:ext uri="{BB962C8B-B14F-4D97-AF65-F5344CB8AC3E}">
        <p14:creationId xmlns:p14="http://schemas.microsoft.com/office/powerpoint/2010/main" val="2036116404"/>
      </p:ext>
    </p:extLst>
  </p:cSld>
  <p:clrMapOvr>
    <a:masterClrMapping/>
  </p:clrMapOvr>
  <p:transition spd="slow">
    <p:blinds/>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GB"/>
          </a:p>
        </p:txBody>
      </p:sp>
      <p:sp>
        <p:nvSpPr>
          <p:cNvPr id="6" name="Rectangle 13"/>
          <p:cNvSpPr>
            <a:spLocks noGrp="1" noChangeArrowheads="1"/>
          </p:cNvSpPr>
          <p:nvPr>
            <p:ph type="sldNum" sz="quarter" idx="12"/>
          </p:nvPr>
        </p:nvSpPr>
        <p:spPr>
          <a:ln/>
        </p:spPr>
        <p:txBody>
          <a:bodyPr/>
          <a:lstStyle>
            <a:lvl1pPr>
              <a:defRPr/>
            </a:lvl1pPr>
          </a:lstStyle>
          <a:p>
            <a:pPr>
              <a:defRPr/>
            </a:pPr>
            <a:fld id="{9C94F354-9124-484F-8F03-749C6E351C2B}" type="slidenum">
              <a:rPr lang="ar-SA"/>
              <a:pPr>
                <a:defRPr/>
              </a:pPr>
              <a:t>‹#›</a:t>
            </a:fld>
            <a:endParaRPr lang="en-US"/>
          </a:p>
        </p:txBody>
      </p:sp>
    </p:spTree>
    <p:extLst>
      <p:ext uri="{BB962C8B-B14F-4D97-AF65-F5344CB8AC3E}">
        <p14:creationId xmlns:p14="http://schemas.microsoft.com/office/powerpoint/2010/main" val="3658774776"/>
      </p:ext>
    </p:extLst>
  </p:cSld>
  <p:clrMapOvr>
    <a:masterClrMapping/>
  </p:clrMapOvr>
  <p:transition spd="slow">
    <p:blinds/>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81113" y="2017713"/>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567363" y="2017713"/>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GB"/>
          </a:p>
        </p:txBody>
      </p:sp>
      <p:sp>
        <p:nvSpPr>
          <p:cNvPr id="7" name="Rectangle 13"/>
          <p:cNvSpPr>
            <a:spLocks noGrp="1" noChangeArrowheads="1"/>
          </p:cNvSpPr>
          <p:nvPr>
            <p:ph type="sldNum" sz="quarter" idx="12"/>
          </p:nvPr>
        </p:nvSpPr>
        <p:spPr>
          <a:ln/>
        </p:spPr>
        <p:txBody>
          <a:bodyPr/>
          <a:lstStyle>
            <a:lvl1pPr>
              <a:defRPr/>
            </a:lvl1pPr>
          </a:lstStyle>
          <a:p>
            <a:pPr>
              <a:defRPr/>
            </a:pPr>
            <a:fld id="{440CF34B-B9DD-44B3-98E8-A82F18B58349}" type="slidenum">
              <a:rPr lang="ar-SA"/>
              <a:pPr>
                <a:defRPr/>
              </a:pPr>
              <a:t>‹#›</a:t>
            </a:fld>
            <a:endParaRPr lang="en-US"/>
          </a:p>
        </p:txBody>
      </p:sp>
    </p:spTree>
    <p:extLst>
      <p:ext uri="{BB962C8B-B14F-4D97-AF65-F5344CB8AC3E}">
        <p14:creationId xmlns:p14="http://schemas.microsoft.com/office/powerpoint/2010/main" val="4120263740"/>
      </p:ext>
    </p:extLst>
  </p:cSld>
  <p:clrMapOvr>
    <a:masterClrMapping/>
  </p:clrMapOvr>
  <p:transition spd="slow">
    <p:blinds/>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GB"/>
          </a:p>
        </p:txBody>
      </p:sp>
      <p:sp>
        <p:nvSpPr>
          <p:cNvPr id="8" name="Rectangle 12"/>
          <p:cNvSpPr>
            <a:spLocks noGrp="1" noChangeArrowheads="1"/>
          </p:cNvSpPr>
          <p:nvPr>
            <p:ph type="ftr" sz="quarter" idx="11"/>
          </p:nvPr>
        </p:nvSpPr>
        <p:spPr>
          <a:ln/>
        </p:spPr>
        <p:txBody>
          <a:bodyPr/>
          <a:lstStyle>
            <a:lvl1pPr>
              <a:defRPr/>
            </a:lvl1pPr>
          </a:lstStyle>
          <a:p>
            <a:pPr>
              <a:defRPr/>
            </a:pPr>
            <a:endParaRPr lang="en-GB"/>
          </a:p>
        </p:txBody>
      </p:sp>
      <p:sp>
        <p:nvSpPr>
          <p:cNvPr id="9" name="Rectangle 13"/>
          <p:cNvSpPr>
            <a:spLocks noGrp="1" noChangeArrowheads="1"/>
          </p:cNvSpPr>
          <p:nvPr>
            <p:ph type="sldNum" sz="quarter" idx="12"/>
          </p:nvPr>
        </p:nvSpPr>
        <p:spPr>
          <a:ln/>
        </p:spPr>
        <p:txBody>
          <a:bodyPr/>
          <a:lstStyle>
            <a:lvl1pPr>
              <a:defRPr/>
            </a:lvl1pPr>
          </a:lstStyle>
          <a:p>
            <a:pPr>
              <a:defRPr/>
            </a:pPr>
            <a:fld id="{E264B6FF-2453-459E-9EF5-BD3C822588C8}" type="slidenum">
              <a:rPr lang="ar-SA"/>
              <a:pPr>
                <a:defRPr/>
              </a:pPr>
              <a:t>‹#›</a:t>
            </a:fld>
            <a:endParaRPr lang="en-US"/>
          </a:p>
        </p:txBody>
      </p:sp>
    </p:spTree>
    <p:extLst>
      <p:ext uri="{BB962C8B-B14F-4D97-AF65-F5344CB8AC3E}">
        <p14:creationId xmlns:p14="http://schemas.microsoft.com/office/powerpoint/2010/main" val="2379854519"/>
      </p:ext>
    </p:extLst>
  </p:cSld>
  <p:clrMapOvr>
    <a:masterClrMapping/>
  </p:clrMapOvr>
  <p:transition spd="slow">
    <p:blinds/>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GB"/>
          </a:p>
        </p:txBody>
      </p:sp>
      <p:sp>
        <p:nvSpPr>
          <p:cNvPr id="4" name="Rectangle 12"/>
          <p:cNvSpPr>
            <a:spLocks noGrp="1" noChangeArrowheads="1"/>
          </p:cNvSpPr>
          <p:nvPr>
            <p:ph type="ftr" sz="quarter" idx="11"/>
          </p:nvPr>
        </p:nvSpPr>
        <p:spPr>
          <a:ln/>
        </p:spPr>
        <p:txBody>
          <a:bodyPr/>
          <a:lstStyle>
            <a:lvl1pPr>
              <a:defRPr/>
            </a:lvl1pPr>
          </a:lstStyle>
          <a:p>
            <a:pPr>
              <a:defRPr/>
            </a:pPr>
            <a:endParaRPr lang="en-GB"/>
          </a:p>
        </p:txBody>
      </p:sp>
      <p:sp>
        <p:nvSpPr>
          <p:cNvPr id="5" name="Rectangle 13"/>
          <p:cNvSpPr>
            <a:spLocks noGrp="1" noChangeArrowheads="1"/>
          </p:cNvSpPr>
          <p:nvPr>
            <p:ph type="sldNum" sz="quarter" idx="12"/>
          </p:nvPr>
        </p:nvSpPr>
        <p:spPr>
          <a:ln/>
        </p:spPr>
        <p:txBody>
          <a:bodyPr/>
          <a:lstStyle>
            <a:lvl1pPr>
              <a:defRPr/>
            </a:lvl1pPr>
          </a:lstStyle>
          <a:p>
            <a:pPr>
              <a:defRPr/>
            </a:pPr>
            <a:fld id="{98DA7999-C732-46B2-90D9-F07C708412F8}" type="slidenum">
              <a:rPr lang="ar-SA"/>
              <a:pPr>
                <a:defRPr/>
              </a:pPr>
              <a:t>‹#›</a:t>
            </a:fld>
            <a:endParaRPr lang="en-US"/>
          </a:p>
        </p:txBody>
      </p:sp>
    </p:spTree>
    <p:extLst>
      <p:ext uri="{BB962C8B-B14F-4D97-AF65-F5344CB8AC3E}">
        <p14:creationId xmlns:p14="http://schemas.microsoft.com/office/powerpoint/2010/main" val="1781108278"/>
      </p:ext>
    </p:extLst>
  </p:cSld>
  <p:clrMapOvr>
    <a:masterClrMapping/>
  </p:clrMapOvr>
  <p:transition spd="slow">
    <p:blinds/>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GB"/>
          </a:p>
        </p:txBody>
      </p:sp>
      <p:sp>
        <p:nvSpPr>
          <p:cNvPr id="3" name="Rectangle 12"/>
          <p:cNvSpPr>
            <a:spLocks noGrp="1" noChangeArrowheads="1"/>
          </p:cNvSpPr>
          <p:nvPr>
            <p:ph type="ftr" sz="quarter" idx="11"/>
          </p:nvPr>
        </p:nvSpPr>
        <p:spPr>
          <a:ln/>
        </p:spPr>
        <p:txBody>
          <a:bodyPr/>
          <a:lstStyle>
            <a:lvl1pPr>
              <a:defRPr/>
            </a:lvl1pPr>
          </a:lstStyle>
          <a:p>
            <a:pPr>
              <a:defRPr/>
            </a:pPr>
            <a:endParaRPr lang="en-GB"/>
          </a:p>
        </p:txBody>
      </p:sp>
      <p:sp>
        <p:nvSpPr>
          <p:cNvPr id="4" name="Rectangle 13"/>
          <p:cNvSpPr>
            <a:spLocks noGrp="1" noChangeArrowheads="1"/>
          </p:cNvSpPr>
          <p:nvPr>
            <p:ph type="sldNum" sz="quarter" idx="12"/>
          </p:nvPr>
        </p:nvSpPr>
        <p:spPr>
          <a:ln/>
        </p:spPr>
        <p:txBody>
          <a:bodyPr/>
          <a:lstStyle>
            <a:lvl1pPr>
              <a:defRPr/>
            </a:lvl1pPr>
          </a:lstStyle>
          <a:p>
            <a:pPr>
              <a:defRPr/>
            </a:pPr>
            <a:fld id="{04FC9A53-FD58-4FB8-9DB9-1495893F2EFF}" type="slidenum">
              <a:rPr lang="ar-SA"/>
              <a:pPr>
                <a:defRPr/>
              </a:pPr>
              <a:t>‹#›</a:t>
            </a:fld>
            <a:endParaRPr lang="en-US"/>
          </a:p>
        </p:txBody>
      </p:sp>
    </p:spTree>
    <p:extLst>
      <p:ext uri="{BB962C8B-B14F-4D97-AF65-F5344CB8AC3E}">
        <p14:creationId xmlns:p14="http://schemas.microsoft.com/office/powerpoint/2010/main" val="952645719"/>
      </p:ext>
    </p:extLst>
  </p:cSld>
  <p:clrMapOvr>
    <a:masterClrMapping/>
  </p:clrMapOvr>
  <p:transition spd="slow">
    <p:blinds/>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GB"/>
          </a:p>
        </p:txBody>
      </p:sp>
      <p:sp>
        <p:nvSpPr>
          <p:cNvPr id="7" name="Rectangle 13"/>
          <p:cNvSpPr>
            <a:spLocks noGrp="1" noChangeArrowheads="1"/>
          </p:cNvSpPr>
          <p:nvPr>
            <p:ph type="sldNum" sz="quarter" idx="12"/>
          </p:nvPr>
        </p:nvSpPr>
        <p:spPr>
          <a:ln/>
        </p:spPr>
        <p:txBody>
          <a:bodyPr/>
          <a:lstStyle>
            <a:lvl1pPr>
              <a:defRPr/>
            </a:lvl1pPr>
          </a:lstStyle>
          <a:p>
            <a:pPr>
              <a:defRPr/>
            </a:pPr>
            <a:fld id="{96117528-786E-41C2-B93F-1EB70BDF1BB9}" type="slidenum">
              <a:rPr lang="ar-SA"/>
              <a:pPr>
                <a:defRPr/>
              </a:pPr>
              <a:t>‹#›</a:t>
            </a:fld>
            <a:endParaRPr lang="en-US"/>
          </a:p>
        </p:txBody>
      </p:sp>
    </p:spTree>
    <p:extLst>
      <p:ext uri="{BB962C8B-B14F-4D97-AF65-F5344CB8AC3E}">
        <p14:creationId xmlns:p14="http://schemas.microsoft.com/office/powerpoint/2010/main" val="1377829449"/>
      </p:ext>
    </p:extLst>
  </p:cSld>
  <p:clrMapOvr>
    <a:masterClrMapping/>
  </p:clrMapOvr>
  <p:transition spd="slow">
    <p:blinds/>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GB"/>
          </a:p>
        </p:txBody>
      </p:sp>
      <p:sp>
        <p:nvSpPr>
          <p:cNvPr id="7" name="Rectangle 13"/>
          <p:cNvSpPr>
            <a:spLocks noGrp="1" noChangeArrowheads="1"/>
          </p:cNvSpPr>
          <p:nvPr>
            <p:ph type="sldNum" sz="quarter" idx="12"/>
          </p:nvPr>
        </p:nvSpPr>
        <p:spPr>
          <a:ln/>
        </p:spPr>
        <p:txBody>
          <a:bodyPr/>
          <a:lstStyle>
            <a:lvl1pPr>
              <a:defRPr/>
            </a:lvl1pPr>
          </a:lstStyle>
          <a:p>
            <a:pPr>
              <a:defRPr/>
            </a:pPr>
            <a:fld id="{19D91179-E324-4A82-BEAB-0BBB82419FC7}" type="slidenum">
              <a:rPr lang="ar-SA"/>
              <a:pPr>
                <a:defRPr/>
              </a:pPr>
              <a:t>‹#›</a:t>
            </a:fld>
            <a:endParaRPr lang="en-US"/>
          </a:p>
        </p:txBody>
      </p:sp>
    </p:spTree>
    <p:extLst>
      <p:ext uri="{BB962C8B-B14F-4D97-AF65-F5344CB8AC3E}">
        <p14:creationId xmlns:p14="http://schemas.microsoft.com/office/powerpoint/2010/main" val="3074219381"/>
      </p:ext>
    </p:extLst>
  </p:cSld>
  <p:clrMapOvr>
    <a:masterClrMapping/>
  </p:clrMapOvr>
  <p:transition spd="slow">
    <p:blinds/>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GB"/>
          </a:p>
        </p:txBody>
      </p:sp>
      <p:sp>
        <p:nvSpPr>
          <p:cNvPr id="6" name="Rectangle 13"/>
          <p:cNvSpPr>
            <a:spLocks noGrp="1" noChangeArrowheads="1"/>
          </p:cNvSpPr>
          <p:nvPr>
            <p:ph type="sldNum" sz="quarter" idx="12"/>
          </p:nvPr>
        </p:nvSpPr>
        <p:spPr>
          <a:ln/>
        </p:spPr>
        <p:txBody>
          <a:bodyPr/>
          <a:lstStyle>
            <a:lvl1pPr>
              <a:defRPr/>
            </a:lvl1pPr>
          </a:lstStyle>
          <a:p>
            <a:pPr>
              <a:defRPr/>
            </a:pPr>
            <a:fld id="{E2ECEA96-DBCD-48EE-8EE6-8973D6B0CC5D}" type="slidenum">
              <a:rPr lang="ar-SA"/>
              <a:pPr>
                <a:defRPr/>
              </a:pPr>
              <a:t>‹#›</a:t>
            </a:fld>
            <a:endParaRPr lang="en-US"/>
          </a:p>
        </p:txBody>
      </p:sp>
    </p:spTree>
    <p:extLst>
      <p:ext uri="{BB962C8B-B14F-4D97-AF65-F5344CB8AC3E}">
        <p14:creationId xmlns:p14="http://schemas.microsoft.com/office/powerpoint/2010/main" val="3167439548"/>
      </p:ext>
    </p:extLst>
  </p:cSld>
  <p:clrMapOvr>
    <a:masterClrMapping/>
  </p:clrMapOvr>
  <p:transition spd="slow">
    <p:blinds/>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52438" y="1098550"/>
            <a:ext cx="474662"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cs typeface="Arial" pitchFamily="34" charset="0"/>
              </a:defRPr>
            </a:lvl1pPr>
            <a:lvl2pPr marL="742950" indent="-285750" eaLnBrk="0" hangingPunct="0">
              <a:defRPr sz="2400">
                <a:solidFill>
                  <a:schemeClr val="tx1"/>
                </a:solidFill>
                <a:latin typeface="Tahoma" pitchFamily="34" charset="0"/>
                <a:cs typeface="Arial" pitchFamily="34" charset="0"/>
              </a:defRPr>
            </a:lvl2pPr>
            <a:lvl3pPr marL="1143000" indent="-228600" eaLnBrk="0" hangingPunct="0">
              <a:defRPr sz="2400">
                <a:solidFill>
                  <a:schemeClr val="tx1"/>
                </a:solidFill>
                <a:latin typeface="Tahoma" pitchFamily="34" charset="0"/>
                <a:cs typeface="Arial" pitchFamily="34" charset="0"/>
              </a:defRPr>
            </a:lvl3pPr>
            <a:lvl4pPr marL="1600200" indent="-228600" eaLnBrk="0" hangingPunct="0">
              <a:defRPr sz="2400">
                <a:solidFill>
                  <a:schemeClr val="tx1"/>
                </a:solidFill>
                <a:latin typeface="Tahoma" pitchFamily="34" charset="0"/>
                <a:cs typeface="Arial" pitchFamily="34" charset="0"/>
              </a:defRPr>
            </a:lvl4pPr>
            <a:lvl5pPr marL="2057400" indent="-228600" eaLnBrk="0" hangingPunct="0">
              <a:defRPr sz="2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2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2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2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2400">
                <a:solidFill>
                  <a:schemeClr val="tx1"/>
                </a:solidFill>
                <a:latin typeface="Tahoma" pitchFamily="34" charset="0"/>
                <a:cs typeface="Arial" pitchFamily="34" charset="0"/>
              </a:defRPr>
            </a:lvl9pPr>
          </a:lstStyle>
          <a:p>
            <a:pPr algn="ctr" rtl="0" eaLnBrk="1" hangingPunct="1">
              <a:defRPr/>
            </a:pPr>
            <a:endParaRPr kumimoji="1" lang="en-US" altLang="ar-EG" smtClean="0"/>
          </a:p>
        </p:txBody>
      </p:sp>
      <p:sp>
        <p:nvSpPr>
          <p:cNvPr id="1027" name="Rectangle 3"/>
          <p:cNvSpPr>
            <a:spLocks noChangeArrowheads="1"/>
          </p:cNvSpPr>
          <p:nvPr/>
        </p:nvSpPr>
        <p:spPr bwMode="ltGray">
          <a:xfrm>
            <a:off x="866775" y="1098550"/>
            <a:ext cx="355600"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cs typeface="Arial" pitchFamily="34" charset="0"/>
              </a:defRPr>
            </a:lvl1pPr>
            <a:lvl2pPr marL="742950" indent="-285750" eaLnBrk="0" hangingPunct="0">
              <a:defRPr sz="2400">
                <a:solidFill>
                  <a:schemeClr val="tx1"/>
                </a:solidFill>
                <a:latin typeface="Tahoma" pitchFamily="34" charset="0"/>
                <a:cs typeface="Arial" pitchFamily="34" charset="0"/>
              </a:defRPr>
            </a:lvl2pPr>
            <a:lvl3pPr marL="1143000" indent="-228600" eaLnBrk="0" hangingPunct="0">
              <a:defRPr sz="2400">
                <a:solidFill>
                  <a:schemeClr val="tx1"/>
                </a:solidFill>
                <a:latin typeface="Tahoma" pitchFamily="34" charset="0"/>
                <a:cs typeface="Arial" pitchFamily="34" charset="0"/>
              </a:defRPr>
            </a:lvl3pPr>
            <a:lvl4pPr marL="1600200" indent="-228600" eaLnBrk="0" hangingPunct="0">
              <a:defRPr sz="2400">
                <a:solidFill>
                  <a:schemeClr val="tx1"/>
                </a:solidFill>
                <a:latin typeface="Tahoma" pitchFamily="34" charset="0"/>
                <a:cs typeface="Arial" pitchFamily="34" charset="0"/>
              </a:defRPr>
            </a:lvl4pPr>
            <a:lvl5pPr marL="2057400" indent="-228600" eaLnBrk="0" hangingPunct="0">
              <a:defRPr sz="2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2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2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2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2400">
                <a:solidFill>
                  <a:schemeClr val="tx1"/>
                </a:solidFill>
                <a:latin typeface="Tahoma" pitchFamily="34" charset="0"/>
                <a:cs typeface="Arial" pitchFamily="34" charset="0"/>
              </a:defRPr>
            </a:lvl9pPr>
          </a:lstStyle>
          <a:p>
            <a:pPr algn="ctr" rtl="0" eaLnBrk="1" hangingPunct="1">
              <a:defRPr/>
            </a:pPr>
            <a:endParaRPr kumimoji="1" lang="en-US" altLang="ar-EG" smtClean="0"/>
          </a:p>
        </p:txBody>
      </p:sp>
      <p:sp>
        <p:nvSpPr>
          <p:cNvPr id="1028" name="Rectangle 4"/>
          <p:cNvSpPr>
            <a:spLocks noChangeArrowheads="1"/>
          </p:cNvSpPr>
          <p:nvPr/>
        </p:nvSpPr>
        <p:spPr bwMode="ltGray">
          <a:xfrm>
            <a:off x="585788" y="1520825"/>
            <a:ext cx="458787"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cs typeface="Arial" pitchFamily="34" charset="0"/>
              </a:defRPr>
            </a:lvl1pPr>
            <a:lvl2pPr marL="742950" indent="-285750" eaLnBrk="0" hangingPunct="0">
              <a:defRPr sz="2400">
                <a:solidFill>
                  <a:schemeClr val="tx1"/>
                </a:solidFill>
                <a:latin typeface="Tahoma" pitchFamily="34" charset="0"/>
                <a:cs typeface="Arial" pitchFamily="34" charset="0"/>
              </a:defRPr>
            </a:lvl2pPr>
            <a:lvl3pPr marL="1143000" indent="-228600" eaLnBrk="0" hangingPunct="0">
              <a:defRPr sz="2400">
                <a:solidFill>
                  <a:schemeClr val="tx1"/>
                </a:solidFill>
                <a:latin typeface="Tahoma" pitchFamily="34" charset="0"/>
                <a:cs typeface="Arial" pitchFamily="34" charset="0"/>
              </a:defRPr>
            </a:lvl3pPr>
            <a:lvl4pPr marL="1600200" indent="-228600" eaLnBrk="0" hangingPunct="0">
              <a:defRPr sz="2400">
                <a:solidFill>
                  <a:schemeClr val="tx1"/>
                </a:solidFill>
                <a:latin typeface="Tahoma" pitchFamily="34" charset="0"/>
                <a:cs typeface="Arial" pitchFamily="34" charset="0"/>
              </a:defRPr>
            </a:lvl4pPr>
            <a:lvl5pPr marL="2057400" indent="-228600" eaLnBrk="0" hangingPunct="0">
              <a:defRPr sz="2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2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2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2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2400">
                <a:solidFill>
                  <a:schemeClr val="tx1"/>
                </a:solidFill>
                <a:latin typeface="Tahoma" pitchFamily="34" charset="0"/>
                <a:cs typeface="Arial" pitchFamily="34" charset="0"/>
              </a:defRPr>
            </a:lvl9pPr>
          </a:lstStyle>
          <a:p>
            <a:pPr algn="ctr" rtl="0" eaLnBrk="1" hangingPunct="1">
              <a:defRPr/>
            </a:pPr>
            <a:endParaRPr kumimoji="1" lang="en-US" altLang="ar-EG" smtClean="0"/>
          </a:p>
        </p:txBody>
      </p:sp>
      <p:sp>
        <p:nvSpPr>
          <p:cNvPr id="1029" name="Rectangle 5"/>
          <p:cNvSpPr>
            <a:spLocks noChangeArrowheads="1"/>
          </p:cNvSpPr>
          <p:nvPr/>
        </p:nvSpPr>
        <p:spPr bwMode="ltGray">
          <a:xfrm>
            <a:off x="987425" y="1520825"/>
            <a:ext cx="398463"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cs typeface="Arial" pitchFamily="34" charset="0"/>
              </a:defRPr>
            </a:lvl1pPr>
            <a:lvl2pPr marL="742950" indent="-285750" eaLnBrk="0" hangingPunct="0">
              <a:defRPr sz="2400">
                <a:solidFill>
                  <a:schemeClr val="tx1"/>
                </a:solidFill>
                <a:latin typeface="Tahoma" pitchFamily="34" charset="0"/>
                <a:cs typeface="Arial" pitchFamily="34" charset="0"/>
              </a:defRPr>
            </a:lvl2pPr>
            <a:lvl3pPr marL="1143000" indent="-228600" eaLnBrk="0" hangingPunct="0">
              <a:defRPr sz="2400">
                <a:solidFill>
                  <a:schemeClr val="tx1"/>
                </a:solidFill>
                <a:latin typeface="Tahoma" pitchFamily="34" charset="0"/>
                <a:cs typeface="Arial" pitchFamily="34" charset="0"/>
              </a:defRPr>
            </a:lvl3pPr>
            <a:lvl4pPr marL="1600200" indent="-228600" eaLnBrk="0" hangingPunct="0">
              <a:defRPr sz="2400">
                <a:solidFill>
                  <a:schemeClr val="tx1"/>
                </a:solidFill>
                <a:latin typeface="Tahoma" pitchFamily="34" charset="0"/>
                <a:cs typeface="Arial" pitchFamily="34" charset="0"/>
              </a:defRPr>
            </a:lvl4pPr>
            <a:lvl5pPr marL="2057400" indent="-228600" eaLnBrk="0" hangingPunct="0">
              <a:defRPr sz="2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2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2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2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2400">
                <a:solidFill>
                  <a:schemeClr val="tx1"/>
                </a:solidFill>
                <a:latin typeface="Tahoma" pitchFamily="34" charset="0"/>
                <a:cs typeface="Arial" pitchFamily="34" charset="0"/>
              </a:defRPr>
            </a:lvl9pPr>
          </a:lstStyle>
          <a:p>
            <a:pPr algn="ctr" rtl="0" eaLnBrk="1" hangingPunct="1">
              <a:defRPr/>
            </a:pPr>
            <a:endParaRPr kumimoji="1" lang="en-US" altLang="ar-EG" smtClean="0"/>
          </a:p>
        </p:txBody>
      </p:sp>
      <p:sp>
        <p:nvSpPr>
          <p:cNvPr id="1030" name="Rectangle 6"/>
          <p:cNvSpPr>
            <a:spLocks noChangeArrowheads="1"/>
          </p:cNvSpPr>
          <p:nvPr/>
        </p:nvSpPr>
        <p:spPr bwMode="ltGray">
          <a:xfrm>
            <a:off x="138113" y="1447800"/>
            <a:ext cx="606425"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cs typeface="Arial" pitchFamily="34" charset="0"/>
              </a:defRPr>
            </a:lvl1pPr>
            <a:lvl2pPr marL="742950" indent="-285750" eaLnBrk="0" hangingPunct="0">
              <a:defRPr sz="2400">
                <a:solidFill>
                  <a:schemeClr val="tx1"/>
                </a:solidFill>
                <a:latin typeface="Tahoma" pitchFamily="34" charset="0"/>
                <a:cs typeface="Arial" pitchFamily="34" charset="0"/>
              </a:defRPr>
            </a:lvl2pPr>
            <a:lvl3pPr marL="1143000" indent="-228600" eaLnBrk="0" hangingPunct="0">
              <a:defRPr sz="2400">
                <a:solidFill>
                  <a:schemeClr val="tx1"/>
                </a:solidFill>
                <a:latin typeface="Tahoma" pitchFamily="34" charset="0"/>
                <a:cs typeface="Arial" pitchFamily="34" charset="0"/>
              </a:defRPr>
            </a:lvl3pPr>
            <a:lvl4pPr marL="1600200" indent="-228600" eaLnBrk="0" hangingPunct="0">
              <a:defRPr sz="2400">
                <a:solidFill>
                  <a:schemeClr val="tx1"/>
                </a:solidFill>
                <a:latin typeface="Tahoma" pitchFamily="34" charset="0"/>
                <a:cs typeface="Arial" pitchFamily="34" charset="0"/>
              </a:defRPr>
            </a:lvl4pPr>
            <a:lvl5pPr marL="2057400" indent="-228600" eaLnBrk="0" hangingPunct="0">
              <a:defRPr sz="2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2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2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2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2400">
                <a:solidFill>
                  <a:schemeClr val="tx1"/>
                </a:solidFill>
                <a:latin typeface="Tahoma" pitchFamily="34" charset="0"/>
                <a:cs typeface="Arial" pitchFamily="34" charset="0"/>
              </a:defRPr>
            </a:lvl9pPr>
          </a:lstStyle>
          <a:p>
            <a:pPr algn="ctr" rtl="0" eaLnBrk="1" hangingPunct="1">
              <a:defRPr/>
            </a:pPr>
            <a:endParaRPr kumimoji="1" lang="en-US" altLang="ar-EG" smtClean="0"/>
          </a:p>
        </p:txBody>
      </p:sp>
      <p:sp>
        <p:nvSpPr>
          <p:cNvPr id="1031" name="Rectangle 7"/>
          <p:cNvSpPr>
            <a:spLocks noChangeArrowheads="1"/>
          </p:cNvSpPr>
          <p:nvPr/>
        </p:nvSpPr>
        <p:spPr bwMode="gray">
          <a:xfrm>
            <a:off x="825500" y="990600"/>
            <a:ext cx="34925"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cs typeface="Arial" pitchFamily="34" charset="0"/>
              </a:defRPr>
            </a:lvl1pPr>
            <a:lvl2pPr marL="742950" indent="-285750" eaLnBrk="0" hangingPunct="0">
              <a:defRPr sz="2400">
                <a:solidFill>
                  <a:schemeClr val="tx1"/>
                </a:solidFill>
                <a:latin typeface="Tahoma" pitchFamily="34" charset="0"/>
                <a:cs typeface="Arial" pitchFamily="34" charset="0"/>
              </a:defRPr>
            </a:lvl2pPr>
            <a:lvl3pPr marL="1143000" indent="-228600" eaLnBrk="0" hangingPunct="0">
              <a:defRPr sz="2400">
                <a:solidFill>
                  <a:schemeClr val="tx1"/>
                </a:solidFill>
                <a:latin typeface="Tahoma" pitchFamily="34" charset="0"/>
                <a:cs typeface="Arial" pitchFamily="34" charset="0"/>
              </a:defRPr>
            </a:lvl3pPr>
            <a:lvl4pPr marL="1600200" indent="-228600" eaLnBrk="0" hangingPunct="0">
              <a:defRPr sz="2400">
                <a:solidFill>
                  <a:schemeClr val="tx1"/>
                </a:solidFill>
                <a:latin typeface="Tahoma" pitchFamily="34" charset="0"/>
                <a:cs typeface="Arial" pitchFamily="34" charset="0"/>
              </a:defRPr>
            </a:lvl4pPr>
            <a:lvl5pPr marL="2057400" indent="-228600" eaLnBrk="0" hangingPunct="0">
              <a:defRPr sz="2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2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2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2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2400">
                <a:solidFill>
                  <a:schemeClr val="tx1"/>
                </a:solidFill>
                <a:latin typeface="Tahoma" pitchFamily="34" charset="0"/>
                <a:cs typeface="Arial" pitchFamily="34" charset="0"/>
              </a:defRPr>
            </a:lvl9pPr>
          </a:lstStyle>
          <a:p>
            <a:pPr algn="ctr" rtl="0" eaLnBrk="1" hangingPunct="1">
              <a:defRPr/>
            </a:pPr>
            <a:endParaRPr kumimoji="1" lang="en-US" altLang="ar-EG" smtClean="0"/>
          </a:p>
        </p:txBody>
      </p:sp>
      <p:sp>
        <p:nvSpPr>
          <p:cNvPr id="1032" name="Rectangle 8"/>
          <p:cNvSpPr>
            <a:spLocks noChangeArrowheads="1"/>
          </p:cNvSpPr>
          <p:nvPr/>
        </p:nvSpPr>
        <p:spPr bwMode="gray">
          <a:xfrm>
            <a:off x="479425" y="1781175"/>
            <a:ext cx="89122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cs typeface="Arial" pitchFamily="34" charset="0"/>
              </a:defRPr>
            </a:lvl1pPr>
            <a:lvl2pPr marL="742950" indent="-285750" eaLnBrk="0" hangingPunct="0">
              <a:defRPr sz="2400">
                <a:solidFill>
                  <a:schemeClr val="tx1"/>
                </a:solidFill>
                <a:latin typeface="Tahoma" pitchFamily="34" charset="0"/>
                <a:cs typeface="Arial" pitchFamily="34" charset="0"/>
              </a:defRPr>
            </a:lvl2pPr>
            <a:lvl3pPr marL="1143000" indent="-228600" eaLnBrk="0" hangingPunct="0">
              <a:defRPr sz="2400">
                <a:solidFill>
                  <a:schemeClr val="tx1"/>
                </a:solidFill>
                <a:latin typeface="Tahoma" pitchFamily="34" charset="0"/>
                <a:cs typeface="Arial" pitchFamily="34" charset="0"/>
              </a:defRPr>
            </a:lvl3pPr>
            <a:lvl4pPr marL="1600200" indent="-228600" eaLnBrk="0" hangingPunct="0">
              <a:defRPr sz="2400">
                <a:solidFill>
                  <a:schemeClr val="tx1"/>
                </a:solidFill>
                <a:latin typeface="Tahoma" pitchFamily="34" charset="0"/>
                <a:cs typeface="Arial" pitchFamily="34" charset="0"/>
              </a:defRPr>
            </a:lvl4pPr>
            <a:lvl5pPr marL="2057400" indent="-228600" eaLnBrk="0" hangingPunct="0">
              <a:defRPr sz="2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2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2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2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2400">
                <a:solidFill>
                  <a:schemeClr val="tx1"/>
                </a:solidFill>
                <a:latin typeface="Tahoma" pitchFamily="34" charset="0"/>
                <a:cs typeface="Arial" pitchFamily="34" charset="0"/>
              </a:defRPr>
            </a:lvl9pPr>
          </a:lstStyle>
          <a:p>
            <a:pPr algn="ctr" rtl="0" eaLnBrk="1" hangingPunct="1">
              <a:defRPr/>
            </a:pPr>
            <a:endParaRPr kumimoji="1" lang="en-US" altLang="ar-EG" smtClean="0"/>
          </a:p>
        </p:txBody>
      </p:sp>
      <p:sp>
        <p:nvSpPr>
          <p:cNvPr id="1033" name="Rectangle 9"/>
          <p:cNvSpPr>
            <a:spLocks noGrp="1" noChangeArrowheads="1"/>
          </p:cNvSpPr>
          <p:nvPr>
            <p:ph type="title"/>
          </p:nvPr>
        </p:nvSpPr>
        <p:spPr bwMode="auto">
          <a:xfrm>
            <a:off x="1246188" y="617538"/>
            <a:ext cx="84439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ar-SA" altLang="en-US" smtClean="0"/>
              <a:t>انقر لتحرير نمط العنوان الرئيسي</a:t>
            </a:r>
          </a:p>
        </p:txBody>
      </p:sp>
      <p:sp>
        <p:nvSpPr>
          <p:cNvPr id="1034" name="Rectangle 10"/>
          <p:cNvSpPr>
            <a:spLocks noGrp="1" noChangeArrowheads="1"/>
          </p:cNvSpPr>
          <p:nvPr>
            <p:ph type="body" idx="1"/>
          </p:nvPr>
        </p:nvSpPr>
        <p:spPr bwMode="auto">
          <a:xfrm>
            <a:off x="1281113" y="2017713"/>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altLang="en-US" smtClean="0"/>
              <a:t>انقر لتحرير أنماط النص الرئيسي</a:t>
            </a:r>
          </a:p>
          <a:p>
            <a:pPr lvl="1"/>
            <a:r>
              <a:rPr lang="ar-SA" altLang="en-US" smtClean="0"/>
              <a:t>المستوى الثاني</a:t>
            </a:r>
          </a:p>
          <a:p>
            <a:pPr lvl="2"/>
            <a:r>
              <a:rPr lang="ar-SA" altLang="en-US" smtClean="0"/>
              <a:t>المستوى الثالث</a:t>
            </a:r>
          </a:p>
          <a:p>
            <a:pPr lvl="3"/>
            <a:r>
              <a:rPr lang="ar-SA" altLang="en-US" smtClean="0"/>
              <a:t>المستوى الرابع</a:t>
            </a:r>
          </a:p>
          <a:p>
            <a:pPr lvl="4"/>
            <a:r>
              <a:rPr lang="ar-SA" altLang="en-US" smtClean="0"/>
              <a:t>المستوى الخامس</a:t>
            </a:r>
          </a:p>
        </p:txBody>
      </p:sp>
      <p:sp>
        <p:nvSpPr>
          <p:cNvPr id="198667" name="Rectangle 11"/>
          <p:cNvSpPr>
            <a:spLocks noGrp="1" noChangeArrowheads="1"/>
          </p:cNvSpPr>
          <p:nvPr>
            <p:ph type="dt" sz="half" idx="2"/>
          </p:nvPr>
        </p:nvSpPr>
        <p:spPr bwMode="auto">
          <a:xfrm>
            <a:off x="990600" y="6324600"/>
            <a:ext cx="206375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a:defRPr sz="1400">
                <a:cs typeface="+mn-cs"/>
              </a:defRPr>
            </a:lvl1pPr>
          </a:lstStyle>
          <a:p>
            <a:pPr>
              <a:defRPr/>
            </a:pPr>
            <a:endParaRPr lang="en-GB"/>
          </a:p>
        </p:txBody>
      </p:sp>
      <p:sp>
        <p:nvSpPr>
          <p:cNvPr id="198668" name="Rectangle 12"/>
          <p:cNvSpPr>
            <a:spLocks noGrp="1" noChangeArrowheads="1"/>
          </p:cNvSpPr>
          <p:nvPr>
            <p:ph type="ftr" sz="quarter" idx="3"/>
          </p:nvPr>
        </p:nvSpPr>
        <p:spPr bwMode="auto">
          <a:xfrm>
            <a:off x="3632200" y="6324600"/>
            <a:ext cx="31369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400">
                <a:cs typeface="+mn-cs"/>
              </a:defRPr>
            </a:lvl1pPr>
          </a:lstStyle>
          <a:p>
            <a:pPr>
              <a:defRPr/>
            </a:pPr>
            <a:endParaRPr lang="en-GB"/>
          </a:p>
        </p:txBody>
      </p:sp>
      <p:sp>
        <p:nvSpPr>
          <p:cNvPr id="198669" name="Rectangle 13"/>
          <p:cNvSpPr>
            <a:spLocks noGrp="1" noChangeArrowheads="1"/>
          </p:cNvSpPr>
          <p:nvPr>
            <p:ph type="sldNum" sz="quarter" idx="4"/>
          </p:nvPr>
        </p:nvSpPr>
        <p:spPr bwMode="auto">
          <a:xfrm>
            <a:off x="7346950" y="6324600"/>
            <a:ext cx="206375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400">
                <a:cs typeface="+mn-cs"/>
              </a:defRPr>
            </a:lvl1pPr>
          </a:lstStyle>
          <a:p>
            <a:pPr>
              <a:defRPr/>
            </a:pPr>
            <a:fld id="{F0A33E74-D35F-4D2E-AA39-F6DEC15FC816}"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Lst>
  <p:transition spd="slow">
    <p:blinds/>
  </p:transition>
  <p:txStyles>
    <p:titleStyle>
      <a:lvl1pPr algn="l" rtl="1" eaLnBrk="0" fontAlgn="base" hangingPunct="0">
        <a:spcBef>
          <a:spcPct val="0"/>
        </a:spcBef>
        <a:spcAft>
          <a:spcPct val="0"/>
        </a:spcAft>
        <a:defRPr sz="4400">
          <a:solidFill>
            <a:schemeClr val="tx2"/>
          </a:solidFill>
          <a:latin typeface="+mj-lt"/>
          <a:ea typeface="+mj-ea"/>
          <a:cs typeface="+mj-cs"/>
        </a:defRPr>
      </a:lvl1pPr>
      <a:lvl2pPr algn="l" rtl="1" eaLnBrk="0" fontAlgn="base" hangingPunct="0">
        <a:spcBef>
          <a:spcPct val="0"/>
        </a:spcBef>
        <a:spcAft>
          <a:spcPct val="0"/>
        </a:spcAft>
        <a:defRPr sz="4400">
          <a:solidFill>
            <a:schemeClr val="tx2"/>
          </a:solidFill>
          <a:latin typeface="Tahoma" pitchFamily="34" charset="0"/>
          <a:cs typeface="Arial" charset="0"/>
        </a:defRPr>
      </a:lvl2pPr>
      <a:lvl3pPr algn="l" rtl="1" eaLnBrk="0" fontAlgn="base" hangingPunct="0">
        <a:spcBef>
          <a:spcPct val="0"/>
        </a:spcBef>
        <a:spcAft>
          <a:spcPct val="0"/>
        </a:spcAft>
        <a:defRPr sz="4400">
          <a:solidFill>
            <a:schemeClr val="tx2"/>
          </a:solidFill>
          <a:latin typeface="Tahoma" pitchFamily="34" charset="0"/>
          <a:cs typeface="Arial" charset="0"/>
        </a:defRPr>
      </a:lvl3pPr>
      <a:lvl4pPr algn="l" rtl="1" eaLnBrk="0" fontAlgn="base" hangingPunct="0">
        <a:spcBef>
          <a:spcPct val="0"/>
        </a:spcBef>
        <a:spcAft>
          <a:spcPct val="0"/>
        </a:spcAft>
        <a:defRPr sz="4400">
          <a:solidFill>
            <a:schemeClr val="tx2"/>
          </a:solidFill>
          <a:latin typeface="Tahoma" pitchFamily="34" charset="0"/>
          <a:cs typeface="Arial" charset="0"/>
        </a:defRPr>
      </a:lvl4pPr>
      <a:lvl5pPr algn="l" rtl="1" eaLnBrk="0" fontAlgn="base" hangingPunct="0">
        <a:spcBef>
          <a:spcPct val="0"/>
        </a:spcBef>
        <a:spcAft>
          <a:spcPct val="0"/>
        </a:spcAft>
        <a:defRPr sz="4400">
          <a:solidFill>
            <a:schemeClr val="tx2"/>
          </a:solidFill>
          <a:latin typeface="Tahoma" pitchFamily="34" charset="0"/>
          <a:cs typeface="Arial" charset="0"/>
        </a:defRPr>
      </a:lvl5pPr>
      <a:lvl6pPr marL="457200" algn="l" rtl="1" fontAlgn="base">
        <a:spcBef>
          <a:spcPct val="0"/>
        </a:spcBef>
        <a:spcAft>
          <a:spcPct val="0"/>
        </a:spcAft>
        <a:defRPr sz="4400">
          <a:solidFill>
            <a:schemeClr val="tx2"/>
          </a:solidFill>
          <a:latin typeface="Tahoma" pitchFamily="34" charset="0"/>
          <a:cs typeface="Arial" charset="0"/>
        </a:defRPr>
      </a:lvl6pPr>
      <a:lvl7pPr marL="914400" algn="l" rtl="1" fontAlgn="base">
        <a:spcBef>
          <a:spcPct val="0"/>
        </a:spcBef>
        <a:spcAft>
          <a:spcPct val="0"/>
        </a:spcAft>
        <a:defRPr sz="4400">
          <a:solidFill>
            <a:schemeClr val="tx2"/>
          </a:solidFill>
          <a:latin typeface="Tahoma" pitchFamily="34" charset="0"/>
          <a:cs typeface="Arial" charset="0"/>
        </a:defRPr>
      </a:lvl7pPr>
      <a:lvl8pPr marL="1371600" algn="l" rtl="1" fontAlgn="base">
        <a:spcBef>
          <a:spcPct val="0"/>
        </a:spcBef>
        <a:spcAft>
          <a:spcPct val="0"/>
        </a:spcAft>
        <a:defRPr sz="4400">
          <a:solidFill>
            <a:schemeClr val="tx2"/>
          </a:solidFill>
          <a:latin typeface="Tahoma" pitchFamily="34" charset="0"/>
          <a:cs typeface="Arial" charset="0"/>
        </a:defRPr>
      </a:lvl8pPr>
      <a:lvl9pPr marL="1828800" algn="l" rtl="1" fontAlgn="base">
        <a:spcBef>
          <a:spcPct val="0"/>
        </a:spcBef>
        <a:spcAft>
          <a:spcPct val="0"/>
        </a:spcAft>
        <a:defRPr sz="4400">
          <a:solidFill>
            <a:schemeClr val="tx2"/>
          </a:solidFill>
          <a:latin typeface="Tahoma" pitchFamily="34" charset="0"/>
          <a:cs typeface="Arial" charset="0"/>
        </a:defRPr>
      </a:lvl9pPr>
    </p:titleStyle>
    <p:bodyStyle>
      <a:lvl1pPr marL="342900" indent="-342900" algn="r" rtl="1"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r" rtl="1"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cs typeface="Tahoma" pitchFamily="34" charset="0"/>
        </a:defRPr>
      </a:lvl2pPr>
      <a:lvl3pPr marL="1143000" indent="-228600" algn="r" rtl="1"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cs typeface="Tahoma" pitchFamily="34" charset="0"/>
        </a:defRPr>
      </a:lvl3pPr>
      <a:lvl4pPr marL="1600200" indent="-228600" algn="r" rtl="1"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cs typeface="Tahoma" pitchFamily="34" charset="0"/>
        </a:defRPr>
      </a:lvl4pPr>
      <a:lvl5pPr marL="2057400" indent="-228600" algn="r" rtl="1"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cs typeface="Tahoma" pitchFamily="34" charset="0"/>
        </a:defRPr>
      </a:lvl5pPr>
      <a:lvl6pPr marL="2514600" indent="-228600" algn="r" rtl="1" fontAlgn="base">
        <a:spcBef>
          <a:spcPct val="20000"/>
        </a:spcBef>
        <a:spcAft>
          <a:spcPct val="0"/>
        </a:spcAft>
        <a:buClr>
          <a:schemeClr val="accent1"/>
        </a:buClr>
        <a:buSzPct val="50000"/>
        <a:buFont typeface="Wingdings" pitchFamily="2" charset="2"/>
        <a:buChar char="n"/>
        <a:defRPr sz="2000">
          <a:solidFill>
            <a:schemeClr val="tx1"/>
          </a:solidFill>
          <a:latin typeface="+mn-lt"/>
          <a:cs typeface="Tahoma" pitchFamily="34" charset="0"/>
        </a:defRPr>
      </a:lvl6pPr>
      <a:lvl7pPr marL="2971800" indent="-228600" algn="r" rtl="1" fontAlgn="base">
        <a:spcBef>
          <a:spcPct val="20000"/>
        </a:spcBef>
        <a:spcAft>
          <a:spcPct val="0"/>
        </a:spcAft>
        <a:buClr>
          <a:schemeClr val="accent1"/>
        </a:buClr>
        <a:buSzPct val="50000"/>
        <a:buFont typeface="Wingdings" pitchFamily="2" charset="2"/>
        <a:buChar char="n"/>
        <a:defRPr sz="2000">
          <a:solidFill>
            <a:schemeClr val="tx1"/>
          </a:solidFill>
          <a:latin typeface="+mn-lt"/>
          <a:cs typeface="Tahoma" pitchFamily="34" charset="0"/>
        </a:defRPr>
      </a:lvl7pPr>
      <a:lvl8pPr marL="3429000" indent="-228600" algn="r" rtl="1" fontAlgn="base">
        <a:spcBef>
          <a:spcPct val="20000"/>
        </a:spcBef>
        <a:spcAft>
          <a:spcPct val="0"/>
        </a:spcAft>
        <a:buClr>
          <a:schemeClr val="accent1"/>
        </a:buClr>
        <a:buSzPct val="50000"/>
        <a:buFont typeface="Wingdings" pitchFamily="2" charset="2"/>
        <a:buChar char="n"/>
        <a:defRPr sz="2000">
          <a:solidFill>
            <a:schemeClr val="tx1"/>
          </a:solidFill>
          <a:latin typeface="+mn-lt"/>
          <a:cs typeface="Tahoma" pitchFamily="34" charset="0"/>
        </a:defRPr>
      </a:lvl8pPr>
      <a:lvl9pPr marL="3886200" indent="-228600" algn="r" rtl="1" fontAlgn="base">
        <a:spcBef>
          <a:spcPct val="20000"/>
        </a:spcBef>
        <a:spcAft>
          <a:spcPct val="0"/>
        </a:spcAft>
        <a:buClr>
          <a:schemeClr val="accent1"/>
        </a:buClr>
        <a:buSzPct val="50000"/>
        <a:buFont typeface="Wingdings" pitchFamily="2" charset="2"/>
        <a:buChar char="n"/>
        <a:defRPr sz="2000">
          <a:solidFill>
            <a:schemeClr val="tx1"/>
          </a:solidFill>
          <a:latin typeface="+mn-lt"/>
          <a:cs typeface="Tahom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9.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920750" y="2997200"/>
            <a:ext cx="8443913" cy="2724150"/>
          </a:xfrm>
        </p:spPr>
        <p:txBody>
          <a:bodyPr/>
          <a:lstStyle/>
          <a:p>
            <a:pPr algn="ctr" rtl="0"/>
            <a:r>
              <a:rPr lang="en-US" altLang="en-US" sz="6600" b="1" smtClean="0">
                <a:solidFill>
                  <a:srgbClr val="009900"/>
                </a:solidFill>
                <a:latin typeface="Times New Roman" pitchFamily="18" charset="0"/>
                <a:cs typeface="Times New Roman" pitchFamily="18" charset="0"/>
              </a:rPr>
              <a:t>Growth Physiology</a:t>
            </a:r>
            <a:br>
              <a:rPr lang="en-US" altLang="en-US" sz="6600" b="1" smtClean="0">
                <a:solidFill>
                  <a:srgbClr val="009900"/>
                </a:solidFill>
                <a:latin typeface="Times New Roman" pitchFamily="18" charset="0"/>
                <a:cs typeface="Times New Roman" pitchFamily="18" charset="0"/>
              </a:rPr>
            </a:br>
            <a:r>
              <a:rPr lang="en-US" altLang="en-US" sz="7200" b="1" smtClean="0">
                <a:solidFill>
                  <a:srgbClr val="009900"/>
                </a:solidFill>
                <a:latin typeface="Times New Roman" pitchFamily="18" charset="0"/>
                <a:cs typeface="Times New Roman" pitchFamily="18" charset="0"/>
              </a:rPr>
              <a:t/>
            </a:r>
            <a:br>
              <a:rPr lang="en-US" altLang="en-US" sz="7200" b="1" smtClean="0">
                <a:solidFill>
                  <a:srgbClr val="009900"/>
                </a:solidFill>
                <a:latin typeface="Times New Roman" pitchFamily="18" charset="0"/>
                <a:cs typeface="Times New Roman" pitchFamily="18" charset="0"/>
              </a:rPr>
            </a:br>
            <a:r>
              <a:rPr lang="en-US" altLang="en-US" b="1" smtClean="0">
                <a:solidFill>
                  <a:schemeClr val="hlink"/>
                </a:solidFill>
                <a:latin typeface="Times New Roman" pitchFamily="18" charset="0"/>
                <a:cs typeface="Times New Roman" pitchFamily="18" charset="0"/>
              </a:rPr>
              <a:t>Second Year </a:t>
            </a:r>
            <a:br>
              <a:rPr lang="en-US" altLang="en-US" b="1" smtClean="0">
                <a:solidFill>
                  <a:schemeClr val="hlink"/>
                </a:solidFill>
                <a:latin typeface="Times New Roman" pitchFamily="18" charset="0"/>
                <a:cs typeface="Times New Roman" pitchFamily="18" charset="0"/>
              </a:rPr>
            </a:br>
            <a:r>
              <a:rPr lang="en-US" altLang="en-US" b="1" smtClean="0">
                <a:solidFill>
                  <a:schemeClr val="hlink"/>
                </a:solidFill>
                <a:latin typeface="Times New Roman" pitchFamily="18" charset="0"/>
                <a:cs typeface="Times New Roman" pitchFamily="18" charset="0"/>
              </a:rPr>
              <a:t>Botany/Chemistry Students</a:t>
            </a:r>
            <a:br>
              <a:rPr lang="en-US" altLang="en-US" b="1" smtClean="0">
                <a:solidFill>
                  <a:schemeClr val="hlink"/>
                </a:solidFill>
                <a:latin typeface="Times New Roman" pitchFamily="18" charset="0"/>
                <a:cs typeface="Times New Roman" pitchFamily="18" charset="0"/>
              </a:rPr>
            </a:br>
            <a:r>
              <a:rPr lang="en-US" altLang="en-US" b="1" smtClean="0">
                <a:solidFill>
                  <a:schemeClr val="hlink"/>
                </a:solidFill>
                <a:latin typeface="Times New Roman" pitchFamily="18" charset="0"/>
                <a:cs typeface="Times New Roman" pitchFamily="18" charset="0"/>
              </a:rPr>
              <a:t/>
            </a:r>
            <a:br>
              <a:rPr lang="en-US" altLang="en-US" b="1" smtClean="0">
                <a:solidFill>
                  <a:schemeClr val="hlink"/>
                </a:solidFill>
                <a:latin typeface="Times New Roman" pitchFamily="18" charset="0"/>
                <a:cs typeface="Times New Roman" pitchFamily="18" charset="0"/>
              </a:rPr>
            </a:br>
            <a:r>
              <a:rPr lang="en-US" altLang="en-US" b="1" smtClean="0">
                <a:solidFill>
                  <a:schemeClr val="hlink"/>
                </a:solidFill>
                <a:latin typeface="Times New Roman" pitchFamily="18" charset="0"/>
                <a:cs typeface="Times New Roman" pitchFamily="18" charset="0"/>
              </a:rPr>
              <a:t>Prof. Dr. Nemat M. Hassan</a:t>
            </a:r>
            <a:br>
              <a:rPr lang="en-US" altLang="en-US" b="1" smtClean="0">
                <a:solidFill>
                  <a:schemeClr val="hlink"/>
                </a:solidFill>
                <a:latin typeface="Times New Roman" pitchFamily="18" charset="0"/>
                <a:cs typeface="Times New Roman" pitchFamily="18" charset="0"/>
              </a:rPr>
            </a:br>
            <a:r>
              <a:rPr lang="en-US" altLang="en-US" b="1" smtClean="0">
                <a:solidFill>
                  <a:schemeClr val="hlink"/>
                </a:solidFill>
                <a:latin typeface="Times New Roman" pitchFamily="18" charset="0"/>
                <a:cs typeface="Times New Roman" pitchFamily="18" charset="0"/>
              </a:rPr>
              <a:t>22-3-2020</a:t>
            </a:r>
            <a:endParaRPr lang="en-US" smtClean="0"/>
          </a:p>
        </p:txBody>
      </p:sp>
    </p:spTree>
  </p:cSld>
  <p:clrMapOvr>
    <a:masterClrMapping/>
  </p:clrMapOvr>
  <p:transition spd="slow">
    <p:blinds/>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208088" y="2060575"/>
            <a:ext cx="7832725"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rtl="0">
              <a:buFont typeface="Wingdings" pitchFamily="2" charset="2"/>
              <a:buChar char="Ø"/>
            </a:pPr>
            <a:r>
              <a:rPr lang="en-US" altLang="en-US" sz="3200">
                <a:latin typeface="Times New Roman" pitchFamily="18" charset="0"/>
                <a:cs typeface="Times New Roman" pitchFamily="18" charset="0"/>
              </a:rPr>
              <a:t>The second stage accounts for the hydrolysis of the main reserve proteins and results in the provision of amino acids to the growing seedling.</a:t>
            </a:r>
          </a:p>
          <a:p>
            <a:pPr algn="just" rtl="0">
              <a:buFont typeface="Wingdings" pitchFamily="2" charset="2"/>
              <a:buChar char="Ø"/>
            </a:pPr>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 The third and final stage includes the senescence of the reserve- depleted storage tissue.</a:t>
            </a:r>
          </a:p>
        </p:txBody>
      </p:sp>
    </p:spTree>
  </p:cSld>
  <p:clrMapOvr>
    <a:masterClrMapping/>
  </p:clrMapOvr>
  <p:transition spd="slow">
    <p:blind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1208088" y="430213"/>
            <a:ext cx="7848600" cy="642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rtl="0"/>
            <a:r>
              <a:rPr lang="en-US" altLang="en-US" sz="3200" b="1">
                <a:latin typeface="Times New Roman" pitchFamily="18" charset="0"/>
                <a:cs typeface="Times New Roman" pitchFamily="18" charset="0"/>
              </a:rPr>
              <a:t>Nomenclature and  classification of peptide hydrolases</a:t>
            </a:r>
          </a:p>
          <a:p>
            <a:pPr algn="just" rtl="0"/>
            <a:endParaRPr lang="en-US" altLang="en-US" sz="3200">
              <a:latin typeface="Times New Roman" pitchFamily="18" charset="0"/>
              <a:cs typeface="Times New Roman" pitchFamily="18" charset="0"/>
            </a:endParaRPr>
          </a:p>
          <a:p>
            <a:pPr algn="just" rtl="0"/>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The peptide hydrolases have been classified into two major sub-groups, based on the position of the peptide bond hydrolysed. </a:t>
            </a:r>
          </a:p>
          <a:p>
            <a:pPr algn="just" rtl="0">
              <a:buFont typeface="Wingdings" pitchFamily="2" charset="2"/>
              <a:buChar char="Ø"/>
            </a:pPr>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The proteinases, or </a:t>
            </a:r>
            <a:r>
              <a:rPr lang="en-US" altLang="en-US" sz="3200" b="1" u="sng">
                <a:latin typeface="Times New Roman" pitchFamily="18" charset="0"/>
                <a:cs typeface="Times New Roman" pitchFamily="18" charset="0"/>
              </a:rPr>
              <a:t>endopeptidases</a:t>
            </a:r>
            <a:r>
              <a:rPr lang="en-US" altLang="en-US" sz="3200">
                <a:latin typeface="Times New Roman" pitchFamily="18" charset="0"/>
                <a:cs typeface="Times New Roman" pitchFamily="18" charset="0"/>
              </a:rPr>
              <a:t> cleave bonds distant from the ends of the polypeptide</a:t>
            </a:r>
          </a:p>
          <a:p>
            <a:pPr algn="just" rtl="0">
              <a:buFont typeface="Wingdings" pitchFamily="2" charset="2"/>
              <a:buChar char="Ø"/>
            </a:pPr>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 </a:t>
            </a:r>
            <a:r>
              <a:rPr lang="en-US" altLang="en-US" sz="3200" b="1" u="sng">
                <a:latin typeface="Times New Roman" pitchFamily="18" charset="0"/>
                <a:cs typeface="Times New Roman" pitchFamily="18" charset="0"/>
              </a:rPr>
              <a:t>exopeptidases</a:t>
            </a:r>
            <a:r>
              <a:rPr lang="en-US" altLang="en-US" sz="3200">
                <a:latin typeface="Times New Roman" pitchFamily="18" charset="0"/>
                <a:cs typeface="Times New Roman" pitchFamily="18" charset="0"/>
              </a:rPr>
              <a:t>  cleave bonds only near the end of the polypeptide.</a:t>
            </a:r>
          </a:p>
        </p:txBody>
      </p:sp>
    </p:spTree>
  </p:cSld>
  <p:clrMapOvr>
    <a:masterClrMapping/>
  </p:clrMapOvr>
  <p:transition spd="slow">
    <p:blind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9888" y="0"/>
            <a:ext cx="7272337" cy="680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blinds/>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1352550" y="430213"/>
            <a:ext cx="7905750" cy="642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rtl="0"/>
            <a:r>
              <a:rPr lang="en-US" altLang="en-US" sz="3200" b="1">
                <a:latin typeface="Times New Roman" pitchFamily="18" charset="0"/>
                <a:cs typeface="Times New Roman" pitchFamily="18" charset="0"/>
              </a:rPr>
              <a:t>Role of the scutellum or cotyledons in the transfer of nitrogen from endosperm to embryo   </a:t>
            </a:r>
          </a:p>
          <a:p>
            <a:pPr algn="just" rtl="0"/>
            <a:endParaRPr lang="en-US" altLang="en-US" sz="3200">
              <a:latin typeface="Times New Roman" pitchFamily="18" charset="0"/>
              <a:cs typeface="Times New Roman" pitchFamily="18" charset="0"/>
            </a:endParaRPr>
          </a:p>
          <a:p>
            <a:pPr algn="just" rtl="0"/>
            <a:r>
              <a:rPr lang="en-US" altLang="en-US" sz="3200" b="1">
                <a:latin typeface="Times New Roman" pitchFamily="18" charset="0"/>
                <a:cs typeface="Times New Roman" pitchFamily="18" charset="0"/>
              </a:rPr>
              <a:t>Scutellum</a:t>
            </a:r>
          </a:p>
          <a:p>
            <a:pPr algn="just" rtl="0"/>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The concerted action of the endopeptidases and carboxypeptidases is most likely to result in a mixture of amino acids and peptides.</a:t>
            </a:r>
          </a:p>
          <a:p>
            <a:pPr algn="just" rtl="0">
              <a:buFont typeface="Wingdings" pitchFamily="2" charset="2"/>
              <a:buChar char="Ø"/>
            </a:pPr>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Complete hydrolysis is unlikely because of the inability of carboxypeptidases to act on dipeptides and tripeptides</a:t>
            </a:r>
          </a:p>
        </p:txBody>
      </p:sp>
    </p:spTree>
  </p:cSld>
  <p:clrMapOvr>
    <a:masterClrMapping/>
  </p:clrMapOvr>
  <p:transition spd="slow">
    <p:blind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1281113" y="1892300"/>
            <a:ext cx="7832725"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rtl="0">
              <a:buFont typeface="Wingdings" pitchFamily="2" charset="2"/>
              <a:buChar char="Ø"/>
            </a:pPr>
            <a:r>
              <a:rPr lang="en-US" altLang="en-US" sz="3200">
                <a:latin typeface="Times New Roman" pitchFamily="18" charset="0"/>
                <a:cs typeface="Times New Roman" pitchFamily="18" charset="0"/>
              </a:rPr>
              <a:t>The scutellum, an absorptive organ responsible for the transfer of nutrients between the endosperm and seedling, shows high levels of exopeptidase activity, especially aminopeptidases and alkaline dipeptidases</a:t>
            </a:r>
          </a:p>
          <a:p>
            <a:pPr algn="just" rtl="0">
              <a:buFont typeface="Wingdings" pitchFamily="2" charset="2"/>
              <a:buChar char="Ø"/>
            </a:pPr>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This suggests that the scutellum may have a dual function</a:t>
            </a:r>
            <a:r>
              <a:rPr lang="en-US" altLang="en-US" sz="3200" b="1">
                <a:latin typeface="Times New Roman" pitchFamily="18" charset="0"/>
                <a:cs typeface="Times New Roman" pitchFamily="18" charset="0"/>
              </a:rPr>
              <a:t>:</a:t>
            </a:r>
            <a:r>
              <a:rPr lang="en-US" altLang="en-US" sz="3200">
                <a:latin typeface="Times New Roman" pitchFamily="18" charset="0"/>
                <a:cs typeface="Times New Roman" pitchFamily="18" charset="0"/>
              </a:rPr>
              <a:t> absorption of amino acids and peptides and hydrolysis of the absorbed peptides.</a:t>
            </a:r>
          </a:p>
        </p:txBody>
      </p:sp>
    </p:spTree>
  </p:cSld>
  <p:clrMapOvr>
    <a:masterClrMapping/>
  </p:clrMapOvr>
  <p:transition spd="slow">
    <p:blinds/>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1065213" y="2060575"/>
            <a:ext cx="7761287"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rtl="0">
              <a:buFont typeface="Wingdings" pitchFamily="2" charset="2"/>
              <a:buChar char="Ø"/>
            </a:pPr>
            <a:r>
              <a:rPr lang="en-US" altLang="en-US" sz="3200">
                <a:latin typeface="Times New Roman" pitchFamily="18" charset="0"/>
                <a:cs typeface="Times New Roman" pitchFamily="18" charset="0"/>
              </a:rPr>
              <a:t>The cotyledons of castor bean and Scots pine function in an analogous manner to the scutellum of the cereals. </a:t>
            </a:r>
          </a:p>
          <a:p>
            <a:pPr algn="just" rtl="0">
              <a:buFont typeface="Wingdings" pitchFamily="2" charset="2"/>
              <a:buChar char="Ø"/>
            </a:pPr>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They are the site of absorption of sucrose and nitrogenous compounds from the endosperm and facilitate transfer of these compounds throughout the developing axis. </a:t>
            </a:r>
          </a:p>
        </p:txBody>
      </p:sp>
    </p:spTree>
  </p:cSld>
  <p:clrMapOvr>
    <a:masterClrMapping/>
  </p:clrMapOvr>
  <p:transition spd="slow">
    <p:blind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1281113" y="981075"/>
            <a:ext cx="7689850" cy="545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rtl="0"/>
            <a:r>
              <a:rPr lang="en-US" altLang="en-US" sz="3200" b="1">
                <a:latin typeface="Times New Roman" pitchFamily="18" charset="0"/>
                <a:cs typeface="Times New Roman" pitchFamily="18" charset="0"/>
              </a:rPr>
              <a:t>Mobilization of phosphorus</a:t>
            </a:r>
          </a:p>
          <a:p>
            <a:pPr algn="just" rtl="0"/>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The phosphorus-containing constituents of seed can be described in terms of four groups of compounds: phytic acid, nucleic acid, lipid and protein</a:t>
            </a:r>
          </a:p>
          <a:p>
            <a:pPr algn="just" rtl="0">
              <a:buFont typeface="Wingdings" pitchFamily="2" charset="2"/>
              <a:buChar char="Ø"/>
            </a:pPr>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Phytic acid (</a:t>
            </a:r>
            <a:r>
              <a:rPr lang="en-US" altLang="en-US" sz="3200" b="1" i="1">
                <a:latin typeface="Times New Roman" pitchFamily="18" charset="0"/>
                <a:cs typeface="Times New Roman" pitchFamily="18" charset="0"/>
              </a:rPr>
              <a:t>myo</a:t>
            </a:r>
            <a:r>
              <a:rPr lang="en-US" altLang="en-US" sz="3200">
                <a:latin typeface="Times New Roman" pitchFamily="18" charset="0"/>
                <a:cs typeface="Times New Roman" pitchFamily="18" charset="0"/>
              </a:rPr>
              <a:t>-inositol hexakis dihydrogen phosphoric acid) is always the most abundant phosphorus - containing compound</a:t>
            </a:r>
          </a:p>
        </p:txBody>
      </p:sp>
    </p:spTree>
  </p:cSld>
  <p:clrMapOvr>
    <a:masterClrMapping/>
  </p:clrMapOvr>
  <p:transition spd="slow">
    <p:blind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1281113" y="1916113"/>
            <a:ext cx="7832725" cy="350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rtl="0"/>
            <a:r>
              <a:rPr lang="en-US" altLang="en-US" sz="3200" b="1">
                <a:latin typeface="Times New Roman" pitchFamily="18" charset="0"/>
                <a:cs typeface="Times New Roman" pitchFamily="18" charset="0"/>
              </a:rPr>
              <a:t>Phytin</a:t>
            </a:r>
          </a:p>
          <a:p>
            <a:pPr algn="just" rtl="0"/>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Phytin is the insoluble complex of phytic acid with a range of cations. </a:t>
            </a:r>
          </a:p>
          <a:p>
            <a:pPr algn="just" rtl="0">
              <a:buFont typeface="Wingdings" pitchFamily="2" charset="2"/>
              <a:buChar char="Ø"/>
            </a:pPr>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The proportions of the associated cations vary with tissue and with species. </a:t>
            </a:r>
          </a:p>
        </p:txBody>
      </p:sp>
    </p:spTree>
  </p:cSld>
  <p:clrMapOvr>
    <a:masterClrMapping/>
  </p:clrMapOvr>
  <p:transition spd="slow">
    <p:blinds/>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776288" y="2057400"/>
            <a:ext cx="91297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rtl="0"/>
            <a:r>
              <a:rPr lang="en-US" altLang="en-US" sz="2800">
                <a:latin typeface="Times New Roman" pitchFamily="18" charset="0"/>
                <a:cs typeface="Times New Roman" pitchFamily="18" charset="0"/>
              </a:rPr>
              <a:t>Phytin</a:t>
            </a:r>
            <a:endParaRPr lang="ar-EG" altLang="en-US" sz="2800">
              <a:latin typeface="Times New Roman" pitchFamily="18" charset="0"/>
              <a:cs typeface="Times New Roman" pitchFamily="18" charset="0"/>
            </a:endParaRPr>
          </a:p>
        </p:txBody>
      </p:sp>
      <p:pic>
        <p:nvPicPr>
          <p:cNvPr id="19459" name="Picture 4" descr="phytic-aci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4488" y="3454400"/>
            <a:ext cx="5191125" cy="340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Picture 7" descr="myo inosito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6288" y="3736975"/>
            <a:ext cx="3384550" cy="312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blinds/>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1352550" y="2060575"/>
            <a:ext cx="7689850" cy="252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rtl="0">
              <a:buFont typeface="Wingdings" pitchFamily="2" charset="2"/>
              <a:buChar char="Ø"/>
            </a:pPr>
            <a:r>
              <a:rPr lang="en-US" altLang="en-US" sz="3200">
                <a:latin typeface="Times New Roman" pitchFamily="18" charset="0"/>
                <a:cs typeface="Times New Roman" pitchFamily="18" charset="0"/>
              </a:rPr>
              <a:t>In the phytin of rice, potassium and magnesium predominate</a:t>
            </a:r>
          </a:p>
          <a:p>
            <a:pPr algn="just" rtl="0">
              <a:buFont typeface="Wingdings" pitchFamily="2" charset="2"/>
              <a:buChar char="Ø"/>
            </a:pPr>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In general, phytates account for about 1% by weight of cereal grains, </a:t>
            </a:r>
          </a:p>
        </p:txBody>
      </p:sp>
    </p:spTree>
  </p:cSld>
  <p:clrMapOvr>
    <a:masterClrMapping/>
  </p:clrMapOvr>
  <p:transition spd="slow">
    <p:blind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02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9175" y="0"/>
            <a:ext cx="6335713" cy="610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1031"/>
          <p:cNvSpPr>
            <a:spLocks noChangeArrowheads="1"/>
          </p:cNvSpPr>
          <p:nvPr/>
        </p:nvSpPr>
        <p:spPr bwMode="auto">
          <a:xfrm>
            <a:off x="2936875" y="6165850"/>
            <a:ext cx="51689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rtl="0" eaLnBrk="0" hangingPunct="0">
              <a:spcBef>
                <a:spcPct val="50000"/>
              </a:spcBef>
            </a:pPr>
            <a:r>
              <a:rPr lang="en-GB" altLang="en-US" sz="2800">
                <a:latin typeface="Times New Roman" pitchFamily="18" charset="0"/>
                <a:cs typeface="Times New Roman" pitchFamily="18" charset="0"/>
              </a:rPr>
              <a:t>β– Oxidation spiral </a:t>
            </a:r>
            <a:r>
              <a:rPr lang="en-US" altLang="en-US" sz="2800">
                <a:latin typeface="Times New Roman" pitchFamily="18" charset="0"/>
                <a:cs typeface="Times New Roman" pitchFamily="18" charset="0"/>
              </a:rPr>
              <a:t>of fatty acids</a:t>
            </a:r>
          </a:p>
        </p:txBody>
      </p:sp>
    </p:spTree>
  </p:cSld>
  <p:clrMapOvr>
    <a:masterClrMapping/>
  </p:clrMapOvr>
  <p:transition spd="slow">
    <p:blinds/>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1497013" y="917575"/>
            <a:ext cx="7616825" cy="594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rtl="0"/>
            <a:r>
              <a:rPr lang="en-US" altLang="en-US" sz="3200" b="1">
                <a:latin typeface="Times New Roman" pitchFamily="18" charset="0"/>
                <a:cs typeface="Times New Roman" pitchFamily="18" charset="0"/>
              </a:rPr>
              <a:t>Phytase</a:t>
            </a:r>
          </a:p>
          <a:p>
            <a:pPr algn="just" rtl="0"/>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Phytase, </a:t>
            </a:r>
            <a:r>
              <a:rPr lang="en-US" altLang="en-US" sz="3200" b="1" i="1">
                <a:latin typeface="Times New Roman" pitchFamily="18" charset="0"/>
                <a:cs typeface="Times New Roman" pitchFamily="18" charset="0"/>
              </a:rPr>
              <a:t>myo</a:t>
            </a:r>
            <a:r>
              <a:rPr lang="en-US" altLang="en-US" sz="3200">
                <a:latin typeface="Times New Roman" pitchFamily="18" charset="0"/>
                <a:cs typeface="Times New Roman" pitchFamily="18" charset="0"/>
              </a:rPr>
              <a:t>-inositol hexakis (dihydrogen phosphate) phosphohydrolase is a phosphomonoesterase which can hydrolyse phytin to yield inorganic orthophosphate and a series of lower phosphate esters of </a:t>
            </a:r>
            <a:r>
              <a:rPr lang="en-US" altLang="en-US" sz="3200" b="1" i="1">
                <a:latin typeface="Times New Roman" pitchFamily="18" charset="0"/>
                <a:cs typeface="Times New Roman" pitchFamily="18" charset="0"/>
              </a:rPr>
              <a:t>myo</a:t>
            </a:r>
            <a:r>
              <a:rPr lang="en-US" altLang="en-US" sz="3200">
                <a:latin typeface="Times New Roman" pitchFamily="18" charset="0"/>
                <a:cs typeface="Times New Roman" pitchFamily="18" charset="0"/>
              </a:rPr>
              <a:t>-inositol. </a:t>
            </a:r>
          </a:p>
          <a:p>
            <a:pPr algn="just" rtl="0">
              <a:buFont typeface="Wingdings" pitchFamily="2" charset="2"/>
              <a:buChar char="Ø"/>
            </a:pPr>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b="1" i="1">
                <a:latin typeface="Times New Roman" pitchFamily="18" charset="0"/>
                <a:cs typeface="Times New Roman" pitchFamily="18" charset="0"/>
              </a:rPr>
              <a:t>Myo</a:t>
            </a:r>
            <a:r>
              <a:rPr lang="en-US" altLang="en-US" sz="3200">
                <a:latin typeface="Times New Roman" pitchFamily="18" charset="0"/>
                <a:cs typeface="Times New Roman" pitchFamily="18" charset="0"/>
              </a:rPr>
              <a:t>-inositol is the ultimate product derived from continued hydrolysis of these lower phosphate esters. </a:t>
            </a:r>
          </a:p>
        </p:txBody>
      </p:sp>
    </p:spTree>
  </p:cSld>
  <p:clrMapOvr>
    <a:masterClrMapping/>
  </p:clrMapOvr>
  <p:transition spd="slow">
    <p:blinds/>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1352550" y="2379663"/>
            <a:ext cx="7761288" cy="447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rtl="0">
              <a:buFont typeface="Wingdings" pitchFamily="2" charset="2"/>
              <a:buChar char="Ø"/>
            </a:pPr>
            <a:r>
              <a:rPr lang="en-US" altLang="en-US" sz="3200" b="1" i="1">
                <a:latin typeface="Times New Roman" pitchFamily="18" charset="0"/>
                <a:cs typeface="Times New Roman" pitchFamily="18" charset="0"/>
              </a:rPr>
              <a:t>Myo</a:t>
            </a:r>
            <a:r>
              <a:rPr lang="en-US" altLang="en-US" sz="3200">
                <a:latin typeface="Times New Roman" pitchFamily="18" charset="0"/>
                <a:cs typeface="Times New Roman" pitchFamily="18" charset="0"/>
              </a:rPr>
              <a:t>-inositol is a precursor of all pentosyl and uronosyl sugar residues and so contributes directly to the synthesis of pectin and other polysaccharides associated with developing cell walls. It also contributes to certain lipids.</a:t>
            </a:r>
          </a:p>
          <a:p>
            <a:pPr algn="just" rtl="0">
              <a:buFont typeface="Wingdings" pitchFamily="2" charset="2"/>
              <a:buChar char="Ø"/>
            </a:pPr>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Most of the phytases of plant origin are non-specific acid phosphomonoesterases </a:t>
            </a:r>
          </a:p>
        </p:txBody>
      </p:sp>
      <p:pic>
        <p:nvPicPr>
          <p:cNvPr id="22531" name="Picture 3" descr="myo inosit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92413" y="0"/>
            <a:ext cx="3384550" cy="253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blinds/>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1497013" y="917575"/>
            <a:ext cx="7689850" cy="594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rtl="0"/>
            <a:r>
              <a:rPr lang="en-US" altLang="en-US" sz="3200" b="1">
                <a:latin typeface="Times New Roman" pitchFamily="18" charset="0"/>
                <a:cs typeface="Times New Roman" pitchFamily="18" charset="0"/>
              </a:rPr>
              <a:t>Regulation of phytin degradation</a:t>
            </a:r>
          </a:p>
          <a:p>
            <a:pPr algn="just" rtl="0"/>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In germinating maize seeds, increased phytase activity is readily detected within 24 h of imbibition.</a:t>
            </a:r>
          </a:p>
          <a:p>
            <a:pPr algn="just" rtl="0">
              <a:buFont typeface="Wingdings" pitchFamily="2" charset="2"/>
              <a:buChar char="Ø"/>
            </a:pPr>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The increase in activity of acid phosphatase is apparently due to </a:t>
            </a:r>
            <a:r>
              <a:rPr lang="en-US" altLang="en-US" sz="3200" b="1" i="1">
                <a:latin typeface="Times New Roman" pitchFamily="18" charset="0"/>
                <a:cs typeface="Times New Roman" pitchFamily="18" charset="0"/>
              </a:rPr>
              <a:t>do novo</a:t>
            </a:r>
            <a:r>
              <a:rPr lang="en-US" altLang="en-US" sz="3200">
                <a:latin typeface="Times New Roman" pitchFamily="18" charset="0"/>
                <a:cs typeface="Times New Roman" pitchFamily="18" charset="0"/>
              </a:rPr>
              <a:t> synthesis, but gibberellic acid also affects secretion of this enzyme(s) across the plasmalemma- a phenomenon which is well characterized for -amylase.</a:t>
            </a:r>
          </a:p>
        </p:txBody>
      </p:sp>
    </p:spTree>
  </p:cSld>
  <p:clrMapOvr>
    <a:masterClrMapping/>
  </p:clrMapOvr>
  <p:transition spd="slow">
    <p:blinds/>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1352550" y="1916113"/>
            <a:ext cx="7545388" cy="447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rtl="0"/>
            <a:r>
              <a:rPr lang="en-US" altLang="en-US" sz="3200" b="1">
                <a:latin typeface="Times New Roman" pitchFamily="18" charset="0"/>
                <a:cs typeface="Times New Roman" pitchFamily="18" charset="0"/>
              </a:rPr>
              <a:t>Nucleic acids</a:t>
            </a:r>
          </a:p>
          <a:p>
            <a:pPr algn="just" rtl="0"/>
            <a:endParaRPr lang="en-US" altLang="en-US" sz="3200" b="1">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About 12% of the phosphorus in oat seed is present in the form of nucleic acid.</a:t>
            </a:r>
          </a:p>
          <a:p>
            <a:pPr algn="just" rtl="0">
              <a:buFont typeface="Wingdings" pitchFamily="2" charset="2"/>
              <a:buChar char="Ø"/>
            </a:pPr>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 During germination the nucleic acid phosphorus of the endosperm declines with a concomitant increase in amount of phosphorus of the developing axis</a:t>
            </a:r>
          </a:p>
        </p:txBody>
      </p:sp>
    </p:spTree>
  </p:cSld>
  <p:clrMapOvr>
    <a:masterClrMapping/>
  </p:clrMapOvr>
  <p:transition spd="slow">
    <p:blinds/>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1281113" y="2349500"/>
            <a:ext cx="7545387" cy="301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rtl="0">
              <a:buFont typeface="Wingdings" pitchFamily="2" charset="2"/>
              <a:buChar char="Ø"/>
            </a:pPr>
            <a:r>
              <a:rPr lang="en-US" altLang="en-US" sz="3200">
                <a:latin typeface="Times New Roman" pitchFamily="18" charset="0"/>
                <a:cs typeface="Times New Roman" pitchFamily="18" charset="0"/>
              </a:rPr>
              <a:t>Phosphate release from RNA requires the concrete action of RNase and a 3'-nucleotidase. </a:t>
            </a:r>
          </a:p>
          <a:p>
            <a:pPr algn="just" rtl="0">
              <a:buFont typeface="Wingdings" pitchFamily="2" charset="2"/>
              <a:buChar char="Ø"/>
            </a:pPr>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The effect of gibberellic acid was inhibited by inhibitors of  protein and RNA synthesis.</a:t>
            </a:r>
          </a:p>
        </p:txBody>
      </p:sp>
    </p:spTree>
  </p:cSld>
  <p:clrMapOvr>
    <a:masterClrMapping/>
  </p:clrMapOvr>
  <p:transition spd="slow">
    <p:blinds/>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1208088" y="2060575"/>
            <a:ext cx="7905750"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rtl="0"/>
            <a:r>
              <a:rPr lang="en-US" altLang="en-US" sz="3200">
                <a:latin typeface="Times New Roman" pitchFamily="18" charset="0"/>
                <a:cs typeface="Times New Roman" pitchFamily="18" charset="0"/>
              </a:rPr>
              <a:t>Phospholipids</a:t>
            </a:r>
          </a:p>
          <a:p>
            <a:pPr algn="just" rtl="0"/>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About 80% of the phospholipid of whole wheat grains is associated with the starch granules. </a:t>
            </a:r>
          </a:p>
          <a:p>
            <a:pPr algn="just" rtl="0">
              <a:buFont typeface="Wingdings" pitchFamily="2" charset="2"/>
              <a:buChar char="Ø"/>
            </a:pPr>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Starch-bound phospholipid is in the form of lysophosphatidylcholine (LPC).</a:t>
            </a:r>
          </a:p>
        </p:txBody>
      </p:sp>
    </p:spTree>
  </p:cSld>
  <p:clrMapOvr>
    <a:masterClrMapping/>
  </p:clrMapOvr>
  <p:transition spd="slow">
    <p:blind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375" y="3208338"/>
            <a:ext cx="628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 Box 3"/>
          <p:cNvSpPr txBox="1">
            <a:spLocks noChangeArrowheads="1"/>
          </p:cNvSpPr>
          <p:nvPr/>
        </p:nvSpPr>
        <p:spPr bwMode="auto">
          <a:xfrm>
            <a:off x="460375" y="3208338"/>
            <a:ext cx="822325" cy="560387"/>
          </a:xfrm>
          <a:prstGeom prst="rect">
            <a:avLst/>
          </a:prstGeom>
          <a:solidFill>
            <a:srgbClr val="FFFFFF"/>
          </a:solidFill>
          <a:ln w="9525">
            <a:solidFill>
              <a:srgbClr val="FFFFFF"/>
            </a:solidFill>
            <a:miter lim="800000"/>
            <a:headEnd/>
            <a:tailEnd/>
          </a:ln>
        </p:spPr>
        <p:txBody>
          <a:bodyPr/>
          <a:lstStyle>
            <a:lvl1pPr>
              <a:defRPr sz="3200">
                <a:solidFill>
                  <a:schemeClr val="tx1"/>
                </a:solidFill>
                <a:latin typeface="Tahoma" pitchFamily="34" charset="0"/>
                <a:cs typeface="Arial" charset="0"/>
              </a:defRPr>
            </a:lvl1pPr>
            <a:lvl2pPr>
              <a:defRPr sz="2800">
                <a:solidFill>
                  <a:schemeClr val="tx1"/>
                </a:solidFill>
                <a:latin typeface="Tahoma" pitchFamily="34" charset="0"/>
                <a:cs typeface="Tahoma" pitchFamily="34" charset="0"/>
              </a:defRPr>
            </a:lvl2pPr>
            <a:lvl3pPr>
              <a:defRPr sz="2400">
                <a:solidFill>
                  <a:schemeClr val="tx1"/>
                </a:solidFill>
                <a:latin typeface="Tahoma" pitchFamily="34" charset="0"/>
                <a:cs typeface="Tahoma" pitchFamily="34" charset="0"/>
              </a:defRPr>
            </a:lvl3pPr>
            <a:lvl4pPr>
              <a:defRPr sz="2000">
                <a:solidFill>
                  <a:schemeClr val="tx1"/>
                </a:solidFill>
                <a:latin typeface="Tahoma" pitchFamily="34" charset="0"/>
                <a:cs typeface="Tahoma" pitchFamily="34" charset="0"/>
              </a:defRPr>
            </a:lvl4pPr>
            <a:lvl5pPr>
              <a:defRPr sz="2000">
                <a:solidFill>
                  <a:schemeClr val="tx1"/>
                </a:solidFill>
                <a:latin typeface="Tahoma" pitchFamily="34" charset="0"/>
                <a:cs typeface="Tahoma" pitchFamily="34" charset="0"/>
              </a:defRPr>
            </a:lvl5pPr>
            <a:lvl6pPr eaLnBrk="0" hangingPunct="0">
              <a:defRPr sz="2000">
                <a:solidFill>
                  <a:schemeClr val="tx1"/>
                </a:solidFill>
                <a:latin typeface="Tahoma" pitchFamily="34" charset="0"/>
                <a:cs typeface="Tahoma" pitchFamily="34" charset="0"/>
              </a:defRPr>
            </a:lvl6pPr>
            <a:lvl7pPr eaLnBrk="0" hangingPunct="0">
              <a:defRPr sz="2000">
                <a:solidFill>
                  <a:schemeClr val="tx1"/>
                </a:solidFill>
                <a:latin typeface="Tahoma" pitchFamily="34" charset="0"/>
                <a:cs typeface="Tahoma" pitchFamily="34" charset="0"/>
              </a:defRPr>
            </a:lvl7pPr>
            <a:lvl8pPr eaLnBrk="0" hangingPunct="0">
              <a:defRPr sz="2000">
                <a:solidFill>
                  <a:schemeClr val="tx1"/>
                </a:solidFill>
                <a:latin typeface="Tahoma" pitchFamily="34" charset="0"/>
                <a:cs typeface="Tahoma" pitchFamily="34" charset="0"/>
              </a:defRPr>
            </a:lvl8pPr>
            <a:lvl9pPr eaLnBrk="0" hangingPunct="0">
              <a:defRPr sz="2000">
                <a:solidFill>
                  <a:schemeClr val="tx1"/>
                </a:solidFill>
                <a:latin typeface="Tahoma" pitchFamily="34" charset="0"/>
                <a:cs typeface="Tahoma" pitchFamily="34" charset="0"/>
              </a:defRPr>
            </a:lvl9pPr>
          </a:lstStyle>
          <a:p>
            <a:endParaRPr lang="en-US" altLang="en-US" sz="2400"/>
          </a:p>
        </p:txBody>
      </p:sp>
      <p:sp>
        <p:nvSpPr>
          <p:cNvPr id="4100" name="Rectangle 4"/>
          <p:cNvSpPr>
            <a:spLocks noChangeArrowheads="1"/>
          </p:cNvSpPr>
          <p:nvPr/>
        </p:nvSpPr>
        <p:spPr bwMode="auto">
          <a:xfrm>
            <a:off x="2174875" y="3208338"/>
            <a:ext cx="0" cy="0"/>
          </a:xfrm>
          <a:prstGeom prst="rect">
            <a:avLst/>
          </a:prstGeom>
          <a:solidFill>
            <a:schemeClr val="accent1"/>
          </a:solidFill>
          <a:ln w="9525">
            <a:solidFill>
              <a:schemeClr val="tx1"/>
            </a:solidFill>
            <a:miter lim="800000"/>
            <a:headEnd/>
            <a:tailEnd/>
          </a:ln>
        </p:spPr>
        <p:txBody>
          <a:bodyPr wrap="none"/>
          <a:lstStyle/>
          <a:p>
            <a:endParaRPr lang="en-US" altLang="en-US"/>
          </a:p>
        </p:txBody>
      </p:sp>
      <p:pic>
        <p:nvPicPr>
          <p:cNvPr id="4101" name="Picture 5" descr="glyox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6650" y="36513"/>
            <a:ext cx="7416800" cy="6129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Rectangle 6"/>
          <p:cNvSpPr>
            <a:spLocks noChangeArrowheads="1"/>
          </p:cNvSpPr>
          <p:nvPr/>
        </p:nvSpPr>
        <p:spPr bwMode="auto">
          <a:xfrm>
            <a:off x="3513138" y="6338888"/>
            <a:ext cx="293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rtl="0" eaLnBrk="0" hangingPunct="0">
              <a:spcBef>
                <a:spcPct val="50000"/>
              </a:spcBef>
            </a:pPr>
            <a:r>
              <a:rPr lang="en-GB" altLang="en-US" sz="2800">
                <a:latin typeface="Times New Roman" pitchFamily="18" charset="0"/>
                <a:cs typeface="Times New Roman" pitchFamily="18" charset="0"/>
              </a:rPr>
              <a:t>Glyoxylate cycle</a:t>
            </a:r>
            <a:endParaRPr lang="en-US" altLang="en-US" sz="2800">
              <a:latin typeface="Times New Roman" pitchFamily="18" charset="0"/>
              <a:cs typeface="Times New Roman" pitchFamily="18" charset="0"/>
            </a:endParaRPr>
          </a:p>
        </p:txBody>
      </p:sp>
    </p:spTree>
  </p:cSld>
  <p:clrMapOvr>
    <a:masterClrMapping/>
  </p:clrMapOvr>
  <p:transition spd="slow">
    <p:blind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375" y="3208338"/>
            <a:ext cx="628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ext Box 1027"/>
          <p:cNvSpPr txBox="1">
            <a:spLocks noChangeArrowheads="1"/>
          </p:cNvSpPr>
          <p:nvPr/>
        </p:nvSpPr>
        <p:spPr bwMode="auto">
          <a:xfrm>
            <a:off x="460375" y="3208338"/>
            <a:ext cx="822325" cy="560387"/>
          </a:xfrm>
          <a:prstGeom prst="rect">
            <a:avLst/>
          </a:prstGeom>
          <a:solidFill>
            <a:srgbClr val="FFFFFF"/>
          </a:solidFill>
          <a:ln w="9525">
            <a:solidFill>
              <a:srgbClr val="FFFFFF"/>
            </a:solidFill>
            <a:miter lim="800000"/>
            <a:headEnd/>
            <a:tailEnd/>
          </a:ln>
        </p:spPr>
        <p:txBody>
          <a:bodyPr/>
          <a:lstStyle>
            <a:lvl1pPr>
              <a:defRPr sz="3200">
                <a:solidFill>
                  <a:schemeClr val="tx1"/>
                </a:solidFill>
                <a:latin typeface="Tahoma" pitchFamily="34" charset="0"/>
                <a:cs typeface="Arial" charset="0"/>
              </a:defRPr>
            </a:lvl1pPr>
            <a:lvl2pPr>
              <a:defRPr sz="2800">
                <a:solidFill>
                  <a:schemeClr val="tx1"/>
                </a:solidFill>
                <a:latin typeface="Tahoma" pitchFamily="34" charset="0"/>
                <a:cs typeface="Tahoma" pitchFamily="34" charset="0"/>
              </a:defRPr>
            </a:lvl2pPr>
            <a:lvl3pPr>
              <a:defRPr sz="2400">
                <a:solidFill>
                  <a:schemeClr val="tx1"/>
                </a:solidFill>
                <a:latin typeface="Tahoma" pitchFamily="34" charset="0"/>
                <a:cs typeface="Tahoma" pitchFamily="34" charset="0"/>
              </a:defRPr>
            </a:lvl3pPr>
            <a:lvl4pPr>
              <a:defRPr sz="2000">
                <a:solidFill>
                  <a:schemeClr val="tx1"/>
                </a:solidFill>
                <a:latin typeface="Tahoma" pitchFamily="34" charset="0"/>
                <a:cs typeface="Tahoma" pitchFamily="34" charset="0"/>
              </a:defRPr>
            </a:lvl4pPr>
            <a:lvl5pPr>
              <a:defRPr sz="2000">
                <a:solidFill>
                  <a:schemeClr val="tx1"/>
                </a:solidFill>
                <a:latin typeface="Tahoma" pitchFamily="34" charset="0"/>
                <a:cs typeface="Tahoma" pitchFamily="34" charset="0"/>
              </a:defRPr>
            </a:lvl5pPr>
            <a:lvl6pPr eaLnBrk="0" hangingPunct="0">
              <a:defRPr sz="2000">
                <a:solidFill>
                  <a:schemeClr val="tx1"/>
                </a:solidFill>
                <a:latin typeface="Tahoma" pitchFamily="34" charset="0"/>
                <a:cs typeface="Tahoma" pitchFamily="34" charset="0"/>
              </a:defRPr>
            </a:lvl6pPr>
            <a:lvl7pPr eaLnBrk="0" hangingPunct="0">
              <a:defRPr sz="2000">
                <a:solidFill>
                  <a:schemeClr val="tx1"/>
                </a:solidFill>
                <a:latin typeface="Tahoma" pitchFamily="34" charset="0"/>
                <a:cs typeface="Tahoma" pitchFamily="34" charset="0"/>
              </a:defRPr>
            </a:lvl7pPr>
            <a:lvl8pPr eaLnBrk="0" hangingPunct="0">
              <a:defRPr sz="2000">
                <a:solidFill>
                  <a:schemeClr val="tx1"/>
                </a:solidFill>
                <a:latin typeface="Tahoma" pitchFamily="34" charset="0"/>
                <a:cs typeface="Tahoma" pitchFamily="34" charset="0"/>
              </a:defRPr>
            </a:lvl8pPr>
            <a:lvl9pPr eaLnBrk="0" hangingPunct="0">
              <a:defRPr sz="2000">
                <a:solidFill>
                  <a:schemeClr val="tx1"/>
                </a:solidFill>
                <a:latin typeface="Tahoma" pitchFamily="34" charset="0"/>
                <a:cs typeface="Tahoma" pitchFamily="34" charset="0"/>
              </a:defRPr>
            </a:lvl9pPr>
          </a:lstStyle>
          <a:p>
            <a:endParaRPr lang="en-US" altLang="en-US" sz="2400"/>
          </a:p>
        </p:txBody>
      </p:sp>
      <p:sp>
        <p:nvSpPr>
          <p:cNvPr id="5124" name="Rectangle 1028"/>
          <p:cNvSpPr>
            <a:spLocks noChangeArrowheads="1"/>
          </p:cNvSpPr>
          <p:nvPr/>
        </p:nvSpPr>
        <p:spPr bwMode="auto">
          <a:xfrm>
            <a:off x="2174875" y="3208338"/>
            <a:ext cx="0" cy="0"/>
          </a:xfrm>
          <a:prstGeom prst="rect">
            <a:avLst/>
          </a:prstGeom>
          <a:solidFill>
            <a:schemeClr val="accent1"/>
          </a:solidFill>
          <a:ln w="9525">
            <a:solidFill>
              <a:schemeClr val="tx1"/>
            </a:solidFill>
            <a:miter lim="800000"/>
            <a:headEnd/>
            <a:tailEnd/>
          </a:ln>
        </p:spPr>
        <p:txBody>
          <a:bodyPr wrap="none"/>
          <a:lstStyle/>
          <a:p>
            <a:endParaRPr lang="en-US" altLang="en-US"/>
          </a:p>
        </p:txBody>
      </p:sp>
      <p:pic>
        <p:nvPicPr>
          <p:cNvPr id="5125" name="Picture 1029" descr="Glyo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9175" y="0"/>
            <a:ext cx="624363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blind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375" y="3208338"/>
            <a:ext cx="628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Text Box 3"/>
          <p:cNvSpPr txBox="1">
            <a:spLocks noChangeArrowheads="1"/>
          </p:cNvSpPr>
          <p:nvPr/>
        </p:nvSpPr>
        <p:spPr bwMode="auto">
          <a:xfrm>
            <a:off x="460375" y="3208338"/>
            <a:ext cx="822325" cy="560387"/>
          </a:xfrm>
          <a:prstGeom prst="rect">
            <a:avLst/>
          </a:prstGeom>
          <a:solidFill>
            <a:srgbClr val="FFFFFF"/>
          </a:solidFill>
          <a:ln w="9525">
            <a:solidFill>
              <a:srgbClr val="FFFFFF"/>
            </a:solidFill>
            <a:miter lim="800000"/>
            <a:headEnd/>
            <a:tailEnd/>
          </a:ln>
        </p:spPr>
        <p:txBody>
          <a:bodyPr/>
          <a:lstStyle>
            <a:lvl1pPr>
              <a:defRPr sz="3200">
                <a:solidFill>
                  <a:schemeClr val="tx1"/>
                </a:solidFill>
                <a:latin typeface="Tahoma" pitchFamily="34" charset="0"/>
                <a:cs typeface="Arial" charset="0"/>
              </a:defRPr>
            </a:lvl1pPr>
            <a:lvl2pPr>
              <a:defRPr sz="2800">
                <a:solidFill>
                  <a:schemeClr val="tx1"/>
                </a:solidFill>
                <a:latin typeface="Tahoma" pitchFamily="34" charset="0"/>
                <a:cs typeface="Tahoma" pitchFamily="34" charset="0"/>
              </a:defRPr>
            </a:lvl2pPr>
            <a:lvl3pPr>
              <a:defRPr sz="2400">
                <a:solidFill>
                  <a:schemeClr val="tx1"/>
                </a:solidFill>
                <a:latin typeface="Tahoma" pitchFamily="34" charset="0"/>
                <a:cs typeface="Tahoma" pitchFamily="34" charset="0"/>
              </a:defRPr>
            </a:lvl3pPr>
            <a:lvl4pPr>
              <a:defRPr sz="2000">
                <a:solidFill>
                  <a:schemeClr val="tx1"/>
                </a:solidFill>
                <a:latin typeface="Tahoma" pitchFamily="34" charset="0"/>
                <a:cs typeface="Tahoma" pitchFamily="34" charset="0"/>
              </a:defRPr>
            </a:lvl4pPr>
            <a:lvl5pPr>
              <a:defRPr sz="2000">
                <a:solidFill>
                  <a:schemeClr val="tx1"/>
                </a:solidFill>
                <a:latin typeface="Tahoma" pitchFamily="34" charset="0"/>
                <a:cs typeface="Tahoma" pitchFamily="34" charset="0"/>
              </a:defRPr>
            </a:lvl5pPr>
            <a:lvl6pPr eaLnBrk="0" hangingPunct="0">
              <a:defRPr sz="2000">
                <a:solidFill>
                  <a:schemeClr val="tx1"/>
                </a:solidFill>
                <a:latin typeface="Tahoma" pitchFamily="34" charset="0"/>
                <a:cs typeface="Tahoma" pitchFamily="34" charset="0"/>
              </a:defRPr>
            </a:lvl6pPr>
            <a:lvl7pPr eaLnBrk="0" hangingPunct="0">
              <a:defRPr sz="2000">
                <a:solidFill>
                  <a:schemeClr val="tx1"/>
                </a:solidFill>
                <a:latin typeface="Tahoma" pitchFamily="34" charset="0"/>
                <a:cs typeface="Tahoma" pitchFamily="34" charset="0"/>
              </a:defRPr>
            </a:lvl7pPr>
            <a:lvl8pPr eaLnBrk="0" hangingPunct="0">
              <a:defRPr sz="2000">
                <a:solidFill>
                  <a:schemeClr val="tx1"/>
                </a:solidFill>
                <a:latin typeface="Tahoma" pitchFamily="34" charset="0"/>
                <a:cs typeface="Tahoma" pitchFamily="34" charset="0"/>
              </a:defRPr>
            </a:lvl8pPr>
            <a:lvl9pPr eaLnBrk="0" hangingPunct="0">
              <a:defRPr sz="2000">
                <a:solidFill>
                  <a:schemeClr val="tx1"/>
                </a:solidFill>
                <a:latin typeface="Tahoma" pitchFamily="34" charset="0"/>
                <a:cs typeface="Tahoma" pitchFamily="34" charset="0"/>
              </a:defRPr>
            </a:lvl9pPr>
          </a:lstStyle>
          <a:p>
            <a:endParaRPr lang="en-US" altLang="en-US" sz="2400"/>
          </a:p>
        </p:txBody>
      </p:sp>
      <p:sp>
        <p:nvSpPr>
          <p:cNvPr id="6148" name="Rectangle 4"/>
          <p:cNvSpPr>
            <a:spLocks noChangeArrowheads="1"/>
          </p:cNvSpPr>
          <p:nvPr/>
        </p:nvSpPr>
        <p:spPr bwMode="auto">
          <a:xfrm>
            <a:off x="2174875" y="3208338"/>
            <a:ext cx="0" cy="0"/>
          </a:xfrm>
          <a:prstGeom prst="rect">
            <a:avLst/>
          </a:prstGeom>
          <a:solidFill>
            <a:schemeClr val="accent1"/>
          </a:solidFill>
          <a:ln w="9525">
            <a:solidFill>
              <a:schemeClr val="tx1"/>
            </a:solidFill>
            <a:miter lim="800000"/>
            <a:headEnd/>
            <a:tailEnd/>
          </a:ln>
        </p:spPr>
        <p:txBody>
          <a:bodyPr wrap="none"/>
          <a:lstStyle/>
          <a:p>
            <a:endParaRPr lang="en-US" altLang="en-US"/>
          </a:p>
        </p:txBody>
      </p:sp>
      <p:pic>
        <p:nvPicPr>
          <p:cNvPr id="6149" name="Picture 5" descr="glneosum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925" y="0"/>
            <a:ext cx="62372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Rectangle 6"/>
          <p:cNvSpPr>
            <a:spLocks noChangeArrowheads="1"/>
          </p:cNvSpPr>
          <p:nvPr/>
        </p:nvSpPr>
        <p:spPr bwMode="auto">
          <a:xfrm>
            <a:off x="631825" y="4437063"/>
            <a:ext cx="5834063" cy="22987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rtl="0">
              <a:buFont typeface="Wingdings" pitchFamily="2" charset="2"/>
              <a:buNone/>
            </a:pPr>
            <a:endParaRPr lang="en-US" altLang="en-US" sz="2900">
              <a:latin typeface="Times New Roman" pitchFamily="18" charset="0"/>
              <a:cs typeface="Times New Roman" pitchFamily="18" charset="0"/>
            </a:endParaRPr>
          </a:p>
          <a:p>
            <a:pPr algn="just" rtl="0">
              <a:buFont typeface="Wingdings" pitchFamily="2" charset="2"/>
              <a:buNone/>
            </a:pPr>
            <a:endParaRPr lang="en-US" altLang="en-US" sz="2900">
              <a:latin typeface="Times New Roman" pitchFamily="18" charset="0"/>
              <a:cs typeface="Times New Roman" pitchFamily="18" charset="0"/>
            </a:endParaRPr>
          </a:p>
          <a:p>
            <a:pPr algn="just" rtl="0">
              <a:buFont typeface="Wingdings" pitchFamily="2" charset="2"/>
              <a:buNone/>
            </a:pPr>
            <a:endParaRPr lang="en-US" altLang="en-US" sz="2900">
              <a:latin typeface="Times New Roman" pitchFamily="18" charset="0"/>
              <a:cs typeface="Times New Roman" pitchFamily="18" charset="0"/>
            </a:endParaRPr>
          </a:p>
          <a:p>
            <a:pPr algn="just" rtl="0">
              <a:buFont typeface="Wingdings" pitchFamily="2" charset="2"/>
              <a:buNone/>
            </a:pPr>
            <a:endParaRPr lang="en-US" altLang="en-US" sz="2900">
              <a:solidFill>
                <a:schemeClr val="hlink"/>
              </a:solidFill>
              <a:latin typeface="Times New Roman" pitchFamily="18" charset="0"/>
              <a:cs typeface="Times New Roman" pitchFamily="18" charset="0"/>
            </a:endParaRPr>
          </a:p>
          <a:p>
            <a:pPr algn="just">
              <a:buFont typeface="Wingdings" pitchFamily="2" charset="2"/>
              <a:buNone/>
            </a:pPr>
            <a:r>
              <a:rPr lang="en-US" altLang="en-US" sz="2900">
                <a:solidFill>
                  <a:schemeClr val="hlink"/>
                </a:solidFill>
                <a:latin typeface="Times New Roman" pitchFamily="18" charset="0"/>
                <a:cs typeface="Times New Roman" pitchFamily="18" charset="0"/>
              </a:rPr>
              <a:t>Reversed Glycolysis</a:t>
            </a:r>
          </a:p>
        </p:txBody>
      </p:sp>
    </p:spTree>
  </p:cSld>
  <p:clrMapOvr>
    <a:masterClrMapping/>
  </p:clrMapOvr>
  <p:transition spd="slow">
    <p:blind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375" y="3208338"/>
            <a:ext cx="628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Text Box 3"/>
          <p:cNvSpPr txBox="1">
            <a:spLocks noChangeArrowheads="1"/>
          </p:cNvSpPr>
          <p:nvPr/>
        </p:nvSpPr>
        <p:spPr bwMode="auto">
          <a:xfrm>
            <a:off x="460375" y="3208338"/>
            <a:ext cx="822325" cy="560387"/>
          </a:xfrm>
          <a:prstGeom prst="rect">
            <a:avLst/>
          </a:prstGeom>
          <a:solidFill>
            <a:srgbClr val="FFFFFF"/>
          </a:solidFill>
          <a:ln w="9525">
            <a:solidFill>
              <a:srgbClr val="FFFFFF"/>
            </a:solidFill>
            <a:miter lim="800000"/>
            <a:headEnd/>
            <a:tailEnd/>
          </a:ln>
        </p:spPr>
        <p:txBody>
          <a:bodyPr/>
          <a:lstStyle>
            <a:lvl1pPr>
              <a:defRPr sz="3200">
                <a:solidFill>
                  <a:schemeClr val="tx1"/>
                </a:solidFill>
                <a:latin typeface="Tahoma" pitchFamily="34" charset="0"/>
                <a:cs typeface="Arial" charset="0"/>
              </a:defRPr>
            </a:lvl1pPr>
            <a:lvl2pPr>
              <a:defRPr sz="2800">
                <a:solidFill>
                  <a:schemeClr val="tx1"/>
                </a:solidFill>
                <a:latin typeface="Tahoma" pitchFamily="34" charset="0"/>
                <a:cs typeface="Tahoma" pitchFamily="34" charset="0"/>
              </a:defRPr>
            </a:lvl2pPr>
            <a:lvl3pPr>
              <a:defRPr sz="2400">
                <a:solidFill>
                  <a:schemeClr val="tx1"/>
                </a:solidFill>
                <a:latin typeface="Tahoma" pitchFamily="34" charset="0"/>
                <a:cs typeface="Tahoma" pitchFamily="34" charset="0"/>
              </a:defRPr>
            </a:lvl3pPr>
            <a:lvl4pPr>
              <a:defRPr sz="2000">
                <a:solidFill>
                  <a:schemeClr val="tx1"/>
                </a:solidFill>
                <a:latin typeface="Tahoma" pitchFamily="34" charset="0"/>
                <a:cs typeface="Tahoma" pitchFamily="34" charset="0"/>
              </a:defRPr>
            </a:lvl4pPr>
            <a:lvl5pPr>
              <a:defRPr sz="2000">
                <a:solidFill>
                  <a:schemeClr val="tx1"/>
                </a:solidFill>
                <a:latin typeface="Tahoma" pitchFamily="34" charset="0"/>
                <a:cs typeface="Tahoma" pitchFamily="34" charset="0"/>
              </a:defRPr>
            </a:lvl5pPr>
            <a:lvl6pPr eaLnBrk="0" hangingPunct="0">
              <a:defRPr sz="2000">
                <a:solidFill>
                  <a:schemeClr val="tx1"/>
                </a:solidFill>
                <a:latin typeface="Tahoma" pitchFamily="34" charset="0"/>
                <a:cs typeface="Tahoma" pitchFamily="34" charset="0"/>
              </a:defRPr>
            </a:lvl6pPr>
            <a:lvl7pPr eaLnBrk="0" hangingPunct="0">
              <a:defRPr sz="2000">
                <a:solidFill>
                  <a:schemeClr val="tx1"/>
                </a:solidFill>
                <a:latin typeface="Tahoma" pitchFamily="34" charset="0"/>
                <a:cs typeface="Tahoma" pitchFamily="34" charset="0"/>
              </a:defRPr>
            </a:lvl7pPr>
            <a:lvl8pPr eaLnBrk="0" hangingPunct="0">
              <a:defRPr sz="2000">
                <a:solidFill>
                  <a:schemeClr val="tx1"/>
                </a:solidFill>
                <a:latin typeface="Tahoma" pitchFamily="34" charset="0"/>
                <a:cs typeface="Tahoma" pitchFamily="34" charset="0"/>
              </a:defRPr>
            </a:lvl8pPr>
            <a:lvl9pPr eaLnBrk="0" hangingPunct="0">
              <a:defRPr sz="2000">
                <a:solidFill>
                  <a:schemeClr val="tx1"/>
                </a:solidFill>
                <a:latin typeface="Tahoma" pitchFamily="34" charset="0"/>
                <a:cs typeface="Tahoma" pitchFamily="34" charset="0"/>
              </a:defRPr>
            </a:lvl9pPr>
          </a:lstStyle>
          <a:p>
            <a:endParaRPr lang="en-US" altLang="en-US" sz="2400"/>
          </a:p>
        </p:txBody>
      </p:sp>
      <p:sp>
        <p:nvSpPr>
          <p:cNvPr id="7172" name="Rectangle 4"/>
          <p:cNvSpPr>
            <a:spLocks noChangeArrowheads="1"/>
          </p:cNvSpPr>
          <p:nvPr/>
        </p:nvSpPr>
        <p:spPr bwMode="auto">
          <a:xfrm>
            <a:off x="2174875" y="3208338"/>
            <a:ext cx="0" cy="0"/>
          </a:xfrm>
          <a:prstGeom prst="rect">
            <a:avLst/>
          </a:prstGeom>
          <a:solidFill>
            <a:schemeClr val="accent1"/>
          </a:solidFill>
          <a:ln w="9525">
            <a:solidFill>
              <a:schemeClr val="tx1"/>
            </a:solidFill>
            <a:miter lim="800000"/>
            <a:headEnd/>
            <a:tailEnd/>
          </a:ln>
        </p:spPr>
        <p:txBody>
          <a:bodyPr wrap="none"/>
          <a:lstStyle/>
          <a:p>
            <a:endParaRPr lang="en-US" altLang="en-US"/>
          </a:p>
        </p:txBody>
      </p:sp>
      <p:pic>
        <p:nvPicPr>
          <p:cNvPr id="7173" name="Picture 5" descr="glneosum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2913" y="1588"/>
            <a:ext cx="7056437" cy="686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blind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1281113" y="1700213"/>
            <a:ext cx="7777162"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rtl="0"/>
            <a:r>
              <a:rPr lang="en-US" altLang="en-US" sz="3200" b="1">
                <a:latin typeface="Times New Roman" pitchFamily="18" charset="0"/>
                <a:cs typeface="Times New Roman" pitchFamily="18" charset="0"/>
              </a:rPr>
              <a:t>Mobilization of nitrogen</a:t>
            </a:r>
          </a:p>
          <a:p>
            <a:pPr algn="just" rtl="0"/>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Porteins comprise the most abundant nitrogenous reserves in seeds with endosperm</a:t>
            </a:r>
          </a:p>
          <a:p>
            <a:pPr algn="just" rtl="0">
              <a:buFont typeface="Wingdings" pitchFamily="2" charset="2"/>
              <a:buChar char="Ø"/>
            </a:pPr>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The contribution of other compounds such as RNA and soluble amino acids.</a:t>
            </a:r>
          </a:p>
          <a:p>
            <a:pPr algn="just" rtl="0">
              <a:buFont typeface="Wingdings" pitchFamily="2" charset="2"/>
              <a:buChar char="Ø"/>
            </a:pPr>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In cereal grains the aleurone layer is richer in protein than the bulk of the endosperm. </a:t>
            </a:r>
          </a:p>
        </p:txBody>
      </p:sp>
      <p:sp>
        <p:nvSpPr>
          <p:cNvPr id="8195" name="Rectangle 3"/>
          <p:cNvSpPr>
            <a:spLocks noChangeArrowheads="1"/>
          </p:cNvSpPr>
          <p:nvPr/>
        </p:nvSpPr>
        <p:spPr bwMode="auto">
          <a:xfrm>
            <a:off x="2505075" y="188913"/>
            <a:ext cx="62484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rtl="0"/>
            <a:r>
              <a:rPr lang="en-US" altLang="en-US" sz="3200" b="1">
                <a:latin typeface="Times New Roman" pitchFamily="18" charset="0"/>
                <a:cs typeface="Times New Roman" pitchFamily="18" charset="0"/>
              </a:rPr>
              <a:t>Nitrogen  and phosphorus</a:t>
            </a:r>
            <a:endParaRPr lang="en-US" altLang="en-US" sz="3200">
              <a:latin typeface="Times New Roman" pitchFamily="18" charset="0"/>
              <a:cs typeface="Times New Roman" pitchFamily="18" charset="0"/>
            </a:endParaRPr>
          </a:p>
        </p:txBody>
      </p:sp>
    </p:spTree>
  </p:cSld>
  <p:clrMapOvr>
    <a:masterClrMapping/>
  </p:clrMapOvr>
  <p:transition spd="slow">
    <p:blind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1208088" y="1989138"/>
            <a:ext cx="7632700" cy="447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rtl="0">
              <a:buFont typeface="Wingdings" pitchFamily="2" charset="2"/>
              <a:buChar char="Ø"/>
            </a:pPr>
            <a:r>
              <a:rPr lang="en-US" altLang="en-US" sz="3200">
                <a:latin typeface="Times New Roman" pitchFamily="18" charset="0"/>
                <a:cs typeface="Times New Roman" pitchFamily="18" charset="0"/>
              </a:rPr>
              <a:t>Proteins of the aleurone cells are localized in protein bodies (aleurone grains or vacuoles).  </a:t>
            </a:r>
          </a:p>
          <a:p>
            <a:pPr algn="just" rtl="0">
              <a:buFont typeface="Wingdings" pitchFamily="2" charset="2"/>
              <a:buChar char="Ø"/>
            </a:pPr>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These protein bodies are characterized by the presence of globoid </a:t>
            </a:r>
          </a:p>
          <a:p>
            <a:pPr algn="just" rtl="0">
              <a:buFont typeface="Wingdings" pitchFamily="2" charset="2"/>
              <a:buChar char="Ø"/>
            </a:pPr>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It appears that the most abundant protein fraction is utilized most rapidly. </a:t>
            </a:r>
          </a:p>
        </p:txBody>
      </p:sp>
    </p:spTree>
  </p:cSld>
  <p:clrMapOvr>
    <a:masterClrMapping/>
  </p:clrMapOvr>
  <p:transition spd="slow">
    <p:blind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1423988" y="1892300"/>
            <a:ext cx="7761287"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rtl="0"/>
            <a:r>
              <a:rPr lang="en-US" altLang="en-US" sz="3200" b="1">
                <a:latin typeface="Times New Roman" pitchFamily="18" charset="0"/>
                <a:cs typeface="Times New Roman" pitchFamily="18" charset="0"/>
              </a:rPr>
              <a:t>Role of peptide hydrolase during and after germination</a:t>
            </a:r>
          </a:p>
          <a:p>
            <a:pPr algn="just" rtl="0"/>
            <a:endParaRPr lang="en-US" altLang="en-US" sz="3200">
              <a:latin typeface="Times New Roman" pitchFamily="18" charset="0"/>
              <a:cs typeface="Times New Roman" pitchFamily="18" charset="0"/>
            </a:endParaRPr>
          </a:p>
          <a:p>
            <a:pPr algn="just" rtl="0"/>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There are distinct stages of proteolysis in germinating seeds.</a:t>
            </a:r>
          </a:p>
          <a:p>
            <a:pPr algn="just" rtl="0">
              <a:buFont typeface="Wingdings" pitchFamily="2" charset="2"/>
              <a:buChar char="Ø"/>
            </a:pPr>
            <a:endParaRPr lang="en-US" altLang="en-US" sz="3200">
              <a:latin typeface="Times New Roman" pitchFamily="18" charset="0"/>
              <a:cs typeface="Times New Roman" pitchFamily="18" charset="0"/>
            </a:endParaRPr>
          </a:p>
          <a:p>
            <a:pPr algn="just" rtl="0">
              <a:buFont typeface="Wingdings" pitchFamily="2" charset="2"/>
              <a:buChar char="Ø"/>
            </a:pPr>
            <a:r>
              <a:rPr lang="en-US" altLang="en-US" sz="3200">
                <a:latin typeface="Times New Roman" pitchFamily="18" charset="0"/>
                <a:cs typeface="Times New Roman" pitchFamily="18" charset="0"/>
              </a:rPr>
              <a:t>In the first stage, hydrolysis provides amino acids for the synthesis of those hydrolytic enzymes </a:t>
            </a:r>
          </a:p>
        </p:txBody>
      </p:sp>
    </p:spTree>
  </p:cSld>
  <p:clrMapOvr>
    <a:masterClrMapping/>
  </p:clrMapOvr>
  <p:transition spd="slow">
    <p:blinds/>
  </p:transition>
  <p:timing>
    <p:tnLst>
      <p:par>
        <p:cTn id="1" dur="indefinite" restart="never" nodeType="tmRoot"/>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4923</TotalTime>
  <Words>753</Words>
  <Application>Microsoft Office PowerPoint</Application>
  <PresentationFormat>A4 Paper (210x297 mm)</PresentationFormat>
  <Paragraphs>109</Paragraphs>
  <Slides>25</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Tahoma</vt:lpstr>
      <vt:lpstr>Arial</vt:lpstr>
      <vt:lpstr>Wingdings</vt:lpstr>
      <vt:lpstr>Times New Roman</vt:lpstr>
      <vt:lpstr>Blends</vt:lpstr>
      <vt:lpstr>Growth Physiology  Second Year  Botany/Chemistry Students  Prof. Dr. Nemat M. Hassan 22-3-2020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Authorised User</dc:creator>
  <cp:lastModifiedBy>ahmed77</cp:lastModifiedBy>
  <cp:revision>392</cp:revision>
  <dcterms:created xsi:type="dcterms:W3CDTF">2002-01-10T19:04:06Z</dcterms:created>
  <dcterms:modified xsi:type="dcterms:W3CDTF">2020-03-20T20:34:23Z</dcterms:modified>
</cp:coreProperties>
</file>