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13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 Aquifer contamination</a:t>
            </a:r>
            <a:endParaRPr lang="ar-EG" b="1" dirty="0"/>
          </a:p>
        </p:txBody>
      </p:sp>
      <p:sp>
        <p:nvSpPr>
          <p:cNvPr id="4" name="Rectangle 3"/>
          <p:cNvSpPr/>
          <p:nvPr/>
        </p:nvSpPr>
        <p:spPr>
          <a:xfrm>
            <a:off x="321836" y="4104555"/>
            <a:ext cx="8282612" cy="2564805"/>
          </a:xfrm>
          <a:prstGeom prst="rect">
            <a:avLst/>
          </a:prstGeom>
        </p:spPr>
        <p:txBody>
          <a:bodyPr wrap="square">
            <a:spAutoFit/>
          </a:bodyPr>
          <a:lstStyle/>
          <a:p>
            <a:pPr marL="285750" indent="-285750" algn="just" rtl="0">
              <a:spcAft>
                <a:spcPts val="1000"/>
              </a:spcAft>
              <a:buFont typeface="Arial" pitchFamily="34" charset="0"/>
              <a:buChar char="•"/>
            </a:pPr>
            <a:r>
              <a:rPr lang="en-US" sz="2400" dirty="0" smtClean="0">
                <a:ea typeface="Calibri"/>
                <a:cs typeface="Arial"/>
              </a:rPr>
              <a:t>Sources </a:t>
            </a:r>
            <a:r>
              <a:rPr lang="en-US" sz="2400" dirty="0">
                <a:ea typeface="Calibri"/>
                <a:cs typeface="Arial"/>
              </a:rPr>
              <a:t>of </a:t>
            </a:r>
            <a:r>
              <a:rPr lang="en-US" sz="2400" dirty="0" smtClean="0">
                <a:ea typeface="Calibri"/>
                <a:cs typeface="Arial"/>
              </a:rPr>
              <a:t>groundwater pollution are:</a:t>
            </a:r>
          </a:p>
          <a:p>
            <a:pPr marL="342900" indent="-342900" algn="just" rtl="0">
              <a:spcAft>
                <a:spcPts val="1000"/>
              </a:spcAft>
              <a:buFontTx/>
              <a:buChar char="-"/>
            </a:pPr>
            <a:r>
              <a:rPr lang="en-US" sz="2400" dirty="0" smtClean="0">
                <a:ea typeface="Calibri"/>
                <a:cs typeface="Arial"/>
              </a:rPr>
              <a:t>Point </a:t>
            </a:r>
            <a:r>
              <a:rPr lang="en-US" sz="2400" dirty="0">
                <a:ea typeface="Calibri"/>
                <a:cs typeface="Arial"/>
              </a:rPr>
              <a:t>source pollution arises from a specific site such as a septic tank, a gasoline spill, or a </a:t>
            </a:r>
            <a:r>
              <a:rPr lang="en-US" sz="2400" dirty="0" smtClean="0">
                <a:ea typeface="Calibri"/>
                <a:cs typeface="Arial"/>
              </a:rPr>
              <a:t>factory.</a:t>
            </a:r>
          </a:p>
          <a:p>
            <a:pPr marL="342900" indent="-342900" algn="just" rtl="0">
              <a:spcAft>
                <a:spcPts val="1000"/>
              </a:spcAft>
              <a:buFontTx/>
              <a:buChar char="-"/>
            </a:pPr>
            <a:r>
              <a:rPr lang="en-US" sz="2400" dirty="0" smtClean="0">
                <a:ea typeface="Calibri"/>
                <a:cs typeface="Arial"/>
              </a:rPr>
              <a:t>Non-point </a:t>
            </a:r>
            <a:r>
              <a:rPr lang="en-US" sz="2400" dirty="0">
                <a:ea typeface="Calibri"/>
                <a:cs typeface="Arial"/>
              </a:rPr>
              <a:t>source pollution is generated over a broad area. Fertilizers and pesticides spread over fields fall into this latter category. </a:t>
            </a:r>
          </a:p>
        </p:txBody>
      </p:sp>
      <p:pic>
        <p:nvPicPr>
          <p:cNvPr id="7" name="Picture 6"/>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968381" y="1268760"/>
            <a:ext cx="5274310" cy="2707640"/>
          </a:xfrm>
          <a:prstGeom prst="rect">
            <a:avLst/>
          </a:prstGeom>
          <a:noFill/>
          <a:ln>
            <a:noFill/>
          </a:ln>
        </p:spPr>
      </p:pic>
    </p:spTree>
    <p:extLst>
      <p:ext uri="{BB962C8B-B14F-4D97-AF65-F5344CB8AC3E}">
        <p14:creationId xmlns:p14="http://schemas.microsoft.com/office/powerpoint/2010/main" val="2841654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 Aquifer contamination</a:t>
            </a:r>
            <a:endParaRPr lang="ar-EG" b="1" dirty="0"/>
          </a:p>
        </p:txBody>
      </p:sp>
      <p:sp>
        <p:nvSpPr>
          <p:cNvPr id="4" name="Rectangle 3"/>
          <p:cNvSpPr/>
          <p:nvPr/>
        </p:nvSpPr>
        <p:spPr>
          <a:xfrm>
            <a:off x="467544" y="1503820"/>
            <a:ext cx="5112568" cy="4909036"/>
          </a:xfrm>
          <a:prstGeom prst="rect">
            <a:avLst/>
          </a:prstGeom>
        </p:spPr>
        <p:txBody>
          <a:bodyPr wrap="square">
            <a:spAutoFit/>
          </a:bodyPr>
          <a:lstStyle/>
          <a:p>
            <a:pPr marL="285750" indent="-285750" algn="just" rtl="0">
              <a:spcAft>
                <a:spcPts val="1000"/>
              </a:spcAft>
              <a:buFont typeface="Arial" pitchFamily="34" charset="0"/>
              <a:buChar char="•"/>
            </a:pPr>
            <a:r>
              <a:rPr lang="en-US" sz="2400" dirty="0" smtClean="0">
                <a:ea typeface="Calibri"/>
                <a:cs typeface="Arial"/>
              </a:rPr>
              <a:t>The </a:t>
            </a:r>
            <a:r>
              <a:rPr lang="en-US" sz="2400" dirty="0">
                <a:ea typeface="Calibri"/>
                <a:cs typeface="Arial"/>
              </a:rPr>
              <a:t>natural flow of </a:t>
            </a:r>
            <a:r>
              <a:rPr lang="en-US" sz="2400" dirty="0" smtClean="0">
                <a:ea typeface="Calibri"/>
                <a:cs typeface="Arial"/>
              </a:rPr>
              <a:t>groundwater </a:t>
            </a:r>
            <a:r>
              <a:rPr lang="en-US" sz="2400" dirty="0">
                <a:ea typeface="Calibri"/>
                <a:cs typeface="Arial"/>
              </a:rPr>
              <a:t>disperses it as a growing </a:t>
            </a:r>
            <a:r>
              <a:rPr lang="en-US" sz="2400" b="1" dirty="0">
                <a:ea typeface="Calibri"/>
                <a:cs typeface="Arial"/>
              </a:rPr>
              <a:t>plume</a:t>
            </a:r>
            <a:r>
              <a:rPr lang="en-US" sz="2400" dirty="0">
                <a:ea typeface="Calibri"/>
                <a:cs typeface="Arial"/>
              </a:rPr>
              <a:t> of contamination. </a:t>
            </a:r>
            <a:endParaRPr lang="en-US" sz="2400" dirty="0" smtClean="0">
              <a:ea typeface="Calibri"/>
              <a:cs typeface="Arial"/>
            </a:endParaRPr>
          </a:p>
          <a:p>
            <a:pPr marL="285750" indent="-285750" algn="just" rtl="0">
              <a:spcAft>
                <a:spcPts val="1000"/>
              </a:spcAft>
              <a:buFont typeface="Arial" pitchFamily="34" charset="0"/>
              <a:buChar char="•"/>
            </a:pPr>
            <a:r>
              <a:rPr lang="en-US" sz="2400" dirty="0" smtClean="0">
                <a:ea typeface="Calibri"/>
                <a:cs typeface="Arial"/>
              </a:rPr>
              <a:t>Gasoline </a:t>
            </a:r>
            <a:r>
              <a:rPr lang="en-US" sz="2400" dirty="0">
                <a:ea typeface="Calibri"/>
                <a:cs typeface="Arial"/>
              </a:rPr>
              <a:t>and diesel </a:t>
            </a:r>
            <a:r>
              <a:rPr lang="en-US" sz="2400" dirty="0" smtClean="0">
                <a:ea typeface="Calibri"/>
                <a:cs typeface="Arial"/>
              </a:rPr>
              <a:t>fuel float </a:t>
            </a:r>
            <a:r>
              <a:rPr lang="en-US" sz="2400" dirty="0">
                <a:ea typeface="Calibri"/>
                <a:cs typeface="Arial"/>
              </a:rPr>
              <a:t>on top of the water table as they spread. </a:t>
            </a:r>
            <a:endParaRPr lang="en-US" sz="2400" dirty="0" smtClean="0">
              <a:ea typeface="Calibri"/>
              <a:cs typeface="Arial"/>
            </a:endParaRPr>
          </a:p>
          <a:p>
            <a:pPr marL="285750" indent="-285750" algn="just" rtl="0">
              <a:spcAft>
                <a:spcPts val="1000"/>
              </a:spcAft>
              <a:buFont typeface="Arial" pitchFamily="34" charset="0"/>
              <a:buChar char="•"/>
            </a:pPr>
            <a:r>
              <a:rPr lang="en-US" sz="2400" dirty="0" smtClean="0">
                <a:ea typeface="Calibri"/>
                <a:cs typeface="Arial"/>
              </a:rPr>
              <a:t>Others </a:t>
            </a:r>
            <a:r>
              <a:rPr lang="en-US" sz="2400" dirty="0">
                <a:ea typeface="Calibri"/>
                <a:cs typeface="Arial"/>
              </a:rPr>
              <a:t>are water soluble and mix with ground water. </a:t>
            </a:r>
            <a:endParaRPr lang="en-US" sz="2400" dirty="0" smtClean="0">
              <a:ea typeface="Calibri"/>
              <a:cs typeface="Arial"/>
            </a:endParaRPr>
          </a:p>
          <a:p>
            <a:pPr marL="285750" indent="-285750" algn="just" rtl="0">
              <a:spcAft>
                <a:spcPts val="1000"/>
              </a:spcAft>
              <a:buFont typeface="Arial" pitchFamily="34" charset="0"/>
              <a:buChar char="•"/>
            </a:pPr>
            <a:r>
              <a:rPr lang="en-US" sz="2400" dirty="0" smtClean="0">
                <a:ea typeface="Calibri"/>
                <a:cs typeface="Arial"/>
              </a:rPr>
              <a:t>Still </a:t>
            </a:r>
            <a:r>
              <a:rPr lang="en-US" sz="2400" dirty="0">
                <a:ea typeface="Calibri"/>
                <a:cs typeface="Arial"/>
              </a:rPr>
              <a:t>other contaminants are </a:t>
            </a:r>
            <a:r>
              <a:rPr lang="en-US" sz="2400" dirty="0" err="1">
                <a:ea typeface="Calibri"/>
                <a:cs typeface="Arial"/>
              </a:rPr>
              <a:t>nonsoluble</a:t>
            </a:r>
            <a:r>
              <a:rPr lang="en-US" sz="2400" dirty="0">
                <a:ea typeface="Calibri"/>
                <a:cs typeface="Arial"/>
              </a:rPr>
              <a:t> and denser than water. These chemicals sink to an impermeable layer and then flow slowly downslope.</a:t>
            </a:r>
            <a:endParaRPr lang="en-US" sz="2400" dirty="0" smtClean="0">
              <a:ea typeface="Calibri"/>
              <a:cs typeface="Arial"/>
            </a:endParaRPr>
          </a:p>
        </p:txBody>
      </p:sp>
      <p:pic>
        <p:nvPicPr>
          <p:cNvPr id="5" name="Picture 4"/>
          <p:cNvPicPr/>
          <p:nvPr/>
        </p:nvPicPr>
        <p:blipFill rotWithShape="1">
          <a:blip r:embed="rId2">
            <a:extLst>
              <a:ext uri="{BEBA8EAE-BF5A-486C-A8C5-ECC9F3942E4B}">
                <a14:imgProps xmlns:a14="http://schemas.microsoft.com/office/drawing/2010/main">
                  <a14:imgLayer r:embed="rId3">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rcRect b="7367"/>
          <a:stretch/>
        </p:blipFill>
        <p:spPr bwMode="auto">
          <a:xfrm>
            <a:off x="5712523" y="1507696"/>
            <a:ext cx="2942590" cy="379857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01629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 Treating a contaminated aquifer</a:t>
            </a:r>
            <a:endParaRPr lang="ar-EG" b="1" dirty="0"/>
          </a:p>
        </p:txBody>
      </p:sp>
      <p:sp>
        <p:nvSpPr>
          <p:cNvPr id="4" name="Rectangle 3"/>
          <p:cNvSpPr/>
          <p:nvPr/>
        </p:nvSpPr>
        <p:spPr>
          <a:xfrm>
            <a:off x="467544" y="1503820"/>
            <a:ext cx="7920880" cy="4170372"/>
          </a:xfrm>
          <a:prstGeom prst="rect">
            <a:avLst/>
          </a:prstGeom>
        </p:spPr>
        <p:txBody>
          <a:bodyPr wrap="square">
            <a:spAutoFit/>
          </a:bodyPr>
          <a:lstStyle/>
          <a:p>
            <a:pPr marL="285750" indent="-285750" algn="just" rtl="0">
              <a:spcAft>
                <a:spcPts val="1000"/>
              </a:spcAft>
              <a:buFont typeface="Arial" pitchFamily="34" charset="0"/>
              <a:buChar char="•"/>
            </a:pPr>
            <a:r>
              <a:rPr lang="en-US" sz="2400" dirty="0">
                <a:ea typeface="Calibri"/>
                <a:cs typeface="Arial"/>
              </a:rPr>
              <a:t>Bioremediation uses microorganisms to decompose a contaminant</a:t>
            </a:r>
            <a:r>
              <a:rPr lang="en-US" sz="2400" dirty="0" smtClean="0">
                <a:ea typeface="Calibri"/>
                <a:cs typeface="Arial"/>
              </a:rPr>
              <a:t>.. </a:t>
            </a:r>
            <a:endParaRPr lang="en-US" sz="2400" dirty="0">
              <a:ea typeface="Calibri"/>
              <a:cs typeface="Arial"/>
            </a:endParaRPr>
          </a:p>
          <a:p>
            <a:pPr marL="285750" indent="-285750" algn="just" rtl="0">
              <a:spcAft>
                <a:spcPts val="1000"/>
              </a:spcAft>
              <a:buFont typeface="Arial" pitchFamily="34" charset="0"/>
              <a:buChar char="•"/>
            </a:pPr>
            <a:r>
              <a:rPr lang="en-US" sz="2400" dirty="0" smtClean="0">
                <a:ea typeface="Calibri"/>
                <a:cs typeface="Arial"/>
              </a:rPr>
              <a:t>Chemical remediation occurred where chemical </a:t>
            </a:r>
            <a:r>
              <a:rPr lang="en-US" sz="2400" dirty="0">
                <a:ea typeface="Calibri"/>
                <a:cs typeface="Arial"/>
              </a:rPr>
              <a:t>compound reacts with a pollutant to produce harmless products, the compound can be injected into an aquifer to destroy contaminants. </a:t>
            </a:r>
            <a:endParaRPr lang="en-US" sz="2400" dirty="0" smtClean="0">
              <a:ea typeface="Calibri"/>
              <a:cs typeface="Arial"/>
            </a:endParaRPr>
          </a:p>
          <a:p>
            <a:pPr marL="285750" indent="-285750" algn="just" rtl="0">
              <a:spcAft>
                <a:spcPts val="1000"/>
              </a:spcAft>
              <a:buFont typeface="Arial" pitchFamily="34" charset="0"/>
              <a:buChar char="•"/>
            </a:pPr>
            <a:r>
              <a:rPr lang="en-US" sz="2400" dirty="0" smtClean="0">
                <a:ea typeface="Calibri"/>
                <a:cs typeface="Arial"/>
              </a:rPr>
              <a:t>Oxygen </a:t>
            </a:r>
            <a:r>
              <a:rPr lang="en-US" sz="2400" dirty="0">
                <a:ea typeface="Calibri"/>
                <a:cs typeface="Arial"/>
              </a:rPr>
              <a:t>may react with a pollutant directly or provide an environment favorable for microorganisms, which then degrade the pollutant. </a:t>
            </a:r>
            <a:endParaRPr lang="en-US" sz="2400" dirty="0" smtClean="0">
              <a:ea typeface="Calibri"/>
              <a:cs typeface="Arial"/>
            </a:endParaRPr>
          </a:p>
          <a:p>
            <a:pPr marL="285750" indent="-285750" algn="just" rtl="0">
              <a:spcAft>
                <a:spcPts val="1000"/>
              </a:spcAft>
              <a:buFont typeface="Arial" pitchFamily="34" charset="0"/>
              <a:buChar char="•"/>
            </a:pPr>
            <a:r>
              <a:rPr lang="en-US" sz="2400" dirty="0" smtClean="0">
                <a:ea typeface="Calibri"/>
                <a:cs typeface="Arial"/>
              </a:rPr>
              <a:t>Acids </a:t>
            </a:r>
            <a:r>
              <a:rPr lang="en-US" sz="2400" dirty="0">
                <a:ea typeface="Calibri"/>
                <a:cs typeface="Arial"/>
              </a:rPr>
              <a:t>or bases </a:t>
            </a:r>
            <a:r>
              <a:rPr lang="en-US" sz="2400" dirty="0" smtClean="0">
                <a:ea typeface="Calibri"/>
                <a:cs typeface="Arial"/>
              </a:rPr>
              <a:t>may precipitate </a:t>
            </a:r>
            <a:r>
              <a:rPr lang="en-US" sz="2400" dirty="0">
                <a:ea typeface="Calibri"/>
                <a:cs typeface="Arial"/>
              </a:rPr>
              <a:t>dissolved pollutants. </a:t>
            </a:r>
          </a:p>
        </p:txBody>
      </p:sp>
    </p:spTree>
    <p:extLst>
      <p:ext uri="{BB962C8B-B14F-4D97-AF65-F5344CB8AC3E}">
        <p14:creationId xmlns:p14="http://schemas.microsoft.com/office/powerpoint/2010/main" val="3256780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Sea water encroachment on coastal area</a:t>
            </a:r>
            <a:endParaRPr lang="ar-EG" sz="3600" b="1" dirty="0"/>
          </a:p>
        </p:txBody>
      </p:sp>
      <p:sp>
        <p:nvSpPr>
          <p:cNvPr id="4" name="Rectangle 3"/>
          <p:cNvSpPr/>
          <p:nvPr/>
        </p:nvSpPr>
        <p:spPr>
          <a:xfrm>
            <a:off x="467544" y="1503820"/>
            <a:ext cx="8280920" cy="1456809"/>
          </a:xfrm>
          <a:prstGeom prst="rect">
            <a:avLst/>
          </a:prstGeom>
        </p:spPr>
        <p:txBody>
          <a:bodyPr wrap="square">
            <a:spAutoFit/>
          </a:bodyPr>
          <a:lstStyle/>
          <a:p>
            <a:pPr marL="285750" indent="-285750" algn="just" rtl="0">
              <a:spcAft>
                <a:spcPts val="1000"/>
              </a:spcAft>
              <a:buFont typeface="Arial" pitchFamily="34" charset="0"/>
              <a:buChar char="•"/>
            </a:pPr>
            <a:r>
              <a:rPr lang="en-US" dirty="0">
                <a:ea typeface="Calibri"/>
                <a:cs typeface="Arial"/>
              </a:rPr>
              <a:t>Seawater intrusion associated with groundwater overdraft and lowering of groundwater levels has occurred in many of the coastal aquifers </a:t>
            </a:r>
            <a:r>
              <a:rPr lang="en-US" dirty="0" smtClean="0">
                <a:ea typeface="Calibri"/>
                <a:cs typeface="Arial"/>
              </a:rPr>
              <a:t>.</a:t>
            </a:r>
          </a:p>
          <a:p>
            <a:pPr marL="285750" indent="-285750" algn="just" rtl="0">
              <a:spcAft>
                <a:spcPts val="1000"/>
              </a:spcAft>
              <a:buFont typeface="Arial" pitchFamily="34" charset="0"/>
              <a:buChar char="•"/>
            </a:pPr>
            <a:r>
              <a:rPr lang="en-US" dirty="0" smtClean="0">
                <a:ea typeface="Calibri"/>
                <a:cs typeface="Arial"/>
              </a:rPr>
              <a:t>The </a:t>
            </a:r>
            <a:r>
              <a:rPr lang="en-US" dirty="0">
                <a:ea typeface="Calibri"/>
                <a:cs typeface="Arial"/>
              </a:rPr>
              <a:t>interface between freshwater and seawater is </a:t>
            </a:r>
            <a:r>
              <a:rPr lang="en-US" dirty="0" smtClean="0">
                <a:ea typeface="Calibri"/>
                <a:cs typeface="Arial"/>
              </a:rPr>
              <a:t>maintained .</a:t>
            </a:r>
          </a:p>
          <a:p>
            <a:pPr marL="285750" indent="-285750" algn="just" rtl="0">
              <a:spcAft>
                <a:spcPts val="1000"/>
              </a:spcAft>
              <a:buFont typeface="Arial" pitchFamily="34" charset="0"/>
              <a:buChar char="•"/>
            </a:pPr>
            <a:r>
              <a:rPr lang="en-US" dirty="0" smtClean="0">
                <a:ea typeface="Calibri"/>
                <a:cs typeface="Arial"/>
              </a:rPr>
              <a:t>The weight </a:t>
            </a:r>
            <a:r>
              <a:rPr lang="en-US" dirty="0">
                <a:ea typeface="Calibri"/>
                <a:cs typeface="Arial"/>
              </a:rPr>
              <a:t>of the overlying freshwater depresses the seawater below sea level. </a:t>
            </a:r>
            <a:endParaRPr lang="en-US" dirty="0" smtClean="0">
              <a:ea typeface="Calibri"/>
              <a:cs typeface="Arial"/>
            </a:endParaRPr>
          </a:p>
        </p:txBody>
      </p:sp>
      <p:pic>
        <p:nvPicPr>
          <p:cNvPr id="5" name="Picture 4" descr="Illustration of how the seaward movement of freshwater prevents seawater from encroaching coastal aquifer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3688" y="3212976"/>
            <a:ext cx="5400600" cy="3096344"/>
          </a:xfrm>
          <a:prstGeom prst="rect">
            <a:avLst/>
          </a:prstGeom>
          <a:noFill/>
          <a:ln>
            <a:noFill/>
          </a:ln>
        </p:spPr>
      </p:pic>
    </p:spTree>
    <p:extLst>
      <p:ext uri="{BB962C8B-B14F-4D97-AF65-F5344CB8AC3E}">
        <p14:creationId xmlns:p14="http://schemas.microsoft.com/office/powerpoint/2010/main" val="1769285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Sea water encroachment on coastal area</a:t>
            </a:r>
            <a:endParaRPr lang="ar-EG" sz="3600" b="1" dirty="0"/>
          </a:p>
        </p:txBody>
      </p:sp>
      <p:sp>
        <p:nvSpPr>
          <p:cNvPr id="4" name="Rectangle 3"/>
          <p:cNvSpPr/>
          <p:nvPr/>
        </p:nvSpPr>
        <p:spPr>
          <a:xfrm>
            <a:off x="467544" y="1503820"/>
            <a:ext cx="8280920" cy="1938992"/>
          </a:xfrm>
          <a:prstGeom prst="rect">
            <a:avLst/>
          </a:prstGeom>
        </p:spPr>
        <p:txBody>
          <a:bodyPr wrap="square">
            <a:spAutoFit/>
          </a:bodyPr>
          <a:lstStyle/>
          <a:p>
            <a:pPr marL="285750" indent="-285750" algn="just" rtl="0">
              <a:spcAft>
                <a:spcPts val="1000"/>
              </a:spcAft>
              <a:buFont typeface="Arial" pitchFamily="34" charset="0"/>
              <a:buChar char="•"/>
            </a:pPr>
            <a:r>
              <a:rPr lang="en-US" sz="2400" dirty="0" smtClean="0">
                <a:ea typeface="Calibri"/>
                <a:cs typeface="Arial"/>
              </a:rPr>
              <a:t>When </a:t>
            </a:r>
            <a:r>
              <a:rPr lang="en-US" sz="2400" dirty="0">
                <a:ea typeface="Calibri"/>
                <a:cs typeface="Arial"/>
              </a:rPr>
              <a:t>groundwater is pumped from an aquifer, freshwater flow toward coastal discharge area can cause seawater to be drawn toward the freshwater zones of the aquifer. The intruding seawater decreases the freshwater storage in the aquifers. </a:t>
            </a:r>
          </a:p>
        </p:txBody>
      </p:sp>
      <p:pic>
        <p:nvPicPr>
          <p:cNvPr id="6" name="Picture 5"/>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contrast="20000"/>
                    </a14:imgEffect>
                  </a14:imgLayer>
                </a14:imgProps>
              </a:ext>
            </a:extLst>
          </a:blip>
          <a:stretch>
            <a:fillRect/>
          </a:stretch>
        </p:blipFill>
        <p:spPr>
          <a:xfrm>
            <a:off x="2915816" y="4005064"/>
            <a:ext cx="4180205" cy="2465705"/>
          </a:xfrm>
          <a:prstGeom prst="rect">
            <a:avLst/>
          </a:prstGeom>
        </p:spPr>
      </p:pic>
    </p:spTree>
    <p:extLst>
      <p:ext uri="{BB962C8B-B14F-4D97-AF65-F5344CB8AC3E}">
        <p14:creationId xmlns:p14="http://schemas.microsoft.com/office/powerpoint/2010/main" val="3583938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280</Words>
  <Application>Microsoft Office PowerPoint</Application>
  <PresentationFormat>On-screen Show (4:3)</PresentationFormat>
  <Paragraphs>20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Aquifer contamination</vt:lpstr>
      <vt:lpstr> Aquifer contamination</vt:lpstr>
      <vt:lpstr> Treating a contaminated aquifer</vt:lpstr>
      <vt:lpstr>Sea water encroachment on coastal area</vt:lpstr>
      <vt:lpstr>Sea water encroachment on coastal area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Aquifer contamination</dc:title>
  <dc:creator>elsaad</dc:creator>
  <cp:lastModifiedBy>elsaad</cp:lastModifiedBy>
  <cp:revision>1</cp:revision>
  <dcterms:created xsi:type="dcterms:W3CDTF">2006-08-16T00:00:00Z</dcterms:created>
  <dcterms:modified xsi:type="dcterms:W3CDTF">2020-03-22T14:01:35Z</dcterms:modified>
</cp:coreProperties>
</file>