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36886"/>
            <a:ext cx="5932457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b="1" dirty="0" smtClean="0"/>
              <a:t>Coastal landforms</a:t>
            </a:r>
            <a:endParaRPr lang="ar-EG" sz="6000" b="1" dirty="0"/>
          </a:p>
        </p:txBody>
      </p:sp>
    </p:spTree>
    <p:extLst>
      <p:ext uri="{BB962C8B-B14F-4D97-AF65-F5344CB8AC3E}">
        <p14:creationId xmlns:p14="http://schemas.microsoft.com/office/powerpoint/2010/main" val="278756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2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11267" name="Picture 4" descr="coast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12291" name="Picture 4" descr="coasts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76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14339" name="Picture 4" descr="coasts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6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15363" name="Picture 4" descr="coasts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4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16387" name="Picture 4" descr="coasts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3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17411" name="Picture 4" descr="coasts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18435" name="Picture 4" descr="coasts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88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56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577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20483" name="Picture 4" descr="coasts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83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05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22531" name="Picture 4" descr="coasts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367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03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47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3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038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57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41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3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3075" name="Picture 4" descr="coast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93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925638"/>
            <a:ext cx="52609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12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b="1" dirty="0" smtClean="0"/>
              <a:t>Beach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861048"/>
            <a:ext cx="8229600" cy="2736304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The beach is the strip of the shoreline that is washed by waves and tides. </a:t>
            </a:r>
            <a:endParaRPr lang="en-US" dirty="0" smtClean="0"/>
          </a:p>
          <a:p>
            <a:pPr algn="l" rtl="0"/>
            <a:r>
              <a:rPr lang="en-US" dirty="0" smtClean="0"/>
              <a:t>It is </a:t>
            </a:r>
            <a:r>
              <a:rPr lang="en-US" dirty="0"/>
              <a:t>divided into two </a:t>
            </a:r>
            <a:r>
              <a:rPr lang="en-US" dirty="0" smtClean="0"/>
              <a:t>zones:</a:t>
            </a:r>
          </a:p>
          <a:p>
            <a:pPr algn="l" rtl="0"/>
            <a:r>
              <a:rPr lang="en-US" dirty="0" smtClean="0"/>
              <a:t>The </a:t>
            </a:r>
            <a:r>
              <a:rPr lang="en-US" b="1" dirty="0"/>
              <a:t>foreshore</a:t>
            </a:r>
            <a:r>
              <a:rPr lang="en-US" dirty="0"/>
              <a:t>, called the </a:t>
            </a:r>
            <a:r>
              <a:rPr lang="en-US" b="1" dirty="0"/>
              <a:t>intertidal zone </a:t>
            </a:r>
            <a:r>
              <a:rPr lang="en-US" dirty="0"/>
              <a:t>that lies between the high and low tide lines.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b="1" dirty="0"/>
              <a:t>backshore</a:t>
            </a:r>
            <a:r>
              <a:rPr lang="en-US" dirty="0"/>
              <a:t> is usually dry but is washed by waves during storms. </a:t>
            </a:r>
            <a:endParaRPr lang="en-US" dirty="0" smtClean="0"/>
          </a:p>
          <a:p>
            <a:pPr algn="l" rtl="0"/>
            <a:r>
              <a:rPr lang="en-US" dirty="0" smtClean="0"/>
              <a:t>The</a:t>
            </a:r>
            <a:r>
              <a:rPr lang="en-US" b="1" i="1" dirty="0" smtClean="0"/>
              <a:t> </a:t>
            </a:r>
            <a:r>
              <a:rPr lang="en-US" b="1" dirty="0"/>
              <a:t>berm</a:t>
            </a:r>
            <a:r>
              <a:rPr lang="en-US" b="1" i="1" dirty="0"/>
              <a:t> </a:t>
            </a:r>
            <a:r>
              <a:rPr lang="en-US" dirty="0"/>
              <a:t>is a higher point on the beach separating the backshore-foreshore boundary.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34" b="25245"/>
          <a:stretch/>
        </p:blipFill>
        <p:spPr bwMode="auto">
          <a:xfrm>
            <a:off x="1547664" y="1340768"/>
            <a:ext cx="5838309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95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3888432" cy="475252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</a:t>
            </a:r>
            <a:r>
              <a:rPr lang="en-US" dirty="0"/>
              <a:t>wave is a periodic oscillation of water. </a:t>
            </a:r>
            <a:endParaRPr lang="en-US" dirty="0" smtClean="0"/>
          </a:p>
          <a:p>
            <a:pPr algn="l" rtl="0"/>
            <a:r>
              <a:rPr lang="en-US" dirty="0" smtClean="0"/>
              <a:t>A current </a:t>
            </a:r>
            <a:r>
              <a:rPr lang="en-US" dirty="0"/>
              <a:t>is a continuous flow of water in a particular direction. </a:t>
            </a:r>
            <a:endParaRPr lang="en-US" dirty="0" smtClean="0"/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waves regularly strike shore at an angle, they create a </a:t>
            </a:r>
            <a:r>
              <a:rPr lang="en-US" b="1" dirty="0" err="1"/>
              <a:t>longshore</a:t>
            </a:r>
            <a:r>
              <a:rPr lang="en-US" b="1" dirty="0"/>
              <a:t> current </a:t>
            </a:r>
            <a:r>
              <a:rPr lang="en-US" dirty="0"/>
              <a:t>that flows parallel to the beach.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18" y="1971891"/>
            <a:ext cx="4824536" cy="2969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8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3888432" cy="475252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</a:t>
            </a:r>
            <a:r>
              <a:rPr lang="en-US" b="1" dirty="0"/>
              <a:t>Atolls </a:t>
            </a:r>
            <a:r>
              <a:rPr lang="en-US" dirty="0"/>
              <a:t>are</a:t>
            </a:r>
            <a:r>
              <a:rPr lang="en-US" b="1" dirty="0"/>
              <a:t> </a:t>
            </a:r>
            <a:r>
              <a:rPr lang="en-US" dirty="0"/>
              <a:t>a circular coral reef that forms a ring of islands around a lagoon and are surrounded by deep water of the open sea.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4"/>
          <a:stretch/>
        </p:blipFill>
        <p:spPr bwMode="auto">
          <a:xfrm>
            <a:off x="4427984" y="1124744"/>
            <a:ext cx="4194403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65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Emergent and </a:t>
            </a:r>
            <a:r>
              <a:rPr lang="en-US" b="1" dirty="0" err="1" smtClean="0"/>
              <a:t>submergent</a:t>
            </a:r>
            <a:r>
              <a:rPr lang="en-US" b="1" dirty="0" smtClean="0"/>
              <a:t> coastlines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3960440" cy="511256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An </a:t>
            </a:r>
            <a:r>
              <a:rPr lang="en-US" b="1" dirty="0"/>
              <a:t>emergent coastline </a:t>
            </a:r>
            <a:r>
              <a:rPr lang="en-US" dirty="0"/>
              <a:t>forms when a portion of a continent that was previously under water becomes exposed as dry land. </a:t>
            </a:r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b="1" dirty="0" err="1"/>
              <a:t>submergent</a:t>
            </a:r>
            <a:r>
              <a:rPr lang="en-US" b="1" dirty="0"/>
              <a:t> coastline </a:t>
            </a:r>
            <a:r>
              <a:rPr lang="en-US" dirty="0"/>
              <a:t>develops when the shoreline moves inland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4320" y="2708920"/>
            <a:ext cx="4205773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09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Emergent and </a:t>
            </a:r>
            <a:r>
              <a:rPr lang="en-US" b="1" dirty="0" err="1" smtClean="0"/>
              <a:t>submergent</a:t>
            </a:r>
            <a:r>
              <a:rPr lang="en-US" b="1" dirty="0" smtClean="0"/>
              <a:t> coastlines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5112568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Tectonic </a:t>
            </a:r>
            <a:r>
              <a:rPr lang="en-US" dirty="0"/>
              <a:t>processes, such as mountain building or basin formation, and </a:t>
            </a:r>
            <a:r>
              <a:rPr lang="en-US" dirty="0" err="1"/>
              <a:t>isostatic</a:t>
            </a:r>
            <a:r>
              <a:rPr lang="en-US" dirty="0"/>
              <a:t> adjustment depress or elevate a portion of a coastline. These processes cause local or regional sea level changes but do not affect global sea level. </a:t>
            </a:r>
            <a:endParaRPr lang="en-US" dirty="0" smtClean="0"/>
          </a:p>
          <a:p>
            <a:pPr algn="l" rtl="0"/>
            <a:r>
              <a:rPr lang="en-US" dirty="0" smtClean="0"/>
              <a:t>Sea </a:t>
            </a:r>
            <a:r>
              <a:rPr lang="en-US" dirty="0"/>
              <a:t>level can also change globally. A global sea level change, called </a:t>
            </a:r>
            <a:r>
              <a:rPr lang="en-US" b="1" dirty="0" err="1"/>
              <a:t>eustatic</a:t>
            </a:r>
            <a:r>
              <a:rPr lang="en-US" b="1" dirty="0"/>
              <a:t> change</a:t>
            </a:r>
            <a:r>
              <a:rPr lang="en-US" dirty="0"/>
              <a:t>, occurs by three mechanisms; </a:t>
            </a:r>
            <a:endParaRPr lang="en-US" dirty="0" smtClean="0"/>
          </a:p>
          <a:p>
            <a:pPr algn="l" rtl="0"/>
            <a:r>
              <a:rPr lang="en-US" dirty="0" smtClean="0"/>
              <a:t>1 changes </a:t>
            </a:r>
            <a:r>
              <a:rPr lang="en-US" dirty="0"/>
              <a:t>in water temperature, </a:t>
            </a:r>
            <a:endParaRPr lang="en-US" dirty="0" smtClean="0"/>
          </a:p>
          <a:p>
            <a:pPr algn="l" rtl="0"/>
            <a:r>
              <a:rPr lang="en-US" dirty="0" smtClean="0"/>
              <a:t>2 changes </a:t>
            </a:r>
            <a:r>
              <a:rPr lang="en-US" dirty="0"/>
              <a:t>in the volume of the mid-oceanic ridge, </a:t>
            </a:r>
            <a:endParaRPr lang="en-US" dirty="0" smtClean="0"/>
          </a:p>
          <a:p>
            <a:pPr algn="l" rtl="0"/>
            <a:r>
              <a:rPr lang="en-US" dirty="0" smtClean="0"/>
              <a:t>3 growth </a:t>
            </a:r>
            <a:r>
              <a:rPr lang="en-US" dirty="0"/>
              <a:t>and melting of glaciers.</a:t>
            </a:r>
          </a:p>
        </p:txBody>
      </p:sp>
    </p:spTree>
    <p:extLst>
      <p:ext uri="{BB962C8B-B14F-4D97-AF65-F5344CB8AC3E}">
        <p14:creationId xmlns:p14="http://schemas.microsoft.com/office/powerpoint/2010/main" val="19983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Sandy, rocky </a:t>
            </a:r>
            <a:r>
              <a:rPr lang="en-US" b="1" dirty="0" err="1" smtClean="0"/>
              <a:t>coastalines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31683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Sandy </a:t>
            </a:r>
            <a:r>
              <a:rPr lang="en-US" dirty="0"/>
              <a:t>coastlines are developed with emergent </a:t>
            </a:r>
            <a:r>
              <a:rPr lang="en-US" dirty="0" smtClean="0"/>
              <a:t>coasts due to abundant sediments</a:t>
            </a:r>
          </a:p>
          <a:p>
            <a:pPr algn="l" rtl="0"/>
            <a:r>
              <a:rPr lang="en-US" dirty="0" smtClean="0"/>
              <a:t>Rocky </a:t>
            </a:r>
            <a:r>
              <a:rPr lang="en-US" dirty="0"/>
              <a:t>coastlines are </a:t>
            </a:r>
            <a:r>
              <a:rPr lang="en-US" dirty="0" smtClean="0"/>
              <a:t>characteristic </a:t>
            </a:r>
            <a:r>
              <a:rPr lang="en-US" dirty="0"/>
              <a:t>features of submerged coastal line and occur where sandy size sediment is scarce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Sandy </a:t>
            </a:r>
            <a:r>
              <a:rPr lang="en-US" b="1" dirty="0" err="1" smtClean="0"/>
              <a:t>coastalines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4248472" cy="4536504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Longshore</a:t>
            </a:r>
            <a:r>
              <a:rPr lang="en-US" dirty="0" smtClean="0"/>
              <a:t> </a:t>
            </a:r>
            <a:r>
              <a:rPr lang="en-US" dirty="0"/>
              <a:t>currents form a long ridge of sand extending out from a beach that is called a </a:t>
            </a:r>
            <a:r>
              <a:rPr lang="en-US" b="1" dirty="0"/>
              <a:t>spit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/>
          <a:stretch/>
        </p:blipFill>
        <p:spPr bwMode="auto">
          <a:xfrm>
            <a:off x="4444256" y="2636912"/>
            <a:ext cx="4699744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7"/>
          <a:stretch/>
        </p:blipFill>
        <p:spPr bwMode="auto">
          <a:xfrm>
            <a:off x="935746" y="3789040"/>
            <a:ext cx="3508375" cy="1724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4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Sandy </a:t>
            </a:r>
            <a:r>
              <a:rPr lang="en-US" b="1" dirty="0" err="1" smtClean="0"/>
              <a:t>coastalines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4248472" cy="453650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 </a:t>
            </a:r>
            <a:r>
              <a:rPr lang="en-US" dirty="0"/>
              <a:t>spit may block the entrance to a bay, forming a </a:t>
            </a:r>
            <a:r>
              <a:rPr lang="en-US" b="1" dirty="0" err="1"/>
              <a:t>baymouth</a:t>
            </a:r>
            <a:r>
              <a:rPr lang="en-US" b="1" dirty="0"/>
              <a:t> bar</a:t>
            </a:r>
            <a:r>
              <a:rPr lang="en-US" dirty="0"/>
              <a:t>.  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/>
          <a:stretch/>
        </p:blipFill>
        <p:spPr bwMode="auto">
          <a:xfrm>
            <a:off x="4499992" y="1988840"/>
            <a:ext cx="4267696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13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4099" name="Picture 4" descr="coast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7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Sandy </a:t>
            </a:r>
            <a:r>
              <a:rPr lang="en-US" b="1" dirty="0" err="1" smtClean="0"/>
              <a:t>coastalines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4248472" cy="4536504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A </a:t>
            </a:r>
            <a:r>
              <a:rPr lang="en-US" b="1" dirty="0"/>
              <a:t>barrier island </a:t>
            </a:r>
            <a:r>
              <a:rPr lang="en-US" dirty="0"/>
              <a:t>is a long, low-lying island that extends parallel to the shoreline; and is separated from the mainland by a sheltered body of water called a </a:t>
            </a:r>
            <a:r>
              <a:rPr lang="en-US" b="1" dirty="0"/>
              <a:t>lagoon</a:t>
            </a:r>
            <a:r>
              <a:rPr lang="en-US" dirty="0"/>
              <a:t>.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95463"/>
            <a:ext cx="2350770" cy="326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9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Sandy </a:t>
            </a:r>
            <a:r>
              <a:rPr lang="en-US" b="1" dirty="0" err="1" smtClean="0"/>
              <a:t>coastalines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704856" cy="352839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At </a:t>
            </a:r>
            <a:r>
              <a:rPr lang="en-US" dirty="0"/>
              <a:t>shallow coast, breaking storm waves may carry sand toward shore and deposit it just offshore as a barrier island. </a:t>
            </a:r>
            <a:endParaRPr lang="en-US" dirty="0" smtClean="0"/>
          </a:p>
          <a:p>
            <a:pPr algn="l" rtl="0"/>
            <a:r>
              <a:rPr lang="en-US" dirty="0" smtClean="0"/>
              <a:t>Alternatively</a:t>
            </a:r>
            <a:r>
              <a:rPr lang="en-US" dirty="0"/>
              <a:t>, if a </a:t>
            </a:r>
            <a:r>
              <a:rPr lang="en-US" dirty="0" err="1"/>
              <a:t>longshore</a:t>
            </a:r>
            <a:r>
              <a:rPr lang="en-US" dirty="0"/>
              <a:t> current veers out to sea, it slows down and deposits sand where it reaches deeper water. </a:t>
            </a:r>
            <a:endParaRPr lang="en-US" dirty="0" smtClean="0"/>
          </a:p>
          <a:p>
            <a:pPr algn="l" rtl="0"/>
            <a:r>
              <a:rPr lang="en-US" dirty="0" smtClean="0"/>
              <a:t>Other </a:t>
            </a:r>
            <a:r>
              <a:rPr lang="en-US" dirty="0"/>
              <a:t>mechanisms involve sea-level change. </a:t>
            </a:r>
            <a:endParaRPr lang="en-US" dirty="0" smtClean="0"/>
          </a:p>
          <a:p>
            <a:pPr algn="l" rtl="0"/>
            <a:r>
              <a:rPr lang="en-US" dirty="0" smtClean="0"/>
              <a:t>Sand </a:t>
            </a:r>
            <a:r>
              <a:rPr lang="en-US" dirty="0"/>
              <a:t>dunes or beaches may form barrier islands if a coastline sinks.</a:t>
            </a:r>
          </a:p>
        </p:txBody>
      </p:sp>
    </p:spTree>
    <p:extLst>
      <p:ext uri="{BB962C8B-B14F-4D97-AF65-F5344CB8AC3E}">
        <p14:creationId xmlns:p14="http://schemas.microsoft.com/office/powerpoint/2010/main" val="29829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Rocky </a:t>
            </a:r>
            <a:r>
              <a:rPr lang="en-US" b="1" dirty="0" err="1" smtClean="0"/>
              <a:t>coastalines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789040"/>
            <a:ext cx="7704856" cy="2736304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Submergent</a:t>
            </a:r>
            <a:r>
              <a:rPr lang="en-US" dirty="0" smtClean="0"/>
              <a:t> </a:t>
            </a:r>
            <a:r>
              <a:rPr lang="en-US" dirty="0"/>
              <a:t>coastlines are commonly sediment poor and are characterized by steep, rocky shores. </a:t>
            </a:r>
            <a:endParaRPr lang="en-US" dirty="0" smtClean="0"/>
          </a:p>
          <a:p>
            <a:pPr algn="l" rtl="0"/>
            <a:r>
              <a:rPr lang="en-US" dirty="0" smtClean="0"/>
              <a:t>Irregular </a:t>
            </a:r>
            <a:r>
              <a:rPr lang="en-US" dirty="0" err="1" smtClean="0"/>
              <a:t>coastaline</a:t>
            </a:r>
            <a:r>
              <a:rPr lang="en-US" dirty="0" smtClean="0"/>
              <a:t> </a:t>
            </a:r>
            <a:r>
              <a:rPr lang="en-US" dirty="0"/>
              <a:t>with many bays and headlands. 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19299" r="9671" b="35439"/>
          <a:stretch/>
        </p:blipFill>
        <p:spPr bwMode="auto">
          <a:xfrm>
            <a:off x="899592" y="1268760"/>
            <a:ext cx="7128792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25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Rocky </a:t>
            </a:r>
            <a:r>
              <a:rPr lang="en-US" b="1" dirty="0" err="1" smtClean="0"/>
              <a:t>coastalines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437112"/>
            <a:ext cx="7704856" cy="165618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Small </a:t>
            </a:r>
            <a:r>
              <a:rPr lang="en-US" dirty="0"/>
              <a:t>sandy beaches form in protected coves, but most of the headlands are rocky and steep.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65984" r="50685" b="-1568"/>
          <a:stretch/>
        </p:blipFill>
        <p:spPr bwMode="auto">
          <a:xfrm>
            <a:off x="2483768" y="2204864"/>
            <a:ext cx="4196125" cy="2017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38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Rocky </a:t>
            </a:r>
            <a:r>
              <a:rPr lang="en-US" b="1" dirty="0" err="1" smtClean="0"/>
              <a:t>coastalines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704856" cy="230425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 </a:t>
            </a:r>
            <a:r>
              <a:rPr lang="en-US" b="1" dirty="0"/>
              <a:t>wave-cut cliff </a:t>
            </a:r>
            <a:r>
              <a:rPr lang="en-US" dirty="0"/>
              <a:t>forms when waves erode a rocky headland into a steep profile. </a:t>
            </a:r>
            <a:endParaRPr lang="en-US" dirty="0" smtClean="0"/>
          </a:p>
          <a:p>
            <a:pPr algn="l" rtl="0"/>
            <a:r>
              <a:rPr lang="en-US" dirty="0" smtClean="0"/>
              <a:t>As </a:t>
            </a:r>
            <a:r>
              <a:rPr lang="en-US" dirty="0"/>
              <a:t>the cliff erodes, it leaves a flat or gently sloping </a:t>
            </a:r>
            <a:r>
              <a:rPr lang="en-US" b="1" dirty="0"/>
              <a:t>wave-cut </a:t>
            </a:r>
            <a:r>
              <a:rPr lang="en-US" b="1" dirty="0" smtClean="0"/>
              <a:t>platform</a:t>
            </a:r>
            <a:r>
              <a:rPr lang="en-US" dirty="0" smtClean="0"/>
              <a:t>.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628800"/>
            <a:ext cx="5276850" cy="148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4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Rocky </a:t>
            </a:r>
            <a:r>
              <a:rPr lang="en-US" b="1" dirty="0" err="1" smtClean="0"/>
              <a:t>coastalines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149080"/>
            <a:ext cx="7704856" cy="216024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If </a:t>
            </a:r>
            <a:r>
              <a:rPr lang="en-US" dirty="0"/>
              <a:t>waves cut a cave into a narrow headland, the cave may eventually erode all the way through the headland, forming a scenic </a:t>
            </a:r>
            <a:r>
              <a:rPr lang="en-US" b="1" dirty="0"/>
              <a:t>sea arch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02" y="1628800"/>
            <a:ext cx="3714750" cy="2209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55495"/>
            <a:ext cx="2343150" cy="17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Rocky </a:t>
            </a:r>
            <a:r>
              <a:rPr lang="en-US" b="1" dirty="0" err="1" smtClean="0"/>
              <a:t>coastalines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717032"/>
            <a:ext cx="8064896" cy="208823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When </a:t>
            </a:r>
            <a:r>
              <a:rPr lang="en-US" dirty="0"/>
              <a:t>an arch collapses or when the inshore part of a headland erodes faster than the tip, a pillar of rock called a </a:t>
            </a:r>
            <a:r>
              <a:rPr lang="en-US" b="1" dirty="0"/>
              <a:t>sea stack </a:t>
            </a:r>
            <a:r>
              <a:rPr lang="en-US" dirty="0"/>
              <a:t>forms. 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02" y="1412776"/>
            <a:ext cx="3714750" cy="2209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39471"/>
            <a:ext cx="2343150" cy="17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20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95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22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68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572</Words>
  <Application>Microsoft Office PowerPoint</Application>
  <PresentationFormat>On-screen Show (4:3)</PresentationFormat>
  <Paragraphs>46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Beach profile</vt:lpstr>
      <vt:lpstr>PowerPoint Presentation</vt:lpstr>
      <vt:lpstr>PowerPoint Presentation</vt:lpstr>
      <vt:lpstr>Emergent and submergent coastlines</vt:lpstr>
      <vt:lpstr>Emergent and submergent coastlines</vt:lpstr>
      <vt:lpstr>Sandy, rocky coastalines</vt:lpstr>
      <vt:lpstr>Sandy coastalines</vt:lpstr>
      <vt:lpstr>Sandy coastalines</vt:lpstr>
      <vt:lpstr>Sandy coastalines</vt:lpstr>
      <vt:lpstr>Sandy coastalines</vt:lpstr>
      <vt:lpstr>Rocky coastalines</vt:lpstr>
      <vt:lpstr>Rocky coastalines</vt:lpstr>
      <vt:lpstr>Rocky coastalines</vt:lpstr>
      <vt:lpstr>Rocky coastalines</vt:lpstr>
      <vt:lpstr>Rocky coastalines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elsaad</dc:creator>
  <cp:lastModifiedBy>elsaad</cp:lastModifiedBy>
  <cp:revision>4</cp:revision>
  <dcterms:created xsi:type="dcterms:W3CDTF">2006-08-16T00:00:00Z</dcterms:created>
  <dcterms:modified xsi:type="dcterms:W3CDTF">2020-03-15T19:17:53Z</dcterms:modified>
</cp:coreProperties>
</file>