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0" r:id="rId17"/>
    <p:sldId id="269" r:id="rId18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1" autoAdjust="0"/>
    <p:restoredTop sz="94603" autoAdjust="0"/>
  </p:normalViewPr>
  <p:slideViewPr>
    <p:cSldViewPr>
      <p:cViewPr>
        <p:scale>
          <a:sx n="110" d="100"/>
          <a:sy n="110" d="100"/>
        </p:scale>
        <p:origin x="-70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DC9D8-7F4A-47E5-B17C-1157E0A16ED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5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6A7B-DA08-4C71-BE6A-5677A36736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13AD2-AD95-4A26-9CC4-02D39B1CAB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7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E2A72-EDCC-426D-9D7C-2B82F2418A6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C7EBA-7E16-43B9-B718-3944A5491D1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0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608F7-088C-4300-B002-0E449A50633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6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77D7-DED4-4236-AB94-5DD3B86D771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0720A-562C-43FB-9C14-0B5605A0CE6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5BFB-BF47-4F9A-86BC-ABABEAA7C79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E4F71-BFCA-4CDE-A2DC-8ECC0ABE72D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BCCEC-EEC0-4C64-AD7E-A5F62A47C75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D8A47E-AB3B-4400-9179-6018F2443751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20938"/>
            <a:ext cx="7772400" cy="1470025"/>
          </a:xfrm>
        </p:spPr>
        <p:txBody>
          <a:bodyPr/>
          <a:lstStyle/>
          <a:p>
            <a:r>
              <a:rPr lang="en-GB" sz="8000"/>
              <a:t>The nucleus</a:t>
            </a:r>
            <a:br>
              <a:rPr lang="en-GB" sz="8000"/>
            </a:br>
            <a:r>
              <a:rPr lang="en-GB" sz="5400"/>
              <a:t>continued</a:t>
            </a:r>
            <a:endParaRPr lang="en-US"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964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 process of cell division is cyclic; that is, after a certain period of time, the cell is returned to a starting point</a:t>
            </a:r>
            <a:r>
              <a:rPr lang="ar-SA" sz="2400"/>
              <a:t> </a:t>
            </a:r>
            <a:endParaRPr lang="en-US" sz="24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718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Most of the time cells are at the stage of interphase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3500438"/>
            <a:ext cx="8424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Interphase is the stage in the cycle when the chromosomes are not condensed, and when most of the net synthesis required for the formation of new cells takes place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9388" y="5157788"/>
            <a:ext cx="8736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sz="2000"/>
              <a:t>Interphase itself consists of three stages, G1 (a gap, during which no DNA synthesis occurs), S (the replication phase of DNA) and G2 (a second gap)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Documents and Settings\Gaber Abogadallah\My Documents\Figure 11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5943600"/>
            <a:ext cx="538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Stages of the cell cycle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8713788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Commonly interphase accounts for about 90% of the total cycle time, with S taking up half of the interphase period.</a:t>
            </a:r>
          </a:p>
          <a:p>
            <a:endParaRPr lang="en-US" sz="3200"/>
          </a:p>
          <a:p>
            <a:endParaRPr lang="en-US" sz="3200"/>
          </a:p>
          <a:p>
            <a:pPr algn="ctr"/>
            <a:r>
              <a:rPr lang="en-US" sz="9600"/>
              <a:t>Why</a:t>
            </a:r>
            <a:r>
              <a:rPr lang="en-US" sz="3200"/>
              <a:t>  </a:t>
            </a:r>
            <a:r>
              <a:rPr lang="en-US" sz="129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Teaching stuff\figures for membrane structure black and white\mit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63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550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Meisosis occurs in two steps. The first is reduction division while the second in a normal mitotic division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8626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It occurs in reproductive tissues leading to production of  gametes with half the chromosome number of the organism.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72707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3600"/>
              <a:t>Mitosis</a:t>
            </a:r>
          </a:p>
          <a:p>
            <a:pPr algn="ctr">
              <a:lnSpc>
                <a:spcPct val="170000"/>
              </a:lnSpc>
            </a:pPr>
            <a:r>
              <a:rPr lang="en-US" sz="3600"/>
              <a:t>Meiosis</a:t>
            </a:r>
          </a:p>
          <a:p>
            <a:pPr algn="ctr">
              <a:lnSpc>
                <a:spcPct val="170000"/>
              </a:lnSpc>
            </a:pPr>
            <a:r>
              <a:rPr lang="en-US" sz="3600"/>
              <a:t>Comparison of mitosis and meiosis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Teaching stuff\figures for membrane structure black and white\stages of the first meiotic di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7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eaching stuff\figures for membrane structure black and white\mitosis and mei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28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The DNA of a eukaryotic nucleus does not exist in the form of naked molecules simply lying free in the nucleoplasm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2708275"/>
            <a:ext cx="8964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The DNA is always associated with a range of proteins, and this complex is the chromatin of the nucleus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3850" y="4581525"/>
            <a:ext cx="8642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/>
              <a:t>The proteins fall into two groups. The</a:t>
            </a:r>
            <a:r>
              <a:rPr lang="ar-SA" sz="2800"/>
              <a:t> </a:t>
            </a:r>
            <a:r>
              <a:rPr lang="en-US" sz="2800" b="1"/>
              <a:t>histones</a:t>
            </a:r>
            <a:r>
              <a:rPr lang="ar-SA" sz="2800" b="1"/>
              <a:t> </a:t>
            </a:r>
            <a:r>
              <a:rPr lang="en-US" sz="2800"/>
              <a:t>are basic proteins, whilst the non-histone proteins are more diverse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84248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/>
              <a:t>The histones may be classified into five major fractions. These are called</a:t>
            </a:r>
            <a:endParaRPr lang="ar-EG" sz="2000"/>
          </a:p>
          <a:p>
            <a:pPr>
              <a:lnSpc>
                <a:spcPct val="130000"/>
              </a:lnSpc>
            </a:pPr>
            <a:r>
              <a:rPr lang="ar-SA" sz="2000"/>
              <a:t> </a:t>
            </a:r>
            <a:r>
              <a:rPr lang="en-US" sz="2000" b="1"/>
              <a:t>HI, H2A, H2B, H3 and H4</a:t>
            </a:r>
            <a:r>
              <a:rPr lang="ar-SA" sz="2000"/>
              <a:t> </a:t>
            </a:r>
            <a:endParaRPr lang="en-US" sz="20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8424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Sequence determinations of histones from different sources have shown that they are characterized by great stability in terms of their chemical composition throughout the plant and animal kingdoms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4941888"/>
            <a:ext cx="879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Thus H4 from peas and from calf differ by only two amino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ucleosomes"/>
          <p:cNvPicPr>
            <a:picLocks noChangeAspect="1" noChangeArrowheads="1"/>
          </p:cNvPicPr>
          <p:nvPr/>
        </p:nvPicPr>
        <p:blipFill>
          <a:blip r:embed="rId2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0" y="6096000"/>
            <a:ext cx="703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Organization of eukaryotic genetic material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1775" y="568325"/>
            <a:ext cx="866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 nucleosome consists of a complex of eight histone molecules (two of each, except HI) acting as a core for the winding of 1.75 turns of DNA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8713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Each nucleosome therefore consists of a</a:t>
            </a:r>
            <a:r>
              <a:rPr lang="ar-SA" sz="2400" i="1"/>
              <a:t> </a:t>
            </a:r>
            <a:r>
              <a:rPr lang="en-US" sz="2400"/>
              <a:t>nucleoprotein particle joined to its neighbors by a</a:t>
            </a:r>
            <a:r>
              <a:rPr lang="ar-SA" sz="2400" i="1"/>
              <a:t> </a:t>
            </a:r>
            <a:r>
              <a:rPr lang="en-US" sz="2400"/>
              <a:t>short link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8532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 DNA associated with the particle is about 146 base pairs long, and the linker region is variable in length, up to 100 or so base pairs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828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Histone HI is thought to be associated with the linker region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569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Higher degrees of organization of chromatin are necessary to account for the ability of the DNA, up to 10 m in length, to be accommodated in a functional state within the space of the nucleoplasm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2492375"/>
            <a:ext cx="8353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 fundamental 10 nm fibril (the beads on a string structure of nucleosomes and linker regions) is thought to be wound into a 'solenoid' structure with a diameter of about 30 nm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4456113"/>
            <a:ext cx="864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These single coils are then themselves wound into supercoils</a:t>
            </a:r>
            <a:r>
              <a:rPr lang="ar-SA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47813" y="2349500"/>
            <a:ext cx="5822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/>
              <a:t>Cell division</a:t>
            </a:r>
            <a:r>
              <a:rPr lang="en-US" sz="72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842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The visible events of cell division are mitosis and cytokinesis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8748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Mitosis involves the condensation and ordered movement of chromosomes, and has been well studied both at the light microscope level and using the electron microscope.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9388" y="4437063"/>
            <a:ext cx="8713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Cytokinesis is the partitioning of the cytoplasm, which takes place by the formation of a new cell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55875" y="2492375"/>
            <a:ext cx="41576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/>
              <a:t>The cell cycle</a:t>
            </a:r>
            <a:r>
              <a:rPr lang="ar-SA" sz="4800"/>
              <a:t> </a:t>
            </a:r>
            <a:endParaRPr lang="en-US"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536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The nucleus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nucleus</dc:title>
  <dc:creator>Shamshoun The Mighty</dc:creator>
  <cp:lastModifiedBy>ahmed77</cp:lastModifiedBy>
  <cp:revision>10</cp:revision>
  <dcterms:created xsi:type="dcterms:W3CDTF">2005-11-12T08:36:21Z</dcterms:created>
  <dcterms:modified xsi:type="dcterms:W3CDTF">2020-03-25T05:13:19Z</dcterms:modified>
</cp:coreProperties>
</file>