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handoutMasterIdLst>
    <p:handoutMasterId r:id="rId138"/>
  </p:handoutMasterIdLst>
  <p:sldIdLst>
    <p:sldId id="466" r:id="rId2"/>
    <p:sldId id="467" r:id="rId3"/>
    <p:sldId id="702" r:id="rId4"/>
    <p:sldId id="703" r:id="rId5"/>
    <p:sldId id="699" r:id="rId6"/>
    <p:sldId id="704" r:id="rId7"/>
    <p:sldId id="705" r:id="rId8"/>
    <p:sldId id="706" r:id="rId9"/>
    <p:sldId id="707" r:id="rId10"/>
    <p:sldId id="708" r:id="rId11"/>
    <p:sldId id="709" r:id="rId12"/>
    <p:sldId id="710" r:id="rId13"/>
    <p:sldId id="711" r:id="rId14"/>
    <p:sldId id="712" r:id="rId15"/>
    <p:sldId id="713" r:id="rId16"/>
    <p:sldId id="714" r:id="rId17"/>
    <p:sldId id="715" r:id="rId18"/>
    <p:sldId id="716" r:id="rId19"/>
    <p:sldId id="717" r:id="rId20"/>
    <p:sldId id="718" r:id="rId21"/>
    <p:sldId id="719" r:id="rId22"/>
    <p:sldId id="720" r:id="rId23"/>
    <p:sldId id="721" r:id="rId24"/>
    <p:sldId id="722" r:id="rId25"/>
    <p:sldId id="723" r:id="rId26"/>
    <p:sldId id="724" r:id="rId27"/>
    <p:sldId id="725" r:id="rId28"/>
    <p:sldId id="726" r:id="rId29"/>
    <p:sldId id="727" r:id="rId30"/>
    <p:sldId id="728" r:id="rId31"/>
    <p:sldId id="729" r:id="rId32"/>
    <p:sldId id="730" r:id="rId33"/>
    <p:sldId id="731" r:id="rId34"/>
    <p:sldId id="732" r:id="rId35"/>
    <p:sldId id="733" r:id="rId36"/>
    <p:sldId id="734" r:id="rId37"/>
    <p:sldId id="735" r:id="rId38"/>
    <p:sldId id="736" r:id="rId39"/>
    <p:sldId id="836" r:id="rId40"/>
    <p:sldId id="738" r:id="rId41"/>
    <p:sldId id="739" r:id="rId42"/>
    <p:sldId id="740" r:id="rId43"/>
    <p:sldId id="741" r:id="rId44"/>
    <p:sldId id="742" r:id="rId45"/>
    <p:sldId id="743" r:id="rId46"/>
    <p:sldId id="744" r:id="rId47"/>
    <p:sldId id="745" r:id="rId48"/>
    <p:sldId id="746" r:id="rId49"/>
    <p:sldId id="747" r:id="rId50"/>
    <p:sldId id="748" r:id="rId51"/>
    <p:sldId id="749" r:id="rId52"/>
    <p:sldId id="750" r:id="rId53"/>
    <p:sldId id="751" r:id="rId54"/>
    <p:sldId id="752" r:id="rId55"/>
    <p:sldId id="754" r:id="rId56"/>
    <p:sldId id="755" r:id="rId57"/>
    <p:sldId id="756" r:id="rId58"/>
    <p:sldId id="759" r:id="rId59"/>
    <p:sldId id="757" r:id="rId60"/>
    <p:sldId id="758" r:id="rId61"/>
    <p:sldId id="760" r:id="rId62"/>
    <p:sldId id="761" r:id="rId63"/>
    <p:sldId id="762" r:id="rId64"/>
    <p:sldId id="763" r:id="rId65"/>
    <p:sldId id="764" r:id="rId66"/>
    <p:sldId id="765" r:id="rId67"/>
    <p:sldId id="766" r:id="rId68"/>
    <p:sldId id="767" r:id="rId69"/>
    <p:sldId id="768" r:id="rId70"/>
    <p:sldId id="769" r:id="rId71"/>
    <p:sldId id="770" r:id="rId72"/>
    <p:sldId id="771" r:id="rId73"/>
    <p:sldId id="772" r:id="rId74"/>
    <p:sldId id="774" r:id="rId75"/>
    <p:sldId id="775" r:id="rId76"/>
    <p:sldId id="776" r:id="rId77"/>
    <p:sldId id="777" r:id="rId78"/>
    <p:sldId id="778" r:id="rId79"/>
    <p:sldId id="779" r:id="rId80"/>
    <p:sldId id="780" r:id="rId81"/>
    <p:sldId id="781" r:id="rId82"/>
    <p:sldId id="782" r:id="rId83"/>
    <p:sldId id="783" r:id="rId84"/>
    <p:sldId id="784" r:id="rId85"/>
    <p:sldId id="785" r:id="rId86"/>
    <p:sldId id="786" r:id="rId87"/>
    <p:sldId id="787" r:id="rId88"/>
    <p:sldId id="788" r:id="rId89"/>
    <p:sldId id="789" r:id="rId90"/>
    <p:sldId id="790" r:id="rId91"/>
    <p:sldId id="791" r:id="rId92"/>
    <p:sldId id="792" r:id="rId93"/>
    <p:sldId id="793" r:id="rId94"/>
    <p:sldId id="794" r:id="rId95"/>
    <p:sldId id="795" r:id="rId96"/>
    <p:sldId id="796" r:id="rId97"/>
    <p:sldId id="797" r:id="rId98"/>
    <p:sldId id="798" r:id="rId99"/>
    <p:sldId id="799" r:id="rId100"/>
    <p:sldId id="800" r:id="rId101"/>
    <p:sldId id="801" r:id="rId102"/>
    <p:sldId id="802" r:id="rId103"/>
    <p:sldId id="803" r:id="rId104"/>
    <p:sldId id="804" r:id="rId105"/>
    <p:sldId id="805" r:id="rId106"/>
    <p:sldId id="806" r:id="rId107"/>
    <p:sldId id="807" r:id="rId108"/>
    <p:sldId id="808" r:id="rId109"/>
    <p:sldId id="809" r:id="rId110"/>
    <p:sldId id="810" r:id="rId111"/>
    <p:sldId id="811" r:id="rId112"/>
    <p:sldId id="812" r:id="rId113"/>
    <p:sldId id="813" r:id="rId114"/>
    <p:sldId id="814" r:id="rId115"/>
    <p:sldId id="815" r:id="rId116"/>
    <p:sldId id="816" r:id="rId117"/>
    <p:sldId id="817" r:id="rId118"/>
    <p:sldId id="818" r:id="rId119"/>
    <p:sldId id="820" r:id="rId120"/>
    <p:sldId id="821" r:id="rId121"/>
    <p:sldId id="822" r:id="rId122"/>
    <p:sldId id="823" r:id="rId123"/>
    <p:sldId id="824" r:id="rId124"/>
    <p:sldId id="825" r:id="rId125"/>
    <p:sldId id="826" r:id="rId126"/>
    <p:sldId id="827" r:id="rId127"/>
    <p:sldId id="828" r:id="rId128"/>
    <p:sldId id="829" r:id="rId129"/>
    <p:sldId id="830" r:id="rId130"/>
    <p:sldId id="831" r:id="rId131"/>
    <p:sldId id="832" r:id="rId132"/>
    <p:sldId id="833" r:id="rId133"/>
    <p:sldId id="834" r:id="rId134"/>
    <p:sldId id="835" r:id="rId135"/>
    <p:sldId id="315" r:id="rId136"/>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Tahoma" pitchFamily="34" charset="0"/>
        <a:ea typeface="+mn-ea"/>
        <a:cs typeface="+mn-cs"/>
      </a:defRPr>
    </a:lvl1pPr>
    <a:lvl2pPr marL="457200" algn="l" rtl="0" fontAlgn="base">
      <a:spcBef>
        <a:spcPct val="0"/>
      </a:spcBef>
      <a:spcAft>
        <a:spcPct val="0"/>
      </a:spcAft>
      <a:defRPr sz="3600" kern="1200">
        <a:solidFill>
          <a:schemeClr val="tx1"/>
        </a:solidFill>
        <a:latin typeface="Tahoma" pitchFamily="34" charset="0"/>
        <a:ea typeface="+mn-ea"/>
        <a:cs typeface="+mn-cs"/>
      </a:defRPr>
    </a:lvl2pPr>
    <a:lvl3pPr marL="914400" algn="l" rtl="0" fontAlgn="base">
      <a:spcBef>
        <a:spcPct val="0"/>
      </a:spcBef>
      <a:spcAft>
        <a:spcPct val="0"/>
      </a:spcAft>
      <a:defRPr sz="3600" kern="1200">
        <a:solidFill>
          <a:schemeClr val="tx1"/>
        </a:solidFill>
        <a:latin typeface="Tahoma" pitchFamily="34" charset="0"/>
        <a:ea typeface="+mn-ea"/>
        <a:cs typeface="+mn-cs"/>
      </a:defRPr>
    </a:lvl3pPr>
    <a:lvl4pPr marL="1371600" algn="l" rtl="0" fontAlgn="base">
      <a:spcBef>
        <a:spcPct val="0"/>
      </a:spcBef>
      <a:spcAft>
        <a:spcPct val="0"/>
      </a:spcAft>
      <a:defRPr sz="3600" kern="1200">
        <a:solidFill>
          <a:schemeClr val="tx1"/>
        </a:solidFill>
        <a:latin typeface="Tahoma" pitchFamily="34" charset="0"/>
        <a:ea typeface="+mn-ea"/>
        <a:cs typeface="+mn-cs"/>
      </a:defRPr>
    </a:lvl4pPr>
    <a:lvl5pPr marL="1828800" algn="l" rtl="0" fontAlgn="base">
      <a:spcBef>
        <a:spcPct val="0"/>
      </a:spcBef>
      <a:spcAft>
        <a:spcPct val="0"/>
      </a:spcAft>
      <a:defRPr sz="3600" kern="1200">
        <a:solidFill>
          <a:schemeClr val="tx1"/>
        </a:solidFill>
        <a:latin typeface="Tahoma" pitchFamily="34" charset="0"/>
        <a:ea typeface="+mn-ea"/>
        <a:cs typeface="+mn-cs"/>
      </a:defRPr>
    </a:lvl5pPr>
    <a:lvl6pPr marL="2286000" algn="l" defTabSz="914400" rtl="0" eaLnBrk="1" latinLnBrk="0" hangingPunct="1">
      <a:defRPr sz="3600" kern="1200">
        <a:solidFill>
          <a:schemeClr val="tx1"/>
        </a:solidFill>
        <a:latin typeface="Tahoma" pitchFamily="34" charset="0"/>
        <a:ea typeface="+mn-ea"/>
        <a:cs typeface="+mn-cs"/>
      </a:defRPr>
    </a:lvl6pPr>
    <a:lvl7pPr marL="2743200" algn="l" defTabSz="914400" rtl="0" eaLnBrk="1" latinLnBrk="0" hangingPunct="1">
      <a:defRPr sz="3600" kern="1200">
        <a:solidFill>
          <a:schemeClr val="tx1"/>
        </a:solidFill>
        <a:latin typeface="Tahoma" pitchFamily="34" charset="0"/>
        <a:ea typeface="+mn-ea"/>
        <a:cs typeface="+mn-cs"/>
      </a:defRPr>
    </a:lvl7pPr>
    <a:lvl8pPr marL="3200400" algn="l" defTabSz="914400" rtl="0" eaLnBrk="1" latinLnBrk="0" hangingPunct="1">
      <a:defRPr sz="3600" kern="1200">
        <a:solidFill>
          <a:schemeClr val="tx1"/>
        </a:solidFill>
        <a:latin typeface="Tahoma" pitchFamily="34" charset="0"/>
        <a:ea typeface="+mn-ea"/>
        <a:cs typeface="+mn-cs"/>
      </a:defRPr>
    </a:lvl8pPr>
    <a:lvl9pPr marL="3657600" algn="l" defTabSz="914400" rtl="0" eaLnBrk="1" latinLnBrk="0" hangingPunct="1">
      <a:defRPr sz="36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0033CC"/>
    <a:srgbClr val="0066FF"/>
    <a:srgbClr val="FF00FF"/>
    <a:srgbClr val="008000"/>
    <a:srgbClr val="0000FF"/>
    <a:srgbClr val="FF00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1" autoAdjust="0"/>
    <p:restoredTop sz="94674" autoAdjust="0"/>
  </p:normalViewPr>
  <p:slideViewPr>
    <p:cSldViewPr snapToObjects="1">
      <p:cViewPr varScale="1">
        <p:scale>
          <a:sx n="103" d="100"/>
          <a:sy n="103" d="100"/>
        </p:scale>
        <p:origin x="-474" y="-84"/>
      </p:cViewPr>
      <p:guideLst>
        <p:guide orient="horz" pos="119"/>
        <p:guide orient="horz" pos="4201"/>
        <p:guide orient="horz" pos="2160"/>
        <p:guide pos="2880"/>
        <p:guide pos="5602"/>
        <p:guide pos="1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140"/>
    </p:cViewPr>
  </p:sorterViewPr>
  <p:notesViewPr>
    <p:cSldViewPr snapToObjects="1">
      <p:cViewPr varScale="1">
        <p:scale>
          <a:sx n="61" d="100"/>
          <a:sy n="61" d="100"/>
        </p:scale>
        <p:origin x="-1698" y="-4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61.w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63.wmf"/></Relationships>
</file>

<file path=ppt/drawings/_rels/vmlDrawing103.vml.rels><?xml version="1.0" encoding="UTF-8" standalone="yes"?>
<Relationships xmlns="http://schemas.openxmlformats.org/package/2006/relationships"><Relationship Id="rId2" Type="http://schemas.openxmlformats.org/officeDocument/2006/relationships/image" Target="../media/image165.wmf"/><Relationship Id="rId1" Type="http://schemas.openxmlformats.org/officeDocument/2006/relationships/image" Target="../media/image164.wmf"/></Relationships>
</file>

<file path=ppt/drawings/_rels/vmlDrawing104.vml.rels><?xml version="1.0" encoding="UTF-8" standalone="yes"?>
<Relationships xmlns="http://schemas.openxmlformats.org/package/2006/relationships"><Relationship Id="rId2" Type="http://schemas.openxmlformats.org/officeDocument/2006/relationships/image" Target="../media/image167.wmf"/><Relationship Id="rId1" Type="http://schemas.openxmlformats.org/officeDocument/2006/relationships/image" Target="../media/image166.w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68.w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70.w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71.wmf"/></Relationships>
</file>

<file path=ppt/drawings/_rels/vmlDrawing109.vml.rels><?xml version="1.0" encoding="UTF-8" standalone="yes"?>
<Relationships xmlns="http://schemas.openxmlformats.org/package/2006/relationships"><Relationship Id="rId2" Type="http://schemas.openxmlformats.org/officeDocument/2006/relationships/image" Target="../media/image173.wmf"/><Relationship Id="rId1" Type="http://schemas.openxmlformats.org/officeDocument/2006/relationships/image" Target="../media/image17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74.w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75.w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76.w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77.w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7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image" Target="../media/image104.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image" Target="../media/image106.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drawings/_rels/vmlDrawing75.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77.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wmf"/></Relationships>
</file>

<file path=ppt/drawings/_rels/vmlDrawing78.vml.rels><?xml version="1.0" encoding="UTF-8" standalone="yes"?>
<Relationships xmlns="http://schemas.openxmlformats.org/package/2006/relationships"><Relationship Id="rId2" Type="http://schemas.openxmlformats.org/officeDocument/2006/relationships/image" Target="../media/image134.wmf"/><Relationship Id="rId1" Type="http://schemas.openxmlformats.org/officeDocument/2006/relationships/image" Target="../media/image133.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38.wmf"/></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 Id="rId4" Type="http://schemas.openxmlformats.org/officeDocument/2006/relationships/image" Target="../media/image142.w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43.w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44.w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5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51.w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52.w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53.w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56.w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57.w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58.w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20483" name="Rectangle 3"/>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0484" name="Rectangle 4"/>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AACCB6DE-31E7-4300-AD78-9EA2C4F4A4F9}" type="slidenum">
              <a:rPr lang="en-US"/>
              <a:pPr>
                <a:defRPr/>
              </a:pPr>
              <a:t>‹#›</a:t>
            </a:fld>
            <a:endParaRPr lang="en-US" dirty="0"/>
          </a:p>
        </p:txBody>
      </p:sp>
    </p:spTree>
    <p:extLst>
      <p:ext uri="{BB962C8B-B14F-4D97-AF65-F5344CB8AC3E}">
        <p14:creationId xmlns:p14="http://schemas.microsoft.com/office/powerpoint/2010/main" val="335874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41315"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FD5B39B1-A210-4B69-9259-66EE9185D4F8}" type="slidenum">
              <a:rPr lang="en-US"/>
              <a:pPr>
                <a:defRPr/>
              </a:pPr>
              <a:t>‹#›</a:t>
            </a:fld>
            <a:endParaRPr lang="en-US" dirty="0"/>
          </a:p>
        </p:txBody>
      </p:sp>
    </p:spTree>
    <p:extLst>
      <p:ext uri="{BB962C8B-B14F-4D97-AF65-F5344CB8AC3E}">
        <p14:creationId xmlns:p14="http://schemas.microsoft.com/office/powerpoint/2010/main" val="3431001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359B0929-1B25-4925-9527-9D57F4938D2B}" type="slidenum">
              <a:rPr lang="en-US" sz="1200" smtClean="0">
                <a:latin typeface="Times New Roman" pitchFamily="18" charset="0"/>
              </a:rPr>
              <a:pPr/>
              <a:t>1</a:t>
            </a:fld>
            <a:endParaRPr lang="en-US" sz="1200" smtClean="0">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AB2F6007-C3B2-4728-ADCD-52944651141B}" type="slidenum">
              <a:rPr lang="en-US" sz="1200" smtClean="0">
                <a:latin typeface="Times New Roman" pitchFamily="18" charset="0"/>
              </a:rPr>
              <a:pPr/>
              <a:t>10</a:t>
            </a:fld>
            <a:endParaRPr lang="en-US" sz="1200" smtClean="0">
              <a:latin typeface="Times New Roman"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4C59494C-9F35-4C73-8D76-E5A1144C48F3}" type="slidenum">
              <a:rPr lang="en-US" sz="1200" smtClean="0">
                <a:latin typeface="Times New Roman" pitchFamily="18" charset="0"/>
              </a:rPr>
              <a:pPr/>
              <a:t>100</a:t>
            </a:fld>
            <a:endParaRPr lang="en-US" sz="1200" smtClean="0">
              <a:latin typeface="Times New Roman" pitchFamily="18"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53DE37E5-8D40-4674-954C-2EB81749D864}" type="slidenum">
              <a:rPr lang="en-US" sz="1200" smtClean="0">
                <a:latin typeface="Times New Roman" pitchFamily="18" charset="0"/>
              </a:rPr>
              <a:pPr/>
              <a:t>101</a:t>
            </a:fld>
            <a:endParaRPr lang="en-US" sz="1200" smtClean="0">
              <a:latin typeface="Times New Roman" pitchFamily="18"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E0268827-9527-4726-BF72-0283317B2850}" type="slidenum">
              <a:rPr lang="en-US" sz="1200" smtClean="0">
                <a:latin typeface="Times New Roman" pitchFamily="18" charset="0"/>
              </a:rPr>
              <a:pPr/>
              <a:t>102</a:t>
            </a:fld>
            <a:endParaRPr lang="en-US" sz="1200" smtClean="0">
              <a:latin typeface="Times New Roman" pitchFamily="18"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5CF8877E-BBA0-4322-9CB5-ED5D6296F529}" type="slidenum">
              <a:rPr lang="en-US" sz="1200" smtClean="0">
                <a:latin typeface="Times New Roman" pitchFamily="18" charset="0"/>
              </a:rPr>
              <a:pPr/>
              <a:t>103</a:t>
            </a:fld>
            <a:endParaRPr lang="en-US" sz="1200" smtClean="0">
              <a:latin typeface="Times New Roman" pitchFamily="18"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C2CDCD57-AC1A-40C7-AF8C-11D808972D7F}" type="slidenum">
              <a:rPr lang="en-US" sz="1200" smtClean="0">
                <a:latin typeface="Times New Roman" pitchFamily="18" charset="0"/>
              </a:rPr>
              <a:pPr/>
              <a:t>104</a:t>
            </a:fld>
            <a:endParaRPr lang="en-US" sz="1200" smtClean="0">
              <a:latin typeface="Times New Roman" pitchFamily="18"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3E2F5CC-121E-4C41-977E-1A660572AB05}" type="slidenum">
              <a:rPr lang="en-US" sz="1200" smtClean="0">
                <a:latin typeface="Times New Roman" pitchFamily="18" charset="0"/>
              </a:rPr>
              <a:pPr/>
              <a:t>105</a:t>
            </a:fld>
            <a:endParaRPr lang="en-US" sz="1200" smtClean="0">
              <a:latin typeface="Times New Roman" pitchFamily="18" charset="0"/>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C49415D8-A6F3-48C1-B646-29E8B3978187}" type="slidenum">
              <a:rPr lang="en-US" sz="1200" smtClean="0">
                <a:latin typeface="Times New Roman" pitchFamily="18" charset="0"/>
              </a:rPr>
              <a:pPr/>
              <a:t>106</a:t>
            </a:fld>
            <a:endParaRPr lang="en-US" sz="1200" smtClean="0">
              <a:latin typeface="Times New Roman" pitchFamily="18"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153F8C2-7749-412E-A06C-B887E3537D08}" type="slidenum">
              <a:rPr lang="en-US" sz="1200" smtClean="0">
                <a:latin typeface="Times New Roman" pitchFamily="18" charset="0"/>
              </a:rPr>
              <a:pPr/>
              <a:t>107</a:t>
            </a:fld>
            <a:endParaRPr lang="en-US" sz="1200" smtClean="0">
              <a:latin typeface="Times New Roman" pitchFamily="18"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2A394A4-7066-458E-801E-99A21EE02B3F}" type="slidenum">
              <a:rPr lang="en-US" sz="1200" smtClean="0">
                <a:latin typeface="Times New Roman" pitchFamily="18" charset="0"/>
              </a:rPr>
              <a:pPr/>
              <a:t>108</a:t>
            </a:fld>
            <a:endParaRPr lang="en-US" sz="1200" smtClean="0">
              <a:latin typeface="Times New Roman" pitchFamily="18"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7E31B59C-1566-4038-85EC-3FC448A74082}" type="slidenum">
              <a:rPr lang="en-US" sz="1200" smtClean="0">
                <a:latin typeface="Times New Roman" pitchFamily="18" charset="0"/>
              </a:rPr>
              <a:pPr/>
              <a:t>109</a:t>
            </a:fld>
            <a:endParaRPr lang="en-US" sz="1200" smtClean="0">
              <a:latin typeface="Times New Roman" pitchFamily="18"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5527B45-93EC-4FC8-847B-DDFBA595B823}" type="slidenum">
              <a:rPr lang="en-US" sz="1200" smtClean="0">
                <a:latin typeface="Times New Roman" pitchFamily="18" charset="0"/>
              </a:rPr>
              <a:pPr/>
              <a:t>11</a:t>
            </a:fld>
            <a:endParaRPr lang="en-US" sz="1200" smtClean="0">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04B20434-5666-474A-97C7-0304A3A369E4}" type="slidenum">
              <a:rPr lang="en-US" sz="1200" smtClean="0">
                <a:latin typeface="Times New Roman" pitchFamily="18" charset="0"/>
              </a:rPr>
              <a:pPr/>
              <a:t>110</a:t>
            </a:fld>
            <a:endParaRPr lang="en-US" sz="1200" smtClean="0">
              <a:latin typeface="Times New Roman" pitchFamily="18"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5AE017A7-B551-4974-A64B-79539109DFB1}" type="slidenum">
              <a:rPr lang="en-US" sz="1200" smtClean="0">
                <a:latin typeface="Times New Roman" pitchFamily="18" charset="0"/>
              </a:rPr>
              <a:pPr/>
              <a:t>111</a:t>
            </a:fld>
            <a:endParaRPr lang="en-US" sz="1200" smtClean="0">
              <a:latin typeface="Times New Roman" pitchFamily="18"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50D1FF3D-0C26-4A73-87D7-91DAFADF4255}" type="slidenum">
              <a:rPr lang="en-US" sz="1200" smtClean="0">
                <a:latin typeface="Times New Roman" pitchFamily="18" charset="0"/>
              </a:rPr>
              <a:pPr/>
              <a:t>112</a:t>
            </a:fld>
            <a:endParaRPr lang="en-US" sz="1200" smtClean="0">
              <a:latin typeface="Times New Roman" pitchFamily="18"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252FA2D4-32A9-402A-94F0-3F3D412A6956}" type="slidenum">
              <a:rPr lang="en-US" sz="1200" smtClean="0">
                <a:latin typeface="Times New Roman" pitchFamily="18" charset="0"/>
              </a:rPr>
              <a:pPr/>
              <a:t>113</a:t>
            </a:fld>
            <a:endParaRPr lang="en-US" sz="1200" smtClean="0">
              <a:latin typeface="Times New Roman" pitchFamily="18"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90857FCA-756A-450F-AC1F-92B718516BA8}" type="slidenum">
              <a:rPr lang="en-US" sz="1200" smtClean="0">
                <a:latin typeface="Times New Roman" pitchFamily="18" charset="0"/>
              </a:rPr>
              <a:pPr/>
              <a:t>114</a:t>
            </a:fld>
            <a:endParaRPr lang="en-US" sz="1200" smtClean="0">
              <a:latin typeface="Times New Roman" pitchFamily="18"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5EC210E9-E00E-4904-B77D-D4C01BD6DF2E}" type="slidenum">
              <a:rPr lang="en-US" sz="1200" smtClean="0">
                <a:latin typeface="Times New Roman" pitchFamily="18" charset="0"/>
              </a:rPr>
              <a:pPr/>
              <a:t>115</a:t>
            </a:fld>
            <a:endParaRPr lang="en-US" sz="1200" smtClean="0">
              <a:latin typeface="Times New Roman" pitchFamily="18"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2F8FAEC2-0785-4B44-909D-E710B551E443}" type="slidenum">
              <a:rPr lang="en-US" sz="1200" smtClean="0">
                <a:latin typeface="Times New Roman" pitchFamily="18" charset="0"/>
              </a:rPr>
              <a:pPr/>
              <a:t>116</a:t>
            </a:fld>
            <a:endParaRPr lang="en-US" sz="1200" smtClean="0">
              <a:latin typeface="Times New Roman" pitchFamily="18"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1B159D4C-C524-4DFB-A948-F91838C1BD13}" type="slidenum">
              <a:rPr lang="en-US" sz="1200" smtClean="0">
                <a:latin typeface="Times New Roman" pitchFamily="18" charset="0"/>
              </a:rPr>
              <a:pPr/>
              <a:t>117</a:t>
            </a:fld>
            <a:endParaRPr lang="en-US" sz="1200" smtClean="0">
              <a:latin typeface="Times New Roman" pitchFamily="18"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BAFB5D6C-50F5-4EE3-9548-19A1B40260E7}" type="slidenum">
              <a:rPr lang="en-US" sz="1200" smtClean="0">
                <a:latin typeface="Times New Roman" pitchFamily="18" charset="0"/>
              </a:rPr>
              <a:pPr/>
              <a:t>118</a:t>
            </a:fld>
            <a:endParaRPr lang="en-US" sz="1200" smtClean="0">
              <a:latin typeface="Times New Roman" pitchFamily="18"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C996B727-58EA-4E06-A2A2-B67180E6C29F}" type="slidenum">
              <a:rPr lang="en-US" sz="1200" smtClean="0">
                <a:latin typeface="Times New Roman" pitchFamily="18" charset="0"/>
              </a:rPr>
              <a:pPr/>
              <a:t>119</a:t>
            </a:fld>
            <a:endParaRPr lang="en-US" sz="1200" smtClean="0">
              <a:latin typeface="Times New Roman" pitchFamily="18"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E6046733-6A4B-49DE-BA19-DC3E124002B8}" type="slidenum">
              <a:rPr lang="en-US" sz="1200" smtClean="0">
                <a:latin typeface="Times New Roman" pitchFamily="18" charset="0"/>
              </a:rPr>
              <a:pPr/>
              <a:t>12</a:t>
            </a:fld>
            <a:endParaRPr lang="en-US" sz="1200" smtClean="0">
              <a:latin typeface="Times New Roman"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5212FFD5-D470-4150-A558-C7B7680FF520}" type="slidenum">
              <a:rPr lang="en-US" sz="1200" smtClean="0">
                <a:latin typeface="Times New Roman" pitchFamily="18" charset="0"/>
              </a:rPr>
              <a:pPr/>
              <a:t>120</a:t>
            </a:fld>
            <a:endParaRPr lang="en-US" sz="1200" smtClean="0">
              <a:latin typeface="Times New Roman" pitchFamily="18"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134E0B2C-73DB-4CD6-9597-BF91941D6A24}" type="slidenum">
              <a:rPr lang="en-US" sz="1200" smtClean="0">
                <a:latin typeface="Times New Roman" pitchFamily="18" charset="0"/>
              </a:rPr>
              <a:pPr/>
              <a:t>121</a:t>
            </a:fld>
            <a:endParaRPr lang="en-US" sz="1200" smtClean="0">
              <a:latin typeface="Times New Roman" pitchFamily="18" charset="0"/>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09FC5084-8079-4015-B32D-64102A2758F8}" type="slidenum">
              <a:rPr lang="en-US" sz="1200" smtClean="0">
                <a:latin typeface="Times New Roman" pitchFamily="18" charset="0"/>
              </a:rPr>
              <a:pPr/>
              <a:t>122</a:t>
            </a:fld>
            <a:endParaRPr lang="en-US" sz="1200" smtClean="0">
              <a:latin typeface="Times New Roman" pitchFamily="18"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1D9E4B8C-F9BD-45ED-AEF2-15C1E78355F1}" type="slidenum">
              <a:rPr lang="en-US" sz="1200" smtClean="0">
                <a:latin typeface="Times New Roman" pitchFamily="18" charset="0"/>
              </a:rPr>
              <a:pPr/>
              <a:t>123</a:t>
            </a:fld>
            <a:endParaRPr lang="en-US" sz="1200" smtClean="0">
              <a:latin typeface="Times New Roman" pitchFamily="18" charset="0"/>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ADD5E60D-F320-4D2E-B030-F685740F82D1}" type="slidenum">
              <a:rPr lang="en-US" sz="1200" smtClean="0">
                <a:latin typeface="Times New Roman" pitchFamily="18" charset="0"/>
              </a:rPr>
              <a:pPr/>
              <a:t>124</a:t>
            </a:fld>
            <a:endParaRPr lang="en-US" sz="1200" smtClean="0">
              <a:latin typeface="Times New Roman" pitchFamily="18"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E4052851-68DD-4EDA-878B-D37D84C0411C}" type="slidenum">
              <a:rPr lang="en-US" sz="1200" smtClean="0">
                <a:latin typeface="Times New Roman" pitchFamily="18" charset="0"/>
              </a:rPr>
              <a:pPr/>
              <a:t>125</a:t>
            </a:fld>
            <a:endParaRPr lang="en-US" sz="1200" smtClean="0">
              <a:latin typeface="Times New Roman" pitchFamily="18" charset="0"/>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7920FAD-A231-4301-BA99-5610DD0B971E}" type="slidenum">
              <a:rPr lang="en-US" sz="1200" smtClean="0">
                <a:latin typeface="Times New Roman" pitchFamily="18" charset="0"/>
              </a:rPr>
              <a:pPr/>
              <a:t>126</a:t>
            </a:fld>
            <a:endParaRPr lang="en-US" sz="1200" smtClean="0">
              <a:latin typeface="Times New Roman" pitchFamily="18" charset="0"/>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DCED55B1-A5AA-47C5-A432-C5124C7F6F14}" type="slidenum">
              <a:rPr lang="en-US" sz="1200" smtClean="0">
                <a:latin typeface="Times New Roman" pitchFamily="18" charset="0"/>
              </a:rPr>
              <a:pPr/>
              <a:t>127</a:t>
            </a:fld>
            <a:endParaRPr lang="en-US" sz="1200" smtClean="0">
              <a:latin typeface="Times New Roman" pitchFamily="18" charset="0"/>
            </a:endParaRPr>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EF5E23B8-E957-40F3-981C-86C1A6C91F71}" type="slidenum">
              <a:rPr lang="en-US" sz="1200" smtClean="0">
                <a:latin typeface="Times New Roman" pitchFamily="18" charset="0"/>
              </a:rPr>
              <a:pPr/>
              <a:t>128</a:t>
            </a:fld>
            <a:endParaRPr lang="en-US" sz="1200" smtClean="0">
              <a:latin typeface="Times New Roman" pitchFamily="18" charset="0"/>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61716F3A-5006-4195-A926-1446B680D481}" type="slidenum">
              <a:rPr lang="en-US" sz="1200" smtClean="0">
                <a:latin typeface="Times New Roman" pitchFamily="18" charset="0"/>
              </a:rPr>
              <a:pPr/>
              <a:t>129</a:t>
            </a:fld>
            <a:endParaRPr lang="en-US" sz="1200" smtClean="0">
              <a:latin typeface="Times New Roman" pitchFamily="18"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2C089530-8554-4B1B-AAD0-ABD20C84D0D5}" type="slidenum">
              <a:rPr lang="en-US" sz="1200" smtClean="0">
                <a:latin typeface="Times New Roman" pitchFamily="18" charset="0"/>
              </a:rPr>
              <a:pPr/>
              <a:t>13</a:t>
            </a:fld>
            <a:endParaRPr lang="en-US" sz="1200" smtClean="0">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3BA3849E-0F67-4C5F-B097-51ABD8936B9F}" type="slidenum">
              <a:rPr lang="en-US" sz="1200" smtClean="0">
                <a:latin typeface="Times New Roman" pitchFamily="18" charset="0"/>
              </a:rPr>
              <a:pPr/>
              <a:t>130</a:t>
            </a:fld>
            <a:endParaRPr lang="en-US" sz="1200" smtClean="0">
              <a:latin typeface="Times New Roman" pitchFamily="18"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BD99EBBD-A34C-4F55-B4DF-9DC4CA1F7E96}" type="slidenum">
              <a:rPr lang="en-US" sz="1200" smtClean="0">
                <a:latin typeface="Times New Roman" pitchFamily="18" charset="0"/>
              </a:rPr>
              <a:pPr/>
              <a:t>131</a:t>
            </a:fld>
            <a:endParaRPr lang="en-US" sz="1200" smtClean="0">
              <a:latin typeface="Times New Roman" pitchFamily="18" charset="0"/>
            </a:endParaRPr>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5F911554-1A1A-45E7-A503-D0656762094D}" type="slidenum">
              <a:rPr lang="en-US" sz="1200" smtClean="0">
                <a:latin typeface="Times New Roman" pitchFamily="18" charset="0"/>
              </a:rPr>
              <a:pPr/>
              <a:t>132</a:t>
            </a:fld>
            <a:endParaRPr lang="en-US" sz="1200" smtClean="0">
              <a:latin typeface="Times New Roman" pitchFamily="18"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0B3A3A19-5BE9-47A0-87F0-A4DD32304966}" type="slidenum">
              <a:rPr lang="en-US" sz="1200" smtClean="0">
                <a:latin typeface="Times New Roman" pitchFamily="18" charset="0"/>
              </a:rPr>
              <a:pPr/>
              <a:t>133</a:t>
            </a:fld>
            <a:endParaRPr lang="en-US" sz="1200" smtClean="0">
              <a:latin typeface="Times New Roman" pitchFamily="18" charset="0"/>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5FC523CD-333E-4F49-82D2-A9003FC77A37}" type="slidenum">
              <a:rPr lang="en-US" sz="1200" smtClean="0">
                <a:latin typeface="Times New Roman" pitchFamily="18" charset="0"/>
              </a:rPr>
              <a:pPr/>
              <a:t>134</a:t>
            </a:fld>
            <a:endParaRPr lang="en-US" sz="1200" smtClean="0">
              <a:latin typeface="Times New Roman" pitchFamily="18" charset="0"/>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129EC150-E0BA-4B3F-B9A2-45CC6A825EF7}" type="slidenum">
              <a:rPr lang="en-US" sz="1200" smtClean="0">
                <a:latin typeface="Times New Roman" pitchFamily="18" charset="0"/>
              </a:rPr>
              <a:pPr/>
              <a:t>135</a:t>
            </a:fld>
            <a:endParaRPr lang="en-US" sz="1200" smtClean="0">
              <a:latin typeface="Times New Roman" pitchFamily="18" charset="0"/>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3825F88-A771-416C-A6CD-A2C706537738}" type="slidenum">
              <a:rPr lang="en-US" sz="1200" smtClean="0">
                <a:latin typeface="Times New Roman" pitchFamily="18" charset="0"/>
              </a:rPr>
              <a:pPr/>
              <a:t>14</a:t>
            </a:fld>
            <a:endParaRPr lang="en-US" sz="1200" smtClean="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CB56D4F0-822D-4837-8A95-7802C41C5724}" type="slidenum">
              <a:rPr lang="en-US" sz="1200" smtClean="0">
                <a:latin typeface="Times New Roman" pitchFamily="18" charset="0"/>
              </a:rPr>
              <a:pPr/>
              <a:t>15</a:t>
            </a:fld>
            <a:endParaRPr lang="en-US" sz="1200" smtClean="0">
              <a:latin typeface="Times New Roman"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45F061EA-D815-4CB3-9C4A-6CBCD9A20DFA}" type="slidenum">
              <a:rPr lang="en-US" sz="1200" smtClean="0">
                <a:latin typeface="Times New Roman" pitchFamily="18" charset="0"/>
              </a:rPr>
              <a:pPr/>
              <a:t>16</a:t>
            </a:fld>
            <a:endParaRPr lang="en-US" sz="1200" smtClean="0">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5D06FC4-430B-45E6-A1F1-25450842AB29}" type="slidenum">
              <a:rPr lang="en-US" sz="1200" smtClean="0">
                <a:latin typeface="Times New Roman" pitchFamily="18" charset="0"/>
              </a:rPr>
              <a:pPr/>
              <a:t>17</a:t>
            </a:fld>
            <a:endParaRPr lang="en-US" sz="1200" smtClean="0">
              <a:latin typeface="Times New Roman"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196D81CD-B158-473D-8991-418CAA83D5DD}" type="slidenum">
              <a:rPr lang="en-US" sz="1200" smtClean="0">
                <a:latin typeface="Times New Roman" pitchFamily="18" charset="0"/>
              </a:rPr>
              <a:pPr/>
              <a:t>18</a:t>
            </a:fld>
            <a:endParaRPr lang="en-US" sz="1200" smtClean="0">
              <a:latin typeface="Times New Roman"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02EAAFB2-3241-4A70-8B68-9C6A56314BD2}" type="slidenum">
              <a:rPr lang="en-US" sz="1200" smtClean="0">
                <a:latin typeface="Times New Roman" pitchFamily="18" charset="0"/>
              </a:rPr>
              <a:pPr/>
              <a:t>19</a:t>
            </a:fld>
            <a:endParaRPr lang="en-US" sz="1200" smtClean="0">
              <a:latin typeface="Times New Roman"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DEAEE4BB-F370-49D3-8F7F-D9E5C916B34F}" type="slidenum">
              <a:rPr lang="en-US" sz="1200" smtClean="0">
                <a:latin typeface="Times New Roman" pitchFamily="18" charset="0"/>
              </a:rPr>
              <a:pPr/>
              <a:t>2</a:t>
            </a:fld>
            <a:endParaRPr lang="en-US" sz="1200" smtClean="0">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B56067A7-FB14-4DFA-9270-2A3B8AB89232}" type="slidenum">
              <a:rPr lang="en-US" sz="1200" smtClean="0">
                <a:latin typeface="Times New Roman" pitchFamily="18" charset="0"/>
              </a:rPr>
              <a:pPr/>
              <a:t>20</a:t>
            </a:fld>
            <a:endParaRPr lang="en-US" sz="1200" smtClean="0">
              <a:latin typeface="Times New Roman"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E90AF8E3-A00A-4735-A605-CE98133A36B3}" type="slidenum">
              <a:rPr lang="en-US" sz="1200" smtClean="0">
                <a:latin typeface="Times New Roman" pitchFamily="18" charset="0"/>
              </a:rPr>
              <a:pPr/>
              <a:t>21</a:t>
            </a:fld>
            <a:endParaRPr lang="en-US" sz="1200" smtClean="0">
              <a:latin typeface="Times New Roman" pitchFamily="18"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3768F3DB-F5C2-4FF9-A56E-229B16C1C9B2}" type="slidenum">
              <a:rPr lang="en-US" sz="1200" smtClean="0">
                <a:latin typeface="Times New Roman" pitchFamily="18" charset="0"/>
              </a:rPr>
              <a:pPr/>
              <a:t>22</a:t>
            </a:fld>
            <a:endParaRPr lang="en-US" sz="1200" smtClean="0">
              <a:latin typeface="Times New Roman"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458702BF-3D50-4A49-BE34-D823B3B0AD45}" type="slidenum">
              <a:rPr lang="en-US" sz="1200" smtClean="0">
                <a:latin typeface="Times New Roman" pitchFamily="18" charset="0"/>
              </a:rPr>
              <a:pPr/>
              <a:t>23</a:t>
            </a:fld>
            <a:endParaRPr lang="en-US" sz="1200" smtClean="0">
              <a:latin typeface="Times New Roman"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10502DC8-443E-4730-8EAF-2006A84FD6C5}" type="slidenum">
              <a:rPr lang="en-US" sz="1200" smtClean="0">
                <a:latin typeface="Times New Roman" pitchFamily="18" charset="0"/>
              </a:rPr>
              <a:pPr/>
              <a:t>24</a:t>
            </a:fld>
            <a:endParaRPr lang="en-US" sz="1200" smtClean="0">
              <a:latin typeface="Times New Roman"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F61BD81E-BE5C-45D0-8849-42D58B11E2CC}" type="slidenum">
              <a:rPr lang="en-US" sz="1200" smtClean="0">
                <a:latin typeface="Times New Roman" pitchFamily="18" charset="0"/>
              </a:rPr>
              <a:pPr/>
              <a:t>25</a:t>
            </a:fld>
            <a:endParaRPr lang="en-US" sz="1200" smtClean="0">
              <a:latin typeface="Times New Roman"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20269575-523B-4573-B80D-56181B610125}" type="slidenum">
              <a:rPr lang="en-US" sz="1200" smtClean="0">
                <a:latin typeface="Times New Roman" pitchFamily="18" charset="0"/>
              </a:rPr>
              <a:pPr/>
              <a:t>26</a:t>
            </a:fld>
            <a:endParaRPr lang="en-US" sz="1200" smtClean="0">
              <a:latin typeface="Times New Roman" pitchFamily="18"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FC78FD32-6B85-4C65-A299-322F150F4A0E}" type="slidenum">
              <a:rPr lang="en-US" sz="1200" smtClean="0">
                <a:latin typeface="Times New Roman" pitchFamily="18" charset="0"/>
              </a:rPr>
              <a:pPr/>
              <a:t>27</a:t>
            </a:fld>
            <a:endParaRPr lang="en-US" sz="1200" smtClean="0">
              <a:latin typeface="Times New Roman" pitchFamily="18"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EA7FAE53-2566-4330-B5BE-6705CBB7CDA7}" type="slidenum">
              <a:rPr lang="en-US" sz="1200" smtClean="0">
                <a:latin typeface="Times New Roman" pitchFamily="18" charset="0"/>
              </a:rPr>
              <a:pPr/>
              <a:t>28</a:t>
            </a:fld>
            <a:endParaRPr lang="en-US" sz="1200" smtClean="0">
              <a:latin typeface="Times New Roman"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B80EA1EA-2DFF-419F-A9CD-0A3877B2A642}" type="slidenum">
              <a:rPr lang="en-US" sz="1200" smtClean="0">
                <a:latin typeface="Times New Roman" pitchFamily="18" charset="0"/>
              </a:rPr>
              <a:pPr/>
              <a:t>29</a:t>
            </a:fld>
            <a:endParaRPr lang="en-US" sz="1200" smtClean="0">
              <a:latin typeface="Times New Roman"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4535286D-C773-4981-A575-685F43332399}" type="slidenum">
              <a:rPr lang="en-US" sz="1200" smtClean="0">
                <a:latin typeface="Times New Roman" pitchFamily="18" charset="0"/>
              </a:rPr>
              <a:pPr/>
              <a:t>3</a:t>
            </a:fld>
            <a:endParaRPr lang="en-US" sz="1200" smtClean="0">
              <a:latin typeface="Times New Roman"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1F66FF8C-81D0-4AE3-89E3-5BD3EACA75D9}" type="slidenum">
              <a:rPr lang="en-US" sz="1200" smtClean="0">
                <a:latin typeface="Times New Roman" pitchFamily="18" charset="0"/>
              </a:rPr>
              <a:pPr/>
              <a:t>30</a:t>
            </a:fld>
            <a:endParaRPr lang="en-US" sz="1200" smtClean="0">
              <a:latin typeface="Times New Roman" pitchFamily="18"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A457603B-9171-4B44-A2C7-B6C26BDA7B28}" type="slidenum">
              <a:rPr lang="en-US" sz="1200" smtClean="0">
                <a:latin typeface="Times New Roman" pitchFamily="18" charset="0"/>
              </a:rPr>
              <a:pPr/>
              <a:t>31</a:t>
            </a:fld>
            <a:endParaRPr lang="en-US" sz="1200" smtClean="0">
              <a:latin typeface="Times New Roman" pitchFamily="18"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244F206D-401D-4492-88B3-37D95A5D6F79}" type="slidenum">
              <a:rPr lang="en-US" sz="1200" smtClean="0">
                <a:latin typeface="Times New Roman" pitchFamily="18" charset="0"/>
              </a:rPr>
              <a:pPr/>
              <a:t>32</a:t>
            </a:fld>
            <a:endParaRPr lang="en-US" sz="1200" smtClean="0">
              <a:latin typeface="Times New Roman" pitchFamily="18"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775CB0BF-8C9E-466C-A37B-E7BFC07BC58F}" type="slidenum">
              <a:rPr lang="en-US" sz="1200" smtClean="0">
                <a:latin typeface="Times New Roman" pitchFamily="18" charset="0"/>
              </a:rPr>
              <a:pPr/>
              <a:t>33</a:t>
            </a:fld>
            <a:endParaRPr lang="en-US" sz="1200" smtClean="0">
              <a:latin typeface="Times New Roman" pitchFamily="18"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5A36A3C8-38DC-44D4-B617-F3F4B922B7A8}" type="slidenum">
              <a:rPr lang="en-US" sz="1200" smtClean="0">
                <a:latin typeface="Times New Roman" pitchFamily="18" charset="0"/>
              </a:rPr>
              <a:pPr/>
              <a:t>34</a:t>
            </a:fld>
            <a:endParaRPr lang="en-US" sz="1200" smtClean="0">
              <a:latin typeface="Times New Roman"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983584E6-7F72-4186-B18D-E0D0CDB9A958}" type="slidenum">
              <a:rPr lang="en-US" sz="1200" smtClean="0">
                <a:latin typeface="Times New Roman" pitchFamily="18" charset="0"/>
              </a:rPr>
              <a:pPr/>
              <a:t>35</a:t>
            </a:fld>
            <a:endParaRPr lang="en-US" sz="1200" smtClean="0">
              <a:latin typeface="Times New Roman"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AE9F786-F50F-41F2-9BAD-C4C8E7C404A5}" type="slidenum">
              <a:rPr lang="en-US" sz="1200" smtClean="0">
                <a:latin typeface="Times New Roman" pitchFamily="18" charset="0"/>
              </a:rPr>
              <a:pPr/>
              <a:t>36</a:t>
            </a:fld>
            <a:endParaRPr lang="en-US" sz="1200" smtClean="0">
              <a:latin typeface="Times New Roman" pitchFamily="18"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0E6C3F5-F700-4703-87ED-E683604B8F85}" type="slidenum">
              <a:rPr lang="en-US" sz="1200" smtClean="0">
                <a:latin typeface="Times New Roman" pitchFamily="18" charset="0"/>
              </a:rPr>
              <a:pPr/>
              <a:t>37</a:t>
            </a:fld>
            <a:endParaRPr lang="en-US" sz="1200" smtClean="0">
              <a:latin typeface="Times New Roman"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B476EE66-4D37-4A15-955D-FBA31B7EA965}" type="slidenum">
              <a:rPr lang="en-US" sz="1200" smtClean="0">
                <a:latin typeface="Times New Roman" pitchFamily="18" charset="0"/>
              </a:rPr>
              <a:pPr/>
              <a:t>38</a:t>
            </a:fld>
            <a:endParaRPr lang="en-US" sz="1200" smtClean="0">
              <a:latin typeface="Times New Roman"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CFE51B53-92B0-4FBD-AD71-0169CBB331ED}" type="slidenum">
              <a:rPr lang="en-US" sz="1200" smtClean="0">
                <a:latin typeface="Times New Roman" pitchFamily="18" charset="0"/>
              </a:rPr>
              <a:pPr/>
              <a:t>39</a:t>
            </a:fld>
            <a:endParaRPr lang="en-US" sz="1200" smtClean="0">
              <a:latin typeface="Times New Roman"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1F5975AE-80E8-4C1B-A100-18521AD2D514}" type="slidenum">
              <a:rPr lang="en-US" sz="1200" smtClean="0">
                <a:latin typeface="Times New Roman" pitchFamily="18" charset="0"/>
              </a:rPr>
              <a:pPr/>
              <a:t>4</a:t>
            </a:fld>
            <a:endParaRPr lang="en-US" sz="1200" smtClean="0">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32BED330-D36C-4C95-A486-BDA90492BE44}" type="slidenum">
              <a:rPr lang="en-US" sz="1200" smtClean="0">
                <a:latin typeface="Times New Roman" pitchFamily="18" charset="0"/>
              </a:rPr>
              <a:pPr/>
              <a:t>40</a:t>
            </a:fld>
            <a:endParaRPr lang="en-US" sz="1200" smtClean="0">
              <a:latin typeface="Times New Roman"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35D002A5-659F-4E7B-82BB-17E0E6CB9784}" type="slidenum">
              <a:rPr lang="en-US" sz="1200" smtClean="0">
                <a:latin typeface="Times New Roman" pitchFamily="18" charset="0"/>
              </a:rPr>
              <a:pPr/>
              <a:t>41</a:t>
            </a:fld>
            <a:endParaRPr lang="en-US" sz="1200" smtClean="0">
              <a:latin typeface="Times New Roman" pitchFamily="18"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7A5B3C6F-9A53-493C-BFFA-CB25253C77E4}" type="slidenum">
              <a:rPr lang="en-US" sz="1200" smtClean="0">
                <a:latin typeface="Times New Roman" pitchFamily="18" charset="0"/>
              </a:rPr>
              <a:pPr/>
              <a:t>42</a:t>
            </a:fld>
            <a:endParaRPr lang="en-US" sz="1200" smtClean="0">
              <a:latin typeface="Times New Roman" pitchFamily="18"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BCFE6387-9C0E-492F-BFD1-4F8AD30413F0}" type="slidenum">
              <a:rPr lang="en-US" sz="1200" smtClean="0">
                <a:latin typeface="Times New Roman" pitchFamily="18" charset="0"/>
              </a:rPr>
              <a:pPr/>
              <a:t>43</a:t>
            </a:fld>
            <a:endParaRPr lang="en-US" sz="1200" smtClean="0">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2B3E658A-14F0-44F2-A039-9375F698F371}" type="slidenum">
              <a:rPr lang="en-US" sz="1200" smtClean="0">
                <a:latin typeface="Times New Roman" pitchFamily="18" charset="0"/>
              </a:rPr>
              <a:pPr/>
              <a:t>44</a:t>
            </a:fld>
            <a:endParaRPr lang="en-US" sz="1200" smtClean="0">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2EB6B1F2-DA86-4FAF-8DBD-F24C0495030A}" type="slidenum">
              <a:rPr lang="en-US" sz="1200" smtClean="0">
                <a:latin typeface="Times New Roman" pitchFamily="18" charset="0"/>
              </a:rPr>
              <a:pPr/>
              <a:t>45</a:t>
            </a:fld>
            <a:endParaRPr lang="en-US" sz="1200" smtClean="0">
              <a:latin typeface="Times New Roman" pitchFamily="18"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55B55425-B35C-4A70-B975-3D6D3C3DC556}" type="slidenum">
              <a:rPr lang="en-US" sz="1200" smtClean="0">
                <a:latin typeface="Times New Roman" pitchFamily="18" charset="0"/>
              </a:rPr>
              <a:pPr/>
              <a:t>46</a:t>
            </a:fld>
            <a:endParaRPr lang="en-US" sz="1200" smtClean="0">
              <a:latin typeface="Times New Roman" pitchFamily="18"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E4D80269-1D58-466E-AF97-4CBED3DEFE17}" type="slidenum">
              <a:rPr lang="en-US" sz="1200" smtClean="0">
                <a:latin typeface="Times New Roman" pitchFamily="18" charset="0"/>
              </a:rPr>
              <a:pPr/>
              <a:t>47</a:t>
            </a:fld>
            <a:endParaRPr lang="en-US" sz="1200" smtClean="0">
              <a:latin typeface="Times New Roman" pitchFamily="18"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1B32982D-088C-4F22-82AE-136283BB188E}" type="slidenum">
              <a:rPr lang="en-US" sz="1200" smtClean="0">
                <a:latin typeface="Times New Roman" pitchFamily="18" charset="0"/>
              </a:rPr>
              <a:pPr/>
              <a:t>48</a:t>
            </a:fld>
            <a:endParaRPr lang="en-US" sz="1200" smtClean="0">
              <a:latin typeface="Times New Roman" pitchFamily="18"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B95A90AB-4586-4DBB-81A8-2ACE5F0F516B}" type="slidenum">
              <a:rPr lang="en-US" sz="1200" smtClean="0">
                <a:latin typeface="Times New Roman" pitchFamily="18" charset="0"/>
              </a:rPr>
              <a:pPr/>
              <a:t>49</a:t>
            </a:fld>
            <a:endParaRPr lang="en-US" sz="1200" smtClean="0">
              <a:latin typeface="Times New Roman" pitchFamily="18"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29AA6CB5-AC63-4D01-9213-8951ED844D38}" type="slidenum">
              <a:rPr lang="en-US" sz="1200" smtClean="0">
                <a:latin typeface="Times New Roman" pitchFamily="18" charset="0"/>
              </a:rPr>
              <a:pPr/>
              <a:t>5</a:t>
            </a:fld>
            <a:endParaRPr lang="en-US" sz="1200" smtClean="0">
              <a:latin typeface="Times New Roman"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92522855-0672-4308-94B2-D8FC6743FE0C}" type="slidenum">
              <a:rPr lang="en-US" sz="1200" smtClean="0">
                <a:latin typeface="Times New Roman" pitchFamily="18" charset="0"/>
              </a:rPr>
              <a:pPr/>
              <a:t>50</a:t>
            </a:fld>
            <a:endParaRPr lang="en-US" sz="1200" smtClean="0">
              <a:latin typeface="Times New Roman" pitchFamily="18"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59ED4910-5E2C-42A3-894D-10519EF3D6BE}" type="slidenum">
              <a:rPr lang="en-US" sz="1200" smtClean="0">
                <a:latin typeface="Times New Roman" pitchFamily="18" charset="0"/>
              </a:rPr>
              <a:pPr/>
              <a:t>51</a:t>
            </a:fld>
            <a:endParaRPr lang="en-US" sz="1200" smtClean="0">
              <a:latin typeface="Times New Roman" pitchFamily="18"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6889E198-A194-4213-AB31-DD256E3E2223}" type="slidenum">
              <a:rPr lang="en-US" sz="1200" smtClean="0">
                <a:latin typeface="Times New Roman" pitchFamily="18" charset="0"/>
              </a:rPr>
              <a:pPr/>
              <a:t>52</a:t>
            </a:fld>
            <a:endParaRPr lang="en-US" sz="1200" smtClean="0">
              <a:latin typeface="Times New Roman" pitchFamily="18"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47B9C21E-4FCD-4EDC-85B6-A9F606A5223C}" type="slidenum">
              <a:rPr lang="en-US" sz="1200" smtClean="0">
                <a:latin typeface="Times New Roman" pitchFamily="18" charset="0"/>
              </a:rPr>
              <a:pPr/>
              <a:t>53</a:t>
            </a:fld>
            <a:endParaRPr lang="en-US" sz="1200" smtClean="0">
              <a:latin typeface="Times New Roman" pitchFamily="18"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AA413BA9-636D-4559-AF82-FFA8BD78F06A}" type="slidenum">
              <a:rPr lang="en-US" sz="1200" smtClean="0">
                <a:latin typeface="Times New Roman" pitchFamily="18" charset="0"/>
              </a:rPr>
              <a:pPr/>
              <a:t>54</a:t>
            </a:fld>
            <a:endParaRPr lang="en-US" sz="1200" smtClean="0">
              <a:latin typeface="Times New Roman" pitchFamily="18"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3EA26D97-FE76-4CB6-BE6F-2802BCF555CB}" type="slidenum">
              <a:rPr lang="en-US" sz="1200" smtClean="0">
                <a:latin typeface="Times New Roman" pitchFamily="18" charset="0"/>
              </a:rPr>
              <a:pPr/>
              <a:t>55</a:t>
            </a:fld>
            <a:endParaRPr lang="en-US" sz="1200" smtClean="0">
              <a:latin typeface="Times New Roman" pitchFamily="18"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2E1AC517-59C7-4967-B59B-B4BDD12A90E0}" type="slidenum">
              <a:rPr lang="en-US" sz="1200" smtClean="0">
                <a:latin typeface="Times New Roman" pitchFamily="18" charset="0"/>
              </a:rPr>
              <a:pPr/>
              <a:t>56</a:t>
            </a:fld>
            <a:endParaRPr lang="en-US" sz="1200" smtClean="0">
              <a:latin typeface="Times New Roman" pitchFamily="18"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BBC13105-7848-437A-AED1-9C8F9BCDF54C}" type="slidenum">
              <a:rPr lang="en-US" sz="1200" smtClean="0">
                <a:latin typeface="Times New Roman" pitchFamily="18" charset="0"/>
              </a:rPr>
              <a:pPr/>
              <a:t>57</a:t>
            </a:fld>
            <a:endParaRPr lang="en-US" sz="1200" smtClean="0">
              <a:latin typeface="Times New Roman" pitchFamily="18"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23F5AA23-41BD-4BB7-87F1-1CC16B866024}" type="slidenum">
              <a:rPr lang="en-US" sz="1200" smtClean="0">
                <a:latin typeface="Times New Roman" pitchFamily="18" charset="0"/>
              </a:rPr>
              <a:pPr/>
              <a:t>58</a:t>
            </a:fld>
            <a:endParaRPr lang="en-US" sz="1200" smtClean="0">
              <a:latin typeface="Times New Roman" pitchFamily="18"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0C68764F-4B1D-45E6-98A4-0F6DE839D760}" type="slidenum">
              <a:rPr lang="en-US" sz="1200" smtClean="0">
                <a:latin typeface="Times New Roman" pitchFamily="18" charset="0"/>
              </a:rPr>
              <a:pPr/>
              <a:t>59</a:t>
            </a:fld>
            <a:endParaRPr lang="en-US" sz="1200" smtClean="0">
              <a:latin typeface="Times New Roman" pitchFamily="18"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75715F0E-533C-424D-A014-C39F05B6D8EB}" type="slidenum">
              <a:rPr lang="en-US" sz="1200" smtClean="0">
                <a:latin typeface="Times New Roman" pitchFamily="18" charset="0"/>
              </a:rPr>
              <a:pPr/>
              <a:t>6</a:t>
            </a:fld>
            <a:endParaRPr lang="en-US" sz="1200" smtClean="0">
              <a:latin typeface="Times New Roman"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64A8A730-21FB-4AD0-8BC9-23EC2FE2DAF5}" type="slidenum">
              <a:rPr lang="en-US" sz="1200" smtClean="0">
                <a:latin typeface="Times New Roman" pitchFamily="18" charset="0"/>
              </a:rPr>
              <a:pPr/>
              <a:t>60</a:t>
            </a:fld>
            <a:endParaRPr lang="en-US" sz="1200" smtClean="0">
              <a:latin typeface="Times New Roman" pitchFamily="18"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28F7064A-94C2-4F24-97DC-53E40213CAA1}" type="slidenum">
              <a:rPr lang="en-US" sz="1200" smtClean="0">
                <a:latin typeface="Times New Roman" pitchFamily="18" charset="0"/>
              </a:rPr>
              <a:pPr/>
              <a:t>61</a:t>
            </a:fld>
            <a:endParaRPr lang="en-US" sz="1200" smtClean="0">
              <a:latin typeface="Times New Roman" pitchFamily="18"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BDDB48B4-51E5-4967-AC05-67FAED3698AC}" type="slidenum">
              <a:rPr lang="en-US" sz="1200" smtClean="0">
                <a:latin typeface="Times New Roman" pitchFamily="18" charset="0"/>
              </a:rPr>
              <a:pPr/>
              <a:t>62</a:t>
            </a:fld>
            <a:endParaRPr lang="en-US" sz="1200" smtClean="0">
              <a:latin typeface="Times New Roman" pitchFamily="18"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0C3A2F65-9A9E-4F5D-98DC-7855AED4BDD1}" type="slidenum">
              <a:rPr lang="en-US" sz="1200" smtClean="0">
                <a:latin typeface="Times New Roman" pitchFamily="18" charset="0"/>
              </a:rPr>
              <a:pPr/>
              <a:t>63</a:t>
            </a:fld>
            <a:endParaRPr lang="en-US" sz="1200" smtClean="0">
              <a:latin typeface="Times New Roman" pitchFamily="18"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AAF6D137-4A4D-4F95-9A4E-A82EAE74D73F}" type="slidenum">
              <a:rPr lang="en-US" sz="1200" smtClean="0">
                <a:latin typeface="Times New Roman" pitchFamily="18" charset="0"/>
              </a:rPr>
              <a:pPr/>
              <a:t>64</a:t>
            </a:fld>
            <a:endParaRPr lang="en-US" sz="1200" smtClean="0">
              <a:latin typeface="Times New Roman" pitchFamily="18"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55E9C0B4-5A18-4D26-B03D-186883BA1963}" type="slidenum">
              <a:rPr lang="en-US" sz="1200" smtClean="0">
                <a:latin typeface="Times New Roman" pitchFamily="18" charset="0"/>
              </a:rPr>
              <a:pPr/>
              <a:t>65</a:t>
            </a:fld>
            <a:endParaRPr lang="en-US" sz="1200" smtClean="0">
              <a:latin typeface="Times New Roman" pitchFamily="18"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4A0810FB-AD33-4805-BA35-E71BE8C23ADD}" type="slidenum">
              <a:rPr lang="en-US" sz="1200" smtClean="0">
                <a:latin typeface="Times New Roman" pitchFamily="18" charset="0"/>
              </a:rPr>
              <a:pPr/>
              <a:t>66</a:t>
            </a:fld>
            <a:endParaRPr lang="en-US" sz="1200" smtClean="0">
              <a:latin typeface="Times New Roman" pitchFamily="18"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BA3D6E6D-64E6-4ECD-962E-461488F53AF7}" type="slidenum">
              <a:rPr lang="en-US" sz="1200" smtClean="0">
                <a:latin typeface="Times New Roman" pitchFamily="18" charset="0"/>
              </a:rPr>
              <a:pPr/>
              <a:t>67</a:t>
            </a:fld>
            <a:endParaRPr lang="en-US" sz="1200" smtClean="0">
              <a:latin typeface="Times New Roman" pitchFamily="18"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156B5EFC-B099-49B7-8563-2510A1EDA12B}" type="slidenum">
              <a:rPr lang="en-US" sz="1200" smtClean="0">
                <a:latin typeface="Times New Roman" pitchFamily="18" charset="0"/>
              </a:rPr>
              <a:pPr/>
              <a:t>68</a:t>
            </a:fld>
            <a:endParaRPr lang="en-US" sz="1200" smtClean="0">
              <a:latin typeface="Times New Roman"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4ECBF7C5-CE1E-4E1A-8B47-7F0E80977A93}" type="slidenum">
              <a:rPr lang="en-US" sz="1200" smtClean="0">
                <a:latin typeface="Times New Roman" pitchFamily="18" charset="0"/>
              </a:rPr>
              <a:pPr/>
              <a:t>69</a:t>
            </a:fld>
            <a:endParaRPr lang="en-US" sz="1200" smtClean="0">
              <a:latin typeface="Times New Roman" pitchFamily="18"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920FAF3-7AB8-4175-8453-649DA5A0858F}" type="slidenum">
              <a:rPr lang="en-US" sz="1200" smtClean="0">
                <a:latin typeface="Times New Roman" pitchFamily="18" charset="0"/>
              </a:rPr>
              <a:pPr/>
              <a:t>7</a:t>
            </a:fld>
            <a:endParaRPr lang="en-US" sz="1200" smtClean="0">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B0AD8956-44BD-49E9-90B8-F3B4A34674C4}" type="slidenum">
              <a:rPr lang="en-US" sz="1200" smtClean="0">
                <a:latin typeface="Times New Roman" pitchFamily="18" charset="0"/>
              </a:rPr>
              <a:pPr/>
              <a:t>70</a:t>
            </a:fld>
            <a:endParaRPr lang="en-US" sz="1200" smtClean="0">
              <a:latin typeface="Times New Roman" pitchFamily="18"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B2A53FD4-D035-4D48-9815-394AEB36F8EB}" type="slidenum">
              <a:rPr lang="en-US" sz="1200" smtClean="0">
                <a:latin typeface="Times New Roman" pitchFamily="18" charset="0"/>
              </a:rPr>
              <a:pPr/>
              <a:t>71</a:t>
            </a:fld>
            <a:endParaRPr lang="en-US" sz="1200" smtClean="0">
              <a:latin typeface="Times New Roman" pitchFamily="18"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7D5CDEA1-70E9-4C90-887B-E710A2499B3C}" type="slidenum">
              <a:rPr lang="en-US" sz="1200" smtClean="0">
                <a:latin typeface="Times New Roman" pitchFamily="18" charset="0"/>
              </a:rPr>
              <a:pPr/>
              <a:t>72</a:t>
            </a:fld>
            <a:endParaRPr lang="en-US" sz="1200" smtClean="0">
              <a:latin typeface="Times New Roman" pitchFamily="18"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05FB4443-6CDF-4606-AE9B-E55522C9B91B}" type="slidenum">
              <a:rPr lang="en-US" sz="1200" smtClean="0">
                <a:latin typeface="Times New Roman" pitchFamily="18" charset="0"/>
              </a:rPr>
              <a:pPr/>
              <a:t>73</a:t>
            </a:fld>
            <a:endParaRPr lang="en-US" sz="1200" smtClean="0">
              <a:latin typeface="Times New Roman" pitchFamily="18"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07DFC3D8-DAA2-4592-8C7E-D5CB325C7AC4}" type="slidenum">
              <a:rPr lang="en-US" sz="1200" smtClean="0">
                <a:latin typeface="Times New Roman" pitchFamily="18" charset="0"/>
              </a:rPr>
              <a:pPr/>
              <a:t>74</a:t>
            </a:fld>
            <a:endParaRPr lang="en-US" sz="1200" smtClean="0">
              <a:latin typeface="Times New Roman" pitchFamily="18"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25DB91F7-896C-4285-B464-7169BA5A9D95}" type="slidenum">
              <a:rPr lang="en-US" sz="1200" smtClean="0">
                <a:latin typeface="Times New Roman" pitchFamily="18" charset="0"/>
              </a:rPr>
              <a:pPr/>
              <a:t>75</a:t>
            </a:fld>
            <a:endParaRPr lang="en-US" sz="1200" smtClean="0">
              <a:latin typeface="Times New Roman" pitchFamily="18"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1705F3D2-8F35-4F20-902C-9B745552AB8B}" type="slidenum">
              <a:rPr lang="en-US" sz="1200" smtClean="0">
                <a:latin typeface="Times New Roman" pitchFamily="18" charset="0"/>
              </a:rPr>
              <a:pPr/>
              <a:t>76</a:t>
            </a:fld>
            <a:endParaRPr lang="en-US" sz="1200" smtClean="0">
              <a:latin typeface="Times New Roman" pitchFamily="18"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22D6F6DD-8BFD-4904-9DFF-88395A1E98B8}" type="slidenum">
              <a:rPr lang="en-US" sz="1200" smtClean="0">
                <a:latin typeface="Times New Roman" pitchFamily="18" charset="0"/>
              </a:rPr>
              <a:pPr/>
              <a:t>77</a:t>
            </a:fld>
            <a:endParaRPr lang="en-US" sz="1200" smtClean="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B169731F-6454-4D0C-94F6-8903D2CF5A20}" type="slidenum">
              <a:rPr lang="en-US" sz="1200" smtClean="0">
                <a:latin typeface="Times New Roman" pitchFamily="18" charset="0"/>
              </a:rPr>
              <a:pPr/>
              <a:t>78</a:t>
            </a:fld>
            <a:endParaRPr lang="en-US" sz="1200" smtClean="0">
              <a:latin typeface="Times New Roman" pitchFamily="18"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661D7087-C525-4DCA-83CA-7E505F401E1E}" type="slidenum">
              <a:rPr lang="en-US" sz="1200" smtClean="0">
                <a:latin typeface="Times New Roman" pitchFamily="18" charset="0"/>
              </a:rPr>
              <a:pPr/>
              <a:t>79</a:t>
            </a:fld>
            <a:endParaRPr lang="en-US" sz="1200" smtClean="0">
              <a:latin typeface="Times New Roman" pitchFamily="18"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B407DC4D-9A5A-406B-A187-956BC26694E1}" type="slidenum">
              <a:rPr lang="en-US" sz="1200" smtClean="0">
                <a:latin typeface="Times New Roman" pitchFamily="18" charset="0"/>
              </a:rPr>
              <a:pPr/>
              <a:t>8</a:t>
            </a:fld>
            <a:endParaRPr lang="en-US" sz="1200" smtClean="0">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CF8846AC-D3D1-4A99-85D0-61CAD1B54240}" type="slidenum">
              <a:rPr lang="en-US" sz="1200" smtClean="0">
                <a:latin typeface="Times New Roman" pitchFamily="18" charset="0"/>
              </a:rPr>
              <a:pPr/>
              <a:t>80</a:t>
            </a:fld>
            <a:endParaRPr lang="en-US" sz="1200" smtClean="0">
              <a:latin typeface="Times New Roman" pitchFamily="18"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51CFF500-3B42-4D84-A7AC-FAE9AA70CC2E}" type="slidenum">
              <a:rPr lang="en-US" sz="1200" smtClean="0">
                <a:latin typeface="Times New Roman" pitchFamily="18" charset="0"/>
              </a:rPr>
              <a:pPr/>
              <a:t>81</a:t>
            </a:fld>
            <a:endParaRPr lang="en-US" sz="1200" smtClean="0">
              <a:latin typeface="Times New Roman" pitchFamily="18"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91F76C98-E3E0-4AE7-9EBA-FD9BF643437D}" type="slidenum">
              <a:rPr lang="en-US" sz="1200" smtClean="0">
                <a:latin typeface="Times New Roman" pitchFamily="18" charset="0"/>
              </a:rPr>
              <a:pPr/>
              <a:t>82</a:t>
            </a:fld>
            <a:endParaRPr lang="en-US" sz="1200" smtClean="0">
              <a:latin typeface="Times New Roman" pitchFamily="18"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4F623774-8FB3-4453-9A77-A93061FF1F8A}" type="slidenum">
              <a:rPr lang="en-US" sz="1200" smtClean="0">
                <a:latin typeface="Times New Roman" pitchFamily="18" charset="0"/>
              </a:rPr>
              <a:pPr/>
              <a:t>83</a:t>
            </a:fld>
            <a:endParaRPr lang="en-US" sz="1200" smtClean="0">
              <a:latin typeface="Times New Roman" pitchFamily="18" charset="0"/>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B35422B5-F2E4-42DD-903B-D0D0B254E1AB}" type="slidenum">
              <a:rPr lang="en-US" sz="1200" smtClean="0">
                <a:latin typeface="Times New Roman" pitchFamily="18" charset="0"/>
              </a:rPr>
              <a:pPr/>
              <a:t>84</a:t>
            </a:fld>
            <a:endParaRPr lang="en-US" sz="1200" smtClean="0">
              <a:latin typeface="Times New Roman" pitchFamily="18"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7D60A9C7-1EAC-4EDF-92EA-F45D42DFA73E}" type="slidenum">
              <a:rPr lang="en-US" sz="1200" smtClean="0">
                <a:latin typeface="Times New Roman" pitchFamily="18" charset="0"/>
              </a:rPr>
              <a:pPr/>
              <a:t>85</a:t>
            </a:fld>
            <a:endParaRPr lang="en-US" sz="1200" smtClean="0">
              <a:latin typeface="Times New Roman" pitchFamily="18"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1599DC5D-BD2C-4D87-A7D0-C69ADE85E692}" type="slidenum">
              <a:rPr lang="en-US" sz="1200" smtClean="0">
                <a:latin typeface="Times New Roman" pitchFamily="18" charset="0"/>
              </a:rPr>
              <a:pPr/>
              <a:t>86</a:t>
            </a:fld>
            <a:endParaRPr lang="en-US" sz="1200" smtClean="0">
              <a:latin typeface="Times New Roman" pitchFamily="18"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74199C69-6579-4391-BAA8-1EEFF7219B47}" type="slidenum">
              <a:rPr lang="en-US" sz="1200" smtClean="0">
                <a:latin typeface="Times New Roman" pitchFamily="18" charset="0"/>
              </a:rPr>
              <a:pPr/>
              <a:t>87</a:t>
            </a:fld>
            <a:endParaRPr lang="en-US" sz="1200" smtClean="0">
              <a:latin typeface="Times New Roman" pitchFamily="18" charset="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2712BBC5-CE5E-46C6-8535-541207ED5E0D}" type="slidenum">
              <a:rPr lang="en-US" sz="1200" smtClean="0">
                <a:latin typeface="Times New Roman" pitchFamily="18" charset="0"/>
              </a:rPr>
              <a:pPr/>
              <a:t>88</a:t>
            </a:fld>
            <a:endParaRPr lang="en-US" sz="1200" smtClean="0">
              <a:latin typeface="Times New Roman" pitchFamily="18"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CB3D1049-5E20-49B1-88CE-D9064AD29489}" type="slidenum">
              <a:rPr lang="en-US" sz="1200" smtClean="0">
                <a:latin typeface="Times New Roman" pitchFamily="18" charset="0"/>
              </a:rPr>
              <a:pPr/>
              <a:t>89</a:t>
            </a:fld>
            <a:endParaRPr lang="en-US" sz="1200" smtClean="0">
              <a:latin typeface="Times New Roman" pitchFamily="18"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66A05809-1637-4C07-A496-439ED996B701}" type="slidenum">
              <a:rPr lang="en-US" sz="1200" smtClean="0">
                <a:latin typeface="Times New Roman" pitchFamily="18" charset="0"/>
              </a:rPr>
              <a:pPr/>
              <a:t>9</a:t>
            </a:fld>
            <a:endParaRPr lang="en-US" sz="1200" smtClean="0">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73F342B5-DA15-4F94-8925-75937D00F03F}" type="slidenum">
              <a:rPr lang="en-US" sz="1200" smtClean="0">
                <a:latin typeface="Times New Roman" pitchFamily="18" charset="0"/>
              </a:rPr>
              <a:pPr/>
              <a:t>90</a:t>
            </a:fld>
            <a:endParaRPr lang="en-US" sz="1200" smtClean="0">
              <a:latin typeface="Times New Roman" pitchFamily="18"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385E1008-B395-47E5-AF45-DEF4D44B3474}" type="slidenum">
              <a:rPr lang="en-US" sz="1200" smtClean="0">
                <a:latin typeface="Times New Roman" pitchFamily="18" charset="0"/>
              </a:rPr>
              <a:pPr/>
              <a:t>91</a:t>
            </a:fld>
            <a:endParaRPr lang="en-US" sz="1200" smtClean="0">
              <a:latin typeface="Times New Roman" pitchFamily="18"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C911575A-77C0-421D-A145-7CCD780199C3}" type="slidenum">
              <a:rPr lang="en-US" sz="1200" smtClean="0">
                <a:latin typeface="Times New Roman" pitchFamily="18" charset="0"/>
              </a:rPr>
              <a:pPr/>
              <a:t>92</a:t>
            </a:fld>
            <a:endParaRPr lang="en-US" sz="1200" smtClean="0">
              <a:latin typeface="Times New Roman" pitchFamily="18"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AA1D3C33-8CAF-4876-9DD6-A0CDD453126E}" type="slidenum">
              <a:rPr lang="en-US" sz="1200" smtClean="0">
                <a:latin typeface="Times New Roman" pitchFamily="18" charset="0"/>
              </a:rPr>
              <a:pPr/>
              <a:t>93</a:t>
            </a:fld>
            <a:endParaRPr lang="en-US" sz="1200" smtClean="0">
              <a:latin typeface="Times New Roman" pitchFamily="18"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8A7BECB-E8C4-4206-BDF0-4AB2F47F6DBF}" type="slidenum">
              <a:rPr lang="en-US" sz="1200" smtClean="0">
                <a:latin typeface="Times New Roman" pitchFamily="18" charset="0"/>
              </a:rPr>
              <a:pPr/>
              <a:t>94</a:t>
            </a:fld>
            <a:endParaRPr lang="en-US" sz="1200" smtClean="0">
              <a:latin typeface="Times New Roman" pitchFamily="18"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C878EECA-54B5-4C68-BA10-06795420592A}" type="slidenum">
              <a:rPr lang="en-US" sz="1200" smtClean="0">
                <a:latin typeface="Times New Roman" pitchFamily="18" charset="0"/>
              </a:rPr>
              <a:pPr/>
              <a:t>95</a:t>
            </a:fld>
            <a:endParaRPr lang="en-US" sz="1200" smtClean="0">
              <a:latin typeface="Times New Roman" pitchFamily="18"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440BFB52-4E88-4904-AA45-84B9D0CDAE77}" type="slidenum">
              <a:rPr lang="en-US" sz="1200" smtClean="0">
                <a:latin typeface="Times New Roman" pitchFamily="18" charset="0"/>
              </a:rPr>
              <a:pPr/>
              <a:t>96</a:t>
            </a:fld>
            <a:endParaRPr lang="en-US" sz="1200" smtClean="0">
              <a:latin typeface="Times New Roman" pitchFamily="18"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AECF2163-C762-4FC5-9512-05EB552AE6E5}" type="slidenum">
              <a:rPr lang="en-US" sz="1200" smtClean="0">
                <a:latin typeface="Times New Roman" pitchFamily="18" charset="0"/>
              </a:rPr>
              <a:pPr/>
              <a:t>97</a:t>
            </a:fld>
            <a:endParaRPr lang="en-US" sz="1200" smtClean="0">
              <a:latin typeface="Times New Roman" pitchFamily="18" charset="0"/>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BBCDA465-1602-4DB8-B783-67E16A339701}" type="slidenum">
              <a:rPr lang="en-US" sz="1200" smtClean="0">
                <a:latin typeface="Times New Roman" pitchFamily="18" charset="0"/>
              </a:rPr>
              <a:pPr/>
              <a:t>98</a:t>
            </a:fld>
            <a:endParaRPr lang="en-US" sz="1200" smtClean="0">
              <a:latin typeface="Times New Roman" pitchFamily="18"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A39488D2-05E8-4F2B-B87F-61C73DA435E9}" type="slidenum">
              <a:rPr lang="en-US" sz="1200" smtClean="0">
                <a:latin typeface="Times New Roman" pitchFamily="18" charset="0"/>
              </a:rPr>
              <a:pPr/>
              <a:t>99</a:t>
            </a:fld>
            <a:endParaRPr lang="en-US" sz="1200" smtClean="0">
              <a:latin typeface="Times New Roman" pitchFamily="18"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27000" y="5327650"/>
            <a:ext cx="88884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en-CA" sz="3200" b="1" i="1"/>
              <a:t>Created by</a:t>
            </a:r>
          </a:p>
          <a:p>
            <a:pPr algn="ctr" eaLnBrk="1" hangingPunct="1"/>
            <a:r>
              <a:rPr lang="en-CA" sz="3200" b="1" i="1"/>
              <a:t>Professor William Tam &amp; Dr. Phillis Chang</a:t>
            </a:r>
          </a:p>
        </p:txBody>
      </p:sp>
      <p:sp>
        <p:nvSpPr>
          <p:cNvPr id="3076" name="Rectangle 4"/>
          <p:cNvSpPr>
            <a:spLocks noGrp="1" noChangeArrowheads="1"/>
          </p:cNvSpPr>
          <p:nvPr>
            <p:ph type="ctrTitle" sz="quarter"/>
          </p:nvPr>
        </p:nvSpPr>
        <p:spPr>
          <a:xfrm>
            <a:off x="250825" y="179388"/>
            <a:ext cx="8637588" cy="1439862"/>
          </a:xfrm>
        </p:spPr>
        <p:txBody>
          <a:bodyPr wrap="square" anchor="ctr"/>
          <a:lstStyle>
            <a:lvl1pPr algn="ctr">
              <a:defRPr sz="5600" b="0"/>
            </a:lvl1pPr>
          </a:lstStyle>
          <a:p>
            <a:r>
              <a:rPr lang="en-US"/>
              <a:t>Click to edit Master title style</a:t>
            </a:r>
          </a:p>
        </p:txBody>
      </p:sp>
      <p:sp>
        <p:nvSpPr>
          <p:cNvPr id="3077" name="Rectangle 5"/>
          <p:cNvSpPr>
            <a:spLocks noGrp="1" noChangeArrowheads="1"/>
          </p:cNvSpPr>
          <p:nvPr>
            <p:ph type="subTitle" sz="quarter" idx="1"/>
          </p:nvPr>
        </p:nvSpPr>
        <p:spPr>
          <a:xfrm>
            <a:off x="250825" y="1978025"/>
            <a:ext cx="8642350" cy="2879725"/>
          </a:xfrm>
        </p:spPr>
        <p:txBody>
          <a:bodyPr lIns="36000" tIns="36000" rIns="36000" bIns="36000"/>
          <a:lstStyle>
            <a:lvl1pPr marL="0" indent="0" algn="ctr">
              <a:buFont typeface="Wingdings" pitchFamily="2" charset="2"/>
              <a:buNone/>
              <a:defRPr sz="4800" b="1">
                <a:effectLst>
                  <a:outerShdw blurRad="38100" dist="38100" dir="2700000" algn="tl">
                    <a:srgbClr val="C0C0C0"/>
                  </a:outerShdw>
                </a:effectLst>
              </a:defRPr>
            </a:lvl1pPr>
          </a:lstStyle>
          <a:p>
            <a:r>
              <a:rPr lang="en-US"/>
              <a:t>Click to edit Master subtitle style</a:t>
            </a:r>
          </a:p>
        </p:txBody>
      </p:sp>
      <p:sp>
        <p:nvSpPr>
          <p:cNvPr id="5" name="Rectangle 8"/>
          <p:cNvSpPr>
            <a:spLocks noGrp="1" noChangeArrowheads="1"/>
          </p:cNvSpPr>
          <p:nvPr>
            <p:ph type="sldNum" sz="quarter" idx="10"/>
          </p:nvPr>
        </p:nvSpPr>
        <p:spPr/>
        <p:txBody>
          <a:bodyPr/>
          <a:lstStyle>
            <a:lvl1pPr>
              <a:defRPr/>
            </a:lvl1pPr>
          </a:lstStyle>
          <a:p>
            <a:pPr>
              <a:defRPr/>
            </a:pPr>
            <a:r>
              <a:rPr lang="en-US"/>
              <a:t>Ch. 15 - </a:t>
            </a:r>
            <a:fld id="{8AD4AE9D-B351-4E57-A770-1BECCE6874C3}" type="slidenum">
              <a:rPr lang="en-US"/>
              <a:pPr>
                <a:defRPr/>
              </a:pPr>
              <a:t>‹#›</a:t>
            </a:fld>
            <a:endParaRPr lang="en-US"/>
          </a:p>
        </p:txBody>
      </p:sp>
    </p:spTree>
    <p:extLst>
      <p:ext uri="{BB962C8B-B14F-4D97-AF65-F5344CB8AC3E}">
        <p14:creationId xmlns:p14="http://schemas.microsoft.com/office/powerpoint/2010/main" val="244405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r>
              <a:rPr lang="en-US"/>
              <a:t>Ch. 15 - </a:t>
            </a:r>
            <a:fld id="{0A58DFFD-8BD5-4026-BADB-6AA2A6469458}" type="slidenum">
              <a:rPr lang="en-US"/>
              <a:pPr>
                <a:defRPr/>
              </a:pPr>
              <a:t>‹#›</a:t>
            </a:fld>
            <a:endParaRPr lang="en-US"/>
          </a:p>
        </p:txBody>
      </p:sp>
    </p:spTree>
    <p:extLst>
      <p:ext uri="{BB962C8B-B14F-4D97-AF65-F5344CB8AC3E}">
        <p14:creationId xmlns:p14="http://schemas.microsoft.com/office/powerpoint/2010/main" val="398959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9413" y="179388"/>
            <a:ext cx="2159000" cy="6478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179388"/>
            <a:ext cx="6326188" cy="6478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r>
              <a:rPr lang="en-US"/>
              <a:t>Ch. 15 - </a:t>
            </a:r>
            <a:fld id="{15CA9778-5EEE-4306-9F21-F1903F44AD68}" type="slidenum">
              <a:rPr lang="en-US"/>
              <a:pPr>
                <a:defRPr/>
              </a:pPr>
              <a:t>‹#›</a:t>
            </a:fld>
            <a:endParaRPr lang="en-US"/>
          </a:p>
        </p:txBody>
      </p:sp>
    </p:spTree>
    <p:extLst>
      <p:ext uri="{BB962C8B-B14F-4D97-AF65-F5344CB8AC3E}">
        <p14:creationId xmlns:p14="http://schemas.microsoft.com/office/powerpoint/2010/main" val="3186850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r>
              <a:rPr lang="en-US"/>
              <a:t>Ch. 15 - </a:t>
            </a:r>
            <a:fld id="{575EF2D4-9141-4DC5-9661-3A0F2CA78A29}" type="slidenum">
              <a:rPr lang="en-US"/>
              <a:pPr>
                <a:defRPr/>
              </a:pPr>
              <a:t>‹#›</a:t>
            </a:fld>
            <a:endParaRPr lang="en-US"/>
          </a:p>
        </p:txBody>
      </p:sp>
    </p:spTree>
    <p:extLst>
      <p:ext uri="{BB962C8B-B14F-4D97-AF65-F5344CB8AC3E}">
        <p14:creationId xmlns:p14="http://schemas.microsoft.com/office/powerpoint/2010/main" val="354154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r>
              <a:rPr lang="en-US"/>
              <a:t>Ch. 15 - </a:t>
            </a:r>
            <a:fld id="{EE0554EB-F554-4F4B-8E97-2701F788C4B2}" type="slidenum">
              <a:rPr lang="en-US"/>
              <a:pPr>
                <a:defRPr/>
              </a:pPr>
              <a:t>‹#›</a:t>
            </a:fld>
            <a:endParaRPr lang="en-US"/>
          </a:p>
        </p:txBody>
      </p:sp>
    </p:spTree>
    <p:extLst>
      <p:ext uri="{BB962C8B-B14F-4D97-AF65-F5344CB8AC3E}">
        <p14:creationId xmlns:p14="http://schemas.microsoft.com/office/powerpoint/2010/main" val="210018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258888"/>
            <a:ext cx="4241800" cy="5399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258888"/>
            <a:ext cx="4243388" cy="5399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r>
              <a:rPr lang="en-US"/>
              <a:t>Ch. 15 - </a:t>
            </a:r>
            <a:fld id="{BB69B326-4336-443C-9249-B22BE37A819B}" type="slidenum">
              <a:rPr lang="en-US"/>
              <a:pPr>
                <a:defRPr/>
              </a:pPr>
              <a:t>‹#›</a:t>
            </a:fld>
            <a:endParaRPr lang="en-US"/>
          </a:p>
        </p:txBody>
      </p:sp>
    </p:spTree>
    <p:extLst>
      <p:ext uri="{BB962C8B-B14F-4D97-AF65-F5344CB8AC3E}">
        <p14:creationId xmlns:p14="http://schemas.microsoft.com/office/powerpoint/2010/main" val="330059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r>
              <a:rPr lang="en-US"/>
              <a:t>Ch. 15 - </a:t>
            </a:r>
            <a:fld id="{867AFABB-C31E-47C6-874E-28B6D0FB04E3}" type="slidenum">
              <a:rPr lang="en-US"/>
              <a:pPr>
                <a:defRPr/>
              </a:pPr>
              <a:t>‹#›</a:t>
            </a:fld>
            <a:endParaRPr lang="en-US"/>
          </a:p>
        </p:txBody>
      </p:sp>
    </p:spTree>
    <p:extLst>
      <p:ext uri="{BB962C8B-B14F-4D97-AF65-F5344CB8AC3E}">
        <p14:creationId xmlns:p14="http://schemas.microsoft.com/office/powerpoint/2010/main" val="169225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r>
              <a:rPr lang="en-US"/>
              <a:t>Ch. 15 - </a:t>
            </a:r>
            <a:fld id="{5BA0DF9C-DAE5-44EA-8B2F-AE307EB4A7E5}" type="slidenum">
              <a:rPr lang="en-US"/>
              <a:pPr>
                <a:defRPr/>
              </a:pPr>
              <a:t>‹#›</a:t>
            </a:fld>
            <a:endParaRPr lang="en-US"/>
          </a:p>
        </p:txBody>
      </p:sp>
    </p:spTree>
    <p:extLst>
      <p:ext uri="{BB962C8B-B14F-4D97-AF65-F5344CB8AC3E}">
        <p14:creationId xmlns:p14="http://schemas.microsoft.com/office/powerpoint/2010/main" val="190263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r>
              <a:rPr lang="en-US"/>
              <a:t>Ch. 15 - </a:t>
            </a:r>
            <a:fld id="{4D49727B-5224-408F-ACD4-0330EDDF4562}" type="slidenum">
              <a:rPr lang="en-US"/>
              <a:pPr>
                <a:defRPr/>
              </a:pPr>
              <a:t>‹#›</a:t>
            </a:fld>
            <a:endParaRPr lang="en-US"/>
          </a:p>
        </p:txBody>
      </p:sp>
    </p:spTree>
    <p:extLst>
      <p:ext uri="{BB962C8B-B14F-4D97-AF65-F5344CB8AC3E}">
        <p14:creationId xmlns:p14="http://schemas.microsoft.com/office/powerpoint/2010/main" val="127391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r>
              <a:rPr lang="en-US"/>
              <a:t>Ch. 15 - </a:t>
            </a:r>
            <a:fld id="{768BECD9-9B7C-4BC0-A420-3E9A89A97155}" type="slidenum">
              <a:rPr lang="en-US"/>
              <a:pPr>
                <a:defRPr/>
              </a:pPr>
              <a:t>‹#›</a:t>
            </a:fld>
            <a:endParaRPr lang="en-US"/>
          </a:p>
        </p:txBody>
      </p:sp>
    </p:spTree>
    <p:extLst>
      <p:ext uri="{BB962C8B-B14F-4D97-AF65-F5344CB8AC3E}">
        <p14:creationId xmlns:p14="http://schemas.microsoft.com/office/powerpoint/2010/main" val="279245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r>
              <a:rPr lang="en-US"/>
              <a:t>Ch. 15 - </a:t>
            </a:r>
            <a:fld id="{6B7325A4-EA1A-4A84-9991-3C11423F7B62}" type="slidenum">
              <a:rPr lang="en-US"/>
              <a:pPr>
                <a:defRPr/>
              </a:pPr>
              <a:t>‹#›</a:t>
            </a:fld>
            <a:endParaRPr lang="en-US"/>
          </a:p>
        </p:txBody>
      </p:sp>
    </p:spTree>
    <p:extLst>
      <p:ext uri="{BB962C8B-B14F-4D97-AF65-F5344CB8AC3E}">
        <p14:creationId xmlns:p14="http://schemas.microsoft.com/office/powerpoint/2010/main" val="398859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250825" y="179388"/>
            <a:ext cx="8637588" cy="1079500"/>
          </a:xfrm>
          <a:prstGeom prst="rect">
            <a:avLst/>
          </a:prstGeom>
          <a:noFill/>
          <a:ln w="9525">
            <a:noFill/>
            <a:miter lim="800000"/>
            <a:headEnd/>
            <a:tailEnd/>
          </a:ln>
          <a:effectLst/>
        </p:spPr>
        <p:txBody>
          <a:bodyPr vert="horz" wrap="none" lIns="36000" tIns="36000" rIns="36000" bIns="36000" numCol="1" anchor="t" anchorCtr="0" compatLnSpc="1">
            <a:prstTxWarp prst="textNoShape">
              <a:avLst/>
            </a:prstTxWarp>
          </a:bodyPr>
          <a:lstStyle/>
          <a:p>
            <a:pPr lvl="0"/>
            <a:r>
              <a:rPr lang="en-US" smtClean="0">
                <a:sym typeface="Webdings" pitchFamily="18" charset="2"/>
              </a:rPr>
              <a:t>Click to edit Master title style</a:t>
            </a:r>
          </a:p>
        </p:txBody>
      </p:sp>
      <p:sp>
        <p:nvSpPr>
          <p:cNvPr id="1027" name="Rectangle 7"/>
          <p:cNvSpPr>
            <a:spLocks noGrp="1" noChangeArrowheads="1"/>
          </p:cNvSpPr>
          <p:nvPr>
            <p:ph type="body" idx="1"/>
          </p:nvPr>
        </p:nvSpPr>
        <p:spPr bwMode="auto">
          <a:xfrm>
            <a:off x="250825" y="1258888"/>
            <a:ext cx="8637588"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Rectangle 13"/>
          <p:cNvSpPr>
            <a:spLocks noGrp="1" noChangeArrowheads="1"/>
          </p:cNvSpPr>
          <p:nvPr>
            <p:ph type="sldNum" sz="quarter" idx="4"/>
          </p:nvPr>
        </p:nvSpPr>
        <p:spPr bwMode="auto">
          <a:xfrm>
            <a:off x="7467600" y="6461125"/>
            <a:ext cx="1676400" cy="396875"/>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spAutoFit/>
          </a:bodyPr>
          <a:lstStyle>
            <a:lvl1pPr algn="r">
              <a:defRPr sz="2000" b="1"/>
            </a:lvl1pPr>
          </a:lstStyle>
          <a:p>
            <a:pPr>
              <a:defRPr/>
            </a:pPr>
            <a:r>
              <a:rPr lang="en-US"/>
              <a:t>Ch. 15 - </a:t>
            </a:r>
            <a:fld id="{55EED703-62F6-4576-B4F7-F0E7CA05F2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u="sng">
          <a:solidFill>
            <a:schemeClr val="tx2"/>
          </a:solidFill>
          <a:effectLst>
            <a:outerShdw blurRad="38100" dist="38100" dir="2700000" algn="tl">
              <a:srgbClr val="C0C0C0"/>
            </a:outerShdw>
          </a:effectLst>
          <a:latin typeface="+mj-lt"/>
          <a:ea typeface="+mj-ea"/>
          <a:cs typeface="+mj-cs"/>
          <a:sym typeface="Webdings" pitchFamily="18" charset="2"/>
        </a:defRPr>
      </a:lvl1pPr>
      <a:lvl2pPr algn="l" rtl="0" eaLnBrk="0" fontAlgn="base" hangingPunct="0">
        <a:spcBef>
          <a:spcPct val="0"/>
        </a:spcBef>
        <a:spcAft>
          <a:spcPct val="0"/>
        </a:spcAft>
        <a:defRPr sz="4000" b="1" u="sng">
          <a:solidFill>
            <a:schemeClr val="tx2"/>
          </a:solidFill>
          <a:effectLst>
            <a:outerShdw blurRad="38100" dist="38100" dir="2700000" algn="tl">
              <a:srgbClr val="C0C0C0"/>
            </a:outerShdw>
          </a:effectLst>
          <a:latin typeface="Tahoma" pitchFamily="34" charset="0"/>
          <a:sym typeface="Webdings" pitchFamily="18" charset="2"/>
        </a:defRPr>
      </a:lvl2pPr>
      <a:lvl3pPr algn="l" rtl="0" eaLnBrk="0" fontAlgn="base" hangingPunct="0">
        <a:spcBef>
          <a:spcPct val="0"/>
        </a:spcBef>
        <a:spcAft>
          <a:spcPct val="0"/>
        </a:spcAft>
        <a:defRPr sz="4000" b="1" u="sng">
          <a:solidFill>
            <a:schemeClr val="tx2"/>
          </a:solidFill>
          <a:effectLst>
            <a:outerShdw blurRad="38100" dist="38100" dir="2700000" algn="tl">
              <a:srgbClr val="C0C0C0"/>
            </a:outerShdw>
          </a:effectLst>
          <a:latin typeface="Tahoma" pitchFamily="34" charset="0"/>
          <a:sym typeface="Webdings" pitchFamily="18" charset="2"/>
        </a:defRPr>
      </a:lvl3pPr>
      <a:lvl4pPr algn="l" rtl="0" eaLnBrk="0" fontAlgn="base" hangingPunct="0">
        <a:spcBef>
          <a:spcPct val="0"/>
        </a:spcBef>
        <a:spcAft>
          <a:spcPct val="0"/>
        </a:spcAft>
        <a:defRPr sz="4000" b="1" u="sng">
          <a:solidFill>
            <a:schemeClr val="tx2"/>
          </a:solidFill>
          <a:effectLst>
            <a:outerShdw blurRad="38100" dist="38100" dir="2700000" algn="tl">
              <a:srgbClr val="C0C0C0"/>
            </a:outerShdw>
          </a:effectLst>
          <a:latin typeface="Tahoma" pitchFamily="34" charset="0"/>
          <a:sym typeface="Webdings" pitchFamily="18" charset="2"/>
        </a:defRPr>
      </a:lvl4pPr>
      <a:lvl5pPr algn="l" rtl="0" eaLnBrk="0" fontAlgn="base" hangingPunct="0">
        <a:spcBef>
          <a:spcPct val="0"/>
        </a:spcBef>
        <a:spcAft>
          <a:spcPct val="0"/>
        </a:spcAft>
        <a:defRPr sz="4000" b="1" u="sng">
          <a:solidFill>
            <a:schemeClr val="tx2"/>
          </a:solidFill>
          <a:effectLst>
            <a:outerShdw blurRad="38100" dist="38100" dir="2700000" algn="tl">
              <a:srgbClr val="C0C0C0"/>
            </a:outerShdw>
          </a:effectLst>
          <a:latin typeface="Tahoma" pitchFamily="34" charset="0"/>
          <a:sym typeface="Webdings" pitchFamily="18" charset="2"/>
        </a:defRPr>
      </a:lvl5pPr>
      <a:lvl6pPr marL="457200" algn="l" rtl="0" fontAlgn="base">
        <a:spcBef>
          <a:spcPct val="0"/>
        </a:spcBef>
        <a:spcAft>
          <a:spcPct val="0"/>
        </a:spcAft>
        <a:defRPr sz="4000" b="1" u="sng">
          <a:solidFill>
            <a:schemeClr val="tx2"/>
          </a:solidFill>
          <a:effectLst>
            <a:outerShdw blurRad="38100" dist="38100" dir="2700000" algn="tl">
              <a:srgbClr val="C0C0C0"/>
            </a:outerShdw>
          </a:effectLst>
          <a:latin typeface="Tahoma" pitchFamily="34" charset="0"/>
          <a:sym typeface="Webdings" pitchFamily="18" charset="2"/>
        </a:defRPr>
      </a:lvl6pPr>
      <a:lvl7pPr marL="914400" algn="l" rtl="0" fontAlgn="base">
        <a:spcBef>
          <a:spcPct val="0"/>
        </a:spcBef>
        <a:spcAft>
          <a:spcPct val="0"/>
        </a:spcAft>
        <a:defRPr sz="4000" b="1" u="sng">
          <a:solidFill>
            <a:schemeClr val="tx2"/>
          </a:solidFill>
          <a:effectLst>
            <a:outerShdw blurRad="38100" dist="38100" dir="2700000" algn="tl">
              <a:srgbClr val="C0C0C0"/>
            </a:outerShdw>
          </a:effectLst>
          <a:latin typeface="Tahoma" pitchFamily="34" charset="0"/>
          <a:sym typeface="Webdings" pitchFamily="18" charset="2"/>
        </a:defRPr>
      </a:lvl7pPr>
      <a:lvl8pPr marL="1371600" algn="l" rtl="0" fontAlgn="base">
        <a:spcBef>
          <a:spcPct val="0"/>
        </a:spcBef>
        <a:spcAft>
          <a:spcPct val="0"/>
        </a:spcAft>
        <a:defRPr sz="4000" b="1" u="sng">
          <a:solidFill>
            <a:schemeClr val="tx2"/>
          </a:solidFill>
          <a:effectLst>
            <a:outerShdw blurRad="38100" dist="38100" dir="2700000" algn="tl">
              <a:srgbClr val="C0C0C0"/>
            </a:outerShdw>
          </a:effectLst>
          <a:latin typeface="Tahoma" pitchFamily="34" charset="0"/>
          <a:sym typeface="Webdings" pitchFamily="18" charset="2"/>
        </a:defRPr>
      </a:lvl8pPr>
      <a:lvl9pPr marL="1828800" algn="l" rtl="0" fontAlgn="base">
        <a:spcBef>
          <a:spcPct val="0"/>
        </a:spcBef>
        <a:spcAft>
          <a:spcPct val="0"/>
        </a:spcAft>
        <a:defRPr sz="4000" b="1" u="sng">
          <a:solidFill>
            <a:schemeClr val="tx2"/>
          </a:solidFill>
          <a:effectLst>
            <a:outerShdw blurRad="38100" dist="38100" dir="2700000" algn="tl">
              <a:srgbClr val="C0C0C0"/>
            </a:outerShdw>
          </a:effectLst>
          <a:latin typeface="Tahoma" pitchFamily="34" charset="0"/>
          <a:sym typeface="Webdings" pitchFamily="18" charset="2"/>
        </a:defRPr>
      </a:lvl9pPr>
    </p:titleStyle>
    <p:bodyStyle>
      <a:lvl1pPr marL="457200" indent="-457200" algn="l" rtl="0" eaLnBrk="0" fontAlgn="base" hangingPunct="0">
        <a:spcBef>
          <a:spcPct val="5000"/>
        </a:spcBef>
        <a:spcAft>
          <a:spcPct val="0"/>
        </a:spcAft>
        <a:buClr>
          <a:schemeClr val="accent2"/>
        </a:buClr>
        <a:buSzPct val="80000"/>
        <a:buFont typeface="Wingdings" pitchFamily="2" charset="2"/>
        <a:buChar char="v"/>
        <a:defRPr sz="3600">
          <a:solidFill>
            <a:schemeClr val="tx1"/>
          </a:solidFill>
          <a:latin typeface="+mn-lt"/>
          <a:ea typeface="+mn-ea"/>
          <a:cs typeface="+mn-cs"/>
        </a:defRPr>
      </a:lvl1pPr>
      <a:lvl2pPr marL="1138238" indent="-446088" algn="l" rtl="0" eaLnBrk="0" fontAlgn="base" hangingPunct="0">
        <a:spcBef>
          <a:spcPct val="5000"/>
        </a:spcBef>
        <a:spcAft>
          <a:spcPct val="0"/>
        </a:spcAft>
        <a:buClr>
          <a:schemeClr val="accent2"/>
        </a:buClr>
        <a:buFont typeface="Tahoma" pitchFamily="34" charset="0"/>
        <a:buChar char="●"/>
        <a:defRPr sz="3600">
          <a:solidFill>
            <a:schemeClr val="tx1"/>
          </a:solidFill>
          <a:latin typeface="+mn-lt"/>
        </a:defRPr>
      </a:lvl2pPr>
      <a:lvl3pPr marL="1830388" indent="-457200" algn="l" rtl="0" eaLnBrk="0" fontAlgn="base" hangingPunct="0">
        <a:spcBef>
          <a:spcPct val="5000"/>
        </a:spcBef>
        <a:spcAft>
          <a:spcPct val="0"/>
        </a:spcAft>
        <a:buClr>
          <a:schemeClr val="accent2"/>
        </a:buClr>
        <a:buSzPct val="80000"/>
        <a:buFont typeface="Wingdings" pitchFamily="2" charset="2"/>
        <a:buChar char="t"/>
        <a:defRPr sz="3600">
          <a:solidFill>
            <a:schemeClr val="tx1"/>
          </a:solidFill>
          <a:latin typeface="+mn-lt"/>
        </a:defRPr>
      </a:lvl3pPr>
      <a:lvl4pPr marL="2511425" indent="-457200" algn="l" rtl="0" eaLnBrk="0" fontAlgn="base" hangingPunct="0">
        <a:spcBef>
          <a:spcPct val="5000"/>
        </a:spcBef>
        <a:spcAft>
          <a:spcPct val="0"/>
        </a:spcAft>
        <a:buClr>
          <a:schemeClr val="accent2"/>
        </a:buClr>
        <a:buSzPct val="80000"/>
        <a:buFont typeface="Wingdings" pitchFamily="2" charset="2"/>
        <a:buChar char="q"/>
        <a:defRPr sz="3600">
          <a:solidFill>
            <a:schemeClr val="tx1"/>
          </a:solidFill>
          <a:latin typeface="+mn-lt"/>
        </a:defRPr>
      </a:lvl4pPr>
      <a:lvl5pPr marL="3203575" indent="-460375" algn="l" rtl="0" eaLnBrk="0" fontAlgn="base" hangingPunct="0">
        <a:spcBef>
          <a:spcPct val="5000"/>
        </a:spcBef>
        <a:spcAft>
          <a:spcPct val="0"/>
        </a:spcAft>
        <a:buClr>
          <a:schemeClr val="accent2"/>
        </a:buClr>
        <a:buFont typeface="Tahoma" pitchFamily="34" charset="0"/>
        <a:buChar char="–"/>
        <a:defRPr sz="3600">
          <a:solidFill>
            <a:schemeClr val="tx1"/>
          </a:solidFill>
          <a:latin typeface="+mn-lt"/>
        </a:defRPr>
      </a:lvl5pPr>
      <a:lvl6pPr marL="3660775" indent="-460375" algn="l" rtl="0" fontAlgn="base">
        <a:spcBef>
          <a:spcPct val="5000"/>
        </a:spcBef>
        <a:spcAft>
          <a:spcPct val="0"/>
        </a:spcAft>
        <a:buClr>
          <a:schemeClr val="accent2"/>
        </a:buClr>
        <a:buFont typeface="Tahoma" pitchFamily="34" charset="0"/>
        <a:buChar char="–"/>
        <a:defRPr sz="3600">
          <a:solidFill>
            <a:schemeClr val="tx1"/>
          </a:solidFill>
          <a:latin typeface="+mn-lt"/>
        </a:defRPr>
      </a:lvl6pPr>
      <a:lvl7pPr marL="4117975" indent="-460375" algn="l" rtl="0" fontAlgn="base">
        <a:spcBef>
          <a:spcPct val="5000"/>
        </a:spcBef>
        <a:spcAft>
          <a:spcPct val="0"/>
        </a:spcAft>
        <a:buClr>
          <a:schemeClr val="accent2"/>
        </a:buClr>
        <a:buFont typeface="Tahoma" pitchFamily="34" charset="0"/>
        <a:buChar char="–"/>
        <a:defRPr sz="3600">
          <a:solidFill>
            <a:schemeClr val="tx1"/>
          </a:solidFill>
          <a:latin typeface="+mn-lt"/>
        </a:defRPr>
      </a:lvl7pPr>
      <a:lvl8pPr marL="4575175" indent="-460375" algn="l" rtl="0" fontAlgn="base">
        <a:spcBef>
          <a:spcPct val="5000"/>
        </a:spcBef>
        <a:spcAft>
          <a:spcPct val="0"/>
        </a:spcAft>
        <a:buClr>
          <a:schemeClr val="accent2"/>
        </a:buClr>
        <a:buFont typeface="Tahoma" pitchFamily="34" charset="0"/>
        <a:buChar char="–"/>
        <a:defRPr sz="3600">
          <a:solidFill>
            <a:schemeClr val="tx1"/>
          </a:solidFill>
          <a:latin typeface="+mn-lt"/>
        </a:defRPr>
      </a:lvl8pPr>
      <a:lvl9pPr marL="5032375" indent="-460375" algn="l" rtl="0" fontAlgn="base">
        <a:spcBef>
          <a:spcPct val="5000"/>
        </a:spcBef>
        <a:spcAft>
          <a:spcPct val="0"/>
        </a:spcAft>
        <a:buClr>
          <a:schemeClr val="accent2"/>
        </a:buClr>
        <a:buFont typeface="Tahoma" pitchFamily="34" charset="0"/>
        <a:buChar char="–"/>
        <a:defRPr sz="3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17.wmf"/><Relationship Id="rId4" Type="http://schemas.openxmlformats.org/officeDocument/2006/relationships/oleObject" Target="../embeddings/oleObject16.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83.vml"/><Relationship Id="rId5" Type="http://schemas.openxmlformats.org/officeDocument/2006/relationships/image" Target="../media/image144.wmf"/><Relationship Id="rId4" Type="http://schemas.openxmlformats.org/officeDocument/2006/relationships/oleObject" Target="../embeddings/oleObject145.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84.vml"/><Relationship Id="rId5" Type="http://schemas.openxmlformats.org/officeDocument/2006/relationships/image" Target="../media/image145.wmf"/><Relationship Id="rId4" Type="http://schemas.openxmlformats.org/officeDocument/2006/relationships/oleObject" Target="../embeddings/oleObject146.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85.vml"/><Relationship Id="rId5" Type="http://schemas.openxmlformats.org/officeDocument/2006/relationships/image" Target="../media/image146.wmf"/><Relationship Id="rId4" Type="http://schemas.openxmlformats.org/officeDocument/2006/relationships/oleObject" Target="../embeddings/oleObject147.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86.vml"/><Relationship Id="rId5" Type="http://schemas.openxmlformats.org/officeDocument/2006/relationships/image" Target="../media/image147.wmf"/><Relationship Id="rId4" Type="http://schemas.openxmlformats.org/officeDocument/2006/relationships/oleObject" Target="../embeddings/oleObject148.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vmlDrawing" Target="../drawings/vmlDrawing87.vml"/><Relationship Id="rId5" Type="http://schemas.openxmlformats.org/officeDocument/2006/relationships/image" Target="../media/image148.wmf"/><Relationship Id="rId4" Type="http://schemas.openxmlformats.org/officeDocument/2006/relationships/oleObject" Target="../embeddings/oleObject149.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vmlDrawing" Target="../drawings/vmlDrawing88.vml"/><Relationship Id="rId5" Type="http://schemas.openxmlformats.org/officeDocument/2006/relationships/image" Target="../media/image149.wmf"/><Relationship Id="rId4" Type="http://schemas.openxmlformats.org/officeDocument/2006/relationships/oleObject" Target="../embeddings/oleObject150.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vmlDrawing" Target="../drawings/vmlDrawing89.vml"/><Relationship Id="rId5" Type="http://schemas.openxmlformats.org/officeDocument/2006/relationships/image" Target="../media/image150.wmf"/><Relationship Id="rId4" Type="http://schemas.openxmlformats.org/officeDocument/2006/relationships/oleObject" Target="../embeddings/oleObject151.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90.vml"/><Relationship Id="rId5" Type="http://schemas.openxmlformats.org/officeDocument/2006/relationships/image" Target="../media/image151.wmf"/><Relationship Id="rId4" Type="http://schemas.openxmlformats.org/officeDocument/2006/relationships/oleObject" Target="../embeddings/oleObject152.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91.vml"/><Relationship Id="rId5" Type="http://schemas.openxmlformats.org/officeDocument/2006/relationships/image" Target="../media/image152.wmf"/><Relationship Id="rId4" Type="http://schemas.openxmlformats.org/officeDocument/2006/relationships/oleObject" Target="../embeddings/oleObject153.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92.vml"/><Relationship Id="rId5" Type="http://schemas.openxmlformats.org/officeDocument/2006/relationships/image" Target="../media/image153.wmf"/><Relationship Id="rId4" Type="http://schemas.openxmlformats.org/officeDocument/2006/relationships/oleObject" Target="../embeddings/oleObject15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1.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19.wmf"/><Relationship Id="rId4" Type="http://schemas.openxmlformats.org/officeDocument/2006/relationships/oleObject" Target="../embeddings/oleObject18.bin"/><Relationship Id="rId9" Type="http://schemas.openxmlformats.org/officeDocument/2006/relationships/image" Target="../media/image21.wmf"/></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93.vml"/><Relationship Id="rId5" Type="http://schemas.openxmlformats.org/officeDocument/2006/relationships/image" Target="../media/image154.wmf"/><Relationship Id="rId4" Type="http://schemas.openxmlformats.org/officeDocument/2006/relationships/oleObject" Target="../embeddings/oleObject155.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94.vml"/><Relationship Id="rId5" Type="http://schemas.openxmlformats.org/officeDocument/2006/relationships/image" Target="../media/image155.wmf"/><Relationship Id="rId4" Type="http://schemas.openxmlformats.org/officeDocument/2006/relationships/oleObject" Target="../embeddings/oleObject156.bin"/></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95.vml"/><Relationship Id="rId5" Type="http://schemas.openxmlformats.org/officeDocument/2006/relationships/image" Target="../media/image156.wmf"/><Relationship Id="rId4" Type="http://schemas.openxmlformats.org/officeDocument/2006/relationships/oleObject" Target="../embeddings/oleObject157.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96.vml"/><Relationship Id="rId5" Type="http://schemas.openxmlformats.org/officeDocument/2006/relationships/image" Target="../media/image157.wmf"/><Relationship Id="rId4" Type="http://schemas.openxmlformats.org/officeDocument/2006/relationships/oleObject" Target="../embeddings/oleObject158.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97.vml"/><Relationship Id="rId5" Type="http://schemas.openxmlformats.org/officeDocument/2006/relationships/image" Target="../media/image158.wmf"/><Relationship Id="rId4" Type="http://schemas.openxmlformats.org/officeDocument/2006/relationships/oleObject" Target="../embeddings/oleObject159.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98.vml"/><Relationship Id="rId5" Type="http://schemas.openxmlformats.org/officeDocument/2006/relationships/image" Target="../media/image159.wmf"/><Relationship Id="rId4" Type="http://schemas.openxmlformats.org/officeDocument/2006/relationships/oleObject" Target="../embeddings/oleObject160.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99.vml"/><Relationship Id="rId5" Type="http://schemas.openxmlformats.org/officeDocument/2006/relationships/image" Target="../media/image160.wmf"/><Relationship Id="rId4" Type="http://schemas.openxmlformats.org/officeDocument/2006/relationships/oleObject" Target="../embeddings/oleObject161.bin"/></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100.vml"/><Relationship Id="rId5" Type="http://schemas.openxmlformats.org/officeDocument/2006/relationships/image" Target="../media/image161.wmf"/><Relationship Id="rId4" Type="http://schemas.openxmlformats.org/officeDocument/2006/relationships/oleObject" Target="../embeddings/oleObject16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22.wmf"/><Relationship Id="rId4" Type="http://schemas.openxmlformats.org/officeDocument/2006/relationships/oleObject" Target="../embeddings/oleObject21.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101.vml"/><Relationship Id="rId5" Type="http://schemas.openxmlformats.org/officeDocument/2006/relationships/image" Target="../media/image162.wmf"/><Relationship Id="rId4" Type="http://schemas.openxmlformats.org/officeDocument/2006/relationships/oleObject" Target="../embeddings/oleObject163.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102.vml"/><Relationship Id="rId5" Type="http://schemas.openxmlformats.org/officeDocument/2006/relationships/image" Target="../media/image163.wmf"/><Relationship Id="rId4" Type="http://schemas.openxmlformats.org/officeDocument/2006/relationships/oleObject" Target="../embeddings/oleObject164.bin"/></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7" Type="http://schemas.openxmlformats.org/officeDocument/2006/relationships/image" Target="../media/image165.wmf"/><Relationship Id="rId2" Type="http://schemas.openxmlformats.org/officeDocument/2006/relationships/slideLayout" Target="../slideLayouts/slideLayout7.xml"/><Relationship Id="rId1" Type="http://schemas.openxmlformats.org/officeDocument/2006/relationships/vmlDrawing" Target="../drawings/vmlDrawing103.vml"/><Relationship Id="rId6" Type="http://schemas.openxmlformats.org/officeDocument/2006/relationships/oleObject" Target="../embeddings/oleObject166.bin"/><Relationship Id="rId5" Type="http://schemas.openxmlformats.org/officeDocument/2006/relationships/image" Target="../media/image164.wmf"/><Relationship Id="rId4" Type="http://schemas.openxmlformats.org/officeDocument/2006/relationships/oleObject" Target="../embeddings/oleObject165.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7" Type="http://schemas.openxmlformats.org/officeDocument/2006/relationships/image" Target="../media/image167.wmf"/><Relationship Id="rId2" Type="http://schemas.openxmlformats.org/officeDocument/2006/relationships/slideLayout" Target="../slideLayouts/slideLayout7.xml"/><Relationship Id="rId1" Type="http://schemas.openxmlformats.org/officeDocument/2006/relationships/vmlDrawing" Target="../drawings/vmlDrawing104.vml"/><Relationship Id="rId6" Type="http://schemas.openxmlformats.org/officeDocument/2006/relationships/oleObject" Target="../embeddings/oleObject168.bin"/><Relationship Id="rId5" Type="http://schemas.openxmlformats.org/officeDocument/2006/relationships/image" Target="../media/image166.wmf"/><Relationship Id="rId4" Type="http://schemas.openxmlformats.org/officeDocument/2006/relationships/oleObject" Target="../embeddings/oleObject167.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vmlDrawing" Target="../drawings/vmlDrawing105.vml"/><Relationship Id="rId5" Type="http://schemas.openxmlformats.org/officeDocument/2006/relationships/image" Target="../media/image168.wmf"/><Relationship Id="rId4" Type="http://schemas.openxmlformats.org/officeDocument/2006/relationships/oleObject" Target="../embeddings/oleObject169.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vmlDrawing" Target="../drawings/vmlDrawing106.vml"/><Relationship Id="rId5" Type="http://schemas.openxmlformats.org/officeDocument/2006/relationships/image" Target="../media/image169.wmf"/><Relationship Id="rId4" Type="http://schemas.openxmlformats.org/officeDocument/2006/relationships/oleObject" Target="../embeddings/oleObject170.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107.vml"/><Relationship Id="rId5" Type="http://schemas.openxmlformats.org/officeDocument/2006/relationships/image" Target="../media/image170.wmf"/><Relationship Id="rId4" Type="http://schemas.openxmlformats.org/officeDocument/2006/relationships/oleObject" Target="../embeddings/oleObject171.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image" Target="../media/image171.wmf"/><Relationship Id="rId4" Type="http://schemas.openxmlformats.org/officeDocument/2006/relationships/oleObject" Target="../embeddings/oleObject172.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7" Type="http://schemas.openxmlformats.org/officeDocument/2006/relationships/image" Target="../media/image173.wmf"/><Relationship Id="rId2" Type="http://schemas.openxmlformats.org/officeDocument/2006/relationships/slideLayout" Target="../slideLayouts/slideLayout7.xml"/><Relationship Id="rId1" Type="http://schemas.openxmlformats.org/officeDocument/2006/relationships/vmlDrawing" Target="../drawings/vmlDrawing109.vml"/><Relationship Id="rId6" Type="http://schemas.openxmlformats.org/officeDocument/2006/relationships/oleObject" Target="../embeddings/oleObject174.bin"/><Relationship Id="rId5" Type="http://schemas.openxmlformats.org/officeDocument/2006/relationships/image" Target="../media/image172.wmf"/><Relationship Id="rId4" Type="http://schemas.openxmlformats.org/officeDocument/2006/relationships/oleObject" Target="../embeddings/oleObject17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4.bin"/><Relationship Id="rId5" Type="http://schemas.openxmlformats.org/officeDocument/2006/relationships/image" Target="../media/image24.wmf"/><Relationship Id="rId4" Type="http://schemas.openxmlformats.org/officeDocument/2006/relationships/oleObject" Target="../embeddings/oleObject23.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110.vml"/><Relationship Id="rId5" Type="http://schemas.openxmlformats.org/officeDocument/2006/relationships/image" Target="../media/image174.wmf"/><Relationship Id="rId4" Type="http://schemas.openxmlformats.org/officeDocument/2006/relationships/oleObject" Target="../embeddings/oleObject175.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111.vml"/><Relationship Id="rId5" Type="http://schemas.openxmlformats.org/officeDocument/2006/relationships/image" Target="../media/image175.wmf"/><Relationship Id="rId4" Type="http://schemas.openxmlformats.org/officeDocument/2006/relationships/oleObject" Target="../embeddings/oleObject176.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vmlDrawing" Target="../drawings/vmlDrawing112.vml"/><Relationship Id="rId5" Type="http://schemas.openxmlformats.org/officeDocument/2006/relationships/image" Target="../media/image176.wmf"/><Relationship Id="rId4" Type="http://schemas.openxmlformats.org/officeDocument/2006/relationships/oleObject" Target="../embeddings/oleObject177.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113.vml"/><Relationship Id="rId5" Type="http://schemas.openxmlformats.org/officeDocument/2006/relationships/image" Target="../media/image177.wmf"/><Relationship Id="rId4" Type="http://schemas.openxmlformats.org/officeDocument/2006/relationships/oleObject" Target="../embeddings/oleObject178.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vmlDrawing" Target="../drawings/vmlDrawing114.vml"/><Relationship Id="rId5" Type="http://schemas.openxmlformats.org/officeDocument/2006/relationships/image" Target="../media/image178.wmf"/><Relationship Id="rId4" Type="http://schemas.openxmlformats.org/officeDocument/2006/relationships/oleObject" Target="../embeddings/oleObject179.bin"/></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6.wmf"/><Relationship Id="rId4"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7.bin"/><Relationship Id="rId5" Type="http://schemas.openxmlformats.org/officeDocument/2006/relationships/image" Target="../media/image27.wmf"/><Relationship Id="rId4"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9.wmf"/><Relationship Id="rId4"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7.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0.bin"/><Relationship Id="rId5" Type="http://schemas.openxmlformats.org/officeDocument/2006/relationships/image" Target="../media/image30.wmf"/><Relationship Id="rId4" Type="http://schemas.openxmlformats.org/officeDocument/2006/relationships/oleObject" Target="../embeddings/oleObject29.bin"/><Relationship Id="rId9"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3.bin"/><Relationship Id="rId5" Type="http://schemas.openxmlformats.org/officeDocument/2006/relationships/image" Target="../media/image33.wmf"/><Relationship Id="rId4" Type="http://schemas.openxmlformats.org/officeDocument/2006/relationships/oleObject" Target="../embeddings/oleObject3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5.bin"/><Relationship Id="rId5" Type="http://schemas.openxmlformats.org/officeDocument/2006/relationships/image" Target="../media/image34.wmf"/><Relationship Id="rId4" Type="http://schemas.openxmlformats.org/officeDocument/2006/relationships/oleObject" Target="../embeddings/oleObject3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20.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7.bin"/><Relationship Id="rId5" Type="http://schemas.openxmlformats.org/officeDocument/2006/relationships/image" Target="../media/image36.wmf"/><Relationship Id="rId4" Type="http://schemas.openxmlformats.org/officeDocument/2006/relationships/oleObject" Target="../embeddings/oleObject36.bin"/><Relationship Id="rId9" Type="http://schemas.openxmlformats.org/officeDocument/2006/relationships/image" Target="../media/image38.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21.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40.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1.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44.bin"/><Relationship Id="rId5" Type="http://schemas.openxmlformats.org/officeDocument/2006/relationships/image" Target="../media/image43.wmf"/><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6.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46.bin"/><Relationship Id="rId5" Type="http://schemas.openxmlformats.org/officeDocument/2006/relationships/image" Target="../media/image45.wmf"/><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24.xml"/><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8.bin"/><Relationship Id="rId5" Type="http://schemas.openxmlformats.org/officeDocument/2006/relationships/image" Target="../media/image47.wmf"/><Relationship Id="rId4" Type="http://schemas.openxmlformats.org/officeDocument/2006/relationships/oleObject" Target="../embeddings/oleObject47.bin"/><Relationship Id="rId9" Type="http://schemas.openxmlformats.org/officeDocument/2006/relationships/image" Target="../media/image49.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51.bin"/><Relationship Id="rId5" Type="http://schemas.openxmlformats.org/officeDocument/2006/relationships/image" Target="../media/image50.wmf"/><Relationship Id="rId4" Type="http://schemas.openxmlformats.org/officeDocument/2006/relationships/oleObject" Target="../embeddings/oleObject5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53.bin"/><Relationship Id="rId5" Type="http://schemas.openxmlformats.org/officeDocument/2006/relationships/image" Target="../media/image52.wmf"/><Relationship Id="rId4" Type="http://schemas.openxmlformats.org/officeDocument/2006/relationships/oleObject" Target="../embeddings/oleObject5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55.bin"/><Relationship Id="rId5" Type="http://schemas.openxmlformats.org/officeDocument/2006/relationships/image" Target="../media/image54.wmf"/><Relationship Id="rId4" Type="http://schemas.openxmlformats.org/officeDocument/2006/relationships/oleObject" Target="../embeddings/oleObject5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7.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57.bin"/><Relationship Id="rId5" Type="http://schemas.openxmlformats.org/officeDocument/2006/relationships/image" Target="../media/image56.wmf"/><Relationship Id="rId4" Type="http://schemas.openxmlformats.org/officeDocument/2006/relationships/oleObject" Target="../embeddings/oleObject5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59.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59.bin"/><Relationship Id="rId5" Type="http://schemas.openxmlformats.org/officeDocument/2006/relationships/image" Target="../media/image58.wmf"/><Relationship Id="rId4" Type="http://schemas.openxmlformats.org/officeDocument/2006/relationships/oleObject" Target="../embeddings/oleObject58.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wmf"/><Relationship Id="rId3" Type="http://schemas.openxmlformats.org/officeDocument/2006/relationships/notesSlide" Target="../notesSlides/notesSlide3.xml"/><Relationship Id="rId7" Type="http://schemas.openxmlformats.org/officeDocument/2006/relationships/image" Target="../media/image3.wmf"/><Relationship Id="rId12"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4.wmf"/><Relationship Id="rId1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30.xml"/><Relationship Id="rId7"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61.bin"/><Relationship Id="rId5" Type="http://schemas.openxmlformats.org/officeDocument/2006/relationships/image" Target="../media/image60.wmf"/><Relationship Id="rId4" Type="http://schemas.openxmlformats.org/officeDocument/2006/relationships/oleObject" Target="../embeddings/oleObject60.bin"/><Relationship Id="rId9" Type="http://schemas.openxmlformats.org/officeDocument/2006/relationships/image" Target="../media/image62.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64.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64.bin"/><Relationship Id="rId5" Type="http://schemas.openxmlformats.org/officeDocument/2006/relationships/image" Target="../media/image63.wmf"/><Relationship Id="rId4" Type="http://schemas.openxmlformats.org/officeDocument/2006/relationships/oleObject" Target="../embeddings/oleObject6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6.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66.bin"/><Relationship Id="rId5" Type="http://schemas.openxmlformats.org/officeDocument/2006/relationships/image" Target="../media/image65.wmf"/><Relationship Id="rId4" Type="http://schemas.openxmlformats.org/officeDocument/2006/relationships/oleObject" Target="../embeddings/oleObject6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68.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68.bin"/><Relationship Id="rId5" Type="http://schemas.openxmlformats.org/officeDocument/2006/relationships/image" Target="../media/image67.wmf"/><Relationship Id="rId4" Type="http://schemas.openxmlformats.org/officeDocument/2006/relationships/oleObject" Target="../embeddings/oleObject67.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70.wmf"/><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70.bin"/><Relationship Id="rId5" Type="http://schemas.openxmlformats.org/officeDocument/2006/relationships/image" Target="../media/image69.wmf"/><Relationship Id="rId4" Type="http://schemas.openxmlformats.org/officeDocument/2006/relationships/oleObject" Target="../embeddings/oleObject69.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notesSlide" Target="../notesSlides/notesSlide36.xml"/><Relationship Id="rId7" Type="http://schemas.openxmlformats.org/officeDocument/2006/relationships/image" Target="../media/image72.wmf"/><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72.bin"/><Relationship Id="rId5" Type="http://schemas.openxmlformats.org/officeDocument/2006/relationships/image" Target="../media/image71.wmf"/><Relationship Id="rId4" Type="http://schemas.openxmlformats.org/officeDocument/2006/relationships/oleObject" Target="../embeddings/oleObject71.bin"/><Relationship Id="rId9" Type="http://schemas.openxmlformats.org/officeDocument/2006/relationships/image" Target="../media/image73.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74.wmf"/><Relationship Id="rId4" Type="http://schemas.openxmlformats.org/officeDocument/2006/relationships/oleObject" Target="../embeddings/oleObject7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75.wmf"/><Relationship Id="rId4" Type="http://schemas.openxmlformats.org/officeDocument/2006/relationships/oleObject" Target="../embeddings/oleObject7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76.wmf"/><Relationship Id="rId4" Type="http://schemas.openxmlformats.org/officeDocument/2006/relationships/oleObject" Target="../embeddings/oleObject7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77.wmf"/><Relationship Id="rId4" Type="http://schemas.openxmlformats.org/officeDocument/2006/relationships/oleObject" Target="../embeddings/oleObject7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78.wmf"/><Relationship Id="rId4" Type="http://schemas.openxmlformats.org/officeDocument/2006/relationships/oleObject" Target="../embeddings/oleObject78.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79.wmf"/><Relationship Id="rId4" Type="http://schemas.openxmlformats.org/officeDocument/2006/relationships/oleObject" Target="../embeddings/oleObject79.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notesSlide" Target="../notesSlides/notesSlide43.xml"/><Relationship Id="rId7" Type="http://schemas.openxmlformats.org/officeDocument/2006/relationships/image" Target="../media/image81.wmf"/><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oleObject" Target="../embeddings/oleObject81.bin"/><Relationship Id="rId5" Type="http://schemas.openxmlformats.org/officeDocument/2006/relationships/image" Target="../media/image80.wmf"/><Relationship Id="rId4" Type="http://schemas.openxmlformats.org/officeDocument/2006/relationships/oleObject" Target="../embeddings/oleObject80.bin"/><Relationship Id="rId9" Type="http://schemas.openxmlformats.org/officeDocument/2006/relationships/image" Target="../media/image82.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58.wmf"/><Relationship Id="rId4" Type="http://schemas.openxmlformats.org/officeDocument/2006/relationships/oleObject" Target="../embeddings/oleObject83.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notesSlide" Target="../notesSlides/notesSlide45.xml"/><Relationship Id="rId7" Type="http://schemas.openxmlformats.org/officeDocument/2006/relationships/image" Target="../media/image84.wmf"/><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oleObject" Target="../embeddings/oleObject85.bin"/><Relationship Id="rId5" Type="http://schemas.openxmlformats.org/officeDocument/2006/relationships/image" Target="../media/image83.wmf"/><Relationship Id="rId4" Type="http://schemas.openxmlformats.org/officeDocument/2006/relationships/oleObject" Target="../embeddings/oleObject84.bin"/><Relationship Id="rId9" Type="http://schemas.openxmlformats.org/officeDocument/2006/relationships/image" Target="../media/image85.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87.wmf"/><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oleObject" Target="../embeddings/oleObject88.bin"/><Relationship Id="rId5" Type="http://schemas.openxmlformats.org/officeDocument/2006/relationships/image" Target="../media/image86.wmf"/><Relationship Id="rId4" Type="http://schemas.openxmlformats.org/officeDocument/2006/relationships/oleObject" Target="../embeddings/oleObject87.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88.wmf"/><Relationship Id="rId4" Type="http://schemas.openxmlformats.org/officeDocument/2006/relationships/oleObject" Target="../embeddings/oleObject89.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90.wmf"/><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oleObject" Target="../embeddings/oleObject91.bin"/><Relationship Id="rId5" Type="http://schemas.openxmlformats.org/officeDocument/2006/relationships/image" Target="../media/image89.wmf"/><Relationship Id="rId4" Type="http://schemas.openxmlformats.org/officeDocument/2006/relationships/oleObject" Target="../embeddings/oleObject9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91.wmf"/><Relationship Id="rId4" Type="http://schemas.openxmlformats.org/officeDocument/2006/relationships/oleObject" Target="../embeddings/oleObject92.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image" Target="../media/image92.wmf"/><Relationship Id="rId4" Type="http://schemas.openxmlformats.org/officeDocument/2006/relationships/oleObject" Target="../embeddings/oleObject93.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94.wmf"/><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oleObject" Target="../embeddings/oleObject95.bin"/><Relationship Id="rId5" Type="http://schemas.openxmlformats.org/officeDocument/2006/relationships/image" Target="../media/image93.wmf"/><Relationship Id="rId4" Type="http://schemas.openxmlformats.org/officeDocument/2006/relationships/oleObject" Target="../embeddings/oleObject94.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96.wmf"/><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oleObject" Target="../embeddings/oleObject97.bin"/><Relationship Id="rId5" Type="http://schemas.openxmlformats.org/officeDocument/2006/relationships/image" Target="../media/image95.wmf"/><Relationship Id="rId4" Type="http://schemas.openxmlformats.org/officeDocument/2006/relationships/oleObject" Target="../embeddings/oleObject9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6.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1.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2.wmf"/></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98.wmf"/><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oleObject" Target="../embeddings/oleObject99.bin"/><Relationship Id="rId5" Type="http://schemas.openxmlformats.org/officeDocument/2006/relationships/image" Target="../media/image97.wmf"/><Relationship Id="rId4" Type="http://schemas.openxmlformats.org/officeDocument/2006/relationships/oleObject" Target="../embeddings/oleObject98.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50.vml"/><Relationship Id="rId5" Type="http://schemas.openxmlformats.org/officeDocument/2006/relationships/image" Target="../media/image99.wmf"/><Relationship Id="rId4" Type="http://schemas.openxmlformats.org/officeDocument/2006/relationships/oleObject" Target="../embeddings/oleObject100.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100.wmf"/><Relationship Id="rId4" Type="http://schemas.openxmlformats.org/officeDocument/2006/relationships/oleObject" Target="../embeddings/oleObject101.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image" Target="../media/image100.wmf"/><Relationship Id="rId4" Type="http://schemas.openxmlformats.org/officeDocument/2006/relationships/oleObject" Target="../embeddings/oleObject102.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101.emf"/><Relationship Id="rId4" Type="http://schemas.openxmlformats.org/officeDocument/2006/relationships/oleObject" Target="../embeddings/oleObject103.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image" Target="../media/image102.wmf"/><Relationship Id="rId4" Type="http://schemas.openxmlformats.org/officeDocument/2006/relationships/oleObject" Target="../embeddings/oleObject104.bin"/></Relationships>
</file>

<file path=ppt/slides/_rels/slide6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14.wmf"/><Relationship Id="rId4" Type="http://schemas.openxmlformats.org/officeDocument/2006/relationships/oleObject" Target="../embeddings/oleObject1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image" Target="../media/image105.emf"/><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oleObject" Target="../embeddings/oleObject106.bin"/><Relationship Id="rId5" Type="http://schemas.openxmlformats.org/officeDocument/2006/relationships/image" Target="../media/image104.wmf"/><Relationship Id="rId4" Type="http://schemas.openxmlformats.org/officeDocument/2006/relationships/oleObject" Target="../embeddings/oleObject105.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image" Target="../media/image107.emf"/><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oleObject" Target="../embeddings/oleObject108.bin"/><Relationship Id="rId5" Type="http://schemas.openxmlformats.org/officeDocument/2006/relationships/image" Target="../media/image106.wmf"/><Relationship Id="rId4" Type="http://schemas.openxmlformats.org/officeDocument/2006/relationships/oleObject" Target="../embeddings/oleObject107.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image" Target="../media/image108.wmf"/><Relationship Id="rId4" Type="http://schemas.openxmlformats.org/officeDocument/2006/relationships/oleObject" Target="../embeddings/oleObject109.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109.wmf"/><Relationship Id="rId4" Type="http://schemas.openxmlformats.org/officeDocument/2006/relationships/oleObject" Target="../embeddings/oleObject110.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110.wmf"/><Relationship Id="rId4" Type="http://schemas.openxmlformats.org/officeDocument/2006/relationships/oleObject" Target="../embeddings/oleObject111.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111.wmf"/><Relationship Id="rId4" Type="http://schemas.openxmlformats.org/officeDocument/2006/relationships/oleObject" Target="../embeddings/oleObject112.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112.wmf"/><Relationship Id="rId4" Type="http://schemas.openxmlformats.org/officeDocument/2006/relationships/oleObject" Target="../embeddings/oleObject113.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62.vml"/><Relationship Id="rId5" Type="http://schemas.openxmlformats.org/officeDocument/2006/relationships/image" Target="../media/image113.wmf"/><Relationship Id="rId4" Type="http://schemas.openxmlformats.org/officeDocument/2006/relationships/oleObject" Target="../embeddings/oleObject114.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63.vml"/><Relationship Id="rId5" Type="http://schemas.openxmlformats.org/officeDocument/2006/relationships/image" Target="../media/image114.emf"/><Relationship Id="rId4" Type="http://schemas.openxmlformats.org/officeDocument/2006/relationships/oleObject" Target="../embeddings/oleObject115.bin"/></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115.wmf"/><Relationship Id="rId4" Type="http://schemas.openxmlformats.org/officeDocument/2006/relationships/oleObject" Target="../embeddings/oleObject116.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image" Target="../media/image117.wmf"/><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oleObject" Target="../embeddings/oleObject118.bin"/><Relationship Id="rId5" Type="http://schemas.openxmlformats.org/officeDocument/2006/relationships/image" Target="../media/image116.wmf"/><Relationship Id="rId4" Type="http://schemas.openxmlformats.org/officeDocument/2006/relationships/oleObject" Target="../embeddings/oleObject117.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66.vml"/><Relationship Id="rId5" Type="http://schemas.openxmlformats.org/officeDocument/2006/relationships/image" Target="../media/image118.wmf"/><Relationship Id="rId4" Type="http://schemas.openxmlformats.org/officeDocument/2006/relationships/oleObject" Target="../embeddings/oleObject119.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67.vml"/><Relationship Id="rId5" Type="http://schemas.openxmlformats.org/officeDocument/2006/relationships/image" Target="../media/image119.wmf"/><Relationship Id="rId4" Type="http://schemas.openxmlformats.org/officeDocument/2006/relationships/oleObject" Target="../embeddings/oleObject120.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120.wmf"/><Relationship Id="rId4" Type="http://schemas.openxmlformats.org/officeDocument/2006/relationships/oleObject" Target="../embeddings/oleObject121.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69.vml"/><Relationship Id="rId5" Type="http://schemas.openxmlformats.org/officeDocument/2006/relationships/image" Target="../media/image121.wmf"/><Relationship Id="rId4" Type="http://schemas.openxmlformats.org/officeDocument/2006/relationships/oleObject" Target="../embeddings/oleObject122.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122.wmf"/><Relationship Id="rId4" Type="http://schemas.openxmlformats.org/officeDocument/2006/relationships/oleObject" Target="../embeddings/oleObject123.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123.wmf"/><Relationship Id="rId4" Type="http://schemas.openxmlformats.org/officeDocument/2006/relationships/oleObject" Target="../embeddings/oleObject124.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72.vml"/><Relationship Id="rId5" Type="http://schemas.openxmlformats.org/officeDocument/2006/relationships/image" Target="../media/image124.wmf"/><Relationship Id="rId4" Type="http://schemas.openxmlformats.org/officeDocument/2006/relationships/oleObject" Target="../embeddings/oleObject125.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73.vml"/><Relationship Id="rId5" Type="http://schemas.openxmlformats.org/officeDocument/2006/relationships/image" Target="../media/image125.wmf"/><Relationship Id="rId4" Type="http://schemas.openxmlformats.org/officeDocument/2006/relationships/oleObject" Target="../embeddings/oleObject126.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7" Type="http://schemas.openxmlformats.org/officeDocument/2006/relationships/image" Target="../media/image127.wmf"/><Relationship Id="rId2" Type="http://schemas.openxmlformats.org/officeDocument/2006/relationships/slideLayout" Target="../slideLayouts/slideLayout7.xml"/><Relationship Id="rId1" Type="http://schemas.openxmlformats.org/officeDocument/2006/relationships/vmlDrawing" Target="../drawings/vmlDrawing74.vml"/><Relationship Id="rId6" Type="http://schemas.openxmlformats.org/officeDocument/2006/relationships/oleObject" Target="../embeddings/oleObject128.bin"/><Relationship Id="rId5" Type="http://schemas.openxmlformats.org/officeDocument/2006/relationships/image" Target="../media/image126.wmf"/><Relationship Id="rId4" Type="http://schemas.openxmlformats.org/officeDocument/2006/relationships/oleObject" Target="../embeddings/oleObject127.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7" Type="http://schemas.openxmlformats.org/officeDocument/2006/relationships/image" Target="../media/image129.wmf"/><Relationship Id="rId2" Type="http://schemas.openxmlformats.org/officeDocument/2006/relationships/slideLayout" Target="../slideLayouts/slideLayout7.xml"/><Relationship Id="rId1" Type="http://schemas.openxmlformats.org/officeDocument/2006/relationships/vmlDrawing" Target="../drawings/vmlDrawing75.vml"/><Relationship Id="rId6" Type="http://schemas.openxmlformats.org/officeDocument/2006/relationships/oleObject" Target="../embeddings/oleObject130.bin"/><Relationship Id="rId5" Type="http://schemas.openxmlformats.org/officeDocument/2006/relationships/image" Target="../media/image128.wmf"/><Relationship Id="rId4" Type="http://schemas.openxmlformats.org/officeDocument/2006/relationships/oleObject" Target="../embeddings/oleObject129.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76.vml"/><Relationship Id="rId5" Type="http://schemas.openxmlformats.org/officeDocument/2006/relationships/image" Target="../media/image130.wmf"/><Relationship Id="rId4" Type="http://schemas.openxmlformats.org/officeDocument/2006/relationships/oleObject" Target="../embeddings/oleObject131.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7" Type="http://schemas.openxmlformats.org/officeDocument/2006/relationships/image" Target="../media/image132.wmf"/><Relationship Id="rId2" Type="http://schemas.openxmlformats.org/officeDocument/2006/relationships/slideLayout" Target="../slideLayouts/slideLayout7.xml"/><Relationship Id="rId1" Type="http://schemas.openxmlformats.org/officeDocument/2006/relationships/vmlDrawing" Target="../drawings/vmlDrawing77.vml"/><Relationship Id="rId6" Type="http://schemas.openxmlformats.org/officeDocument/2006/relationships/oleObject" Target="../embeddings/oleObject133.bin"/><Relationship Id="rId5" Type="http://schemas.openxmlformats.org/officeDocument/2006/relationships/image" Target="../media/image131.wmf"/><Relationship Id="rId4" Type="http://schemas.openxmlformats.org/officeDocument/2006/relationships/oleObject" Target="../embeddings/oleObject132.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7" Type="http://schemas.openxmlformats.org/officeDocument/2006/relationships/image" Target="../media/image134.wmf"/><Relationship Id="rId2" Type="http://schemas.openxmlformats.org/officeDocument/2006/relationships/slideLayout" Target="../slideLayouts/slideLayout7.xml"/><Relationship Id="rId1" Type="http://schemas.openxmlformats.org/officeDocument/2006/relationships/vmlDrawing" Target="../drawings/vmlDrawing78.vml"/><Relationship Id="rId6" Type="http://schemas.openxmlformats.org/officeDocument/2006/relationships/oleObject" Target="../embeddings/oleObject135.bin"/><Relationship Id="rId5" Type="http://schemas.openxmlformats.org/officeDocument/2006/relationships/image" Target="../media/image133.wmf"/><Relationship Id="rId4" Type="http://schemas.openxmlformats.org/officeDocument/2006/relationships/oleObject" Target="../embeddings/oleObject134.bin"/></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138.bin"/><Relationship Id="rId3" Type="http://schemas.openxmlformats.org/officeDocument/2006/relationships/notesSlide" Target="../notesSlides/notesSlide96.xml"/><Relationship Id="rId7" Type="http://schemas.openxmlformats.org/officeDocument/2006/relationships/image" Target="../media/image136.wmf"/><Relationship Id="rId2" Type="http://schemas.openxmlformats.org/officeDocument/2006/relationships/slideLayout" Target="../slideLayouts/slideLayout7.xml"/><Relationship Id="rId1" Type="http://schemas.openxmlformats.org/officeDocument/2006/relationships/vmlDrawing" Target="../drawings/vmlDrawing79.vml"/><Relationship Id="rId6" Type="http://schemas.openxmlformats.org/officeDocument/2006/relationships/oleObject" Target="../embeddings/oleObject137.bin"/><Relationship Id="rId5" Type="http://schemas.openxmlformats.org/officeDocument/2006/relationships/image" Target="../media/image135.wmf"/><Relationship Id="rId4" Type="http://schemas.openxmlformats.org/officeDocument/2006/relationships/oleObject" Target="../embeddings/oleObject136.bin"/><Relationship Id="rId9" Type="http://schemas.openxmlformats.org/officeDocument/2006/relationships/image" Target="../media/image137.wmf"/></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80.vml"/><Relationship Id="rId5" Type="http://schemas.openxmlformats.org/officeDocument/2006/relationships/image" Target="../media/image138.wmf"/><Relationship Id="rId4" Type="http://schemas.openxmlformats.org/officeDocument/2006/relationships/oleObject" Target="../embeddings/oleObject139.bin"/></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142.bin"/><Relationship Id="rId3" Type="http://schemas.openxmlformats.org/officeDocument/2006/relationships/notesSlide" Target="../notesSlides/notesSlide98.xml"/><Relationship Id="rId7" Type="http://schemas.openxmlformats.org/officeDocument/2006/relationships/image" Target="../media/image140.wmf"/><Relationship Id="rId2" Type="http://schemas.openxmlformats.org/officeDocument/2006/relationships/slideLayout" Target="../slideLayouts/slideLayout7.xml"/><Relationship Id="rId1" Type="http://schemas.openxmlformats.org/officeDocument/2006/relationships/vmlDrawing" Target="../drawings/vmlDrawing81.vml"/><Relationship Id="rId6" Type="http://schemas.openxmlformats.org/officeDocument/2006/relationships/oleObject" Target="../embeddings/oleObject141.bin"/><Relationship Id="rId11" Type="http://schemas.openxmlformats.org/officeDocument/2006/relationships/image" Target="../media/image142.wmf"/><Relationship Id="rId5" Type="http://schemas.openxmlformats.org/officeDocument/2006/relationships/image" Target="../media/image139.wmf"/><Relationship Id="rId10" Type="http://schemas.openxmlformats.org/officeDocument/2006/relationships/oleObject" Target="../embeddings/oleObject143.bin"/><Relationship Id="rId4" Type="http://schemas.openxmlformats.org/officeDocument/2006/relationships/oleObject" Target="../embeddings/oleObject140.bin"/><Relationship Id="rId9" Type="http://schemas.openxmlformats.org/officeDocument/2006/relationships/image" Target="../media/image141.wmf"/></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82.vml"/><Relationship Id="rId5" Type="http://schemas.openxmlformats.org/officeDocument/2006/relationships/image" Target="../media/image143.wmf"/><Relationship Id="rId4" Type="http://schemas.openxmlformats.org/officeDocument/2006/relationships/oleObject" Target="../embeddings/oleObject14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9B96450C-5944-49F7-90BD-FB6396DAE13F}" type="slidenum">
              <a:rPr lang="en-US" sz="2000" smtClean="0"/>
              <a:pPr eaLnBrk="1" hangingPunct="1"/>
              <a:t>1</a:t>
            </a:fld>
            <a:endParaRPr lang="en-US" sz="2000" smtClean="0"/>
          </a:p>
        </p:txBody>
      </p:sp>
      <p:sp>
        <p:nvSpPr>
          <p:cNvPr id="408580" name="Rectangle 4"/>
          <p:cNvSpPr>
            <a:spLocks noGrp="1" noChangeArrowheads="1"/>
          </p:cNvSpPr>
          <p:nvPr>
            <p:ph type="ctrTitle"/>
          </p:nvPr>
        </p:nvSpPr>
        <p:spPr/>
        <p:txBody>
          <a:bodyPr/>
          <a:lstStyle/>
          <a:p>
            <a:pPr eaLnBrk="1" hangingPunct="1">
              <a:defRPr/>
            </a:pPr>
            <a:r>
              <a:rPr lang="en-CA" dirty="0"/>
              <a:t>Chapter 15</a:t>
            </a:r>
          </a:p>
        </p:txBody>
      </p:sp>
      <p:sp>
        <p:nvSpPr>
          <p:cNvPr id="408581" name="Rectangle 5"/>
          <p:cNvSpPr>
            <a:spLocks noGrp="1" noChangeArrowheads="1"/>
          </p:cNvSpPr>
          <p:nvPr>
            <p:ph type="subTitle" idx="1"/>
          </p:nvPr>
        </p:nvSpPr>
        <p:spPr>
          <a:xfrm>
            <a:off x="250825" y="1484313"/>
            <a:ext cx="8642350" cy="3816350"/>
          </a:xfrm>
        </p:spPr>
        <p:txBody>
          <a:bodyPr/>
          <a:lstStyle/>
          <a:p>
            <a:pPr eaLnBrk="1" hangingPunct="1">
              <a:defRPr/>
            </a:pPr>
            <a:endParaRPr lang="en-CA" dirty="0"/>
          </a:p>
          <a:p>
            <a:pPr eaLnBrk="1" hangingPunct="1">
              <a:defRPr/>
            </a:pPr>
            <a:r>
              <a:rPr lang="en-CA" dirty="0">
                <a:solidFill>
                  <a:srgbClr val="FF0000"/>
                </a:solidFill>
              </a:rPr>
              <a:t>Reactions of</a:t>
            </a:r>
          </a:p>
          <a:p>
            <a:pPr eaLnBrk="1" hangingPunct="1">
              <a:defRPr/>
            </a:pPr>
            <a:r>
              <a:rPr lang="en-CA" dirty="0">
                <a:solidFill>
                  <a:srgbClr val="FF0000"/>
                </a:solidFill>
              </a:rPr>
              <a:t>Aromatic Compounds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34C958DB-E310-49AB-BDE0-3DA104644CEF}" type="slidenum">
              <a:rPr lang="en-US" sz="2000" smtClean="0"/>
              <a:pPr eaLnBrk="1" hangingPunct="1"/>
              <a:t>10</a:t>
            </a:fld>
            <a:endParaRPr lang="en-US" sz="2000" smtClean="0"/>
          </a:p>
        </p:txBody>
      </p:sp>
      <p:sp>
        <p:nvSpPr>
          <p:cNvPr id="12291" name="Rectangle 3"/>
          <p:cNvSpPr>
            <a:spLocks noChangeArrowheads="1"/>
          </p:cNvSpPr>
          <p:nvPr/>
        </p:nvSpPr>
        <p:spPr bwMode="auto">
          <a:xfrm>
            <a:off x="250825" y="188913"/>
            <a:ext cx="8637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Examples:</a:t>
            </a:r>
            <a:endParaRPr lang="en-CA"/>
          </a:p>
        </p:txBody>
      </p:sp>
      <p:graphicFrame>
        <p:nvGraphicFramePr>
          <p:cNvPr id="1678340" name="Object 4"/>
          <p:cNvGraphicFramePr>
            <a:graphicFrameLocks noChangeAspect="1"/>
          </p:cNvGraphicFramePr>
          <p:nvPr/>
        </p:nvGraphicFramePr>
        <p:xfrm>
          <a:off x="754063" y="996950"/>
          <a:ext cx="7618412" cy="1982788"/>
        </p:xfrm>
        <a:graphic>
          <a:graphicData uri="http://schemas.openxmlformats.org/presentationml/2006/ole">
            <mc:AlternateContent xmlns:mc="http://schemas.openxmlformats.org/markup-compatibility/2006">
              <mc:Choice xmlns:v="urn:schemas-microsoft-com:vml" Requires="v">
                <p:oleObj spid="_x0000_s12295" name="CS ChemDraw Drawing" r:id="rId4" imgW="5082540" imgH="1323340" progId="ChemDraw.Document.4.5">
                  <p:embed/>
                </p:oleObj>
              </mc:Choice>
              <mc:Fallback>
                <p:oleObj name="CS ChemDraw Drawing" r:id="rId4" imgW="5082540" imgH="132334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063" y="996950"/>
                        <a:ext cx="7618412" cy="198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8341" name="Object 5"/>
          <p:cNvGraphicFramePr>
            <a:graphicFrameLocks noChangeAspect="1"/>
          </p:cNvGraphicFramePr>
          <p:nvPr/>
        </p:nvGraphicFramePr>
        <p:xfrm>
          <a:off x="754063" y="3429000"/>
          <a:ext cx="7635875" cy="1973263"/>
        </p:xfrm>
        <a:graphic>
          <a:graphicData uri="http://schemas.openxmlformats.org/presentationml/2006/ole">
            <mc:AlternateContent xmlns:mc="http://schemas.openxmlformats.org/markup-compatibility/2006">
              <mc:Choice xmlns:v="urn:schemas-microsoft-com:vml" Requires="v">
                <p:oleObj spid="_x0000_s12296" name="CS ChemDraw Drawing" r:id="rId6" imgW="5095240" imgH="1318260" progId="ChemDraw.Document.4.5">
                  <p:embed/>
                </p:oleObj>
              </mc:Choice>
              <mc:Fallback>
                <p:oleObj name="CS ChemDraw Drawing" r:id="rId6" imgW="5095240" imgH="1318260" progId="ChemDraw.Document.4.5">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063" y="3429000"/>
                        <a:ext cx="7635875"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6"/>
          <p:cNvSpPr>
            <a:spLocks noChangeArrowheads="1"/>
          </p:cNvSpPr>
          <p:nvPr/>
        </p:nvSpPr>
        <p:spPr bwMode="auto">
          <a:xfrm>
            <a:off x="250825" y="5697538"/>
            <a:ext cx="86375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CA"/>
              <a:t>Reactivity:	</a:t>
            </a:r>
            <a:r>
              <a:rPr lang="en-CA">
                <a:solidFill>
                  <a:srgbClr val="FF0000"/>
                </a:solidFill>
              </a:rPr>
              <a:t>F</a:t>
            </a:r>
            <a:r>
              <a:rPr lang="en-CA" baseline="-25000">
                <a:solidFill>
                  <a:srgbClr val="FF0000"/>
                </a:solidFill>
              </a:rPr>
              <a:t>2</a:t>
            </a:r>
            <a:r>
              <a:rPr lang="en-CA">
                <a:solidFill>
                  <a:srgbClr val="FF0000"/>
                </a:solidFill>
              </a:rPr>
              <a:t> &gt; Cl</a:t>
            </a:r>
            <a:r>
              <a:rPr lang="en-CA" baseline="-25000">
                <a:solidFill>
                  <a:srgbClr val="FF0000"/>
                </a:solidFill>
              </a:rPr>
              <a:t>2</a:t>
            </a:r>
            <a:r>
              <a:rPr lang="en-CA">
                <a:solidFill>
                  <a:srgbClr val="FF0000"/>
                </a:solidFill>
              </a:rPr>
              <a:t> &gt; Br</a:t>
            </a:r>
            <a:r>
              <a:rPr lang="en-CA" baseline="-25000">
                <a:solidFill>
                  <a:srgbClr val="FF0000"/>
                </a:solidFill>
              </a:rPr>
              <a:t>2</a:t>
            </a:r>
            <a:r>
              <a:rPr lang="en-CA">
                <a:solidFill>
                  <a:srgbClr val="FF0000"/>
                </a:solidFill>
              </a:rPr>
              <a:t> &gt; I</a:t>
            </a:r>
            <a:r>
              <a:rPr lang="en-CA" baseline="-25000">
                <a:solidFill>
                  <a:srgbClr val="FF0000"/>
                </a:solidFill>
              </a:rPr>
              <a:t>2</a:t>
            </a:r>
            <a:endParaRPr lang="en-CA">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78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78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1541F48A-27E0-4268-8B71-4E97FE09BB72}" type="slidenum">
              <a:rPr lang="en-US" sz="2000" smtClean="0"/>
              <a:pPr eaLnBrk="1" hangingPunct="1"/>
              <a:t>100</a:t>
            </a:fld>
            <a:endParaRPr lang="en-US" sz="2000" smtClean="0"/>
          </a:p>
        </p:txBody>
      </p:sp>
      <p:sp>
        <p:nvSpPr>
          <p:cNvPr id="104451" name="Rectangle 2"/>
          <p:cNvSpPr>
            <a:spLocks noChangeArrowheads="1"/>
          </p:cNvSpPr>
          <p:nvPr/>
        </p:nvSpPr>
        <p:spPr bwMode="auto">
          <a:xfrm>
            <a:off x="250825" y="188913"/>
            <a:ext cx="86423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 (top reaction):</a:t>
            </a:r>
          </a:p>
        </p:txBody>
      </p:sp>
      <p:graphicFrame>
        <p:nvGraphicFramePr>
          <p:cNvPr id="1864712" name="Object 8"/>
          <p:cNvGraphicFramePr>
            <a:graphicFrameLocks noChangeAspect="1"/>
          </p:cNvGraphicFramePr>
          <p:nvPr/>
        </p:nvGraphicFramePr>
        <p:xfrm>
          <a:off x="79375" y="771525"/>
          <a:ext cx="8983663" cy="5897563"/>
        </p:xfrm>
        <a:graphic>
          <a:graphicData uri="http://schemas.openxmlformats.org/presentationml/2006/ole">
            <mc:AlternateContent xmlns:mc="http://schemas.openxmlformats.org/markup-compatibility/2006">
              <mc:Choice xmlns:v="urn:schemas-microsoft-com:vml" Requires="v">
                <p:oleObj spid="_x0000_s104453" name="CS ChemDraw Drawing" r:id="rId4" imgW="7198360" imgH="4734560" progId="ChemDraw.Document.4.5">
                  <p:embed/>
                </p:oleObj>
              </mc:Choice>
              <mc:Fallback>
                <p:oleObj name="CS ChemDraw Drawing" r:id="rId4" imgW="7198360" imgH="4734560" progId="ChemDraw.Document.4.5">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771525"/>
                        <a:ext cx="8983663" cy="58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64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D19ED12E-6A2C-4037-B409-BDBA724BF7FC}" type="slidenum">
              <a:rPr lang="en-US" sz="2000" smtClean="0"/>
              <a:pPr eaLnBrk="1" hangingPunct="1"/>
              <a:t>101</a:t>
            </a:fld>
            <a:endParaRPr lang="en-US" sz="2000" smtClean="0"/>
          </a:p>
        </p:txBody>
      </p:sp>
      <p:sp>
        <p:nvSpPr>
          <p:cNvPr id="105475" name="Rectangle 2"/>
          <p:cNvSpPr>
            <a:spLocks noChangeArrowheads="1"/>
          </p:cNvSpPr>
          <p:nvPr/>
        </p:nvSpPr>
        <p:spPr bwMode="auto">
          <a:xfrm>
            <a:off x="250825" y="188913"/>
            <a:ext cx="864235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 (bottom reaction):</a:t>
            </a:r>
          </a:p>
        </p:txBody>
      </p:sp>
      <p:graphicFrame>
        <p:nvGraphicFramePr>
          <p:cNvPr id="1866755" name="Object 3"/>
          <p:cNvGraphicFramePr>
            <a:graphicFrameLocks noChangeAspect="1"/>
          </p:cNvGraphicFramePr>
          <p:nvPr/>
        </p:nvGraphicFramePr>
        <p:xfrm>
          <a:off x="98425" y="862013"/>
          <a:ext cx="8945563" cy="5886450"/>
        </p:xfrm>
        <a:graphic>
          <a:graphicData uri="http://schemas.openxmlformats.org/presentationml/2006/ole">
            <mc:AlternateContent xmlns:mc="http://schemas.openxmlformats.org/markup-compatibility/2006">
              <mc:Choice xmlns:v="urn:schemas-microsoft-com:vml" Requires="v">
                <p:oleObj spid="_x0000_s105477" name="CS ChemDraw Drawing" r:id="rId4" imgW="7167880" imgH="4724400" progId="ChemDraw.Document.4.5">
                  <p:embed/>
                </p:oleObj>
              </mc:Choice>
              <mc:Fallback>
                <p:oleObj name="CS ChemDraw Drawing" r:id="rId4" imgW="7167880" imgH="472440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5" y="862013"/>
                        <a:ext cx="8945563"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66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1C925197-861B-4903-970D-C7EF978D887C}" type="slidenum">
              <a:rPr lang="en-US" sz="2000" smtClean="0"/>
              <a:pPr eaLnBrk="1" hangingPunct="1"/>
              <a:t>102</a:t>
            </a:fld>
            <a:endParaRPr lang="en-US" sz="2000" smtClean="0"/>
          </a:p>
        </p:txBody>
      </p:sp>
      <p:sp>
        <p:nvSpPr>
          <p:cNvPr id="1868802" name="Rectangle 2"/>
          <p:cNvSpPr>
            <a:spLocks noChangeArrowheads="1"/>
          </p:cNvSpPr>
          <p:nvPr/>
        </p:nvSpPr>
        <p:spPr bwMode="auto">
          <a:xfrm>
            <a:off x="234950" y="188913"/>
            <a:ext cx="8637588" cy="728662"/>
          </a:xfrm>
          <a:prstGeom prst="rect">
            <a:avLst/>
          </a:prstGeom>
          <a:noFill/>
          <a:ln w="9525">
            <a:noFill/>
            <a:miter lim="800000"/>
            <a:headEnd/>
            <a:tailEnd/>
          </a:ln>
          <a:effectLst/>
        </p:spPr>
        <p:txBody>
          <a:bodyPr wrap="none" lIns="36000" tIns="36000" rIns="36000" bIns="36000"/>
          <a:lstStyle/>
          <a:p>
            <a:pPr marL="911225" indent="-911225">
              <a:buFont typeface="Webdings" pitchFamily="18" charset="2"/>
              <a:buNone/>
              <a:defRPr/>
            </a:pPr>
            <a:r>
              <a:rPr lang="en-US" altLang="zh-TW" b="1" dirty="0">
                <a:solidFill>
                  <a:schemeClr val="tx2"/>
                </a:solidFill>
                <a:effectLst>
                  <a:outerShdw blurRad="38100" dist="38100" dir="2700000" algn="tl">
                    <a:srgbClr val="C0C0C0"/>
                  </a:outerShdw>
                </a:effectLst>
                <a:ea typeface="新細明體" pitchFamily="18" charset="-120"/>
                <a:sym typeface="Webdings" pitchFamily="18" charset="2"/>
              </a:rPr>
              <a:t>13C.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Oxidation of the Side Chain</a:t>
            </a:r>
            <a:endParaRPr lang="en-US" b="1" u="sng" dirty="0">
              <a:solidFill>
                <a:schemeClr val="tx2"/>
              </a:solidFill>
              <a:effectLst>
                <a:outerShdw blurRad="38100" dist="38100" dir="2700000" algn="tl">
                  <a:srgbClr val="C0C0C0"/>
                </a:outerShdw>
              </a:effectLst>
              <a:ea typeface="新細明體" pitchFamily="18" charset="-120"/>
              <a:sym typeface="Webdings" pitchFamily="18" charset="2"/>
            </a:endParaRPr>
          </a:p>
        </p:txBody>
      </p:sp>
      <p:graphicFrame>
        <p:nvGraphicFramePr>
          <p:cNvPr id="1868803" name="Object 3"/>
          <p:cNvGraphicFramePr>
            <a:graphicFrameLocks noChangeAspect="1"/>
          </p:cNvGraphicFramePr>
          <p:nvPr/>
        </p:nvGraphicFramePr>
        <p:xfrm>
          <a:off x="307975" y="2027238"/>
          <a:ext cx="8528050" cy="2801937"/>
        </p:xfrm>
        <a:graphic>
          <a:graphicData uri="http://schemas.openxmlformats.org/presentationml/2006/ole">
            <mc:AlternateContent xmlns:mc="http://schemas.openxmlformats.org/markup-compatibility/2006">
              <mc:Choice xmlns:v="urn:schemas-microsoft-com:vml" Requires="v">
                <p:oleObj spid="_x0000_s106501" name="CS ChemDraw Drawing" r:id="rId4" imgW="5689600" imgH="1871980" progId="ChemDraw.Document.4.5">
                  <p:embed/>
                </p:oleObj>
              </mc:Choice>
              <mc:Fallback>
                <p:oleObj name="CS ChemDraw Drawing" r:id="rId4" imgW="5689600" imgH="187198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2027238"/>
                        <a:ext cx="8528050" cy="280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68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0DC96DE8-21BC-47E9-98FE-7B13FE4A9CB5}" type="slidenum">
              <a:rPr lang="en-US" sz="2000" smtClean="0"/>
              <a:pPr eaLnBrk="1" hangingPunct="1"/>
              <a:t>103</a:t>
            </a:fld>
            <a:endParaRPr lang="en-US" sz="2000" smtClean="0"/>
          </a:p>
        </p:txBody>
      </p:sp>
      <p:graphicFrame>
        <p:nvGraphicFramePr>
          <p:cNvPr id="1870852" name="Object 4"/>
          <p:cNvGraphicFramePr>
            <a:graphicFrameLocks noChangeAspect="1"/>
          </p:cNvGraphicFramePr>
          <p:nvPr/>
        </p:nvGraphicFramePr>
        <p:xfrm>
          <a:off x="788988" y="63500"/>
          <a:ext cx="7564437" cy="6731000"/>
        </p:xfrm>
        <a:graphic>
          <a:graphicData uri="http://schemas.openxmlformats.org/presentationml/2006/ole">
            <mc:AlternateContent xmlns:mc="http://schemas.openxmlformats.org/markup-compatibility/2006">
              <mc:Choice xmlns:v="urn:schemas-microsoft-com:vml" Requires="v">
                <p:oleObj spid="_x0000_s107524" name="CS ChemDraw Drawing" r:id="rId4" imgW="6583680" imgH="5859780" progId="ChemDraw.Document.4.5">
                  <p:embed/>
                </p:oleObj>
              </mc:Choice>
              <mc:Fallback>
                <p:oleObj name="CS ChemDraw Drawing" r:id="rId4" imgW="6583680" imgH="585978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988" y="63500"/>
                        <a:ext cx="7564437" cy="673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70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0706A9FD-801C-4ED0-9F14-9744596609EC}" type="slidenum">
              <a:rPr lang="en-US" sz="2000" smtClean="0"/>
              <a:pPr eaLnBrk="1" hangingPunct="1"/>
              <a:t>104</a:t>
            </a:fld>
            <a:endParaRPr lang="en-US" sz="2000" smtClean="0"/>
          </a:p>
        </p:txBody>
      </p:sp>
      <p:sp>
        <p:nvSpPr>
          <p:cNvPr id="1872898" name="Rectangle 2"/>
          <p:cNvSpPr>
            <a:spLocks noChangeArrowheads="1"/>
          </p:cNvSpPr>
          <p:nvPr/>
        </p:nvSpPr>
        <p:spPr bwMode="auto">
          <a:xfrm>
            <a:off x="250825" y="188913"/>
            <a:ext cx="86423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Using hot alkaline KMnO</a:t>
            </a:r>
            <a:r>
              <a:rPr lang="en-US" altLang="zh-TW" baseline="-25000">
                <a:ea typeface="PMingLiU" pitchFamily="18" charset="-120"/>
              </a:rPr>
              <a:t>4</a:t>
            </a:r>
            <a:r>
              <a:rPr lang="en-US" altLang="zh-TW">
                <a:ea typeface="PMingLiU" pitchFamily="18" charset="-120"/>
              </a:rPr>
              <a:t>, alkyl, alkenyl, alkynyl and acyl groups all oxidized to –COOH group.</a:t>
            </a:r>
          </a:p>
          <a:p>
            <a:pPr marL="457200" indent="-457200">
              <a:spcBef>
                <a:spcPct val="5000"/>
              </a:spcBef>
              <a:buClr>
                <a:schemeClr val="accent2"/>
              </a:buClr>
              <a:buSzPct val="80000"/>
              <a:buFont typeface="Wingdings" pitchFamily="2" charset="2"/>
              <a:buChar char="v"/>
            </a:pPr>
            <a:r>
              <a:rPr lang="en-US" altLang="zh-TW">
                <a:ea typeface="PMingLiU" pitchFamily="18" charset="-120"/>
              </a:rPr>
              <a:t>For alkyl benzene, 3</a:t>
            </a:r>
            <a:r>
              <a:rPr lang="en-US" altLang="zh-TW" baseline="50000">
                <a:ea typeface="PMingLiU" pitchFamily="18" charset="-120"/>
              </a:rPr>
              <a:t>o</a:t>
            </a:r>
            <a:r>
              <a:rPr lang="en-US" altLang="zh-TW">
                <a:ea typeface="PMingLiU" pitchFamily="18" charset="-120"/>
              </a:rPr>
              <a:t> alkyl groups resist oxidation.</a:t>
            </a:r>
          </a:p>
        </p:txBody>
      </p:sp>
      <p:graphicFrame>
        <p:nvGraphicFramePr>
          <p:cNvPr id="1872900" name="Object 4"/>
          <p:cNvGraphicFramePr>
            <a:graphicFrameLocks noChangeAspect="1"/>
          </p:cNvGraphicFramePr>
          <p:nvPr/>
        </p:nvGraphicFramePr>
        <p:xfrm>
          <a:off x="431800" y="2997200"/>
          <a:ext cx="8280400" cy="2028825"/>
        </p:xfrm>
        <a:graphic>
          <a:graphicData uri="http://schemas.openxmlformats.org/presentationml/2006/ole">
            <mc:AlternateContent xmlns:mc="http://schemas.openxmlformats.org/markup-compatibility/2006">
              <mc:Choice xmlns:v="urn:schemas-microsoft-com:vml" Requires="v">
                <p:oleObj spid="_x0000_s108550" name="CS ChemDraw Drawing" r:id="rId4" imgW="5524500" imgH="1356360" progId="ChemDraw.Document.4.5">
                  <p:embed/>
                </p:oleObj>
              </mc:Choice>
              <mc:Fallback>
                <p:oleObj name="CS ChemDraw Drawing" r:id="rId4" imgW="5524500" imgH="135636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2997200"/>
                        <a:ext cx="82804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5"/>
          <p:cNvSpPr>
            <a:spLocks noChangeArrowheads="1"/>
          </p:cNvSpPr>
          <p:nvPr/>
        </p:nvSpPr>
        <p:spPr bwMode="auto">
          <a:xfrm>
            <a:off x="250825" y="5335588"/>
            <a:ext cx="86423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US" altLang="zh-TW">
                <a:ea typeface="PMingLiU" pitchFamily="18" charset="-120"/>
              </a:rPr>
              <a:t>Need </a:t>
            </a:r>
            <a:r>
              <a:rPr lang="en-US" altLang="zh-TW" u="sng">
                <a:ea typeface="PMingLiU" pitchFamily="18" charset="-120"/>
              </a:rPr>
              <a:t>benzylic hydrogen</a:t>
            </a:r>
            <a:r>
              <a:rPr lang="en-US" altLang="zh-TW">
                <a:ea typeface="PMingLiU" pitchFamily="18" charset="-120"/>
              </a:rPr>
              <a:t> for alkyl group oxidation.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28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28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729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2898" grpId="0" build="p"/>
      <p:bldP spid="2"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AF7E9E8A-4FEA-4EE3-9F38-70EA25748B93}" type="slidenum">
              <a:rPr lang="en-US" sz="2000" smtClean="0"/>
              <a:pPr eaLnBrk="1" hangingPunct="1"/>
              <a:t>105</a:t>
            </a:fld>
            <a:endParaRPr lang="en-US" sz="2000" smtClean="0"/>
          </a:p>
        </p:txBody>
      </p:sp>
      <p:sp>
        <p:nvSpPr>
          <p:cNvPr id="1874946" name="Rectangle 2"/>
          <p:cNvSpPr>
            <a:spLocks noChangeArrowheads="1"/>
          </p:cNvSpPr>
          <p:nvPr/>
        </p:nvSpPr>
        <p:spPr bwMode="auto">
          <a:xfrm>
            <a:off x="234950" y="188913"/>
            <a:ext cx="8637588" cy="728662"/>
          </a:xfrm>
          <a:prstGeom prst="rect">
            <a:avLst/>
          </a:prstGeom>
          <a:noFill/>
          <a:ln w="9525">
            <a:noFill/>
            <a:miter lim="800000"/>
            <a:headEnd/>
            <a:tailEnd/>
          </a:ln>
          <a:effectLst/>
        </p:spPr>
        <p:txBody>
          <a:bodyPr wrap="none" lIns="36000" tIns="36000" rIns="36000" bIns="36000"/>
          <a:lstStyle/>
          <a:p>
            <a:pPr marL="911225" indent="-911225">
              <a:buFont typeface="Webdings" pitchFamily="18" charset="2"/>
              <a:buNone/>
              <a:defRPr/>
            </a:pPr>
            <a:r>
              <a:rPr lang="en-US" altLang="zh-TW" b="1" dirty="0">
                <a:solidFill>
                  <a:schemeClr val="tx2"/>
                </a:solidFill>
                <a:effectLst>
                  <a:outerShdw blurRad="38100" dist="38100" dir="2700000" algn="tl">
                    <a:srgbClr val="C0C0C0"/>
                  </a:outerShdw>
                </a:effectLst>
                <a:ea typeface="新細明體" pitchFamily="18" charset="-120"/>
                <a:sym typeface="Webdings" pitchFamily="18" charset="2"/>
              </a:rPr>
              <a:t>13D.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Oxidation of the Benzene Ring</a:t>
            </a:r>
            <a:endParaRPr lang="en-US" b="1" u="sng" dirty="0">
              <a:solidFill>
                <a:schemeClr val="tx2"/>
              </a:solidFill>
              <a:effectLst>
                <a:outerShdw blurRad="38100" dist="38100" dir="2700000" algn="tl">
                  <a:srgbClr val="C0C0C0"/>
                </a:outerShdw>
              </a:effectLst>
              <a:ea typeface="新細明體" pitchFamily="18" charset="-120"/>
              <a:sym typeface="Webdings" pitchFamily="18" charset="2"/>
            </a:endParaRPr>
          </a:p>
        </p:txBody>
      </p:sp>
      <p:graphicFrame>
        <p:nvGraphicFramePr>
          <p:cNvPr id="1874947" name="Object 3"/>
          <p:cNvGraphicFramePr>
            <a:graphicFrameLocks noChangeAspect="1"/>
          </p:cNvGraphicFramePr>
          <p:nvPr/>
        </p:nvGraphicFramePr>
        <p:xfrm>
          <a:off x="530225" y="2590800"/>
          <a:ext cx="8083550" cy="1673225"/>
        </p:xfrm>
        <a:graphic>
          <a:graphicData uri="http://schemas.openxmlformats.org/presentationml/2006/ole">
            <mc:AlternateContent xmlns:mc="http://schemas.openxmlformats.org/markup-compatibility/2006">
              <mc:Choice xmlns:v="urn:schemas-microsoft-com:vml" Requires="v">
                <p:oleObj spid="_x0000_s109573" name="CS ChemDraw Drawing" r:id="rId4" imgW="5392420" imgH="1117600" progId="ChemDraw.Document.4.5">
                  <p:embed/>
                </p:oleObj>
              </mc:Choice>
              <mc:Fallback>
                <p:oleObj name="CS ChemDraw Drawing" r:id="rId4" imgW="5392420" imgH="111760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 y="2590800"/>
                        <a:ext cx="8083550"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74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B91A2E2B-DE5D-4EA3-BA0F-B378B9E73EBE}" type="slidenum">
              <a:rPr lang="en-US" sz="2000" smtClean="0"/>
              <a:pPr eaLnBrk="1" hangingPunct="1"/>
              <a:t>106</a:t>
            </a:fld>
            <a:endParaRPr lang="en-US" sz="2000" smtClean="0"/>
          </a:p>
        </p:txBody>
      </p:sp>
      <p:sp>
        <p:nvSpPr>
          <p:cNvPr id="110595" name="Rectangle 2"/>
          <p:cNvSpPr>
            <a:spLocks noChangeArrowheads="1"/>
          </p:cNvSpPr>
          <p:nvPr/>
        </p:nvSpPr>
        <p:spPr bwMode="auto">
          <a:xfrm>
            <a:off x="250825" y="188913"/>
            <a:ext cx="8642350" cy="755650"/>
          </a:xfrm>
          <a:prstGeom prst="rect">
            <a:avLst/>
          </a:prstGeom>
          <a:solidFill>
            <a:srgbClr val="C0C0C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lstStyle/>
          <a:p>
            <a:pPr marL="914400" indent="-914400">
              <a:buFont typeface="Webdings" pitchFamily="18" charset="2"/>
              <a:buAutoNum type="arabicPeriod" startAt="14"/>
            </a:pPr>
            <a:r>
              <a:rPr lang="en-CA" sz="4000" b="1">
                <a:solidFill>
                  <a:schemeClr val="tx2"/>
                </a:solidFill>
                <a:sym typeface="Webdings" pitchFamily="18" charset="2"/>
              </a:rPr>
              <a:t>Synthetic Applications</a:t>
            </a:r>
            <a:endParaRPr lang="en-US" sz="4000" b="1">
              <a:solidFill>
                <a:schemeClr val="tx2"/>
              </a:solidFill>
              <a:sym typeface="Webdings" pitchFamily="18" charset="2"/>
            </a:endParaRPr>
          </a:p>
        </p:txBody>
      </p:sp>
      <p:graphicFrame>
        <p:nvGraphicFramePr>
          <p:cNvPr id="1876995" name="Object 3"/>
          <p:cNvGraphicFramePr>
            <a:graphicFrameLocks noChangeAspect="1"/>
          </p:cNvGraphicFramePr>
          <p:nvPr/>
        </p:nvGraphicFramePr>
        <p:xfrm>
          <a:off x="1592263" y="1992313"/>
          <a:ext cx="5959475" cy="2871787"/>
        </p:xfrm>
        <a:graphic>
          <a:graphicData uri="http://schemas.openxmlformats.org/presentationml/2006/ole">
            <mc:AlternateContent xmlns:mc="http://schemas.openxmlformats.org/markup-compatibility/2006">
              <mc:Choice xmlns:v="urn:schemas-microsoft-com:vml" Requires="v">
                <p:oleObj spid="_x0000_s110597" name="CS ChemDraw Drawing" r:id="rId4" imgW="3975100" imgH="1912620" progId="ChemDraw.Document.4.5">
                  <p:embed/>
                </p:oleObj>
              </mc:Choice>
              <mc:Fallback>
                <p:oleObj name="CS ChemDraw Drawing" r:id="rId4" imgW="3975100" imgH="191262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263" y="1992313"/>
                        <a:ext cx="5959475"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76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93E147B0-0D51-4220-A83F-E2CF27F38BE1}" type="slidenum">
              <a:rPr lang="en-US" sz="2000" smtClean="0"/>
              <a:pPr eaLnBrk="1" hangingPunct="1"/>
              <a:t>107</a:t>
            </a:fld>
            <a:endParaRPr lang="en-US" sz="2000" smtClean="0"/>
          </a:p>
        </p:txBody>
      </p:sp>
      <p:graphicFrame>
        <p:nvGraphicFramePr>
          <p:cNvPr id="1879043" name="Object 3"/>
          <p:cNvGraphicFramePr>
            <a:graphicFrameLocks noChangeAspect="1"/>
          </p:cNvGraphicFramePr>
          <p:nvPr/>
        </p:nvGraphicFramePr>
        <p:xfrm>
          <a:off x="152400" y="1557338"/>
          <a:ext cx="8839200" cy="4791075"/>
        </p:xfrm>
        <a:graphic>
          <a:graphicData uri="http://schemas.openxmlformats.org/presentationml/2006/ole">
            <mc:AlternateContent xmlns:mc="http://schemas.openxmlformats.org/markup-compatibility/2006">
              <mc:Choice xmlns:v="urn:schemas-microsoft-com:vml" Requires="v">
                <p:oleObj spid="_x0000_s111621" name="CS ChemDraw Drawing" r:id="rId4" imgW="7071360" imgH="3830320" progId="ChemDraw.Document.4.5">
                  <p:embed/>
                </p:oleObj>
              </mc:Choice>
              <mc:Fallback>
                <p:oleObj name="CS ChemDraw Drawing" r:id="rId4" imgW="7071360" imgH="383032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57338"/>
                        <a:ext cx="88392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0" name="Rectangle 4"/>
          <p:cNvSpPr>
            <a:spLocks noChangeArrowheads="1"/>
          </p:cNvSpPr>
          <p:nvPr/>
        </p:nvSpPr>
        <p:spPr bwMode="auto">
          <a:xfrm>
            <a:off x="234950" y="188913"/>
            <a:ext cx="86375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CH</a:t>
            </a:r>
            <a:r>
              <a:rPr lang="en-CA" baseline="-25000"/>
              <a:t>3</a:t>
            </a:r>
            <a:r>
              <a:rPr lang="en-CA"/>
              <a:t> group: </a:t>
            </a:r>
            <a:r>
              <a:rPr lang="en-CA" i="1"/>
              <a:t>ortho-</a:t>
            </a:r>
            <a:r>
              <a:rPr lang="en-CA"/>
              <a:t>, </a:t>
            </a:r>
            <a:r>
              <a:rPr lang="en-CA" i="1"/>
              <a:t>para-</a:t>
            </a:r>
            <a:r>
              <a:rPr lang="en-CA"/>
              <a:t>directing.</a:t>
            </a:r>
          </a:p>
          <a:p>
            <a:pPr marL="457200" indent="-457200">
              <a:spcBef>
                <a:spcPct val="5000"/>
              </a:spcBef>
              <a:buClr>
                <a:schemeClr val="accent2"/>
              </a:buClr>
              <a:buSzPct val="80000"/>
              <a:buFont typeface="Wingdings" pitchFamily="2" charset="2"/>
              <a:buChar char="v"/>
            </a:pPr>
            <a:r>
              <a:rPr lang="en-CA"/>
              <a:t>NO</a:t>
            </a:r>
            <a:r>
              <a:rPr lang="en-CA" baseline="-25000"/>
              <a:t>2</a:t>
            </a:r>
            <a:r>
              <a:rPr lang="en-CA"/>
              <a:t> group: </a:t>
            </a:r>
            <a:r>
              <a:rPr lang="en-CA" i="1"/>
              <a:t>meta-</a:t>
            </a:r>
            <a:r>
              <a:rPr lang="en-CA"/>
              <a:t>directing.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79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5164086A-813F-42FC-B6EC-BB1E1D8976A5}" type="slidenum">
              <a:rPr lang="en-US" sz="2000" smtClean="0"/>
              <a:pPr eaLnBrk="1" hangingPunct="1"/>
              <a:t>108</a:t>
            </a:fld>
            <a:endParaRPr lang="en-US" sz="2000" smtClean="0"/>
          </a:p>
        </p:txBody>
      </p:sp>
      <p:graphicFrame>
        <p:nvGraphicFramePr>
          <p:cNvPr id="1881090" name="Object 2"/>
          <p:cNvGraphicFramePr>
            <a:graphicFrameLocks noChangeAspect="1"/>
          </p:cNvGraphicFramePr>
          <p:nvPr/>
        </p:nvGraphicFramePr>
        <p:xfrm>
          <a:off x="274638" y="1474788"/>
          <a:ext cx="8593137" cy="4957762"/>
        </p:xfrm>
        <a:graphic>
          <a:graphicData uri="http://schemas.openxmlformats.org/presentationml/2006/ole">
            <mc:AlternateContent xmlns:mc="http://schemas.openxmlformats.org/markup-compatibility/2006">
              <mc:Choice xmlns:v="urn:schemas-microsoft-com:vml" Requires="v">
                <p:oleObj spid="_x0000_s112646" name="CS ChemDraw Drawing" r:id="rId4" imgW="6873240" imgH="3964940" progId="ChemDraw.Document.4.5">
                  <p:embed/>
                </p:oleObj>
              </mc:Choice>
              <mc:Fallback>
                <p:oleObj name="CS ChemDraw Drawing" r:id="rId4" imgW="6873240" imgH="396494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638" y="1474788"/>
                        <a:ext cx="8593137" cy="495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4" name="Rectangle 3"/>
          <p:cNvSpPr>
            <a:spLocks noChangeArrowheads="1"/>
          </p:cNvSpPr>
          <p:nvPr/>
        </p:nvSpPr>
        <p:spPr bwMode="auto">
          <a:xfrm>
            <a:off x="234950" y="188913"/>
            <a:ext cx="863758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If the order is reversed </a:t>
            </a:r>
            <a:r>
              <a:rPr lang="en-CA">
                <a:sym typeface="Symbol" pitchFamily="18" charset="2"/>
              </a:rPr>
              <a:t> the wrong regioisomer is given.</a:t>
            </a:r>
          </a:p>
        </p:txBody>
      </p:sp>
      <p:sp>
        <p:nvSpPr>
          <p:cNvPr id="1883139" name="Rectangle 3"/>
          <p:cNvSpPr>
            <a:spLocks noChangeArrowheads="1"/>
          </p:cNvSpPr>
          <p:nvPr/>
        </p:nvSpPr>
        <p:spPr bwMode="auto">
          <a:xfrm>
            <a:off x="250825" y="3646488"/>
            <a:ext cx="540067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None/>
            </a:pPr>
            <a:r>
              <a:rPr lang="en-CA" sz="3200"/>
              <a:t>This gives very poor yields anyway.</a:t>
            </a:r>
          </a:p>
          <a:p>
            <a:pPr marL="457200" indent="-457200">
              <a:spcBef>
                <a:spcPct val="5000"/>
              </a:spcBef>
              <a:buClr>
                <a:schemeClr val="accent2"/>
              </a:buClr>
              <a:buSzPct val="80000"/>
              <a:buFont typeface="Wingdings" pitchFamily="2" charset="2"/>
              <a:buNone/>
            </a:pPr>
            <a:r>
              <a:rPr lang="en-CA" sz="3200"/>
              <a:t>F.C. is not effective on a deactivated 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10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831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831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3139"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1F07827C-1578-4D07-AD32-6EB403B55BAF}" type="slidenum">
              <a:rPr lang="en-US" sz="2000" smtClean="0"/>
              <a:pPr eaLnBrk="1" hangingPunct="1"/>
              <a:t>109</a:t>
            </a:fld>
            <a:endParaRPr lang="en-US" sz="2000" smtClean="0"/>
          </a:p>
        </p:txBody>
      </p:sp>
      <p:sp>
        <p:nvSpPr>
          <p:cNvPr id="1883139" name="Rectangle 3"/>
          <p:cNvSpPr>
            <a:spLocks noChangeArrowheads="1"/>
          </p:cNvSpPr>
          <p:nvPr/>
        </p:nvSpPr>
        <p:spPr bwMode="auto">
          <a:xfrm>
            <a:off x="250825" y="2565400"/>
            <a:ext cx="8637588"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We do not know how to substitute a hydrogen  on  a  benzene  ring  with a –COOH group.  However, side chain oxidation of alkylbenzene could provide the –COOH group.</a:t>
            </a:r>
          </a:p>
          <a:p>
            <a:pPr marL="457200" indent="-457200">
              <a:spcBef>
                <a:spcPct val="5000"/>
              </a:spcBef>
              <a:buClr>
                <a:schemeClr val="accent2"/>
              </a:buClr>
              <a:buSzPct val="80000"/>
              <a:buFont typeface="Wingdings" pitchFamily="2" charset="2"/>
              <a:buChar char="v"/>
            </a:pPr>
            <a:r>
              <a:rPr lang="en-CA"/>
              <a:t>Both the –COOH group and the NO</a:t>
            </a:r>
            <a:r>
              <a:rPr lang="en-CA" baseline="-25000"/>
              <a:t>2</a:t>
            </a:r>
            <a:r>
              <a:rPr lang="en-CA"/>
              <a:t> group are </a:t>
            </a:r>
            <a:r>
              <a:rPr lang="en-CA" i="1"/>
              <a:t>meta-</a:t>
            </a:r>
            <a:r>
              <a:rPr lang="en-CA"/>
              <a:t>directing.</a:t>
            </a:r>
          </a:p>
        </p:txBody>
      </p:sp>
      <p:graphicFrame>
        <p:nvGraphicFramePr>
          <p:cNvPr id="1883140" name="Object 4"/>
          <p:cNvGraphicFramePr>
            <a:graphicFrameLocks noChangeAspect="1"/>
          </p:cNvGraphicFramePr>
          <p:nvPr/>
        </p:nvGraphicFramePr>
        <p:xfrm>
          <a:off x="1106488" y="188913"/>
          <a:ext cx="6931025" cy="2252662"/>
        </p:xfrm>
        <a:graphic>
          <a:graphicData uri="http://schemas.openxmlformats.org/presentationml/2006/ole">
            <mc:AlternateContent xmlns:mc="http://schemas.openxmlformats.org/markup-compatibility/2006">
              <mc:Choice xmlns:v="urn:schemas-microsoft-com:vml" Requires="v">
                <p:oleObj spid="_x0000_s113669" name="CS ChemDraw Drawing" r:id="rId4" imgW="4622800" imgH="1501140" progId="ChemDraw.Document.4.5">
                  <p:embed/>
                </p:oleObj>
              </mc:Choice>
              <mc:Fallback>
                <p:oleObj name="CS ChemDraw Drawing" r:id="rId4" imgW="4622800" imgH="150114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488" y="188913"/>
                        <a:ext cx="6931025" cy="225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3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831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831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31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2C7EE1C4-7FD9-432B-AC11-C9551E9D5A61}" type="slidenum">
              <a:rPr lang="en-US" sz="2000" smtClean="0"/>
              <a:pPr eaLnBrk="1" hangingPunct="1"/>
              <a:t>11</a:t>
            </a:fld>
            <a:endParaRPr lang="en-US" sz="2000" smtClean="0"/>
          </a:p>
        </p:txBody>
      </p:sp>
      <p:sp>
        <p:nvSpPr>
          <p:cNvPr id="13315" name="Rectangle 2"/>
          <p:cNvSpPr>
            <a:spLocks noChangeArrowheads="1"/>
          </p:cNvSpPr>
          <p:nvPr/>
        </p:nvSpPr>
        <p:spPr bwMode="auto">
          <a:xfrm>
            <a:off x="250825" y="188913"/>
            <a:ext cx="863758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a:t>
            </a:r>
            <a:endParaRPr lang="en-CA"/>
          </a:p>
        </p:txBody>
      </p:sp>
      <p:graphicFrame>
        <p:nvGraphicFramePr>
          <p:cNvPr id="1680387" name="Object 3"/>
          <p:cNvGraphicFramePr>
            <a:graphicFrameLocks noChangeAspect="1"/>
          </p:cNvGraphicFramePr>
          <p:nvPr/>
        </p:nvGraphicFramePr>
        <p:xfrm>
          <a:off x="1042988" y="1268413"/>
          <a:ext cx="3254375" cy="2327275"/>
        </p:xfrm>
        <a:graphic>
          <a:graphicData uri="http://schemas.openxmlformats.org/presentationml/2006/ole">
            <mc:AlternateContent xmlns:mc="http://schemas.openxmlformats.org/markup-compatibility/2006">
              <mc:Choice xmlns:v="urn:schemas-microsoft-com:vml" Requires="v">
                <p:oleObj spid="_x0000_s13321" name="CS ChemDraw Drawing" r:id="rId4" imgW="2171700" imgH="1554480" progId="ChemDraw.Document.4.5">
                  <p:embed/>
                </p:oleObj>
              </mc:Choice>
              <mc:Fallback>
                <p:oleObj name="CS ChemDraw Drawing" r:id="rId4" imgW="2171700" imgH="155448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1268413"/>
                        <a:ext cx="3254375" cy="232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0390" name="Object 6"/>
          <p:cNvGraphicFramePr>
            <a:graphicFrameLocks noChangeAspect="1"/>
          </p:cNvGraphicFramePr>
          <p:nvPr/>
        </p:nvGraphicFramePr>
        <p:xfrm>
          <a:off x="3017838" y="1395413"/>
          <a:ext cx="5622925" cy="1185862"/>
        </p:xfrm>
        <a:graphic>
          <a:graphicData uri="http://schemas.openxmlformats.org/presentationml/2006/ole">
            <mc:AlternateContent xmlns:mc="http://schemas.openxmlformats.org/markup-compatibility/2006">
              <mc:Choice xmlns:v="urn:schemas-microsoft-com:vml" Requires="v">
                <p:oleObj spid="_x0000_s13322" name="CS ChemDraw Drawing" r:id="rId6" imgW="3751580" imgH="792480" progId="ChemDraw.Document.4.5">
                  <p:embed/>
                </p:oleObj>
              </mc:Choice>
              <mc:Fallback>
                <p:oleObj name="CS ChemDraw Drawing" r:id="rId6" imgW="3751580" imgH="792480" progId="ChemDraw.Document.4.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7838" y="1395413"/>
                        <a:ext cx="5622925" cy="11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0391" name="Object 7"/>
          <p:cNvGraphicFramePr>
            <a:graphicFrameLocks noChangeAspect="1"/>
          </p:cNvGraphicFramePr>
          <p:nvPr/>
        </p:nvGraphicFramePr>
        <p:xfrm>
          <a:off x="5365750" y="2708275"/>
          <a:ext cx="3167063" cy="3503613"/>
        </p:xfrm>
        <a:graphic>
          <a:graphicData uri="http://schemas.openxmlformats.org/presentationml/2006/ole">
            <mc:AlternateContent xmlns:mc="http://schemas.openxmlformats.org/markup-compatibility/2006">
              <mc:Choice xmlns:v="urn:schemas-microsoft-com:vml" Requires="v">
                <p:oleObj spid="_x0000_s13323" name="CS ChemDraw Drawing" r:id="rId8" imgW="2113280" imgH="2339340" progId="ChemDraw.Document.4.5">
                  <p:embed/>
                </p:oleObj>
              </mc:Choice>
              <mc:Fallback>
                <p:oleObj name="CS ChemDraw Drawing" r:id="rId8" imgW="2113280" imgH="2339340" progId="ChemDraw.Document.4.5">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5750" y="2708275"/>
                        <a:ext cx="3167063"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reeform 8"/>
          <p:cNvSpPr>
            <a:spLocks/>
          </p:cNvSpPr>
          <p:nvPr/>
        </p:nvSpPr>
        <p:spPr bwMode="auto">
          <a:xfrm>
            <a:off x="2547938" y="735013"/>
            <a:ext cx="1079500" cy="877887"/>
          </a:xfrm>
          <a:custGeom>
            <a:avLst/>
            <a:gdLst>
              <a:gd name="T0" fmla="*/ 0 w 680"/>
              <a:gd name="T1" fmla="*/ 1393644819 h 553"/>
              <a:gd name="T2" fmla="*/ 1255037813 w 680"/>
              <a:gd name="T3" fmla="*/ 105846502 h 553"/>
              <a:gd name="T4" fmla="*/ 1713706250 w 680"/>
              <a:gd name="T5" fmla="*/ 758565805 h 553"/>
              <a:gd name="T6" fmla="*/ 0 60000 65536"/>
              <a:gd name="T7" fmla="*/ 0 60000 65536"/>
              <a:gd name="T8" fmla="*/ 0 60000 65536"/>
              <a:gd name="T9" fmla="*/ 0 w 680"/>
              <a:gd name="T10" fmla="*/ 0 h 553"/>
              <a:gd name="T11" fmla="*/ 680 w 680"/>
              <a:gd name="T12" fmla="*/ 553 h 553"/>
            </a:gdLst>
            <a:ahLst/>
            <a:cxnLst>
              <a:cxn ang="T6">
                <a:pos x="T0" y="T1"/>
              </a:cxn>
              <a:cxn ang="T7">
                <a:pos x="T2" y="T3"/>
              </a:cxn>
              <a:cxn ang="T8">
                <a:pos x="T4" y="T5"/>
              </a:cxn>
            </a:cxnLst>
            <a:rect l="T9" t="T10" r="T11" b="T12"/>
            <a:pathLst>
              <a:path w="680" h="553">
                <a:moveTo>
                  <a:pt x="0" y="553"/>
                </a:moveTo>
                <a:cubicBezTo>
                  <a:pt x="83" y="469"/>
                  <a:pt x="385" y="84"/>
                  <a:pt x="498" y="42"/>
                </a:cubicBezTo>
                <a:cubicBezTo>
                  <a:pt x="611" y="0"/>
                  <a:pt x="642" y="247"/>
                  <a:pt x="680" y="301"/>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Freeform 9"/>
          <p:cNvSpPr>
            <a:spLocks/>
          </p:cNvSpPr>
          <p:nvPr/>
        </p:nvSpPr>
        <p:spPr bwMode="auto">
          <a:xfrm>
            <a:off x="6175375" y="1254125"/>
            <a:ext cx="492125" cy="636588"/>
          </a:xfrm>
          <a:custGeom>
            <a:avLst/>
            <a:gdLst>
              <a:gd name="T0" fmla="*/ 0 w 310"/>
              <a:gd name="T1" fmla="*/ 1010584244 h 401"/>
              <a:gd name="T2" fmla="*/ 587195613 w 310"/>
              <a:gd name="T3" fmla="*/ 32762851 h 401"/>
              <a:gd name="T4" fmla="*/ 781248438 w 310"/>
              <a:gd name="T5" fmla="*/ 814011902 h 401"/>
              <a:gd name="T6" fmla="*/ 0 60000 65536"/>
              <a:gd name="T7" fmla="*/ 0 60000 65536"/>
              <a:gd name="T8" fmla="*/ 0 60000 65536"/>
              <a:gd name="T9" fmla="*/ 0 w 310"/>
              <a:gd name="T10" fmla="*/ 0 h 401"/>
              <a:gd name="T11" fmla="*/ 310 w 310"/>
              <a:gd name="T12" fmla="*/ 401 h 401"/>
            </a:gdLst>
            <a:ahLst/>
            <a:cxnLst>
              <a:cxn ang="T6">
                <a:pos x="T0" y="T1"/>
              </a:cxn>
              <a:cxn ang="T7">
                <a:pos x="T2" y="T3"/>
              </a:cxn>
              <a:cxn ang="T8">
                <a:pos x="T4" y="T5"/>
              </a:cxn>
            </a:cxnLst>
            <a:rect l="T9" t="T10" r="T11" b="T12"/>
            <a:pathLst>
              <a:path w="310" h="401">
                <a:moveTo>
                  <a:pt x="0" y="401"/>
                </a:moveTo>
                <a:cubicBezTo>
                  <a:pt x="39" y="338"/>
                  <a:pt x="181" y="26"/>
                  <a:pt x="233" y="13"/>
                </a:cubicBezTo>
                <a:cubicBezTo>
                  <a:pt x="285" y="0"/>
                  <a:pt x="294" y="259"/>
                  <a:pt x="310" y="323"/>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80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68039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680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70476742-0E38-4B96-9467-05F7CCB4592F}" type="slidenum">
              <a:rPr lang="en-US" sz="2000" smtClean="0"/>
              <a:pPr eaLnBrk="1" hangingPunct="1"/>
              <a:t>110</a:t>
            </a:fld>
            <a:endParaRPr lang="en-US" sz="2000" smtClean="0"/>
          </a:p>
        </p:txBody>
      </p:sp>
      <p:graphicFrame>
        <p:nvGraphicFramePr>
          <p:cNvPr id="1885186" name="Object 2"/>
          <p:cNvGraphicFramePr>
            <a:graphicFrameLocks noChangeAspect="1"/>
          </p:cNvGraphicFramePr>
          <p:nvPr/>
        </p:nvGraphicFramePr>
        <p:xfrm>
          <a:off x="263525" y="1279525"/>
          <a:ext cx="8613775" cy="4298950"/>
        </p:xfrm>
        <a:graphic>
          <a:graphicData uri="http://schemas.openxmlformats.org/presentationml/2006/ole">
            <mc:AlternateContent xmlns:mc="http://schemas.openxmlformats.org/markup-compatibility/2006">
              <mc:Choice xmlns:v="urn:schemas-microsoft-com:vml" Requires="v">
                <p:oleObj spid="_x0000_s114694" name="CS ChemDraw Drawing" r:id="rId4" imgW="6888480" imgH="3436620" progId="ChemDraw.Document.4.5">
                  <p:embed/>
                </p:oleObj>
              </mc:Choice>
              <mc:Fallback>
                <p:oleObj name="CS ChemDraw Drawing" r:id="rId4" imgW="6888480" imgH="343662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279525"/>
                        <a:ext cx="8613775"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2" name="Rectangle 3"/>
          <p:cNvSpPr>
            <a:spLocks noChangeArrowheads="1"/>
          </p:cNvSpPr>
          <p:nvPr/>
        </p:nvSpPr>
        <p:spPr bwMode="auto">
          <a:xfrm>
            <a:off x="234950" y="188913"/>
            <a:ext cx="86375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Route 1:</a:t>
            </a:r>
            <a:endParaRPr lang="en-CA">
              <a:sym typeface="Symbol" pitchFamily="18" charset="2"/>
            </a:endParaRPr>
          </a:p>
        </p:txBody>
      </p:sp>
      <p:sp>
        <p:nvSpPr>
          <p:cNvPr id="114693" name="Rectangle 6"/>
          <p:cNvSpPr>
            <a:spLocks noChangeArrowheads="1"/>
          </p:cNvSpPr>
          <p:nvPr/>
        </p:nvSpPr>
        <p:spPr bwMode="auto">
          <a:xfrm>
            <a:off x="5110163" y="1304925"/>
            <a:ext cx="2003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
              </a:spcBef>
              <a:buClr>
                <a:schemeClr val="accent2"/>
              </a:buClr>
              <a:buSzPct val="80000"/>
              <a:buFont typeface="Wingdings" pitchFamily="2" charset="2"/>
              <a:buNone/>
            </a:pPr>
            <a:r>
              <a:rPr lang="en-CA" sz="2800"/>
              <a:t>(Poor yield)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5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D5D3D327-D7B1-4535-9D81-7C4D44BBDC31}" type="slidenum">
              <a:rPr lang="en-US" sz="2000" smtClean="0"/>
              <a:pPr eaLnBrk="1" hangingPunct="1"/>
              <a:t>111</a:t>
            </a:fld>
            <a:endParaRPr lang="en-US" sz="2000" smtClean="0"/>
          </a:p>
        </p:txBody>
      </p:sp>
      <p:graphicFrame>
        <p:nvGraphicFramePr>
          <p:cNvPr id="1887234" name="Object 2"/>
          <p:cNvGraphicFramePr>
            <a:graphicFrameLocks noChangeAspect="1"/>
          </p:cNvGraphicFramePr>
          <p:nvPr/>
        </p:nvGraphicFramePr>
        <p:xfrm>
          <a:off x="585788" y="1271588"/>
          <a:ext cx="7967662" cy="4314825"/>
        </p:xfrm>
        <a:graphic>
          <a:graphicData uri="http://schemas.openxmlformats.org/presentationml/2006/ole">
            <mc:AlternateContent xmlns:mc="http://schemas.openxmlformats.org/markup-compatibility/2006">
              <mc:Choice xmlns:v="urn:schemas-microsoft-com:vml" Requires="v">
                <p:oleObj spid="_x0000_s115718" name="CS ChemDraw Drawing" r:id="rId4" imgW="6372860" imgH="3449320" progId="ChemDraw.Document.4.5">
                  <p:embed/>
                </p:oleObj>
              </mc:Choice>
              <mc:Fallback>
                <p:oleObj name="CS ChemDraw Drawing" r:id="rId4" imgW="6372860" imgH="344932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8" y="1271588"/>
                        <a:ext cx="7967662"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16" name="Rectangle 3"/>
          <p:cNvSpPr>
            <a:spLocks noChangeArrowheads="1"/>
          </p:cNvSpPr>
          <p:nvPr/>
        </p:nvSpPr>
        <p:spPr bwMode="auto">
          <a:xfrm>
            <a:off x="234950" y="188913"/>
            <a:ext cx="86375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Route 2:</a:t>
            </a:r>
            <a:endParaRPr lang="en-CA">
              <a:sym typeface="Symbol" pitchFamily="18" charset="2"/>
            </a:endParaRPr>
          </a:p>
        </p:txBody>
      </p:sp>
      <p:sp>
        <p:nvSpPr>
          <p:cNvPr id="115717" name="Rectangle 6"/>
          <p:cNvSpPr>
            <a:spLocks noChangeArrowheads="1"/>
          </p:cNvSpPr>
          <p:nvPr/>
        </p:nvSpPr>
        <p:spPr bwMode="auto">
          <a:xfrm>
            <a:off x="287338" y="3860800"/>
            <a:ext cx="2713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
              </a:spcBef>
              <a:buClr>
                <a:schemeClr val="accent2"/>
              </a:buClr>
              <a:buSzPct val="80000"/>
              <a:buFont typeface="Wingdings" pitchFamily="2" charset="2"/>
              <a:buNone/>
            </a:pPr>
            <a:r>
              <a:rPr lang="en-CA" sz="2800"/>
              <a:t>(Better method)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7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BBE76037-F95E-4316-A072-88BC11E2CE08}" type="slidenum">
              <a:rPr lang="en-US" sz="2000" smtClean="0"/>
              <a:pPr eaLnBrk="1" hangingPunct="1"/>
              <a:t>112</a:t>
            </a:fld>
            <a:endParaRPr lang="en-US" sz="2000" smtClean="0"/>
          </a:p>
        </p:txBody>
      </p:sp>
      <p:sp>
        <p:nvSpPr>
          <p:cNvPr id="1889283" name="Rectangle 3"/>
          <p:cNvSpPr>
            <a:spLocks noChangeArrowheads="1"/>
          </p:cNvSpPr>
          <p:nvPr/>
        </p:nvSpPr>
        <p:spPr bwMode="auto">
          <a:xfrm>
            <a:off x="234950" y="188913"/>
            <a:ext cx="8637588" cy="579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Which synthetic route is better?</a:t>
            </a:r>
          </a:p>
          <a:p>
            <a:pPr marL="1138238" lvl="1" indent="-446088">
              <a:spcBef>
                <a:spcPct val="5000"/>
              </a:spcBef>
              <a:buClr>
                <a:schemeClr val="accent2"/>
              </a:buClr>
              <a:buFont typeface="Tahoma" pitchFamily="34" charset="0"/>
              <a:buChar char="●"/>
            </a:pPr>
            <a:r>
              <a:rPr lang="en-CA">
                <a:sym typeface="Symbol" pitchFamily="18" charset="2"/>
              </a:rPr>
              <a:t>Recall “Limitations of Friedel-Crafts Reactions, Section 15.8”</a:t>
            </a:r>
          </a:p>
          <a:p>
            <a:pPr marL="1830388" lvl="2" indent="-457200">
              <a:spcBef>
                <a:spcPct val="5000"/>
              </a:spcBef>
              <a:buClr>
                <a:schemeClr val="accent2"/>
              </a:buClr>
              <a:buSzPct val="80000"/>
              <a:buFont typeface="Wingdings" pitchFamily="2" charset="2"/>
              <a:buChar char="t"/>
            </a:pPr>
            <a:r>
              <a:rPr lang="en-CA" sz="3200">
                <a:sym typeface="Symbol" pitchFamily="18" charset="2"/>
              </a:rPr>
              <a:t>Friedel–Crafts reactions usually give poor yields when powerful electron-withdrawing groups are present on the aromatic ring or when the ring bears an –NH</a:t>
            </a:r>
            <a:r>
              <a:rPr lang="en-CA" sz="3200" baseline="-25000">
                <a:sym typeface="Symbol" pitchFamily="18" charset="2"/>
              </a:rPr>
              <a:t>2</a:t>
            </a:r>
            <a:r>
              <a:rPr lang="en-CA" sz="3200">
                <a:sym typeface="Symbol" pitchFamily="18" charset="2"/>
              </a:rPr>
              <a:t>, –NHR, or –NR</a:t>
            </a:r>
            <a:r>
              <a:rPr lang="en-CA" sz="3200" baseline="-25000">
                <a:sym typeface="Symbol" pitchFamily="18" charset="2"/>
              </a:rPr>
              <a:t>2</a:t>
            </a:r>
            <a:r>
              <a:rPr lang="en-CA" sz="3200">
                <a:sym typeface="Symbol" pitchFamily="18" charset="2"/>
              </a:rPr>
              <a:t> group. This applies to both alkylations and acylations.</a:t>
            </a:r>
          </a:p>
          <a:p>
            <a:pPr marL="1830388" lvl="2" indent="-457200">
              <a:spcBef>
                <a:spcPct val="5000"/>
              </a:spcBef>
              <a:buClr>
                <a:schemeClr val="accent2"/>
              </a:buClr>
              <a:buSzPct val="80000"/>
              <a:buFont typeface="Wingdings" pitchFamily="2" charset="2"/>
              <a:buChar char="t"/>
            </a:pPr>
            <a:r>
              <a:rPr lang="en-CA" sz="3200">
                <a:solidFill>
                  <a:srgbClr val="FF0000"/>
                </a:solidFill>
                <a:sym typeface="Symbol" pitchFamily="18" charset="2"/>
              </a:rPr>
              <a:t>Route 2 is a better route.</a:t>
            </a:r>
          </a:p>
          <a:p>
            <a:pPr marL="1830388" lvl="2" indent="-457200">
              <a:spcBef>
                <a:spcPct val="5000"/>
              </a:spcBef>
              <a:buClr>
                <a:schemeClr val="accent2"/>
              </a:buClr>
              <a:buSzPct val="80000"/>
              <a:buFont typeface="Wingdings" pitchFamily="2" charset="2"/>
              <a:buChar char="t"/>
            </a:pPr>
            <a:endParaRPr lang="en-CA" sz="3200">
              <a:solidFill>
                <a:srgbClr val="FF0000"/>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92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892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89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9283" grpId="0" build="p" bldLvl="3"/>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1251605-BD71-4901-8562-06E1ADF17CE6}" type="slidenum">
              <a:rPr lang="en-US" sz="2000" smtClean="0"/>
              <a:pPr eaLnBrk="1" hangingPunct="1"/>
              <a:t>113</a:t>
            </a:fld>
            <a:endParaRPr lang="en-US" sz="2000" smtClean="0"/>
          </a:p>
        </p:txBody>
      </p:sp>
      <p:sp>
        <p:nvSpPr>
          <p:cNvPr id="1891330" name="Rectangle 2"/>
          <p:cNvSpPr>
            <a:spLocks noChangeArrowheads="1"/>
          </p:cNvSpPr>
          <p:nvPr/>
        </p:nvSpPr>
        <p:spPr bwMode="auto">
          <a:xfrm>
            <a:off x="107950" y="2565400"/>
            <a:ext cx="89281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Both Br and Et groups are </a:t>
            </a:r>
            <a:r>
              <a:rPr lang="en-CA" i="1"/>
              <a:t>ortho-</a:t>
            </a:r>
            <a:r>
              <a:rPr lang="en-CA"/>
              <a:t>, </a:t>
            </a:r>
            <a:r>
              <a:rPr lang="en-CA" i="1"/>
              <a:t>para-</a:t>
            </a:r>
            <a:r>
              <a:rPr lang="en-CA"/>
              <a:t>directing.</a:t>
            </a:r>
          </a:p>
          <a:p>
            <a:pPr marL="457200" indent="-457200">
              <a:spcBef>
                <a:spcPct val="5000"/>
              </a:spcBef>
              <a:buClr>
                <a:schemeClr val="accent2"/>
              </a:buClr>
              <a:buSzPct val="80000"/>
              <a:buFont typeface="Wingdings" pitchFamily="2" charset="2"/>
              <a:buChar char="v"/>
            </a:pPr>
            <a:r>
              <a:rPr lang="en-CA"/>
              <a:t>How to make them meta to each other ?</a:t>
            </a:r>
          </a:p>
          <a:p>
            <a:pPr marL="457200" indent="-457200">
              <a:spcBef>
                <a:spcPct val="5000"/>
              </a:spcBef>
              <a:buClr>
                <a:schemeClr val="accent2"/>
              </a:buClr>
              <a:buSzPct val="80000"/>
              <a:buFont typeface="Wingdings" pitchFamily="2" charset="2"/>
              <a:buChar char="v"/>
            </a:pPr>
            <a:r>
              <a:rPr lang="en-CA"/>
              <a:t>Recall: an acyl group is </a:t>
            </a:r>
            <a:r>
              <a:rPr lang="en-CA" i="1"/>
              <a:t>meta-</a:t>
            </a:r>
            <a:r>
              <a:rPr lang="en-CA"/>
              <a:t>directing and can be reduced to an alkyl group by Clemmensen ketone reduction.</a:t>
            </a:r>
          </a:p>
        </p:txBody>
      </p:sp>
      <p:graphicFrame>
        <p:nvGraphicFramePr>
          <p:cNvPr id="1891331" name="Object 3"/>
          <p:cNvGraphicFramePr>
            <a:graphicFrameLocks noChangeAspect="1"/>
          </p:cNvGraphicFramePr>
          <p:nvPr/>
        </p:nvGraphicFramePr>
        <p:xfrm>
          <a:off x="1063625" y="260350"/>
          <a:ext cx="7018338" cy="2108200"/>
        </p:xfrm>
        <a:graphic>
          <a:graphicData uri="http://schemas.openxmlformats.org/presentationml/2006/ole">
            <mc:AlternateContent xmlns:mc="http://schemas.openxmlformats.org/markup-compatibility/2006">
              <mc:Choice xmlns:v="urn:schemas-microsoft-com:vml" Requires="v">
                <p:oleObj spid="_x0000_s117765" name="CS ChemDraw Drawing" r:id="rId4" imgW="4681220" imgH="1404620" progId="ChemDraw.Document.4.5">
                  <p:embed/>
                </p:oleObj>
              </mc:Choice>
              <mc:Fallback>
                <p:oleObj name="CS ChemDraw Drawing" r:id="rId4" imgW="4681220" imgH="140462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25" y="260350"/>
                        <a:ext cx="7018338"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913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133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9133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913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1330"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3718174-FB6C-467B-B6D5-2DF75F62D09A}" type="slidenum">
              <a:rPr lang="en-US" sz="2000" smtClean="0"/>
              <a:pPr eaLnBrk="1" hangingPunct="1"/>
              <a:t>114</a:t>
            </a:fld>
            <a:endParaRPr lang="en-US" sz="2000" smtClean="0"/>
          </a:p>
        </p:txBody>
      </p:sp>
      <p:graphicFrame>
        <p:nvGraphicFramePr>
          <p:cNvPr id="118787" name="Object 3"/>
          <p:cNvGraphicFramePr>
            <a:graphicFrameLocks noChangeAspect="1"/>
          </p:cNvGraphicFramePr>
          <p:nvPr/>
        </p:nvGraphicFramePr>
        <p:xfrm>
          <a:off x="133350" y="409575"/>
          <a:ext cx="8878888" cy="6038850"/>
        </p:xfrm>
        <a:graphic>
          <a:graphicData uri="http://schemas.openxmlformats.org/presentationml/2006/ole">
            <mc:AlternateContent xmlns:mc="http://schemas.openxmlformats.org/markup-compatibility/2006">
              <mc:Choice xmlns:v="urn:schemas-microsoft-com:vml" Requires="v">
                <p:oleObj spid="_x0000_s118788" name="CS ChemDraw Drawing" r:id="rId4" imgW="5923280" imgH="4023360" progId="ChemDraw.Document.4.5">
                  <p:embed/>
                </p:oleObj>
              </mc:Choice>
              <mc:Fallback>
                <p:oleObj name="CS ChemDraw Drawing" r:id="rId4" imgW="5923280" imgH="402336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 y="409575"/>
                        <a:ext cx="8878888"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13B9BDC3-0A14-43F6-AE9B-871462AEC914}" type="slidenum">
              <a:rPr lang="en-US" sz="2000" smtClean="0"/>
              <a:pPr eaLnBrk="1" hangingPunct="1"/>
              <a:t>115</a:t>
            </a:fld>
            <a:endParaRPr lang="en-US" sz="2000" smtClean="0"/>
          </a:p>
        </p:txBody>
      </p:sp>
      <p:sp>
        <p:nvSpPr>
          <p:cNvPr id="1895426" name="Rectangle 2"/>
          <p:cNvSpPr>
            <a:spLocks noChangeArrowheads="1"/>
          </p:cNvSpPr>
          <p:nvPr/>
        </p:nvSpPr>
        <p:spPr bwMode="auto">
          <a:xfrm>
            <a:off x="234950" y="188913"/>
            <a:ext cx="8637588" cy="728662"/>
          </a:xfrm>
          <a:prstGeom prst="rect">
            <a:avLst/>
          </a:prstGeom>
          <a:noFill/>
          <a:ln w="9525">
            <a:noFill/>
            <a:miter lim="800000"/>
            <a:headEnd/>
            <a:tailEnd/>
          </a:ln>
          <a:effectLst/>
        </p:spPr>
        <p:txBody>
          <a:bodyPr wrap="none" lIns="36000" tIns="36000" rIns="36000" bIns="36000"/>
          <a:lstStyle/>
          <a:p>
            <a:pPr marL="911225" indent="-911225">
              <a:buFont typeface="Webdings" pitchFamily="18" charset="2"/>
              <a:buNone/>
              <a:defRPr/>
            </a:pPr>
            <a:r>
              <a:rPr lang="en-US" altLang="zh-TW" b="1" dirty="0">
                <a:solidFill>
                  <a:schemeClr val="tx2"/>
                </a:solidFill>
                <a:effectLst>
                  <a:outerShdw blurRad="38100" dist="38100" dir="2700000" algn="tl">
                    <a:srgbClr val="C0C0C0"/>
                  </a:outerShdw>
                </a:effectLst>
                <a:ea typeface="新細明體" pitchFamily="18" charset="-120"/>
                <a:sym typeface="Webdings" pitchFamily="18" charset="2"/>
              </a:rPr>
              <a:t>14A.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Use of Protecting and Blocking</a:t>
            </a:r>
            <a:br>
              <a:rPr lang="en-CA" b="1" u="sng" dirty="0">
                <a:solidFill>
                  <a:schemeClr val="tx2"/>
                </a:solidFill>
                <a:effectLst>
                  <a:outerShdw blurRad="38100" dist="38100" dir="2700000" algn="tl">
                    <a:srgbClr val="C0C0C0"/>
                  </a:outerShdw>
                </a:effectLst>
                <a:ea typeface="新細明體" pitchFamily="18" charset="-120"/>
                <a:sym typeface="Webdings" pitchFamily="18" charset="2"/>
              </a:rPr>
            </a:br>
            <a:r>
              <a:rPr lang="en-CA" b="1" dirty="0">
                <a:solidFill>
                  <a:schemeClr val="tx2"/>
                </a:solidFill>
                <a:effectLst>
                  <a:outerShdw blurRad="38100" dist="38100" dir="2700000" algn="tl">
                    <a:srgbClr val="C0C0C0"/>
                  </a:outerShdw>
                </a:effectLst>
                <a:ea typeface="新細明體" pitchFamily="18" charset="-120"/>
                <a:sym typeface="Webdings" pitchFamily="18" charset="2"/>
              </a:rPr>
              <a:t>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Groups</a:t>
            </a:r>
            <a:endParaRPr lang="en-US" b="1" u="sng" dirty="0">
              <a:solidFill>
                <a:schemeClr val="tx2"/>
              </a:solidFill>
              <a:effectLst>
                <a:outerShdw blurRad="38100" dist="38100" dir="2700000" algn="tl">
                  <a:srgbClr val="C0C0C0"/>
                </a:outerShdw>
              </a:effectLst>
              <a:ea typeface="新細明體" pitchFamily="18" charset="-120"/>
              <a:sym typeface="Webdings" pitchFamily="18" charset="2"/>
            </a:endParaRPr>
          </a:p>
        </p:txBody>
      </p:sp>
      <p:graphicFrame>
        <p:nvGraphicFramePr>
          <p:cNvPr id="1895427" name="Object 3"/>
          <p:cNvGraphicFramePr>
            <a:graphicFrameLocks noChangeAspect="1"/>
          </p:cNvGraphicFramePr>
          <p:nvPr/>
        </p:nvGraphicFramePr>
        <p:xfrm>
          <a:off x="495300" y="3429000"/>
          <a:ext cx="8153400" cy="1562100"/>
        </p:xfrm>
        <a:graphic>
          <a:graphicData uri="http://schemas.openxmlformats.org/presentationml/2006/ole">
            <mc:AlternateContent xmlns:mc="http://schemas.openxmlformats.org/markup-compatibility/2006">
              <mc:Choice xmlns:v="urn:schemas-microsoft-com:vml" Requires="v">
                <p:oleObj spid="_x0000_s119814" name="CS ChemDraw Drawing" r:id="rId4" imgW="5438140" imgH="1043940" progId="ChemDraw.Document.4.5">
                  <p:embed/>
                </p:oleObj>
              </mc:Choice>
              <mc:Fallback>
                <p:oleObj name="CS ChemDraw Drawing" r:id="rId4" imgW="5438140" imgH="104394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3429000"/>
                        <a:ext cx="81534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4"/>
          <p:cNvSpPr>
            <a:spLocks noChangeArrowheads="1"/>
          </p:cNvSpPr>
          <p:nvPr/>
        </p:nvSpPr>
        <p:spPr bwMode="auto">
          <a:xfrm>
            <a:off x="234950" y="1557338"/>
            <a:ext cx="8637588"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Protected amino groups.</a:t>
            </a:r>
          </a:p>
          <a:p>
            <a:pPr marL="1138238" lvl="1" indent="-446088">
              <a:spcBef>
                <a:spcPct val="5000"/>
              </a:spcBef>
              <a:buClr>
                <a:schemeClr val="accent2"/>
              </a:buClr>
              <a:buFont typeface="Tahoma" pitchFamily="34" charset="0"/>
              <a:buChar char="●"/>
            </a:pPr>
            <a:r>
              <a:rPr lang="en-CA"/>
              <a:t>Example: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95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91A23BE-DE5D-415D-919E-01FFF9E7B0E2}" type="slidenum">
              <a:rPr lang="en-US" sz="2000" smtClean="0"/>
              <a:pPr eaLnBrk="1" hangingPunct="1"/>
              <a:t>116</a:t>
            </a:fld>
            <a:endParaRPr lang="en-US" sz="2000" smtClean="0"/>
          </a:p>
        </p:txBody>
      </p:sp>
      <p:graphicFrame>
        <p:nvGraphicFramePr>
          <p:cNvPr id="1897475" name="Object 3"/>
          <p:cNvGraphicFramePr>
            <a:graphicFrameLocks noChangeAspect="1"/>
          </p:cNvGraphicFramePr>
          <p:nvPr/>
        </p:nvGraphicFramePr>
        <p:xfrm>
          <a:off x="609600" y="2708275"/>
          <a:ext cx="7924800" cy="3559175"/>
        </p:xfrm>
        <a:graphic>
          <a:graphicData uri="http://schemas.openxmlformats.org/presentationml/2006/ole">
            <mc:AlternateContent xmlns:mc="http://schemas.openxmlformats.org/markup-compatibility/2006">
              <mc:Choice xmlns:v="urn:schemas-microsoft-com:vml" Requires="v">
                <p:oleObj spid="_x0000_s120837" name="CS ChemDraw Drawing" r:id="rId4" imgW="6339840" imgH="2849880" progId="ChemDraw.Document.4.5">
                  <p:embed/>
                </p:oleObj>
              </mc:Choice>
              <mc:Fallback>
                <p:oleObj name="CS ChemDraw Drawing" r:id="rId4" imgW="6339840" imgH="284988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708275"/>
                        <a:ext cx="7924800" cy="35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4"/>
          <p:cNvSpPr>
            <a:spLocks noChangeArrowheads="1"/>
          </p:cNvSpPr>
          <p:nvPr/>
        </p:nvSpPr>
        <p:spPr bwMode="auto">
          <a:xfrm>
            <a:off x="234950" y="188913"/>
            <a:ext cx="8637588"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None/>
            </a:pPr>
            <a:r>
              <a:rPr lang="en-CA" u="sng"/>
              <a:t>Problem</a:t>
            </a:r>
          </a:p>
          <a:p>
            <a:pPr marL="457200" indent="-457200">
              <a:spcBef>
                <a:spcPct val="5000"/>
              </a:spcBef>
              <a:buClr>
                <a:schemeClr val="accent2"/>
              </a:buClr>
              <a:buSzPct val="80000"/>
              <a:buFont typeface="Wingdings" pitchFamily="2" charset="2"/>
              <a:buChar char="v"/>
            </a:pPr>
            <a:r>
              <a:rPr lang="en-US" altLang="zh-TW">
                <a:ea typeface="PMingLiU" pitchFamily="18" charset="-120"/>
              </a:rPr>
              <a:t>Not a selective synthesis, </a:t>
            </a:r>
            <a:r>
              <a:rPr lang="en-US" altLang="zh-TW" i="1">
                <a:ea typeface="PMingLiU" pitchFamily="18" charset="-120"/>
              </a:rPr>
              <a:t>o</a:t>
            </a:r>
            <a:r>
              <a:rPr lang="en-US" altLang="zh-TW">
                <a:ea typeface="PMingLiU" pitchFamily="18" charset="-120"/>
              </a:rPr>
              <a:t>- and </a:t>
            </a:r>
            <a:r>
              <a:rPr lang="en-US" altLang="zh-TW" i="1">
                <a:ea typeface="PMingLiU" pitchFamily="18" charset="-120"/>
              </a:rPr>
              <a:t>p</a:t>
            </a:r>
            <a:r>
              <a:rPr lang="en-US" altLang="zh-TW">
                <a:ea typeface="PMingLiU" pitchFamily="18" charset="-120"/>
              </a:rPr>
              <a:t>-products + dibromo and tribromo products.</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97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3190B39A-5DD7-40B0-9189-EC515F2E3026}" type="slidenum">
              <a:rPr lang="en-US" sz="2000" smtClean="0"/>
              <a:pPr eaLnBrk="1" hangingPunct="1"/>
              <a:t>117</a:t>
            </a:fld>
            <a:endParaRPr lang="en-US" sz="2000" smtClean="0"/>
          </a:p>
        </p:txBody>
      </p:sp>
      <p:graphicFrame>
        <p:nvGraphicFramePr>
          <p:cNvPr id="1899522" name="Object 2"/>
          <p:cNvGraphicFramePr>
            <a:graphicFrameLocks noChangeAspect="1"/>
          </p:cNvGraphicFramePr>
          <p:nvPr/>
        </p:nvGraphicFramePr>
        <p:xfrm>
          <a:off x="1025525" y="2384425"/>
          <a:ext cx="7092950" cy="2382838"/>
        </p:xfrm>
        <a:graphic>
          <a:graphicData uri="http://schemas.openxmlformats.org/presentationml/2006/ole">
            <mc:AlternateContent xmlns:mc="http://schemas.openxmlformats.org/markup-compatibility/2006">
              <mc:Choice xmlns:v="urn:schemas-microsoft-com:vml" Requires="v">
                <p:oleObj spid="_x0000_s121861" name="CS ChemDraw Drawing" r:id="rId4" imgW="5671820" imgH="1907540" progId="ChemDraw.Document.4.5">
                  <p:embed/>
                </p:oleObj>
              </mc:Choice>
              <mc:Fallback>
                <p:oleObj name="CS ChemDraw Drawing" r:id="rId4" imgW="5671820" imgH="190754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525" y="2384425"/>
                        <a:ext cx="7092950" cy="238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3"/>
          <p:cNvSpPr>
            <a:spLocks noChangeArrowheads="1"/>
          </p:cNvSpPr>
          <p:nvPr/>
        </p:nvSpPr>
        <p:spPr bwMode="auto">
          <a:xfrm>
            <a:off x="234950" y="188913"/>
            <a:ext cx="86375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None/>
            </a:pPr>
            <a:r>
              <a:rPr lang="en-CA" u="sng"/>
              <a:t>Solution</a:t>
            </a:r>
          </a:p>
          <a:p>
            <a:pPr marL="457200" indent="-457200">
              <a:spcBef>
                <a:spcPct val="5000"/>
              </a:spcBef>
              <a:buClr>
                <a:schemeClr val="accent2"/>
              </a:buClr>
              <a:buSzPct val="80000"/>
              <a:buFont typeface="Wingdings" pitchFamily="2" charset="2"/>
              <a:buChar char="v"/>
            </a:pPr>
            <a:r>
              <a:rPr lang="en-US" altLang="zh-TW">
                <a:ea typeface="PMingLiU" pitchFamily="18" charset="-120"/>
              </a:rPr>
              <a:t>Introduction of a deactivated group on –NH</a:t>
            </a:r>
            <a:r>
              <a:rPr lang="en-US" altLang="zh-TW" baseline="-25000">
                <a:ea typeface="PMingLiU" pitchFamily="18" charset="-120"/>
              </a:rPr>
              <a:t>2</a:t>
            </a:r>
            <a:r>
              <a:rPr lang="en-US" altLang="zh-TW">
                <a:ea typeface="PMingLiU" pitchFamily="18" charset="-120"/>
              </a:rPr>
              <a:t>.</a:t>
            </a:r>
            <a:endParaRPr lang="en-CA"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99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AAF63EC0-7462-4901-8196-F7D80B43BA66}" type="slidenum">
              <a:rPr lang="en-US" sz="2000" smtClean="0"/>
              <a:pPr eaLnBrk="1" hangingPunct="1"/>
              <a:t>118</a:t>
            </a:fld>
            <a:endParaRPr lang="en-US" sz="2000" smtClean="0"/>
          </a:p>
        </p:txBody>
      </p:sp>
      <p:sp>
        <p:nvSpPr>
          <p:cNvPr id="1901571" name="Rectangle 3"/>
          <p:cNvSpPr>
            <a:spLocks noChangeArrowheads="1"/>
          </p:cNvSpPr>
          <p:nvPr/>
        </p:nvSpPr>
        <p:spPr bwMode="auto">
          <a:xfrm>
            <a:off x="234950" y="1016000"/>
            <a:ext cx="863758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The amide group is less activating than –NH</a:t>
            </a:r>
            <a:r>
              <a:rPr lang="en-US" altLang="zh-TW" baseline="-25000">
                <a:ea typeface="PMingLiU" pitchFamily="18" charset="-120"/>
              </a:rPr>
              <a:t>2</a:t>
            </a:r>
            <a:r>
              <a:rPr lang="en-US" altLang="zh-TW">
                <a:ea typeface="PMingLiU" pitchFamily="18" charset="-120"/>
              </a:rPr>
              <a:t> group. </a:t>
            </a:r>
          </a:p>
          <a:p>
            <a:pPr marL="1138238" lvl="1" indent="-446088">
              <a:spcBef>
                <a:spcPct val="5000"/>
              </a:spcBef>
              <a:buClr>
                <a:schemeClr val="accent2"/>
              </a:buClr>
              <a:buFont typeface="Tahoma" pitchFamily="34" charset="0"/>
              <a:buChar char="●"/>
            </a:pPr>
            <a:r>
              <a:rPr lang="en-US" altLang="zh-TW">
                <a:ea typeface="PMingLiU" pitchFamily="18" charset="-120"/>
              </a:rPr>
              <a:t>No problem for over bromination. </a:t>
            </a:r>
          </a:p>
          <a:p>
            <a:pPr marL="457200" indent="-457200">
              <a:spcBef>
                <a:spcPct val="5000"/>
              </a:spcBef>
              <a:buClr>
                <a:schemeClr val="accent2"/>
              </a:buClr>
              <a:buSzPct val="80000"/>
              <a:buFont typeface="Wingdings" pitchFamily="2" charset="2"/>
              <a:buChar char="v"/>
            </a:pPr>
            <a:endParaRPr lang="en-US" altLang="zh-TW">
              <a:ea typeface="PMingLiU" pitchFamily="18" charset="-120"/>
            </a:endParaRPr>
          </a:p>
          <a:p>
            <a:pPr marL="457200" indent="-457200">
              <a:spcBef>
                <a:spcPct val="5000"/>
              </a:spcBef>
              <a:buClr>
                <a:schemeClr val="accent2"/>
              </a:buClr>
              <a:buSzPct val="80000"/>
              <a:buFont typeface="Wingdings" pitchFamily="2" charset="2"/>
              <a:buChar char="v"/>
            </a:pPr>
            <a:r>
              <a:rPr lang="en-US" altLang="zh-TW">
                <a:ea typeface="PMingLiU" pitchFamily="18" charset="-120"/>
              </a:rPr>
              <a:t>The steric bulkiness of this group also decreases the formation of </a:t>
            </a:r>
            <a:r>
              <a:rPr lang="en-US" altLang="zh-TW" i="1">
                <a:ea typeface="PMingLiU" pitchFamily="18" charset="-120"/>
              </a:rPr>
              <a:t>o-</a:t>
            </a:r>
            <a:r>
              <a:rPr lang="en-US" altLang="zh-TW">
                <a:ea typeface="PMingLiU" pitchFamily="18" charset="-120"/>
              </a:rPr>
              <a:t>product.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15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1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571" grpId="0" build="p" bldLvl="2"/>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B34E657-98DC-426D-BDCB-C36F57E3832D}" type="slidenum">
              <a:rPr lang="en-US" sz="2000" smtClean="0"/>
              <a:pPr eaLnBrk="1" hangingPunct="1"/>
              <a:t>119</a:t>
            </a:fld>
            <a:endParaRPr lang="en-US" sz="2000" smtClean="0"/>
          </a:p>
        </p:txBody>
      </p:sp>
      <p:graphicFrame>
        <p:nvGraphicFramePr>
          <p:cNvPr id="1905666" name="Object 2"/>
          <p:cNvGraphicFramePr>
            <a:graphicFrameLocks noChangeAspect="1"/>
          </p:cNvGraphicFramePr>
          <p:nvPr/>
        </p:nvGraphicFramePr>
        <p:xfrm>
          <a:off x="876300" y="1065213"/>
          <a:ext cx="7391400" cy="5022850"/>
        </p:xfrm>
        <a:graphic>
          <a:graphicData uri="http://schemas.openxmlformats.org/presentationml/2006/ole">
            <mc:AlternateContent xmlns:mc="http://schemas.openxmlformats.org/markup-compatibility/2006">
              <mc:Choice xmlns:v="urn:schemas-microsoft-com:vml" Requires="v">
                <p:oleObj spid="_x0000_s123908" name="CS ChemDraw Drawing" r:id="rId4" imgW="5910580" imgH="4018280" progId="ChemDraw.Document.4.5">
                  <p:embed/>
                </p:oleObj>
              </mc:Choice>
              <mc:Fallback>
                <p:oleObj name="CS ChemDraw Drawing" r:id="rId4" imgW="5910580" imgH="401828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1065213"/>
                        <a:ext cx="7391400"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5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084D71D8-E811-4BC0-9326-5CCA76ACA7C7}" type="slidenum">
              <a:rPr lang="en-US" sz="2000" smtClean="0"/>
              <a:pPr eaLnBrk="1" hangingPunct="1"/>
              <a:t>12</a:t>
            </a:fld>
            <a:endParaRPr lang="en-US" sz="2000" smtClean="0"/>
          </a:p>
        </p:txBody>
      </p:sp>
      <p:graphicFrame>
        <p:nvGraphicFramePr>
          <p:cNvPr id="1682446" name="Object 14"/>
          <p:cNvGraphicFramePr>
            <a:graphicFrameLocks noChangeAspect="1"/>
          </p:cNvGraphicFramePr>
          <p:nvPr/>
        </p:nvGraphicFramePr>
        <p:xfrm>
          <a:off x="163513" y="2457450"/>
          <a:ext cx="8815387" cy="4075113"/>
        </p:xfrm>
        <a:graphic>
          <a:graphicData uri="http://schemas.openxmlformats.org/presentationml/2006/ole">
            <mc:AlternateContent xmlns:mc="http://schemas.openxmlformats.org/markup-compatibility/2006">
              <mc:Choice xmlns:v="urn:schemas-microsoft-com:vml" Requires="v">
                <p:oleObj spid="_x0000_s14345" name="CS ChemDraw Drawing" r:id="rId4" imgW="5885180" imgH="2720340" progId="ChemDraw.Document.4.5">
                  <p:embed/>
                </p:oleObj>
              </mc:Choice>
              <mc:Fallback>
                <p:oleObj name="CS ChemDraw Drawing" r:id="rId4" imgW="5885180" imgH="2720340" progId="ChemDraw.Document.4.5">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13" y="2457450"/>
                        <a:ext cx="8815387" cy="40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Rectangle 2"/>
          <p:cNvSpPr>
            <a:spLocks noChangeArrowheads="1"/>
          </p:cNvSpPr>
          <p:nvPr/>
        </p:nvSpPr>
        <p:spPr bwMode="auto">
          <a:xfrm>
            <a:off x="250825" y="188913"/>
            <a:ext cx="86375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 (Cont’d):</a:t>
            </a:r>
            <a:endParaRPr lang="en-CA"/>
          </a:p>
        </p:txBody>
      </p:sp>
      <p:graphicFrame>
        <p:nvGraphicFramePr>
          <p:cNvPr id="1682440" name="Object 8"/>
          <p:cNvGraphicFramePr>
            <a:graphicFrameLocks noChangeAspect="1"/>
          </p:cNvGraphicFramePr>
          <p:nvPr/>
        </p:nvGraphicFramePr>
        <p:xfrm>
          <a:off x="3937000" y="865188"/>
          <a:ext cx="1268413" cy="1435100"/>
        </p:xfrm>
        <a:graphic>
          <a:graphicData uri="http://schemas.openxmlformats.org/presentationml/2006/ole">
            <mc:AlternateContent xmlns:mc="http://schemas.openxmlformats.org/markup-compatibility/2006">
              <mc:Choice xmlns:v="urn:schemas-microsoft-com:vml" Requires="v">
                <p:oleObj spid="_x0000_s14346" name="CS ChemDraw Drawing" r:id="rId6" imgW="845820" imgH="957580" progId="ChemDraw.Document.4.5">
                  <p:embed/>
                </p:oleObj>
              </mc:Choice>
              <mc:Fallback>
                <p:oleObj name="CS ChemDraw Drawing" r:id="rId6" imgW="845820" imgH="957580" progId="ChemDraw.Document.4.5">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0" y="865188"/>
                        <a:ext cx="1268413"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82441" name="Freeform 9"/>
          <p:cNvSpPr>
            <a:spLocks/>
          </p:cNvSpPr>
          <p:nvPr/>
        </p:nvSpPr>
        <p:spPr bwMode="auto">
          <a:xfrm>
            <a:off x="5199063" y="1571625"/>
            <a:ext cx="742950" cy="1130300"/>
          </a:xfrm>
          <a:custGeom>
            <a:avLst/>
            <a:gdLst>
              <a:gd name="T0" fmla="*/ 0 w 468"/>
              <a:gd name="T1" fmla="*/ 0 h 712"/>
              <a:gd name="T2" fmla="*/ 1141631575 w 468"/>
              <a:gd name="T3" fmla="*/ 375504075 h 712"/>
              <a:gd name="T4" fmla="*/ 226814063 w 468"/>
              <a:gd name="T5" fmla="*/ 1794351250 h 712"/>
              <a:gd name="T6" fmla="*/ 0 60000 65536"/>
              <a:gd name="T7" fmla="*/ 0 60000 65536"/>
              <a:gd name="T8" fmla="*/ 0 60000 65536"/>
              <a:gd name="T9" fmla="*/ 0 w 468"/>
              <a:gd name="T10" fmla="*/ 0 h 712"/>
              <a:gd name="T11" fmla="*/ 468 w 468"/>
              <a:gd name="T12" fmla="*/ 712 h 712"/>
            </a:gdLst>
            <a:ahLst/>
            <a:cxnLst>
              <a:cxn ang="T6">
                <a:pos x="T0" y="T1"/>
              </a:cxn>
              <a:cxn ang="T7">
                <a:pos x="T2" y="T3"/>
              </a:cxn>
              <a:cxn ang="T8">
                <a:pos x="T4" y="T5"/>
              </a:cxn>
            </a:cxnLst>
            <a:rect l="T9" t="T10" r="T11" b="T12"/>
            <a:pathLst>
              <a:path w="468" h="712">
                <a:moveTo>
                  <a:pt x="0" y="0"/>
                </a:moveTo>
                <a:cubicBezTo>
                  <a:pt x="75" y="25"/>
                  <a:pt x="438" y="30"/>
                  <a:pt x="453" y="149"/>
                </a:cubicBezTo>
                <a:cubicBezTo>
                  <a:pt x="468" y="268"/>
                  <a:pt x="166" y="595"/>
                  <a:pt x="90" y="712"/>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2442" name="Freeform 10"/>
          <p:cNvSpPr>
            <a:spLocks/>
          </p:cNvSpPr>
          <p:nvPr/>
        </p:nvSpPr>
        <p:spPr bwMode="auto">
          <a:xfrm>
            <a:off x="863600" y="5408613"/>
            <a:ext cx="381000" cy="381000"/>
          </a:xfrm>
          <a:custGeom>
            <a:avLst/>
            <a:gdLst>
              <a:gd name="T0" fmla="*/ 0 w 240"/>
              <a:gd name="T1" fmla="*/ 604837500 h 240"/>
              <a:gd name="T2" fmla="*/ 362902500 w 240"/>
              <a:gd name="T3" fmla="*/ 0 h 240"/>
              <a:gd name="T4" fmla="*/ 604837500 w 240"/>
              <a:gd name="T5" fmla="*/ 604837500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0" y="240"/>
                </a:moveTo>
                <a:cubicBezTo>
                  <a:pt x="52" y="120"/>
                  <a:pt x="104" y="0"/>
                  <a:pt x="144" y="0"/>
                </a:cubicBezTo>
                <a:cubicBezTo>
                  <a:pt x="184" y="0"/>
                  <a:pt x="212" y="120"/>
                  <a:pt x="240" y="240"/>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2443" name="Freeform 11"/>
          <p:cNvSpPr>
            <a:spLocks/>
          </p:cNvSpPr>
          <p:nvPr/>
        </p:nvSpPr>
        <p:spPr bwMode="auto">
          <a:xfrm>
            <a:off x="3797300" y="5214938"/>
            <a:ext cx="450850" cy="385762"/>
          </a:xfrm>
          <a:custGeom>
            <a:avLst/>
            <a:gdLst>
              <a:gd name="T0" fmla="*/ 410784675 w 284"/>
              <a:gd name="T1" fmla="*/ 0 h 243"/>
              <a:gd name="T2" fmla="*/ 647680950 w 284"/>
              <a:gd name="T3" fmla="*/ 519151515 h 243"/>
              <a:gd name="T4" fmla="*/ 0 w 284"/>
              <a:gd name="T5" fmla="*/ 561993322 h 243"/>
              <a:gd name="T6" fmla="*/ 0 60000 65536"/>
              <a:gd name="T7" fmla="*/ 0 60000 65536"/>
              <a:gd name="T8" fmla="*/ 0 60000 65536"/>
              <a:gd name="T9" fmla="*/ 0 w 284"/>
              <a:gd name="T10" fmla="*/ 0 h 243"/>
              <a:gd name="T11" fmla="*/ 284 w 284"/>
              <a:gd name="T12" fmla="*/ 243 h 243"/>
            </a:gdLst>
            <a:ahLst/>
            <a:cxnLst>
              <a:cxn ang="T6">
                <a:pos x="T0" y="T1"/>
              </a:cxn>
              <a:cxn ang="T7">
                <a:pos x="T2" y="T3"/>
              </a:cxn>
              <a:cxn ang="T8">
                <a:pos x="T4" y="T5"/>
              </a:cxn>
            </a:cxnLst>
            <a:rect l="T9" t="T10" r="T11" b="T12"/>
            <a:pathLst>
              <a:path w="284" h="243">
                <a:moveTo>
                  <a:pt x="163" y="0"/>
                </a:moveTo>
                <a:cubicBezTo>
                  <a:pt x="179" y="34"/>
                  <a:pt x="284" y="169"/>
                  <a:pt x="257" y="206"/>
                </a:cubicBezTo>
                <a:cubicBezTo>
                  <a:pt x="230" y="243"/>
                  <a:pt x="54" y="220"/>
                  <a:pt x="0" y="223"/>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824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824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682441"/>
                                        </p:tgtEl>
                                        <p:attrNameLst>
                                          <p:attrName>style.visibility</p:attrName>
                                        </p:attrNameLst>
                                      </p:cBhvr>
                                      <p:to>
                                        <p:strVal val="visible"/>
                                      </p:to>
                                    </p:set>
                                    <p:animEffect transition="in" filter="wipe(up)">
                                      <p:cBhvr>
                                        <p:cTn id="15" dur="500"/>
                                        <p:tgtEl>
                                          <p:spTgt spid="16824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82442"/>
                                        </p:tgtEl>
                                        <p:attrNameLst>
                                          <p:attrName>style.visibility</p:attrName>
                                        </p:attrNameLst>
                                      </p:cBhvr>
                                      <p:to>
                                        <p:strVal val="visible"/>
                                      </p:to>
                                    </p:set>
                                    <p:animEffect transition="in" filter="wipe(left)">
                                      <p:cBhvr>
                                        <p:cTn id="20" dur="500"/>
                                        <p:tgtEl>
                                          <p:spTgt spid="168244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82443"/>
                                        </p:tgtEl>
                                        <p:attrNameLst>
                                          <p:attrName>style.visibility</p:attrName>
                                        </p:attrNameLst>
                                      </p:cBhvr>
                                      <p:to>
                                        <p:strVal val="visible"/>
                                      </p:to>
                                    </p:set>
                                    <p:animEffect transition="in" filter="wipe(up)">
                                      <p:cBhvr>
                                        <p:cTn id="25" dur="500"/>
                                        <p:tgtEl>
                                          <p:spTgt spid="1682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2441" grpId="0" animBg="1"/>
      <p:bldP spid="1682442" grpId="0" animBg="1"/>
      <p:bldP spid="168244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CE81B7C0-E513-4387-BB57-68D0390A3936}" type="slidenum">
              <a:rPr lang="en-US" sz="2000" smtClean="0"/>
              <a:pPr eaLnBrk="1" hangingPunct="1"/>
              <a:t>120</a:t>
            </a:fld>
            <a:endParaRPr lang="en-US" sz="2000" smtClean="0"/>
          </a:p>
        </p:txBody>
      </p:sp>
      <p:graphicFrame>
        <p:nvGraphicFramePr>
          <p:cNvPr id="124931" name="Object 2"/>
          <p:cNvGraphicFramePr>
            <a:graphicFrameLocks noChangeAspect="1"/>
          </p:cNvGraphicFramePr>
          <p:nvPr/>
        </p:nvGraphicFramePr>
        <p:xfrm>
          <a:off x="1125538" y="1125538"/>
          <a:ext cx="6891337" cy="1565275"/>
        </p:xfrm>
        <a:graphic>
          <a:graphicData uri="http://schemas.openxmlformats.org/presentationml/2006/ole">
            <mc:AlternateContent xmlns:mc="http://schemas.openxmlformats.org/markup-compatibility/2006">
              <mc:Choice xmlns:v="urn:schemas-microsoft-com:vml" Requires="v">
                <p:oleObj spid="_x0000_s124933" name="CS ChemDraw Drawing" r:id="rId4" imgW="4589780" imgH="1043940" progId="ChemDraw.Document.4.5">
                  <p:embed/>
                </p:oleObj>
              </mc:Choice>
              <mc:Fallback>
                <p:oleObj name="CS ChemDraw Drawing" r:id="rId4" imgW="4589780" imgH="104394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538" y="1125538"/>
                        <a:ext cx="6891337"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3"/>
          <p:cNvSpPr>
            <a:spLocks noChangeArrowheads="1"/>
          </p:cNvSpPr>
          <p:nvPr/>
        </p:nvSpPr>
        <p:spPr bwMode="auto">
          <a:xfrm>
            <a:off x="250825" y="3429000"/>
            <a:ext cx="863758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None/>
            </a:pPr>
            <a:r>
              <a:rPr lang="en-CA" u="sng"/>
              <a:t>Problem</a:t>
            </a:r>
          </a:p>
          <a:p>
            <a:pPr marL="457200" indent="-457200">
              <a:spcBef>
                <a:spcPct val="5000"/>
              </a:spcBef>
              <a:buClr>
                <a:schemeClr val="accent2"/>
              </a:buClr>
              <a:buSzPct val="80000"/>
              <a:buFont typeface="Wingdings" pitchFamily="2" charset="2"/>
              <a:buChar char="v"/>
            </a:pPr>
            <a:r>
              <a:rPr lang="en-CA"/>
              <a:t>Difficult to get </a:t>
            </a:r>
            <a:r>
              <a:rPr lang="en-CA" i="1"/>
              <a:t>o-</a:t>
            </a:r>
            <a:r>
              <a:rPr lang="en-CA"/>
              <a:t>product without getting </a:t>
            </a:r>
            <a:r>
              <a:rPr lang="en-CA" i="1"/>
              <a:t>p-</a:t>
            </a:r>
            <a:r>
              <a:rPr lang="en-CA"/>
              <a:t>product. </a:t>
            </a:r>
          </a:p>
          <a:p>
            <a:pPr marL="457200" indent="-457200">
              <a:spcBef>
                <a:spcPct val="5000"/>
              </a:spcBef>
              <a:buClr>
                <a:schemeClr val="accent2"/>
              </a:buClr>
              <a:buSzPct val="80000"/>
              <a:buFont typeface="Wingdings" pitchFamily="2" charset="2"/>
              <a:buChar char="v"/>
            </a:pPr>
            <a:r>
              <a:rPr lang="en-CA"/>
              <a:t>Due to excessive bromination.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8F25A6BD-F0E6-4F71-8C50-F9D8B519AF55}" type="slidenum">
              <a:rPr lang="en-US" sz="2000" smtClean="0"/>
              <a:pPr eaLnBrk="1" hangingPunct="1"/>
              <a:t>121</a:t>
            </a:fld>
            <a:endParaRPr lang="en-US" sz="2000" smtClean="0"/>
          </a:p>
        </p:txBody>
      </p:sp>
      <p:graphicFrame>
        <p:nvGraphicFramePr>
          <p:cNvPr id="1909762" name="Object 2"/>
          <p:cNvGraphicFramePr>
            <a:graphicFrameLocks noChangeAspect="1"/>
          </p:cNvGraphicFramePr>
          <p:nvPr/>
        </p:nvGraphicFramePr>
        <p:xfrm>
          <a:off x="149225" y="2109788"/>
          <a:ext cx="8845550" cy="4135437"/>
        </p:xfrm>
        <a:graphic>
          <a:graphicData uri="http://schemas.openxmlformats.org/presentationml/2006/ole">
            <mc:AlternateContent xmlns:mc="http://schemas.openxmlformats.org/markup-compatibility/2006">
              <mc:Choice xmlns:v="urn:schemas-microsoft-com:vml" Requires="v">
                <p:oleObj spid="_x0000_s125957" name="CS ChemDraw Drawing" r:id="rId4" imgW="8844280" imgH="4137660" progId="ChemDraw.Document.4.5">
                  <p:embed/>
                </p:oleObj>
              </mc:Choice>
              <mc:Fallback>
                <p:oleObj name="CS ChemDraw Drawing" r:id="rId4" imgW="8844280" imgH="413766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25" y="2109788"/>
                        <a:ext cx="8845550"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3"/>
          <p:cNvSpPr>
            <a:spLocks noChangeArrowheads="1"/>
          </p:cNvSpPr>
          <p:nvPr/>
        </p:nvSpPr>
        <p:spPr bwMode="auto">
          <a:xfrm>
            <a:off x="234950" y="188913"/>
            <a:ext cx="863758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None/>
            </a:pPr>
            <a:r>
              <a:rPr lang="en-CA" u="sng"/>
              <a:t>Solution</a:t>
            </a:r>
          </a:p>
          <a:p>
            <a:pPr marL="457200" indent="-457200">
              <a:spcBef>
                <a:spcPct val="5000"/>
              </a:spcBef>
              <a:buClr>
                <a:schemeClr val="accent2"/>
              </a:buClr>
              <a:buSzPct val="80000"/>
              <a:buFont typeface="Wingdings" pitchFamily="2" charset="2"/>
              <a:buChar char="v"/>
            </a:pPr>
            <a:r>
              <a:rPr lang="en-US" altLang="zh-TW">
                <a:ea typeface="PMingLiU" pitchFamily="18" charset="-120"/>
              </a:rPr>
              <a:t>Use of a –SO</a:t>
            </a:r>
            <a:r>
              <a:rPr lang="en-US" altLang="zh-TW" baseline="-25000">
                <a:ea typeface="PMingLiU" pitchFamily="18" charset="-120"/>
              </a:rPr>
              <a:t>3</a:t>
            </a:r>
            <a:r>
              <a:rPr lang="en-US" altLang="zh-TW">
                <a:ea typeface="PMingLiU" pitchFamily="18" charset="-120"/>
              </a:rPr>
              <a:t>H blocking group at the </a:t>
            </a:r>
            <a:r>
              <a:rPr lang="en-US" altLang="zh-TW" i="1">
                <a:ea typeface="PMingLiU" pitchFamily="18" charset="-120"/>
              </a:rPr>
              <a:t>p-</a:t>
            </a:r>
            <a:r>
              <a:rPr lang="en-US" altLang="zh-TW">
                <a:ea typeface="PMingLiU" pitchFamily="18" charset="-120"/>
              </a:rPr>
              <a:t>position which can be removed later.</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9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6C55C61D-8BB8-489D-9B6B-C20C369B6D2C}" type="slidenum">
              <a:rPr lang="en-US" sz="2000" smtClean="0"/>
              <a:pPr eaLnBrk="1" hangingPunct="1"/>
              <a:t>122</a:t>
            </a:fld>
            <a:endParaRPr lang="en-US" sz="2000" smtClean="0"/>
          </a:p>
        </p:txBody>
      </p:sp>
      <p:sp>
        <p:nvSpPr>
          <p:cNvPr id="1911810" name="Rectangle 2"/>
          <p:cNvSpPr>
            <a:spLocks noChangeArrowheads="1"/>
          </p:cNvSpPr>
          <p:nvPr/>
        </p:nvSpPr>
        <p:spPr bwMode="auto">
          <a:xfrm>
            <a:off x="234950" y="188913"/>
            <a:ext cx="8637588" cy="728662"/>
          </a:xfrm>
          <a:prstGeom prst="rect">
            <a:avLst/>
          </a:prstGeom>
          <a:noFill/>
          <a:ln w="9525">
            <a:noFill/>
            <a:miter lim="800000"/>
            <a:headEnd/>
            <a:tailEnd/>
          </a:ln>
          <a:effectLst/>
        </p:spPr>
        <p:txBody>
          <a:bodyPr wrap="none" lIns="36000" tIns="36000" rIns="36000" bIns="36000"/>
          <a:lstStyle/>
          <a:p>
            <a:pPr marL="911225" indent="-911225">
              <a:buFont typeface="Webdings" pitchFamily="18" charset="2"/>
              <a:buNone/>
              <a:defRPr/>
            </a:pPr>
            <a:r>
              <a:rPr lang="en-US" altLang="zh-TW" b="1" dirty="0">
                <a:solidFill>
                  <a:schemeClr val="tx2"/>
                </a:solidFill>
                <a:effectLst>
                  <a:outerShdw blurRad="38100" dist="38100" dir="2700000" algn="tl">
                    <a:srgbClr val="C0C0C0"/>
                  </a:outerShdw>
                </a:effectLst>
                <a:ea typeface="新細明體" pitchFamily="18" charset="-120"/>
                <a:sym typeface="Webdings" pitchFamily="18" charset="2"/>
              </a:rPr>
              <a:t>14B.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Orientation in Disubstituted</a:t>
            </a:r>
            <a:br>
              <a:rPr lang="en-CA" b="1" u="sng" dirty="0">
                <a:solidFill>
                  <a:schemeClr val="tx2"/>
                </a:solidFill>
                <a:effectLst>
                  <a:outerShdw blurRad="38100" dist="38100" dir="2700000" algn="tl">
                    <a:srgbClr val="C0C0C0"/>
                  </a:outerShdw>
                </a:effectLst>
                <a:ea typeface="新細明體" pitchFamily="18" charset="-120"/>
                <a:sym typeface="Webdings" pitchFamily="18" charset="2"/>
              </a:rPr>
            </a:br>
            <a:r>
              <a:rPr lang="en-CA" b="1" dirty="0">
                <a:solidFill>
                  <a:schemeClr val="tx2"/>
                </a:solidFill>
                <a:effectLst>
                  <a:outerShdw blurRad="38100" dist="38100" dir="2700000" algn="tl">
                    <a:srgbClr val="C0C0C0"/>
                  </a:outerShdw>
                </a:effectLst>
                <a:ea typeface="新細明體" pitchFamily="18" charset="-120"/>
                <a:sym typeface="Webdings" pitchFamily="18" charset="2"/>
              </a:rPr>
              <a:t>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Benzenes</a:t>
            </a:r>
            <a:endParaRPr lang="en-US" b="1" u="sng" dirty="0">
              <a:solidFill>
                <a:schemeClr val="tx2"/>
              </a:solidFill>
              <a:effectLst>
                <a:outerShdw blurRad="38100" dist="38100" dir="2700000" algn="tl">
                  <a:srgbClr val="C0C0C0"/>
                </a:outerShdw>
              </a:effectLst>
              <a:ea typeface="新細明體" pitchFamily="18" charset="-120"/>
              <a:sym typeface="Webdings" pitchFamily="18" charset="2"/>
            </a:endParaRPr>
          </a:p>
        </p:txBody>
      </p:sp>
      <p:sp>
        <p:nvSpPr>
          <p:cNvPr id="1911812" name="Rectangle 4"/>
          <p:cNvSpPr>
            <a:spLocks noChangeArrowheads="1"/>
          </p:cNvSpPr>
          <p:nvPr/>
        </p:nvSpPr>
        <p:spPr bwMode="auto">
          <a:xfrm>
            <a:off x="234950" y="1557338"/>
            <a:ext cx="8637588"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Directing effect of EDG usually outweighs that of EWG.</a:t>
            </a:r>
          </a:p>
          <a:p>
            <a:pPr marL="457200" indent="-457200">
              <a:spcBef>
                <a:spcPct val="5000"/>
              </a:spcBef>
              <a:buClr>
                <a:schemeClr val="accent2"/>
              </a:buClr>
              <a:buSzPct val="80000"/>
              <a:buFont typeface="Wingdings" pitchFamily="2" charset="2"/>
              <a:buChar char="v"/>
            </a:pPr>
            <a:endParaRPr lang="en-US" altLang="zh-TW">
              <a:ea typeface="PMingLiU" pitchFamily="18" charset="-120"/>
            </a:endParaRPr>
          </a:p>
          <a:p>
            <a:pPr marL="457200" indent="-457200">
              <a:spcBef>
                <a:spcPct val="5000"/>
              </a:spcBef>
              <a:buClr>
                <a:schemeClr val="accent2"/>
              </a:buClr>
              <a:buSzPct val="80000"/>
              <a:buFont typeface="Wingdings" pitchFamily="2" charset="2"/>
              <a:buChar char="v"/>
            </a:pPr>
            <a:r>
              <a:rPr lang="en-US" altLang="zh-TW">
                <a:ea typeface="PMingLiU" pitchFamily="18" charset="-120"/>
              </a:rPr>
              <a:t>With two EDGs, the directing effect is usually controlled by the stronger EDG. </a:t>
            </a:r>
            <a:endParaRPr lang="en-US">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18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18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1812"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402155A-CD7A-44AC-96FE-188F3126C060}" type="slidenum">
              <a:rPr lang="en-US" sz="2000" smtClean="0"/>
              <a:pPr eaLnBrk="1" hangingPunct="1"/>
              <a:t>123</a:t>
            </a:fld>
            <a:endParaRPr lang="en-US" sz="2000" smtClean="0"/>
          </a:p>
        </p:txBody>
      </p:sp>
      <p:graphicFrame>
        <p:nvGraphicFramePr>
          <p:cNvPr id="1913858" name="Object 2"/>
          <p:cNvGraphicFramePr>
            <a:graphicFrameLocks noChangeAspect="1"/>
          </p:cNvGraphicFramePr>
          <p:nvPr/>
        </p:nvGraphicFramePr>
        <p:xfrm>
          <a:off x="250825" y="1125538"/>
          <a:ext cx="5938838" cy="2397125"/>
        </p:xfrm>
        <a:graphic>
          <a:graphicData uri="http://schemas.openxmlformats.org/presentationml/2006/ole">
            <mc:AlternateContent xmlns:mc="http://schemas.openxmlformats.org/markup-compatibility/2006">
              <mc:Choice xmlns:v="urn:schemas-microsoft-com:vml" Requires="v">
                <p:oleObj spid="_x0000_s128006" name="CS ChemDraw Drawing" r:id="rId4" imgW="4749800" imgH="1917700" progId="ChemDraw.Document.4.5">
                  <p:embed/>
                </p:oleObj>
              </mc:Choice>
              <mc:Fallback>
                <p:oleObj name="CS ChemDraw Drawing" r:id="rId4" imgW="4749800" imgH="191770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125538"/>
                        <a:ext cx="5938838"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004" name="Rectangle 3"/>
          <p:cNvSpPr>
            <a:spLocks noChangeArrowheads="1"/>
          </p:cNvSpPr>
          <p:nvPr/>
        </p:nvSpPr>
        <p:spPr bwMode="auto">
          <a:xfrm>
            <a:off x="234950" y="188913"/>
            <a:ext cx="86375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None/>
            </a:pPr>
            <a:r>
              <a:rPr lang="en-CA" u="sng"/>
              <a:t>Examples</a:t>
            </a:r>
            <a:r>
              <a:rPr lang="en-CA"/>
              <a:t> (only major product(s) shown):</a:t>
            </a:r>
          </a:p>
        </p:txBody>
      </p:sp>
      <p:graphicFrame>
        <p:nvGraphicFramePr>
          <p:cNvPr id="1913860" name="Object 4"/>
          <p:cNvGraphicFramePr>
            <a:graphicFrameLocks noChangeAspect="1"/>
          </p:cNvGraphicFramePr>
          <p:nvPr/>
        </p:nvGraphicFramePr>
        <p:xfrm>
          <a:off x="244475" y="4149725"/>
          <a:ext cx="8655050" cy="2328863"/>
        </p:xfrm>
        <a:graphic>
          <a:graphicData uri="http://schemas.openxmlformats.org/presentationml/2006/ole">
            <mc:AlternateContent xmlns:mc="http://schemas.openxmlformats.org/markup-compatibility/2006">
              <mc:Choice xmlns:v="urn:schemas-microsoft-com:vml" Requires="v">
                <p:oleObj spid="_x0000_s128007" name="CS ChemDraw Drawing" r:id="rId6" imgW="6921500" imgH="1861820" progId="ChemDraw.Document.4.5">
                  <p:embed/>
                </p:oleObj>
              </mc:Choice>
              <mc:Fallback>
                <p:oleObj name="CS ChemDraw Drawing" r:id="rId6" imgW="6921500" imgH="1861820" progId="ChemDraw.Document.4.5">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475" y="4149725"/>
                        <a:ext cx="865505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138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13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8DDB4252-81F3-4B8C-987A-FAA58394C72F}" type="slidenum">
              <a:rPr lang="en-US" sz="2000" smtClean="0"/>
              <a:pPr eaLnBrk="1" hangingPunct="1"/>
              <a:t>124</a:t>
            </a:fld>
            <a:endParaRPr lang="en-US" sz="2000" smtClean="0"/>
          </a:p>
        </p:txBody>
      </p:sp>
      <p:sp>
        <p:nvSpPr>
          <p:cNvPr id="129027" name="Rectangle 2"/>
          <p:cNvSpPr>
            <a:spLocks noChangeArrowheads="1"/>
          </p:cNvSpPr>
          <p:nvPr/>
        </p:nvSpPr>
        <p:spPr bwMode="auto">
          <a:xfrm>
            <a:off x="250825" y="873125"/>
            <a:ext cx="86423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Substitution does not occur to an appreciable extent between </a:t>
            </a:r>
            <a:r>
              <a:rPr lang="en-US" altLang="zh-TW" i="1">
                <a:ea typeface="PMingLiU" pitchFamily="18" charset="-120"/>
              </a:rPr>
              <a:t>meta-</a:t>
            </a:r>
            <a:r>
              <a:rPr lang="en-US" altLang="zh-TW">
                <a:ea typeface="PMingLiU" pitchFamily="18" charset="-120"/>
              </a:rPr>
              <a:t> substituents if another position is open.</a:t>
            </a:r>
          </a:p>
        </p:txBody>
      </p:sp>
      <p:graphicFrame>
        <p:nvGraphicFramePr>
          <p:cNvPr id="1915907" name="Object 3"/>
          <p:cNvGraphicFramePr>
            <a:graphicFrameLocks noChangeAspect="1"/>
          </p:cNvGraphicFramePr>
          <p:nvPr/>
        </p:nvGraphicFramePr>
        <p:xfrm>
          <a:off x="107950" y="2960688"/>
          <a:ext cx="6907213" cy="2833687"/>
        </p:xfrm>
        <a:graphic>
          <a:graphicData uri="http://schemas.openxmlformats.org/presentationml/2006/ole">
            <mc:AlternateContent xmlns:mc="http://schemas.openxmlformats.org/markup-compatibility/2006">
              <mc:Choice xmlns:v="urn:schemas-microsoft-com:vml" Requires="v">
                <p:oleObj spid="_x0000_s129032" name="CS ChemDraw Drawing" r:id="rId4" imgW="5532120" imgH="2275840" progId="ChemDraw.Document.4.5">
                  <p:embed/>
                </p:oleObj>
              </mc:Choice>
              <mc:Fallback>
                <p:oleObj name="CS ChemDraw Drawing" r:id="rId4" imgW="5532120" imgH="227584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960688"/>
                        <a:ext cx="6907213" cy="283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15908" name="Line 4"/>
          <p:cNvSpPr>
            <a:spLocks noChangeShapeType="1"/>
          </p:cNvSpPr>
          <p:nvPr/>
        </p:nvSpPr>
        <p:spPr bwMode="auto">
          <a:xfrm flipH="1">
            <a:off x="1187450" y="3033713"/>
            <a:ext cx="828675" cy="712787"/>
          </a:xfrm>
          <a:prstGeom prst="line">
            <a:avLst/>
          </a:prstGeom>
          <a:noFill/>
          <a:ln w="38100" cap="sq">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15909" name="Text Box 5"/>
          <p:cNvSpPr txBox="1">
            <a:spLocks noChangeArrowheads="1"/>
          </p:cNvSpPr>
          <p:nvPr/>
        </p:nvSpPr>
        <p:spPr bwMode="auto">
          <a:xfrm>
            <a:off x="1368425" y="3033713"/>
            <a:ext cx="4968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b="1">
                <a:solidFill>
                  <a:srgbClr val="FF0000"/>
                </a:solidFill>
              </a:rPr>
              <a:t>X</a:t>
            </a:r>
          </a:p>
        </p:txBody>
      </p:sp>
      <p:graphicFrame>
        <p:nvGraphicFramePr>
          <p:cNvPr id="1915910" name="Object 6"/>
          <p:cNvGraphicFramePr>
            <a:graphicFrameLocks noChangeAspect="1"/>
          </p:cNvGraphicFramePr>
          <p:nvPr/>
        </p:nvGraphicFramePr>
        <p:xfrm>
          <a:off x="6810375" y="2963863"/>
          <a:ext cx="2298700" cy="2827337"/>
        </p:xfrm>
        <a:graphic>
          <a:graphicData uri="http://schemas.openxmlformats.org/presentationml/2006/ole">
            <mc:AlternateContent xmlns:mc="http://schemas.openxmlformats.org/markup-compatibility/2006">
              <mc:Choice xmlns:v="urn:schemas-microsoft-com:vml" Requires="v">
                <p:oleObj spid="_x0000_s129033" name="CS ChemDraw Drawing" r:id="rId6" imgW="1841500" imgH="2270760" progId="ChemDraw.Document.4.5">
                  <p:embed/>
                </p:oleObj>
              </mc:Choice>
              <mc:Fallback>
                <p:oleObj name="CS ChemDraw Drawing" r:id="rId6" imgW="1841500" imgH="2270760" progId="ChemDraw.Document.4.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0375" y="2963863"/>
                        <a:ext cx="2298700" cy="282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159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59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1590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15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08" grpId="0" animBg="1"/>
      <p:bldP spid="1915909"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E939D17E-8DA2-47FB-8F13-32274D37BE73}" type="slidenum">
              <a:rPr lang="en-US" sz="2000" smtClean="0"/>
              <a:pPr eaLnBrk="1" hangingPunct="1"/>
              <a:t>125</a:t>
            </a:fld>
            <a:endParaRPr lang="en-US" sz="2000" smtClean="0"/>
          </a:p>
        </p:txBody>
      </p:sp>
      <p:graphicFrame>
        <p:nvGraphicFramePr>
          <p:cNvPr id="130051" name="Object 2"/>
          <p:cNvGraphicFramePr>
            <a:graphicFrameLocks noChangeAspect="1"/>
          </p:cNvGraphicFramePr>
          <p:nvPr/>
        </p:nvGraphicFramePr>
        <p:xfrm>
          <a:off x="449263" y="673100"/>
          <a:ext cx="8245475" cy="5510213"/>
        </p:xfrm>
        <a:graphic>
          <a:graphicData uri="http://schemas.openxmlformats.org/presentationml/2006/ole">
            <mc:AlternateContent xmlns:mc="http://schemas.openxmlformats.org/markup-compatibility/2006">
              <mc:Choice xmlns:v="urn:schemas-microsoft-com:vml" Requires="v">
                <p:oleObj spid="_x0000_s130052" name="CS ChemDraw Drawing" r:id="rId4" imgW="6593840" imgH="4409440" progId="ChemDraw.Document.4.5">
                  <p:embed/>
                </p:oleObj>
              </mc:Choice>
              <mc:Fallback>
                <p:oleObj name="CS ChemDraw Drawing" r:id="rId4" imgW="6593840" imgH="440944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3" y="673100"/>
                        <a:ext cx="8245475" cy="551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EDB47B12-E638-422B-9B57-0C8BB527B81E}" type="slidenum">
              <a:rPr lang="en-US" sz="2000" smtClean="0"/>
              <a:pPr eaLnBrk="1" hangingPunct="1"/>
              <a:t>126</a:t>
            </a:fld>
            <a:endParaRPr lang="en-US" sz="2000" smtClean="0"/>
          </a:p>
        </p:txBody>
      </p:sp>
      <p:graphicFrame>
        <p:nvGraphicFramePr>
          <p:cNvPr id="131075" name="Object 2"/>
          <p:cNvGraphicFramePr>
            <a:graphicFrameLocks noChangeAspect="1"/>
          </p:cNvGraphicFramePr>
          <p:nvPr/>
        </p:nvGraphicFramePr>
        <p:xfrm>
          <a:off x="681038" y="1008063"/>
          <a:ext cx="7780337" cy="4840287"/>
        </p:xfrm>
        <a:graphic>
          <a:graphicData uri="http://schemas.openxmlformats.org/presentationml/2006/ole">
            <mc:AlternateContent xmlns:mc="http://schemas.openxmlformats.org/markup-compatibility/2006">
              <mc:Choice xmlns:v="urn:schemas-microsoft-com:vml" Requires="v">
                <p:oleObj spid="_x0000_s131076" name="CS ChemDraw Drawing" r:id="rId4" imgW="6223000" imgH="3873500" progId="ChemDraw.Document.4.5">
                  <p:embed/>
                </p:oleObj>
              </mc:Choice>
              <mc:Fallback>
                <p:oleObj name="CS ChemDraw Drawing" r:id="rId4" imgW="6223000" imgH="387350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1008063"/>
                        <a:ext cx="7780337" cy="48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DA5C36D5-1EE2-4122-A162-B2A6E3B186EF}" type="slidenum">
              <a:rPr lang="en-US" sz="2000" smtClean="0"/>
              <a:pPr eaLnBrk="1" hangingPunct="1"/>
              <a:t>127</a:t>
            </a:fld>
            <a:endParaRPr lang="en-US" sz="2000" smtClean="0"/>
          </a:p>
        </p:txBody>
      </p:sp>
      <p:graphicFrame>
        <p:nvGraphicFramePr>
          <p:cNvPr id="132099" name="Object 2"/>
          <p:cNvGraphicFramePr>
            <a:graphicFrameLocks noChangeAspect="1"/>
          </p:cNvGraphicFramePr>
          <p:nvPr/>
        </p:nvGraphicFramePr>
        <p:xfrm>
          <a:off x="773113" y="1063625"/>
          <a:ext cx="7596187" cy="4729163"/>
        </p:xfrm>
        <a:graphic>
          <a:graphicData uri="http://schemas.openxmlformats.org/presentationml/2006/ole">
            <mc:AlternateContent xmlns:mc="http://schemas.openxmlformats.org/markup-compatibility/2006">
              <mc:Choice xmlns:v="urn:schemas-microsoft-com:vml" Requires="v">
                <p:oleObj spid="_x0000_s132100" name="CS ChemDraw Drawing" r:id="rId4" imgW="6075680" imgH="3784600" progId="ChemDraw.Document.4.5">
                  <p:embed/>
                </p:oleObj>
              </mc:Choice>
              <mc:Fallback>
                <p:oleObj name="CS ChemDraw Drawing" r:id="rId4" imgW="6075680" imgH="378460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3" y="1063625"/>
                        <a:ext cx="7596187" cy="472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BCA7FA22-1EB1-40CE-922E-A17A7D403875}" type="slidenum">
              <a:rPr lang="en-US" sz="2000" smtClean="0"/>
              <a:pPr eaLnBrk="1" hangingPunct="1"/>
              <a:t>128</a:t>
            </a:fld>
            <a:endParaRPr lang="en-US" sz="2000" smtClean="0"/>
          </a:p>
        </p:txBody>
      </p:sp>
      <p:sp>
        <p:nvSpPr>
          <p:cNvPr id="133123" name="Rectangle 2"/>
          <p:cNvSpPr>
            <a:spLocks noChangeArrowheads="1"/>
          </p:cNvSpPr>
          <p:nvPr/>
        </p:nvSpPr>
        <p:spPr bwMode="auto">
          <a:xfrm>
            <a:off x="250825" y="188913"/>
            <a:ext cx="8642350" cy="1152525"/>
          </a:xfrm>
          <a:prstGeom prst="rect">
            <a:avLst/>
          </a:prstGeom>
          <a:solidFill>
            <a:srgbClr val="C0C0C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lstStyle/>
          <a:p>
            <a:pPr marL="914400" indent="-914400">
              <a:buFont typeface="Webdings" pitchFamily="18" charset="2"/>
              <a:buAutoNum type="arabicPeriod" startAt="15"/>
            </a:pPr>
            <a:r>
              <a:rPr lang="en-CA" sz="3200" b="1">
                <a:solidFill>
                  <a:schemeClr val="tx2"/>
                </a:solidFill>
                <a:sym typeface="Webdings" pitchFamily="18" charset="2"/>
              </a:rPr>
              <a:t>Allylic and Benzylic Halides in</a:t>
            </a:r>
            <a:br>
              <a:rPr lang="en-CA" sz="3200" b="1">
                <a:solidFill>
                  <a:schemeClr val="tx2"/>
                </a:solidFill>
                <a:sym typeface="Webdings" pitchFamily="18" charset="2"/>
              </a:rPr>
            </a:br>
            <a:r>
              <a:rPr lang="en-CA" sz="3200" b="1">
                <a:solidFill>
                  <a:schemeClr val="tx2"/>
                </a:solidFill>
                <a:sym typeface="Webdings" pitchFamily="18" charset="2"/>
              </a:rPr>
              <a:t>Nucleophilic Substitution Reactions</a:t>
            </a:r>
            <a:endParaRPr lang="en-US" sz="3200" b="1">
              <a:solidFill>
                <a:schemeClr val="tx2"/>
              </a:solidFill>
              <a:sym typeface="Webdings" pitchFamily="18" charset="2"/>
            </a:endParaRPr>
          </a:p>
        </p:txBody>
      </p:sp>
      <p:graphicFrame>
        <p:nvGraphicFramePr>
          <p:cNvPr id="1924099" name="Object 3"/>
          <p:cNvGraphicFramePr>
            <a:graphicFrameLocks noChangeAspect="1"/>
          </p:cNvGraphicFramePr>
          <p:nvPr/>
        </p:nvGraphicFramePr>
        <p:xfrm>
          <a:off x="309563" y="1341438"/>
          <a:ext cx="8524875" cy="5162550"/>
        </p:xfrm>
        <a:graphic>
          <a:graphicData uri="http://schemas.openxmlformats.org/presentationml/2006/ole">
            <mc:AlternateContent xmlns:mc="http://schemas.openxmlformats.org/markup-compatibility/2006">
              <mc:Choice xmlns:v="urn:schemas-microsoft-com:vml" Requires="v">
                <p:oleObj spid="_x0000_s133125" name="CS ChemDraw Drawing" r:id="rId4" imgW="5687060" imgH="3439160" progId="ChemDraw.Document.4.5">
                  <p:embed/>
                </p:oleObj>
              </mc:Choice>
              <mc:Fallback>
                <p:oleObj name="CS ChemDraw Drawing" r:id="rId4" imgW="5687060" imgH="343916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1341438"/>
                        <a:ext cx="8524875"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2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D42FAF20-DE1F-4D45-8FC5-50B0D6675560}" type="slidenum">
              <a:rPr lang="en-US" sz="2000" smtClean="0"/>
              <a:pPr eaLnBrk="1" hangingPunct="1"/>
              <a:t>129</a:t>
            </a:fld>
            <a:endParaRPr lang="en-US" sz="2000" smtClean="0"/>
          </a:p>
        </p:txBody>
      </p:sp>
      <p:graphicFrame>
        <p:nvGraphicFramePr>
          <p:cNvPr id="1926148" name="Object 4"/>
          <p:cNvGraphicFramePr>
            <a:graphicFrameLocks noChangeAspect="1"/>
          </p:cNvGraphicFramePr>
          <p:nvPr/>
        </p:nvGraphicFramePr>
        <p:xfrm>
          <a:off x="1685925" y="2640013"/>
          <a:ext cx="5772150" cy="788987"/>
        </p:xfrm>
        <a:graphic>
          <a:graphicData uri="http://schemas.openxmlformats.org/presentationml/2006/ole">
            <mc:AlternateContent xmlns:mc="http://schemas.openxmlformats.org/markup-compatibility/2006">
              <mc:Choice xmlns:v="urn:schemas-microsoft-com:vml" Requires="v">
                <p:oleObj spid="_x0000_s134151" name="CS ChemDraw Drawing" r:id="rId4" imgW="4610100" imgH="629920" progId="ChemDraw.Document.4.5">
                  <p:embed/>
                </p:oleObj>
              </mc:Choice>
              <mc:Fallback>
                <p:oleObj name="CS ChemDraw Drawing" r:id="rId4" imgW="4610100" imgH="62992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5925" y="2640013"/>
                        <a:ext cx="5772150"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148" name="Rectangle 6"/>
          <p:cNvSpPr>
            <a:spLocks noChangeArrowheads="1"/>
          </p:cNvSpPr>
          <p:nvPr/>
        </p:nvSpPr>
        <p:spPr bwMode="auto">
          <a:xfrm>
            <a:off x="230188" y="188913"/>
            <a:ext cx="86423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A Summary of Alkyl, Allylic, &amp; Benzylic Halides in S</a:t>
            </a:r>
            <a:r>
              <a:rPr lang="en-CA" baseline="-25000"/>
              <a:t>N</a:t>
            </a:r>
            <a:r>
              <a:rPr lang="en-CA"/>
              <a:t> Reactions:</a:t>
            </a:r>
          </a:p>
          <a:p>
            <a:pPr marL="1138238" lvl="1" indent="-446088">
              <a:spcBef>
                <a:spcPct val="5000"/>
              </a:spcBef>
              <a:buClr>
                <a:schemeClr val="accent2"/>
              </a:buClr>
              <a:buFont typeface="Tahoma" pitchFamily="34" charset="0"/>
              <a:buChar char="●"/>
            </a:pPr>
            <a:r>
              <a:rPr lang="en-CA"/>
              <a:t>These halides give mainly S</a:t>
            </a:r>
            <a:r>
              <a:rPr lang="en-CA" baseline="-25000"/>
              <a:t>N</a:t>
            </a:r>
            <a:r>
              <a:rPr lang="en-CA"/>
              <a:t>2 reactions.</a:t>
            </a:r>
            <a:endParaRPr lang="en-US" altLang="zh-TW">
              <a:ea typeface="PMingLiU" pitchFamily="18" charset="-120"/>
            </a:endParaRPr>
          </a:p>
        </p:txBody>
      </p:sp>
      <p:sp>
        <p:nvSpPr>
          <p:cNvPr id="1926151" name="Rectangle 7"/>
          <p:cNvSpPr>
            <a:spLocks noChangeArrowheads="1"/>
          </p:cNvSpPr>
          <p:nvPr/>
        </p:nvSpPr>
        <p:spPr bwMode="auto">
          <a:xfrm>
            <a:off x="250825" y="3644900"/>
            <a:ext cx="864235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CA"/>
              <a:t>These halides </a:t>
            </a:r>
            <a:r>
              <a:rPr lang="en-CA" altLang="zh-TW">
                <a:ea typeface="PMingLiU" pitchFamily="18" charset="-120"/>
              </a:rPr>
              <a:t>may give either S</a:t>
            </a:r>
            <a:r>
              <a:rPr lang="en-CA" altLang="zh-TW" baseline="-25000">
                <a:ea typeface="PMingLiU" pitchFamily="18" charset="-120"/>
              </a:rPr>
              <a:t>N</a:t>
            </a:r>
            <a:r>
              <a:rPr lang="en-CA" altLang="zh-TW">
                <a:ea typeface="PMingLiU" pitchFamily="18" charset="-120"/>
              </a:rPr>
              <a:t>1 or S</a:t>
            </a:r>
            <a:r>
              <a:rPr lang="en-CA" altLang="zh-TW" baseline="-25000">
                <a:ea typeface="PMingLiU" pitchFamily="18" charset="-120"/>
              </a:rPr>
              <a:t>N</a:t>
            </a:r>
            <a:r>
              <a:rPr lang="en-CA" altLang="zh-TW">
                <a:ea typeface="PMingLiU" pitchFamily="18" charset="-120"/>
              </a:rPr>
              <a:t>2 reactions.</a:t>
            </a:r>
            <a:endParaRPr lang="en-US" altLang="zh-TW">
              <a:ea typeface="PMingLiU" pitchFamily="18" charset="-120"/>
            </a:endParaRPr>
          </a:p>
        </p:txBody>
      </p:sp>
      <p:graphicFrame>
        <p:nvGraphicFramePr>
          <p:cNvPr id="1926152" name="Object 8"/>
          <p:cNvGraphicFramePr>
            <a:graphicFrameLocks noChangeAspect="1"/>
          </p:cNvGraphicFramePr>
          <p:nvPr/>
        </p:nvGraphicFramePr>
        <p:xfrm>
          <a:off x="333375" y="4770438"/>
          <a:ext cx="8477250" cy="1673225"/>
        </p:xfrm>
        <a:graphic>
          <a:graphicData uri="http://schemas.openxmlformats.org/presentationml/2006/ole">
            <mc:AlternateContent xmlns:mc="http://schemas.openxmlformats.org/markup-compatibility/2006">
              <mc:Choice xmlns:v="urn:schemas-microsoft-com:vml" Requires="v">
                <p:oleObj spid="_x0000_s134152" name="CS ChemDraw Drawing" r:id="rId6" imgW="6761480" imgH="1336040" progId="ChemDraw.Document.4.5">
                  <p:embed/>
                </p:oleObj>
              </mc:Choice>
              <mc:Fallback>
                <p:oleObj name="CS ChemDraw Drawing" r:id="rId6" imgW="6761480" imgH="1336040" progId="ChemDraw.Document.4.5">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375" y="4770438"/>
                        <a:ext cx="8477250"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26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61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2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221BF591-0AB8-4690-8D7E-830DA0654F96}" type="slidenum">
              <a:rPr lang="en-US" sz="2000" smtClean="0"/>
              <a:pPr eaLnBrk="1" hangingPunct="1"/>
              <a:t>13</a:t>
            </a:fld>
            <a:endParaRPr lang="en-US" sz="2000" smtClean="0"/>
          </a:p>
        </p:txBody>
      </p:sp>
      <p:sp>
        <p:nvSpPr>
          <p:cNvPr id="15363" name="Rectangle 3"/>
          <p:cNvSpPr>
            <a:spLocks noChangeArrowheads="1"/>
          </p:cNvSpPr>
          <p:nvPr/>
        </p:nvSpPr>
        <p:spPr bwMode="auto">
          <a:xfrm>
            <a:off x="250825" y="188913"/>
            <a:ext cx="86375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 (Cont’d):</a:t>
            </a:r>
            <a:endParaRPr lang="en-CA"/>
          </a:p>
        </p:txBody>
      </p:sp>
      <p:graphicFrame>
        <p:nvGraphicFramePr>
          <p:cNvPr id="1684488" name="Object 8"/>
          <p:cNvGraphicFramePr>
            <a:graphicFrameLocks noChangeAspect="1"/>
          </p:cNvGraphicFramePr>
          <p:nvPr/>
        </p:nvGraphicFramePr>
        <p:xfrm>
          <a:off x="250825" y="2384425"/>
          <a:ext cx="4378325" cy="1731963"/>
        </p:xfrm>
        <a:graphic>
          <a:graphicData uri="http://schemas.openxmlformats.org/presentationml/2006/ole">
            <mc:AlternateContent xmlns:mc="http://schemas.openxmlformats.org/markup-compatibility/2006">
              <mc:Choice xmlns:v="urn:schemas-microsoft-com:vml" Requires="v">
                <p:oleObj spid="_x0000_s15368" name="CS ChemDraw Drawing" r:id="rId4" imgW="2921000" imgH="1155700" progId="ChemDraw.Document.4.5">
                  <p:embed/>
                </p:oleObj>
              </mc:Choice>
              <mc:Fallback>
                <p:oleObj name="CS ChemDraw Drawing" r:id="rId4" imgW="2921000" imgH="1155700" progId="ChemDraw.Document.4.5">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384425"/>
                        <a:ext cx="4378325"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84489" name="Freeform 9"/>
          <p:cNvSpPr>
            <a:spLocks/>
          </p:cNvSpPr>
          <p:nvPr/>
        </p:nvSpPr>
        <p:spPr bwMode="auto">
          <a:xfrm>
            <a:off x="2065338" y="2114550"/>
            <a:ext cx="1476375" cy="906463"/>
          </a:xfrm>
          <a:custGeom>
            <a:avLst/>
            <a:gdLst>
              <a:gd name="T0" fmla="*/ 2147483647 w 930"/>
              <a:gd name="T1" fmla="*/ 1028224317 h 571"/>
              <a:gd name="T2" fmla="*/ 1859875313 w 930"/>
              <a:gd name="T3" fmla="*/ 68045050 h 571"/>
              <a:gd name="T4" fmla="*/ 0 w 930"/>
              <a:gd name="T5" fmla="*/ 1439010806 h 571"/>
              <a:gd name="T6" fmla="*/ 0 60000 65536"/>
              <a:gd name="T7" fmla="*/ 0 60000 65536"/>
              <a:gd name="T8" fmla="*/ 0 60000 65536"/>
              <a:gd name="T9" fmla="*/ 0 w 930"/>
              <a:gd name="T10" fmla="*/ 0 h 571"/>
              <a:gd name="T11" fmla="*/ 930 w 930"/>
              <a:gd name="T12" fmla="*/ 571 h 571"/>
            </a:gdLst>
            <a:ahLst/>
            <a:cxnLst>
              <a:cxn ang="T6">
                <a:pos x="T0" y="T1"/>
              </a:cxn>
              <a:cxn ang="T7">
                <a:pos x="T2" y="T3"/>
              </a:cxn>
              <a:cxn ang="T8">
                <a:pos x="T4" y="T5"/>
              </a:cxn>
            </a:cxnLst>
            <a:rect l="T9" t="T10" r="T11" b="T12"/>
            <a:pathLst>
              <a:path w="930" h="571">
                <a:moveTo>
                  <a:pt x="930" y="408"/>
                </a:moveTo>
                <a:cubicBezTo>
                  <a:pt x="898" y="345"/>
                  <a:pt x="893" y="0"/>
                  <a:pt x="738" y="27"/>
                </a:cubicBezTo>
                <a:cubicBezTo>
                  <a:pt x="583" y="54"/>
                  <a:pt x="154" y="458"/>
                  <a:pt x="0" y="571"/>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4490" name="Freeform 10"/>
          <p:cNvSpPr>
            <a:spLocks/>
          </p:cNvSpPr>
          <p:nvPr/>
        </p:nvSpPr>
        <p:spPr bwMode="auto">
          <a:xfrm>
            <a:off x="1511300" y="3251200"/>
            <a:ext cx="403225" cy="285750"/>
          </a:xfrm>
          <a:custGeom>
            <a:avLst/>
            <a:gdLst>
              <a:gd name="T0" fmla="*/ 211693125 w 254"/>
              <a:gd name="T1" fmla="*/ 0 h 180"/>
              <a:gd name="T2" fmla="*/ 604837500 w 254"/>
              <a:gd name="T3" fmla="*/ 390625013 h 180"/>
              <a:gd name="T4" fmla="*/ 0 w 254"/>
              <a:gd name="T5" fmla="*/ 375504075 h 180"/>
              <a:gd name="T6" fmla="*/ 0 60000 65536"/>
              <a:gd name="T7" fmla="*/ 0 60000 65536"/>
              <a:gd name="T8" fmla="*/ 0 60000 65536"/>
              <a:gd name="T9" fmla="*/ 0 w 254"/>
              <a:gd name="T10" fmla="*/ 0 h 180"/>
              <a:gd name="T11" fmla="*/ 254 w 254"/>
              <a:gd name="T12" fmla="*/ 180 h 180"/>
            </a:gdLst>
            <a:ahLst/>
            <a:cxnLst>
              <a:cxn ang="T6">
                <a:pos x="T0" y="T1"/>
              </a:cxn>
              <a:cxn ang="T7">
                <a:pos x="T2" y="T3"/>
              </a:cxn>
              <a:cxn ang="T8">
                <a:pos x="T4" y="T5"/>
              </a:cxn>
            </a:cxnLst>
            <a:rect l="T9" t="T10" r="T11" b="T12"/>
            <a:pathLst>
              <a:path w="254" h="180">
                <a:moveTo>
                  <a:pt x="84" y="0"/>
                </a:moveTo>
                <a:cubicBezTo>
                  <a:pt x="110" y="27"/>
                  <a:pt x="254" y="130"/>
                  <a:pt x="240" y="155"/>
                </a:cubicBezTo>
                <a:cubicBezTo>
                  <a:pt x="226" y="180"/>
                  <a:pt x="50" y="150"/>
                  <a:pt x="0" y="149"/>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684491" name="Object 11"/>
          <p:cNvGraphicFramePr>
            <a:graphicFrameLocks noChangeAspect="1"/>
          </p:cNvGraphicFramePr>
          <p:nvPr/>
        </p:nvGraphicFramePr>
        <p:xfrm>
          <a:off x="2649538" y="2636838"/>
          <a:ext cx="5810250" cy="1838325"/>
        </p:xfrm>
        <a:graphic>
          <a:graphicData uri="http://schemas.openxmlformats.org/presentationml/2006/ole">
            <mc:AlternateContent xmlns:mc="http://schemas.openxmlformats.org/markup-compatibility/2006">
              <mc:Choice xmlns:v="urn:schemas-microsoft-com:vml" Requires="v">
                <p:oleObj spid="_x0000_s15369" name="CS ChemDraw Drawing" r:id="rId6" imgW="3876040" imgH="1226820" progId="ChemDraw.Document.4.5">
                  <p:embed/>
                </p:oleObj>
              </mc:Choice>
              <mc:Fallback>
                <p:oleObj name="CS ChemDraw Drawing" r:id="rId6" imgW="3876040" imgH="1226820" progId="ChemDraw.Document.4.5">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9538" y="2636838"/>
                        <a:ext cx="581025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844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684489"/>
                                        </p:tgtEl>
                                        <p:attrNameLst>
                                          <p:attrName>style.visibility</p:attrName>
                                        </p:attrNameLst>
                                      </p:cBhvr>
                                      <p:to>
                                        <p:strVal val="visible"/>
                                      </p:to>
                                    </p:set>
                                    <p:animEffect transition="in" filter="wipe(right)">
                                      <p:cBhvr>
                                        <p:cTn id="11" dur="500"/>
                                        <p:tgtEl>
                                          <p:spTgt spid="1684489"/>
                                        </p:tgtEl>
                                      </p:cBhvr>
                                    </p:animEffect>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684490"/>
                                        </p:tgtEl>
                                        <p:attrNameLst>
                                          <p:attrName>style.visibility</p:attrName>
                                        </p:attrNameLst>
                                      </p:cBhvr>
                                      <p:to>
                                        <p:strVal val="visible"/>
                                      </p:to>
                                    </p:set>
                                    <p:animEffect transition="in" filter="wipe(up)">
                                      <p:cBhvr>
                                        <p:cTn id="15" dur="500"/>
                                        <p:tgtEl>
                                          <p:spTgt spid="168449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684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4489" grpId="0" animBg="1"/>
      <p:bldP spid="168449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17D45640-9D9A-4217-BBFB-3E63A67C07C8}" type="slidenum">
              <a:rPr lang="en-US" sz="2000" smtClean="0"/>
              <a:pPr eaLnBrk="1" hangingPunct="1"/>
              <a:t>130</a:t>
            </a:fld>
            <a:endParaRPr lang="en-US" sz="2000" smtClean="0"/>
          </a:p>
        </p:txBody>
      </p:sp>
      <p:sp>
        <p:nvSpPr>
          <p:cNvPr id="135171" name="Rectangle 3"/>
          <p:cNvSpPr>
            <a:spLocks noChangeArrowheads="1"/>
          </p:cNvSpPr>
          <p:nvPr/>
        </p:nvSpPr>
        <p:spPr bwMode="auto">
          <a:xfrm>
            <a:off x="230188" y="188913"/>
            <a:ext cx="86423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A Summary of Alkyl, Allylic, &amp; Benzylic Halides in S</a:t>
            </a:r>
            <a:r>
              <a:rPr lang="en-CA" baseline="-25000"/>
              <a:t>N</a:t>
            </a:r>
            <a:r>
              <a:rPr lang="en-CA"/>
              <a:t> Reactions:</a:t>
            </a:r>
          </a:p>
          <a:p>
            <a:pPr marL="1138238" lvl="1" indent="-446088">
              <a:spcBef>
                <a:spcPct val="5000"/>
              </a:spcBef>
              <a:buClr>
                <a:schemeClr val="accent2"/>
              </a:buClr>
              <a:buFont typeface="Tahoma" pitchFamily="34" charset="0"/>
              <a:buChar char="●"/>
            </a:pPr>
            <a:r>
              <a:rPr lang="en-CA" altLang="zh-TW">
                <a:ea typeface="PMingLiU" pitchFamily="18" charset="-120"/>
              </a:rPr>
              <a:t>These halides give mainly S</a:t>
            </a:r>
            <a:r>
              <a:rPr lang="en-CA" altLang="zh-TW" baseline="-25000">
                <a:ea typeface="PMingLiU" pitchFamily="18" charset="-120"/>
              </a:rPr>
              <a:t>N</a:t>
            </a:r>
            <a:r>
              <a:rPr lang="en-CA" altLang="zh-TW">
                <a:ea typeface="PMingLiU" pitchFamily="18" charset="-120"/>
              </a:rPr>
              <a:t>1 reactions.</a:t>
            </a:r>
            <a:endParaRPr lang="en-US" altLang="zh-TW">
              <a:ea typeface="PMingLiU" pitchFamily="18" charset="-120"/>
            </a:endParaRPr>
          </a:p>
        </p:txBody>
      </p:sp>
      <p:graphicFrame>
        <p:nvGraphicFramePr>
          <p:cNvPr id="1928197" name="Object 5"/>
          <p:cNvGraphicFramePr>
            <a:graphicFrameLocks noChangeAspect="1"/>
          </p:cNvGraphicFramePr>
          <p:nvPr/>
        </p:nvGraphicFramePr>
        <p:xfrm>
          <a:off x="839788" y="2889250"/>
          <a:ext cx="7464425" cy="2033588"/>
        </p:xfrm>
        <a:graphic>
          <a:graphicData uri="http://schemas.openxmlformats.org/presentationml/2006/ole">
            <mc:AlternateContent xmlns:mc="http://schemas.openxmlformats.org/markup-compatibility/2006">
              <mc:Choice xmlns:v="urn:schemas-microsoft-com:vml" Requires="v">
                <p:oleObj spid="_x0000_s135173" name="CS ChemDraw Drawing" r:id="rId4" imgW="4963160" imgH="1353820" progId="ChemDraw.Document.4.5">
                  <p:embed/>
                </p:oleObj>
              </mc:Choice>
              <mc:Fallback>
                <p:oleObj name="CS ChemDraw Drawing" r:id="rId4" imgW="4963160" imgH="1353820" progId="ChemDraw.Document.4.5">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788" y="2889250"/>
                        <a:ext cx="7464425" cy="203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2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6C93E7E9-CADC-45B5-9119-797571A19BDE}" type="slidenum">
              <a:rPr lang="en-US" sz="2000" smtClean="0"/>
              <a:pPr eaLnBrk="1" hangingPunct="1"/>
              <a:t>131</a:t>
            </a:fld>
            <a:endParaRPr lang="en-US" sz="2000" smtClean="0"/>
          </a:p>
        </p:txBody>
      </p:sp>
      <p:sp>
        <p:nvSpPr>
          <p:cNvPr id="136195" name="Rectangle 2"/>
          <p:cNvSpPr>
            <a:spLocks noChangeArrowheads="1"/>
          </p:cNvSpPr>
          <p:nvPr/>
        </p:nvSpPr>
        <p:spPr bwMode="auto">
          <a:xfrm>
            <a:off x="250825" y="188913"/>
            <a:ext cx="8642350" cy="1368425"/>
          </a:xfrm>
          <a:prstGeom prst="rect">
            <a:avLst/>
          </a:prstGeom>
          <a:solidFill>
            <a:srgbClr val="C0C0C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lstStyle/>
          <a:p>
            <a:pPr marL="914400" indent="-914400">
              <a:buFont typeface="Webdings" pitchFamily="18" charset="2"/>
              <a:buAutoNum type="arabicPeriod" startAt="16"/>
            </a:pPr>
            <a:r>
              <a:rPr lang="en-CA" sz="4000" b="1">
                <a:solidFill>
                  <a:schemeClr val="tx2"/>
                </a:solidFill>
                <a:sym typeface="Webdings" pitchFamily="18" charset="2"/>
              </a:rPr>
              <a:t>Reduction of Aromatic</a:t>
            </a:r>
            <a:br>
              <a:rPr lang="en-CA" sz="4000" b="1">
                <a:solidFill>
                  <a:schemeClr val="tx2"/>
                </a:solidFill>
                <a:sym typeface="Webdings" pitchFamily="18" charset="2"/>
              </a:rPr>
            </a:br>
            <a:r>
              <a:rPr lang="en-CA" sz="4000" b="1">
                <a:solidFill>
                  <a:schemeClr val="tx2"/>
                </a:solidFill>
                <a:sym typeface="Webdings" pitchFamily="18" charset="2"/>
              </a:rPr>
              <a:t>Compounds</a:t>
            </a:r>
            <a:endParaRPr lang="en-US" sz="4000" b="1">
              <a:solidFill>
                <a:schemeClr val="tx2"/>
              </a:solidFill>
              <a:sym typeface="Webdings" pitchFamily="18" charset="2"/>
            </a:endParaRPr>
          </a:p>
        </p:txBody>
      </p:sp>
      <p:graphicFrame>
        <p:nvGraphicFramePr>
          <p:cNvPr id="1930243" name="Object 3"/>
          <p:cNvGraphicFramePr>
            <a:graphicFrameLocks noChangeAspect="1"/>
          </p:cNvGraphicFramePr>
          <p:nvPr/>
        </p:nvGraphicFramePr>
        <p:xfrm>
          <a:off x="417513" y="2089150"/>
          <a:ext cx="8308975" cy="4340225"/>
        </p:xfrm>
        <a:graphic>
          <a:graphicData uri="http://schemas.openxmlformats.org/presentationml/2006/ole">
            <mc:AlternateContent xmlns:mc="http://schemas.openxmlformats.org/markup-compatibility/2006">
              <mc:Choice xmlns:v="urn:schemas-microsoft-com:vml" Requires="v">
                <p:oleObj spid="_x0000_s136197" name="CS ChemDraw Drawing" r:id="rId4" imgW="6649720" imgH="3467100" progId="ChemDraw.Document.4.5">
                  <p:embed/>
                </p:oleObj>
              </mc:Choice>
              <mc:Fallback>
                <p:oleObj name="CS ChemDraw Drawing" r:id="rId4" imgW="6649720" imgH="346710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 y="2089150"/>
                        <a:ext cx="8308975"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3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812F61D2-B99B-4AEB-A0DF-9C2D44E0DE3C}" type="slidenum">
              <a:rPr lang="en-US" sz="2000" smtClean="0"/>
              <a:pPr eaLnBrk="1" hangingPunct="1"/>
              <a:t>132</a:t>
            </a:fld>
            <a:endParaRPr lang="en-US" sz="2000" smtClean="0"/>
          </a:p>
        </p:txBody>
      </p:sp>
      <p:sp>
        <p:nvSpPr>
          <p:cNvPr id="1932290" name="Rectangle 2"/>
          <p:cNvSpPr>
            <a:spLocks noChangeArrowheads="1"/>
          </p:cNvSpPr>
          <p:nvPr/>
        </p:nvSpPr>
        <p:spPr bwMode="auto">
          <a:xfrm>
            <a:off x="234950" y="188913"/>
            <a:ext cx="8637588" cy="728662"/>
          </a:xfrm>
          <a:prstGeom prst="rect">
            <a:avLst/>
          </a:prstGeom>
          <a:noFill/>
          <a:ln w="9525">
            <a:noFill/>
            <a:miter lim="800000"/>
            <a:headEnd/>
            <a:tailEnd/>
          </a:ln>
          <a:effectLst/>
        </p:spPr>
        <p:txBody>
          <a:bodyPr wrap="none" lIns="36000" tIns="36000" rIns="36000" bIns="36000"/>
          <a:lstStyle/>
          <a:p>
            <a:pPr marL="911225" indent="-911225">
              <a:buFont typeface="Webdings" pitchFamily="18" charset="2"/>
              <a:buNone/>
              <a:defRPr/>
            </a:pPr>
            <a:r>
              <a:rPr lang="en-US" altLang="zh-TW" b="1" dirty="0">
                <a:solidFill>
                  <a:schemeClr val="tx2"/>
                </a:solidFill>
                <a:effectLst>
                  <a:outerShdw blurRad="38100" dist="38100" dir="2700000" algn="tl">
                    <a:srgbClr val="C0C0C0"/>
                  </a:outerShdw>
                </a:effectLst>
                <a:ea typeface="新細明體" pitchFamily="18" charset="-120"/>
                <a:sym typeface="Webdings" pitchFamily="18" charset="2"/>
              </a:rPr>
              <a:t>16A.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The Birch Reduction</a:t>
            </a:r>
            <a:endParaRPr lang="en-US" b="1" u="sng" dirty="0">
              <a:solidFill>
                <a:schemeClr val="tx2"/>
              </a:solidFill>
              <a:effectLst>
                <a:outerShdw blurRad="38100" dist="38100" dir="2700000" algn="tl">
                  <a:srgbClr val="C0C0C0"/>
                </a:outerShdw>
              </a:effectLst>
              <a:ea typeface="新細明體" pitchFamily="18" charset="-120"/>
              <a:sym typeface="Webdings" pitchFamily="18" charset="2"/>
            </a:endParaRPr>
          </a:p>
        </p:txBody>
      </p:sp>
      <p:graphicFrame>
        <p:nvGraphicFramePr>
          <p:cNvPr id="1932292" name="Object 4"/>
          <p:cNvGraphicFramePr>
            <a:graphicFrameLocks noChangeAspect="1"/>
          </p:cNvGraphicFramePr>
          <p:nvPr/>
        </p:nvGraphicFramePr>
        <p:xfrm>
          <a:off x="860425" y="1736725"/>
          <a:ext cx="7421563" cy="1922463"/>
        </p:xfrm>
        <a:graphic>
          <a:graphicData uri="http://schemas.openxmlformats.org/presentationml/2006/ole">
            <mc:AlternateContent xmlns:mc="http://schemas.openxmlformats.org/markup-compatibility/2006">
              <mc:Choice xmlns:v="urn:schemas-microsoft-com:vml" Requires="v">
                <p:oleObj spid="_x0000_s137221" name="CS ChemDraw Drawing" r:id="rId4" imgW="4945380" imgH="1277620" progId="ChemDraw.Document.4.5">
                  <p:embed/>
                </p:oleObj>
              </mc:Choice>
              <mc:Fallback>
                <p:oleObj name="CS ChemDraw Drawing" r:id="rId4" imgW="4945380" imgH="127762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25" y="1736725"/>
                        <a:ext cx="7421563"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3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0305B573-D121-4768-A59F-55FB1DC6A8EF}" type="slidenum">
              <a:rPr lang="en-US" sz="2000" smtClean="0"/>
              <a:pPr eaLnBrk="1" hangingPunct="1"/>
              <a:t>133</a:t>
            </a:fld>
            <a:endParaRPr lang="en-US" sz="2000" smtClean="0"/>
          </a:p>
        </p:txBody>
      </p:sp>
      <p:sp>
        <p:nvSpPr>
          <p:cNvPr id="138243" name="Rectangle 2"/>
          <p:cNvSpPr>
            <a:spLocks noChangeArrowheads="1"/>
          </p:cNvSpPr>
          <p:nvPr/>
        </p:nvSpPr>
        <p:spPr bwMode="auto">
          <a:xfrm>
            <a:off x="234950" y="188913"/>
            <a:ext cx="86375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 </a:t>
            </a:r>
          </a:p>
        </p:txBody>
      </p:sp>
      <p:graphicFrame>
        <p:nvGraphicFramePr>
          <p:cNvPr id="1934339" name="Object 3"/>
          <p:cNvGraphicFramePr>
            <a:graphicFrameLocks noChangeAspect="1"/>
          </p:cNvGraphicFramePr>
          <p:nvPr/>
        </p:nvGraphicFramePr>
        <p:xfrm>
          <a:off x="679450" y="877888"/>
          <a:ext cx="7783513" cy="5600700"/>
        </p:xfrm>
        <a:graphic>
          <a:graphicData uri="http://schemas.openxmlformats.org/presentationml/2006/ole">
            <mc:AlternateContent xmlns:mc="http://schemas.openxmlformats.org/markup-compatibility/2006">
              <mc:Choice xmlns:v="urn:schemas-microsoft-com:vml" Requires="v">
                <p:oleObj spid="_x0000_s138245" name="CS ChemDraw Drawing" r:id="rId4" imgW="7830820" imgH="5621020" progId="ChemDraw.Document.4.5">
                  <p:embed/>
                </p:oleObj>
              </mc:Choice>
              <mc:Fallback>
                <p:oleObj name="CS ChemDraw Drawing" r:id="rId4" imgW="7830820" imgH="562102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 y="877888"/>
                        <a:ext cx="7783513"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3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F8318186-5429-467A-A470-98789C383D4E}" type="slidenum">
              <a:rPr lang="en-US" sz="2000" smtClean="0"/>
              <a:pPr eaLnBrk="1" hangingPunct="1"/>
              <a:t>134</a:t>
            </a:fld>
            <a:endParaRPr lang="en-US" sz="2000" smtClean="0"/>
          </a:p>
        </p:txBody>
      </p:sp>
      <p:sp>
        <p:nvSpPr>
          <p:cNvPr id="139267" name="Rectangle 2"/>
          <p:cNvSpPr>
            <a:spLocks noChangeArrowheads="1"/>
          </p:cNvSpPr>
          <p:nvPr/>
        </p:nvSpPr>
        <p:spPr bwMode="auto">
          <a:xfrm>
            <a:off x="234950" y="188913"/>
            <a:ext cx="8637588"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Synthesis of 2-cyclohexenones:</a:t>
            </a:r>
          </a:p>
        </p:txBody>
      </p:sp>
      <p:graphicFrame>
        <p:nvGraphicFramePr>
          <p:cNvPr id="1936387" name="Object 3"/>
          <p:cNvGraphicFramePr>
            <a:graphicFrameLocks noChangeAspect="1"/>
          </p:cNvGraphicFramePr>
          <p:nvPr/>
        </p:nvGraphicFramePr>
        <p:xfrm>
          <a:off x="838200" y="1233488"/>
          <a:ext cx="7467600" cy="5005387"/>
        </p:xfrm>
        <a:graphic>
          <a:graphicData uri="http://schemas.openxmlformats.org/presentationml/2006/ole">
            <mc:AlternateContent xmlns:mc="http://schemas.openxmlformats.org/markup-compatibility/2006">
              <mc:Choice xmlns:v="urn:schemas-microsoft-com:vml" Requires="v">
                <p:oleObj spid="_x0000_s139269" name="CS ChemDraw Drawing" r:id="rId4" imgW="5008880" imgH="3350260" progId="ChemDraw.Document.4.5">
                  <p:embed/>
                </p:oleObj>
              </mc:Choice>
              <mc:Fallback>
                <p:oleObj name="CS ChemDraw Drawing" r:id="rId4" imgW="5008880" imgH="335026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33488"/>
                        <a:ext cx="7467600"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3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36A4EF6C-D8D1-48AC-A0C6-DABDFD21279F}" type="slidenum">
              <a:rPr lang="en-US" sz="2000" smtClean="0"/>
              <a:pPr eaLnBrk="1" hangingPunct="1"/>
              <a:t>135</a:t>
            </a:fld>
            <a:endParaRPr lang="en-US" sz="2000" smtClean="0"/>
          </a:p>
        </p:txBody>
      </p:sp>
      <p:sp>
        <p:nvSpPr>
          <p:cNvPr id="140291" name="Rectangle 4"/>
          <p:cNvSpPr>
            <a:spLocks noChangeArrowheads="1"/>
          </p:cNvSpPr>
          <p:nvPr/>
        </p:nvSpPr>
        <p:spPr bwMode="auto">
          <a:xfrm>
            <a:off x="381000" y="3038475"/>
            <a:ext cx="8382000" cy="782638"/>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46038" tIns="46038" rIns="46038" bIns="46038" anchor="ctr">
            <a:spAutoFit/>
          </a:bodyPr>
          <a:lstStyle/>
          <a:p>
            <a:pPr algn="ctr" eaLnBrk="0" hangingPunct="0"/>
            <a:r>
              <a:rPr kumimoji="1" lang="en-US" sz="4200" b="1">
                <a:sym typeface="Wingdings" pitchFamily="2" charset="2"/>
              </a:rPr>
              <a:t> END OF CHAPTER 15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62A07C5F-B03C-49B6-9772-A85298A72F25}" type="slidenum">
              <a:rPr lang="en-US" sz="2000" smtClean="0"/>
              <a:pPr eaLnBrk="1" hangingPunct="1"/>
              <a:t>14</a:t>
            </a:fld>
            <a:endParaRPr lang="en-US" sz="2000" smtClean="0"/>
          </a:p>
        </p:txBody>
      </p:sp>
      <p:sp>
        <p:nvSpPr>
          <p:cNvPr id="16387" name="Rectangle 2"/>
          <p:cNvSpPr>
            <a:spLocks noChangeArrowheads="1"/>
          </p:cNvSpPr>
          <p:nvPr/>
        </p:nvSpPr>
        <p:spPr bwMode="auto">
          <a:xfrm>
            <a:off x="250825" y="188913"/>
            <a:ext cx="863758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solidFill>
                  <a:srgbClr val="FF0000"/>
                </a:solidFill>
              </a:rPr>
              <a:t>F</a:t>
            </a:r>
            <a:r>
              <a:rPr lang="en-CA" baseline="-25000">
                <a:solidFill>
                  <a:srgbClr val="FF0000"/>
                </a:solidFill>
              </a:rPr>
              <a:t>2</a:t>
            </a:r>
            <a:r>
              <a:rPr lang="en-CA"/>
              <a:t>: too reactive, give mixture of mono-, di- and highly substituted products. </a:t>
            </a:r>
          </a:p>
        </p:txBody>
      </p:sp>
      <p:graphicFrame>
        <p:nvGraphicFramePr>
          <p:cNvPr id="1686535" name="Object 7"/>
          <p:cNvGraphicFramePr>
            <a:graphicFrameLocks noChangeAspect="1"/>
          </p:cNvGraphicFramePr>
          <p:nvPr/>
        </p:nvGraphicFramePr>
        <p:xfrm>
          <a:off x="593725" y="1763713"/>
          <a:ext cx="8294688" cy="4351337"/>
        </p:xfrm>
        <a:graphic>
          <a:graphicData uri="http://schemas.openxmlformats.org/presentationml/2006/ole">
            <mc:AlternateContent xmlns:mc="http://schemas.openxmlformats.org/markup-compatibility/2006">
              <mc:Choice xmlns:v="urn:schemas-microsoft-com:vml" Requires="v">
                <p:oleObj spid="_x0000_s16389" name="CS ChemDraw Drawing" r:id="rId4" imgW="5537200" imgH="2905760" progId="ChemDraw.Document.4.5">
                  <p:embed/>
                </p:oleObj>
              </mc:Choice>
              <mc:Fallback>
                <p:oleObj name="CS ChemDraw Drawing" r:id="rId4" imgW="5537200" imgH="2905760" progId="ChemDraw.Document.4.5">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 y="1763713"/>
                        <a:ext cx="8294688" cy="435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86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B34E7BC8-4E7D-4F7C-ABB4-29211BBDE275}" type="slidenum">
              <a:rPr lang="en-US" sz="2000" smtClean="0"/>
              <a:pPr eaLnBrk="1" hangingPunct="1"/>
              <a:t>15</a:t>
            </a:fld>
            <a:endParaRPr lang="en-US" sz="2000" smtClean="0"/>
          </a:p>
        </p:txBody>
      </p:sp>
      <p:sp>
        <p:nvSpPr>
          <p:cNvPr id="17411" name="Rectangle 2"/>
          <p:cNvSpPr>
            <a:spLocks noChangeArrowheads="1"/>
          </p:cNvSpPr>
          <p:nvPr/>
        </p:nvSpPr>
        <p:spPr bwMode="auto">
          <a:xfrm>
            <a:off x="250825" y="188913"/>
            <a:ext cx="863758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solidFill>
                  <a:srgbClr val="FF0000"/>
                </a:solidFill>
              </a:rPr>
              <a:t>I</a:t>
            </a:r>
            <a:r>
              <a:rPr lang="en-CA" baseline="-25000">
                <a:solidFill>
                  <a:srgbClr val="FF0000"/>
                </a:solidFill>
              </a:rPr>
              <a:t>2</a:t>
            </a:r>
            <a:r>
              <a:rPr lang="en-CA"/>
              <a:t>: </a:t>
            </a:r>
            <a:r>
              <a:rPr lang="en-US" altLang="zh-TW">
                <a:ea typeface="PMingLiU" pitchFamily="18" charset="-120"/>
              </a:rPr>
              <a:t>very unreactive even in the presence of Lewis acid, usually need to add an oxidizing agent (e.g. HNO</a:t>
            </a:r>
            <a:r>
              <a:rPr lang="en-US" altLang="zh-TW" baseline="-25000">
                <a:ea typeface="PMingLiU" pitchFamily="18" charset="-120"/>
              </a:rPr>
              <a:t>3</a:t>
            </a:r>
            <a:r>
              <a:rPr lang="en-US" altLang="zh-TW">
                <a:ea typeface="PMingLiU" pitchFamily="18" charset="-120"/>
              </a:rPr>
              <a:t>, Cu</a:t>
            </a:r>
            <a:r>
              <a:rPr lang="en-US" altLang="zh-TW" baseline="50000">
                <a:ea typeface="PMingLiU" pitchFamily="18" charset="-120"/>
              </a:rPr>
              <a:t>2+</a:t>
            </a:r>
            <a:r>
              <a:rPr lang="en-US" altLang="zh-TW">
                <a:ea typeface="PMingLiU" pitchFamily="18" charset="-120"/>
              </a:rPr>
              <a:t>, H</a:t>
            </a:r>
            <a:r>
              <a:rPr lang="en-US" altLang="zh-TW" baseline="-25000">
                <a:ea typeface="PMingLiU" pitchFamily="18" charset="-120"/>
              </a:rPr>
              <a:t>2</a:t>
            </a:r>
            <a:r>
              <a:rPr lang="en-US" altLang="zh-TW">
                <a:ea typeface="PMingLiU" pitchFamily="18" charset="-120"/>
              </a:rPr>
              <a:t>O</a:t>
            </a:r>
            <a:r>
              <a:rPr lang="en-US" altLang="zh-TW" baseline="-25000">
                <a:ea typeface="PMingLiU" pitchFamily="18" charset="-120"/>
              </a:rPr>
              <a:t>2</a:t>
            </a:r>
            <a:r>
              <a:rPr lang="en-US" altLang="zh-TW">
                <a:ea typeface="PMingLiU" pitchFamily="18" charset="-120"/>
              </a:rPr>
              <a:t>).</a:t>
            </a:r>
            <a:endParaRPr lang="en-CA"/>
          </a:p>
        </p:txBody>
      </p:sp>
      <p:graphicFrame>
        <p:nvGraphicFramePr>
          <p:cNvPr id="1688579" name="Object 3"/>
          <p:cNvGraphicFramePr>
            <a:graphicFrameLocks noChangeAspect="1"/>
          </p:cNvGraphicFramePr>
          <p:nvPr/>
        </p:nvGraphicFramePr>
        <p:xfrm>
          <a:off x="511175" y="2806700"/>
          <a:ext cx="8382000" cy="1738313"/>
        </p:xfrm>
        <a:graphic>
          <a:graphicData uri="http://schemas.openxmlformats.org/presentationml/2006/ole">
            <mc:AlternateContent xmlns:mc="http://schemas.openxmlformats.org/markup-compatibility/2006">
              <mc:Choice xmlns:v="urn:schemas-microsoft-com:vml" Requires="v">
                <p:oleObj spid="_x0000_s17414" name="CS ChemDraw Drawing" r:id="rId4" imgW="5595620" imgH="1160780" progId="ChemDraw.Document.4.5">
                  <p:embed/>
                </p:oleObj>
              </mc:Choice>
              <mc:Fallback>
                <p:oleObj name="CS ChemDraw Drawing" r:id="rId4" imgW="5595620" imgH="116078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75" y="2806700"/>
                        <a:ext cx="8382000"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8580" name="Object 4"/>
          <p:cNvGraphicFramePr>
            <a:graphicFrameLocks noChangeAspect="1"/>
          </p:cNvGraphicFramePr>
          <p:nvPr/>
        </p:nvGraphicFramePr>
        <p:xfrm>
          <a:off x="1614488" y="4868863"/>
          <a:ext cx="7273925" cy="1485900"/>
        </p:xfrm>
        <a:graphic>
          <a:graphicData uri="http://schemas.openxmlformats.org/presentationml/2006/ole">
            <mc:AlternateContent xmlns:mc="http://schemas.openxmlformats.org/markup-compatibility/2006">
              <mc:Choice xmlns:v="urn:schemas-microsoft-com:vml" Requires="v">
                <p:oleObj spid="_x0000_s17415" name="CS ChemDraw Drawing" r:id="rId6" imgW="4856480" imgH="993140" progId="ChemDraw.Document.4.5">
                  <p:embed/>
                </p:oleObj>
              </mc:Choice>
              <mc:Fallback>
                <p:oleObj name="CS ChemDraw Drawing" r:id="rId6" imgW="4856480" imgH="993140" progId="ChemDraw.Document.4.5">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4488" y="4868863"/>
                        <a:ext cx="727392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88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88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F77A2879-84CA-4C93-8AC1-EDA891E0DDE5}" type="slidenum">
              <a:rPr lang="en-US" sz="2000" smtClean="0"/>
              <a:pPr eaLnBrk="1" hangingPunct="1"/>
              <a:t>16</a:t>
            </a:fld>
            <a:endParaRPr lang="en-US" sz="2000" smtClean="0"/>
          </a:p>
        </p:txBody>
      </p:sp>
      <p:sp>
        <p:nvSpPr>
          <p:cNvPr id="18435" name="Rectangle 2"/>
          <p:cNvSpPr>
            <a:spLocks noChangeArrowheads="1"/>
          </p:cNvSpPr>
          <p:nvPr/>
        </p:nvSpPr>
        <p:spPr bwMode="auto">
          <a:xfrm>
            <a:off x="250825" y="188913"/>
            <a:ext cx="8642350" cy="719137"/>
          </a:xfrm>
          <a:prstGeom prst="rect">
            <a:avLst/>
          </a:prstGeom>
          <a:solidFill>
            <a:srgbClr val="C0C0C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lstStyle/>
          <a:p>
            <a:pPr marL="914400" indent="-914400">
              <a:buFont typeface="Webdings" pitchFamily="18" charset="2"/>
              <a:buAutoNum type="arabicPeriod" startAt="4"/>
            </a:pPr>
            <a:r>
              <a:rPr lang="en-CA" sz="4000" b="1">
                <a:solidFill>
                  <a:schemeClr val="tx2"/>
                </a:solidFill>
                <a:sym typeface="Webdings" pitchFamily="18" charset="2"/>
              </a:rPr>
              <a:t>Nitration of Benzene</a:t>
            </a:r>
            <a:endParaRPr lang="en-US" sz="4000" b="1">
              <a:solidFill>
                <a:schemeClr val="tx2"/>
              </a:solidFill>
              <a:sym typeface="Webdings" pitchFamily="18" charset="2"/>
            </a:endParaRPr>
          </a:p>
        </p:txBody>
      </p:sp>
      <p:sp>
        <p:nvSpPr>
          <p:cNvPr id="1690627" name="Rectangle 3"/>
          <p:cNvSpPr>
            <a:spLocks noChangeArrowheads="1"/>
          </p:cNvSpPr>
          <p:nvPr/>
        </p:nvSpPr>
        <p:spPr bwMode="auto">
          <a:xfrm>
            <a:off x="250825" y="4724400"/>
            <a:ext cx="86375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Electrophile in this case is </a:t>
            </a:r>
            <a:r>
              <a:rPr lang="en-US" altLang="zh-TW">
                <a:solidFill>
                  <a:srgbClr val="FF0000"/>
                </a:solidFill>
                <a:ea typeface="PMingLiU" pitchFamily="18" charset="-120"/>
              </a:rPr>
              <a:t>NO</a:t>
            </a:r>
            <a:r>
              <a:rPr lang="en-US" altLang="zh-TW" baseline="-25000">
                <a:solidFill>
                  <a:srgbClr val="FF0000"/>
                </a:solidFill>
                <a:ea typeface="PMingLiU" pitchFamily="18" charset="-120"/>
              </a:rPr>
              <a:t>2</a:t>
            </a:r>
            <a:r>
              <a:rPr lang="en-US" altLang="zh-TW" baseline="50000">
                <a:solidFill>
                  <a:srgbClr val="FF0000"/>
                </a:solidFill>
                <a:ea typeface="PMingLiU" pitchFamily="18" charset="-120"/>
                <a:sym typeface="Symbol" pitchFamily="18" charset="2"/>
              </a:rPr>
              <a:t></a:t>
            </a:r>
            <a:r>
              <a:rPr lang="en-US" altLang="zh-TW">
                <a:solidFill>
                  <a:srgbClr val="FF0000"/>
                </a:solidFill>
                <a:ea typeface="PMingLiU" pitchFamily="18" charset="-120"/>
              </a:rPr>
              <a:t> (nitronium ion).</a:t>
            </a:r>
            <a:endParaRPr lang="en-CA">
              <a:solidFill>
                <a:srgbClr val="FF0000"/>
              </a:solidFill>
            </a:endParaRPr>
          </a:p>
        </p:txBody>
      </p:sp>
      <p:graphicFrame>
        <p:nvGraphicFramePr>
          <p:cNvPr id="1690628" name="Object 4"/>
          <p:cNvGraphicFramePr>
            <a:graphicFrameLocks noChangeAspect="1"/>
          </p:cNvGraphicFramePr>
          <p:nvPr/>
        </p:nvGraphicFramePr>
        <p:xfrm>
          <a:off x="165100" y="1736725"/>
          <a:ext cx="8813800" cy="2027238"/>
        </p:xfrm>
        <a:graphic>
          <a:graphicData uri="http://schemas.openxmlformats.org/presentationml/2006/ole">
            <mc:AlternateContent xmlns:mc="http://schemas.openxmlformats.org/markup-compatibility/2006">
              <mc:Choice xmlns:v="urn:schemas-microsoft-com:vml" Requires="v">
                <p:oleObj spid="_x0000_s18438" name="CS ChemDraw Drawing" r:id="rId4" imgW="5885180" imgH="1353820" progId="ChemDraw.Document.4.5">
                  <p:embed/>
                </p:oleObj>
              </mc:Choice>
              <mc:Fallback>
                <p:oleObj name="CS ChemDraw Drawing" r:id="rId4" imgW="5885180" imgH="135382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736725"/>
                        <a:ext cx="88138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906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0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0627"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0F5FD06B-8FB0-48D7-BCB7-463A1E79172B}" type="slidenum">
              <a:rPr lang="en-US" sz="2000" smtClean="0"/>
              <a:pPr eaLnBrk="1" hangingPunct="1"/>
              <a:t>17</a:t>
            </a:fld>
            <a:endParaRPr lang="en-US" sz="2000" smtClean="0"/>
          </a:p>
        </p:txBody>
      </p:sp>
      <p:sp>
        <p:nvSpPr>
          <p:cNvPr id="19459" name="Rectangle 2"/>
          <p:cNvSpPr>
            <a:spLocks noChangeArrowheads="1"/>
          </p:cNvSpPr>
          <p:nvPr/>
        </p:nvSpPr>
        <p:spPr bwMode="auto">
          <a:xfrm>
            <a:off x="250825" y="188913"/>
            <a:ext cx="86375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a:t>
            </a:r>
            <a:endParaRPr lang="en-CA"/>
          </a:p>
        </p:txBody>
      </p:sp>
      <p:graphicFrame>
        <p:nvGraphicFramePr>
          <p:cNvPr id="1694723" name="Object 3"/>
          <p:cNvGraphicFramePr>
            <a:graphicFrameLocks noChangeAspect="1"/>
          </p:cNvGraphicFramePr>
          <p:nvPr/>
        </p:nvGraphicFramePr>
        <p:xfrm>
          <a:off x="431800" y="1208088"/>
          <a:ext cx="5226050" cy="1562100"/>
        </p:xfrm>
        <a:graphic>
          <a:graphicData uri="http://schemas.openxmlformats.org/presentationml/2006/ole">
            <mc:AlternateContent xmlns:mc="http://schemas.openxmlformats.org/markup-compatibility/2006">
              <mc:Choice xmlns:v="urn:schemas-microsoft-com:vml" Requires="v">
                <p:oleObj spid="_x0000_s19467" name="CS ChemDraw Drawing" r:id="rId4" imgW="3487420" imgH="1043940" progId="ChemDraw.Document.4.5">
                  <p:embed/>
                </p:oleObj>
              </mc:Choice>
              <mc:Fallback>
                <p:oleObj name="CS ChemDraw Drawing" r:id="rId4" imgW="3487420" imgH="104394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1208088"/>
                        <a:ext cx="52260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4726" name="Freeform 6"/>
          <p:cNvSpPr>
            <a:spLocks/>
          </p:cNvSpPr>
          <p:nvPr/>
        </p:nvSpPr>
        <p:spPr bwMode="auto">
          <a:xfrm>
            <a:off x="2713038" y="852488"/>
            <a:ext cx="1571625" cy="882650"/>
          </a:xfrm>
          <a:custGeom>
            <a:avLst/>
            <a:gdLst>
              <a:gd name="T0" fmla="*/ 2147483647 w 990"/>
              <a:gd name="T1" fmla="*/ 1199594375 h 556"/>
              <a:gd name="T2" fmla="*/ 1728827188 w 990"/>
              <a:gd name="T3" fmla="*/ 32761238 h 556"/>
              <a:gd name="T4" fmla="*/ 0 w 990"/>
              <a:gd name="T5" fmla="*/ 1401206875 h 556"/>
              <a:gd name="T6" fmla="*/ 0 60000 65536"/>
              <a:gd name="T7" fmla="*/ 0 60000 65536"/>
              <a:gd name="T8" fmla="*/ 0 60000 65536"/>
              <a:gd name="T9" fmla="*/ 0 w 990"/>
              <a:gd name="T10" fmla="*/ 0 h 556"/>
              <a:gd name="T11" fmla="*/ 990 w 990"/>
              <a:gd name="T12" fmla="*/ 556 h 556"/>
            </a:gdLst>
            <a:ahLst/>
            <a:cxnLst>
              <a:cxn ang="T6">
                <a:pos x="T0" y="T1"/>
              </a:cxn>
              <a:cxn ang="T7">
                <a:pos x="T2" y="T3"/>
              </a:cxn>
              <a:cxn ang="T8">
                <a:pos x="T4" y="T5"/>
              </a:cxn>
            </a:cxnLst>
            <a:rect l="T9" t="T10" r="T11" b="T12"/>
            <a:pathLst>
              <a:path w="990" h="556">
                <a:moveTo>
                  <a:pt x="990" y="476"/>
                </a:moveTo>
                <a:cubicBezTo>
                  <a:pt x="939" y="399"/>
                  <a:pt x="851" y="0"/>
                  <a:pt x="686" y="13"/>
                </a:cubicBezTo>
                <a:cubicBezTo>
                  <a:pt x="521" y="26"/>
                  <a:pt x="143" y="443"/>
                  <a:pt x="0" y="556"/>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4728" name="Freeform 8"/>
          <p:cNvSpPr>
            <a:spLocks/>
          </p:cNvSpPr>
          <p:nvPr/>
        </p:nvSpPr>
        <p:spPr bwMode="auto">
          <a:xfrm>
            <a:off x="2054225" y="1481138"/>
            <a:ext cx="309563" cy="322262"/>
          </a:xfrm>
          <a:custGeom>
            <a:avLst/>
            <a:gdLst>
              <a:gd name="T0" fmla="*/ 491432056 w 195"/>
              <a:gd name="T1" fmla="*/ 511590131 h 203"/>
              <a:gd name="T2" fmla="*/ 262096673 w 195"/>
              <a:gd name="T3" fmla="*/ 12599968 h 203"/>
              <a:gd name="T4" fmla="*/ 0 w 195"/>
              <a:gd name="T5" fmla="*/ 435985561 h 203"/>
              <a:gd name="T6" fmla="*/ 0 60000 65536"/>
              <a:gd name="T7" fmla="*/ 0 60000 65536"/>
              <a:gd name="T8" fmla="*/ 0 60000 65536"/>
              <a:gd name="T9" fmla="*/ 0 w 195"/>
              <a:gd name="T10" fmla="*/ 0 h 203"/>
              <a:gd name="T11" fmla="*/ 195 w 195"/>
              <a:gd name="T12" fmla="*/ 203 h 203"/>
            </a:gdLst>
            <a:ahLst/>
            <a:cxnLst>
              <a:cxn ang="T6">
                <a:pos x="T0" y="T1"/>
              </a:cxn>
              <a:cxn ang="T7">
                <a:pos x="T2" y="T3"/>
              </a:cxn>
              <a:cxn ang="T8">
                <a:pos x="T4" y="T5"/>
              </a:cxn>
            </a:cxnLst>
            <a:rect l="T9" t="T10" r="T11" b="T12"/>
            <a:pathLst>
              <a:path w="195" h="203">
                <a:moveTo>
                  <a:pt x="195" y="203"/>
                </a:moveTo>
                <a:cubicBezTo>
                  <a:pt x="180" y="170"/>
                  <a:pt x="136" y="10"/>
                  <a:pt x="104" y="5"/>
                </a:cubicBezTo>
                <a:cubicBezTo>
                  <a:pt x="72" y="0"/>
                  <a:pt x="22" y="138"/>
                  <a:pt x="0" y="173"/>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4729" name="Freeform 9"/>
          <p:cNvSpPr>
            <a:spLocks/>
          </p:cNvSpPr>
          <p:nvPr/>
        </p:nvSpPr>
        <p:spPr bwMode="auto">
          <a:xfrm>
            <a:off x="2814638" y="5238750"/>
            <a:ext cx="514350" cy="473075"/>
          </a:xfrm>
          <a:custGeom>
            <a:avLst/>
            <a:gdLst>
              <a:gd name="T0" fmla="*/ 816530625 w 324"/>
              <a:gd name="T1" fmla="*/ 0 h 298"/>
              <a:gd name="T2" fmla="*/ 425905613 w 324"/>
              <a:gd name="T3" fmla="*/ 718245325 h 298"/>
              <a:gd name="T4" fmla="*/ 0 w 324"/>
              <a:gd name="T5" fmla="*/ 196572188 h 298"/>
              <a:gd name="T6" fmla="*/ 0 60000 65536"/>
              <a:gd name="T7" fmla="*/ 0 60000 65536"/>
              <a:gd name="T8" fmla="*/ 0 60000 65536"/>
              <a:gd name="T9" fmla="*/ 0 w 324"/>
              <a:gd name="T10" fmla="*/ 0 h 298"/>
              <a:gd name="T11" fmla="*/ 324 w 324"/>
              <a:gd name="T12" fmla="*/ 298 h 298"/>
            </a:gdLst>
            <a:ahLst/>
            <a:cxnLst>
              <a:cxn ang="T6">
                <a:pos x="T0" y="T1"/>
              </a:cxn>
              <a:cxn ang="T7">
                <a:pos x="T2" y="T3"/>
              </a:cxn>
              <a:cxn ang="T8">
                <a:pos x="T4" y="T5"/>
              </a:cxn>
            </a:cxnLst>
            <a:rect l="T9" t="T10" r="T11" b="T12"/>
            <a:pathLst>
              <a:path w="324" h="298">
                <a:moveTo>
                  <a:pt x="324" y="0"/>
                </a:moveTo>
                <a:cubicBezTo>
                  <a:pt x="298" y="48"/>
                  <a:pt x="223" y="272"/>
                  <a:pt x="169" y="285"/>
                </a:cubicBezTo>
                <a:cubicBezTo>
                  <a:pt x="115" y="298"/>
                  <a:pt x="35" y="121"/>
                  <a:pt x="0" y="78"/>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4730" name="Freeform 10"/>
          <p:cNvSpPr>
            <a:spLocks/>
          </p:cNvSpPr>
          <p:nvPr/>
        </p:nvSpPr>
        <p:spPr bwMode="auto">
          <a:xfrm>
            <a:off x="3976688" y="4875213"/>
            <a:ext cx="276225" cy="466725"/>
          </a:xfrm>
          <a:custGeom>
            <a:avLst/>
            <a:gdLst>
              <a:gd name="T0" fmla="*/ 438507188 w 174"/>
              <a:gd name="T1" fmla="*/ 609877813 h 294"/>
              <a:gd name="T2" fmla="*/ 342741250 w 174"/>
              <a:gd name="T3" fmla="*/ 22682200 h 294"/>
              <a:gd name="T4" fmla="*/ 0 w 174"/>
              <a:gd name="T5" fmla="*/ 740925938 h 294"/>
              <a:gd name="T6" fmla="*/ 0 60000 65536"/>
              <a:gd name="T7" fmla="*/ 0 60000 65536"/>
              <a:gd name="T8" fmla="*/ 0 60000 65536"/>
              <a:gd name="T9" fmla="*/ 0 w 174"/>
              <a:gd name="T10" fmla="*/ 0 h 294"/>
              <a:gd name="T11" fmla="*/ 174 w 174"/>
              <a:gd name="T12" fmla="*/ 294 h 294"/>
            </a:gdLst>
            <a:ahLst/>
            <a:cxnLst>
              <a:cxn ang="T6">
                <a:pos x="T0" y="T1"/>
              </a:cxn>
              <a:cxn ang="T7">
                <a:pos x="T2" y="T3"/>
              </a:cxn>
              <a:cxn ang="T8">
                <a:pos x="T4" y="T5"/>
              </a:cxn>
            </a:cxnLst>
            <a:rect l="T9" t="T10" r="T11" b="T12"/>
            <a:pathLst>
              <a:path w="174" h="294">
                <a:moveTo>
                  <a:pt x="174" y="242"/>
                </a:moveTo>
                <a:cubicBezTo>
                  <a:pt x="168" y="203"/>
                  <a:pt x="165" y="0"/>
                  <a:pt x="136" y="9"/>
                </a:cubicBezTo>
                <a:cubicBezTo>
                  <a:pt x="107" y="18"/>
                  <a:pt x="28" y="235"/>
                  <a:pt x="0" y="294"/>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694731" name="Object 11"/>
          <p:cNvGraphicFramePr>
            <a:graphicFrameLocks noChangeAspect="1"/>
          </p:cNvGraphicFramePr>
          <p:nvPr/>
        </p:nvGraphicFramePr>
        <p:xfrm>
          <a:off x="461963" y="2535238"/>
          <a:ext cx="4002087" cy="3332162"/>
        </p:xfrm>
        <a:graphic>
          <a:graphicData uri="http://schemas.openxmlformats.org/presentationml/2006/ole">
            <mc:AlternateContent xmlns:mc="http://schemas.openxmlformats.org/markup-compatibility/2006">
              <mc:Choice xmlns:v="urn:schemas-microsoft-com:vml" Requires="v">
                <p:oleObj spid="_x0000_s19468" name="CS ChemDraw Drawing" r:id="rId6" imgW="2669540" imgH="2225040" progId="ChemDraw.Document.4.5">
                  <p:embed/>
                </p:oleObj>
              </mc:Choice>
              <mc:Fallback>
                <p:oleObj name="CS ChemDraw Drawing" r:id="rId6" imgW="2669540" imgH="2225040" progId="ChemDraw.Document.4.5">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963" y="2535238"/>
                        <a:ext cx="4002087" cy="333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4732" name="Object 12"/>
          <p:cNvGraphicFramePr>
            <a:graphicFrameLocks noChangeAspect="1"/>
          </p:cNvGraphicFramePr>
          <p:nvPr/>
        </p:nvGraphicFramePr>
        <p:xfrm>
          <a:off x="4572000" y="4630738"/>
          <a:ext cx="4111625" cy="1631950"/>
        </p:xfrm>
        <a:graphic>
          <a:graphicData uri="http://schemas.openxmlformats.org/presentationml/2006/ole">
            <mc:AlternateContent xmlns:mc="http://schemas.openxmlformats.org/markup-compatibility/2006">
              <mc:Choice xmlns:v="urn:schemas-microsoft-com:vml" Requires="v">
                <p:oleObj spid="_x0000_s19469" name="CS ChemDraw Drawing" r:id="rId8" imgW="2743200" imgH="1089660" progId="ChemDraw.Document.4.5">
                  <p:embed/>
                </p:oleObj>
              </mc:Choice>
              <mc:Fallback>
                <p:oleObj name="CS ChemDraw Drawing" r:id="rId8" imgW="2743200" imgH="1089660" progId="ChemDraw.Document.4.5">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630738"/>
                        <a:ext cx="4111625"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947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694726"/>
                                        </p:tgtEl>
                                        <p:attrNameLst>
                                          <p:attrName>style.visibility</p:attrName>
                                        </p:attrNameLst>
                                      </p:cBhvr>
                                      <p:to>
                                        <p:strVal val="visible"/>
                                      </p:to>
                                    </p:set>
                                    <p:animEffect transition="in" filter="wipe(right)">
                                      <p:cBhvr>
                                        <p:cTn id="11" dur="500"/>
                                        <p:tgtEl>
                                          <p:spTgt spid="1694726"/>
                                        </p:tgtEl>
                                      </p:cBhvr>
                                    </p:animEffect>
                                  </p:childTnLst>
                                </p:cTn>
                              </p:par>
                            </p:childTnLst>
                          </p:cTn>
                        </p:par>
                        <p:par>
                          <p:cTn id="12" fill="hold" nodeType="afterGroup">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1694728"/>
                                        </p:tgtEl>
                                        <p:attrNameLst>
                                          <p:attrName>style.visibility</p:attrName>
                                        </p:attrNameLst>
                                      </p:cBhvr>
                                      <p:to>
                                        <p:strVal val="visible"/>
                                      </p:to>
                                    </p:set>
                                    <p:animEffect transition="in" filter="wipe(right)">
                                      <p:cBhvr>
                                        <p:cTn id="15" dur="500"/>
                                        <p:tgtEl>
                                          <p:spTgt spid="16947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69473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694730"/>
                                        </p:tgtEl>
                                        <p:attrNameLst>
                                          <p:attrName>style.visibility</p:attrName>
                                        </p:attrNameLst>
                                      </p:cBhvr>
                                      <p:to>
                                        <p:strVal val="visible"/>
                                      </p:to>
                                    </p:set>
                                    <p:animEffect transition="in" filter="wipe(right)">
                                      <p:cBhvr>
                                        <p:cTn id="24" dur="500"/>
                                        <p:tgtEl>
                                          <p:spTgt spid="1694730"/>
                                        </p:tgtEl>
                                      </p:cBhvr>
                                    </p:animEffect>
                                  </p:childTnLst>
                                </p:cTn>
                              </p:par>
                            </p:childTnLst>
                          </p:cTn>
                        </p:par>
                        <p:par>
                          <p:cTn id="25" fill="hold" nodeType="afterGroup">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1694729"/>
                                        </p:tgtEl>
                                        <p:attrNameLst>
                                          <p:attrName>style.visibility</p:attrName>
                                        </p:attrNameLst>
                                      </p:cBhvr>
                                      <p:to>
                                        <p:strVal val="visible"/>
                                      </p:to>
                                    </p:set>
                                    <p:animEffect transition="in" filter="wipe(right)">
                                      <p:cBhvr>
                                        <p:cTn id="28" dur="500"/>
                                        <p:tgtEl>
                                          <p:spTgt spid="169472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694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4726" grpId="0" animBg="1"/>
      <p:bldP spid="1694728" grpId="0" animBg="1"/>
      <p:bldP spid="1694729" grpId="0" animBg="1"/>
      <p:bldP spid="16947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E2C2CA57-5293-41C6-B535-63EAADE2FCD9}" type="slidenum">
              <a:rPr lang="en-US" sz="2000" smtClean="0"/>
              <a:pPr eaLnBrk="1" hangingPunct="1"/>
              <a:t>18</a:t>
            </a:fld>
            <a:endParaRPr lang="en-US" sz="2000" smtClean="0"/>
          </a:p>
        </p:txBody>
      </p:sp>
      <p:graphicFrame>
        <p:nvGraphicFramePr>
          <p:cNvPr id="1696770" name="Object 2"/>
          <p:cNvGraphicFramePr>
            <a:graphicFrameLocks noChangeAspect="1"/>
          </p:cNvGraphicFramePr>
          <p:nvPr/>
        </p:nvGraphicFramePr>
        <p:xfrm>
          <a:off x="61913" y="2463800"/>
          <a:ext cx="9020175" cy="4060825"/>
        </p:xfrm>
        <a:graphic>
          <a:graphicData uri="http://schemas.openxmlformats.org/presentationml/2006/ole">
            <mc:AlternateContent xmlns:mc="http://schemas.openxmlformats.org/markup-compatibility/2006">
              <mc:Choice xmlns:v="urn:schemas-microsoft-com:vml" Requires="v">
                <p:oleObj spid="_x0000_s20489" name="CS ChemDraw Drawing" r:id="rId4" imgW="6022340" imgH="2710180" progId="ChemDraw.Document.4.5">
                  <p:embed/>
                </p:oleObj>
              </mc:Choice>
              <mc:Fallback>
                <p:oleObj name="CS ChemDraw Drawing" r:id="rId4" imgW="6022340" imgH="271018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2463800"/>
                        <a:ext cx="9020175"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4" name="Rectangle 3"/>
          <p:cNvSpPr>
            <a:spLocks noChangeArrowheads="1"/>
          </p:cNvSpPr>
          <p:nvPr/>
        </p:nvSpPr>
        <p:spPr bwMode="auto">
          <a:xfrm>
            <a:off x="250825" y="188913"/>
            <a:ext cx="86375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 (Cont’d):</a:t>
            </a:r>
            <a:endParaRPr lang="en-CA"/>
          </a:p>
        </p:txBody>
      </p:sp>
      <p:graphicFrame>
        <p:nvGraphicFramePr>
          <p:cNvPr id="1696772" name="Object 4"/>
          <p:cNvGraphicFramePr>
            <a:graphicFrameLocks noChangeAspect="1"/>
          </p:cNvGraphicFramePr>
          <p:nvPr/>
        </p:nvGraphicFramePr>
        <p:xfrm>
          <a:off x="3937000" y="865188"/>
          <a:ext cx="1268413" cy="1435100"/>
        </p:xfrm>
        <a:graphic>
          <a:graphicData uri="http://schemas.openxmlformats.org/presentationml/2006/ole">
            <mc:AlternateContent xmlns:mc="http://schemas.openxmlformats.org/markup-compatibility/2006">
              <mc:Choice xmlns:v="urn:schemas-microsoft-com:vml" Requires="v">
                <p:oleObj spid="_x0000_s20490" name="CS ChemDraw Drawing" r:id="rId6" imgW="845820" imgH="957580" progId="ChemDraw.Document.4.5">
                  <p:embed/>
                </p:oleObj>
              </mc:Choice>
              <mc:Fallback>
                <p:oleObj name="CS ChemDraw Drawing" r:id="rId6" imgW="845820" imgH="957580" progId="ChemDraw.Document.4.5">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0" y="865188"/>
                        <a:ext cx="1268413"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reeform 5"/>
          <p:cNvSpPr>
            <a:spLocks/>
          </p:cNvSpPr>
          <p:nvPr/>
        </p:nvSpPr>
        <p:spPr bwMode="auto">
          <a:xfrm>
            <a:off x="5054600" y="1571625"/>
            <a:ext cx="887413" cy="1130300"/>
          </a:xfrm>
          <a:custGeom>
            <a:avLst/>
            <a:gdLst>
              <a:gd name="T0" fmla="*/ 229335142 w 559"/>
              <a:gd name="T1" fmla="*/ 0 h 712"/>
              <a:gd name="T2" fmla="*/ 1370965772 w 559"/>
              <a:gd name="T3" fmla="*/ 375504075 h 712"/>
              <a:gd name="T4" fmla="*/ 0 w 559"/>
              <a:gd name="T5" fmla="*/ 1794351250 h 712"/>
              <a:gd name="T6" fmla="*/ 0 60000 65536"/>
              <a:gd name="T7" fmla="*/ 0 60000 65536"/>
              <a:gd name="T8" fmla="*/ 0 60000 65536"/>
              <a:gd name="T9" fmla="*/ 0 w 559"/>
              <a:gd name="T10" fmla="*/ 0 h 712"/>
              <a:gd name="T11" fmla="*/ 559 w 559"/>
              <a:gd name="T12" fmla="*/ 712 h 712"/>
            </a:gdLst>
            <a:ahLst/>
            <a:cxnLst>
              <a:cxn ang="T6">
                <a:pos x="T0" y="T1"/>
              </a:cxn>
              <a:cxn ang="T7">
                <a:pos x="T2" y="T3"/>
              </a:cxn>
              <a:cxn ang="T8">
                <a:pos x="T4" y="T5"/>
              </a:cxn>
            </a:cxnLst>
            <a:rect l="T9" t="T10" r="T11" b="T12"/>
            <a:pathLst>
              <a:path w="559" h="712">
                <a:moveTo>
                  <a:pt x="91" y="0"/>
                </a:moveTo>
                <a:cubicBezTo>
                  <a:pt x="166" y="25"/>
                  <a:pt x="559" y="30"/>
                  <a:pt x="544" y="149"/>
                </a:cubicBezTo>
                <a:cubicBezTo>
                  <a:pt x="529" y="268"/>
                  <a:pt x="113" y="595"/>
                  <a:pt x="0" y="712"/>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Freeform 6"/>
          <p:cNvSpPr>
            <a:spLocks/>
          </p:cNvSpPr>
          <p:nvPr/>
        </p:nvSpPr>
        <p:spPr bwMode="auto">
          <a:xfrm>
            <a:off x="735013" y="5445125"/>
            <a:ext cx="381000" cy="381000"/>
          </a:xfrm>
          <a:custGeom>
            <a:avLst/>
            <a:gdLst>
              <a:gd name="T0" fmla="*/ 0 w 240"/>
              <a:gd name="T1" fmla="*/ 604837500 h 240"/>
              <a:gd name="T2" fmla="*/ 362902500 w 240"/>
              <a:gd name="T3" fmla="*/ 0 h 240"/>
              <a:gd name="T4" fmla="*/ 604837500 w 240"/>
              <a:gd name="T5" fmla="*/ 604837500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0" y="240"/>
                </a:moveTo>
                <a:cubicBezTo>
                  <a:pt x="52" y="120"/>
                  <a:pt x="104" y="0"/>
                  <a:pt x="144" y="0"/>
                </a:cubicBezTo>
                <a:cubicBezTo>
                  <a:pt x="184" y="0"/>
                  <a:pt x="212" y="120"/>
                  <a:pt x="240" y="240"/>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6775" name="Freeform 7"/>
          <p:cNvSpPr>
            <a:spLocks/>
          </p:cNvSpPr>
          <p:nvPr/>
        </p:nvSpPr>
        <p:spPr bwMode="auto">
          <a:xfrm>
            <a:off x="3689350" y="5238750"/>
            <a:ext cx="450850" cy="385763"/>
          </a:xfrm>
          <a:custGeom>
            <a:avLst/>
            <a:gdLst>
              <a:gd name="T0" fmla="*/ 410784675 w 284"/>
              <a:gd name="T1" fmla="*/ 0 h 243"/>
              <a:gd name="T2" fmla="*/ 647680950 w 284"/>
              <a:gd name="T3" fmla="*/ 519152860 h 243"/>
              <a:gd name="T4" fmla="*/ 0 w 284"/>
              <a:gd name="T5" fmla="*/ 561996366 h 243"/>
              <a:gd name="T6" fmla="*/ 0 60000 65536"/>
              <a:gd name="T7" fmla="*/ 0 60000 65536"/>
              <a:gd name="T8" fmla="*/ 0 60000 65536"/>
              <a:gd name="T9" fmla="*/ 0 w 284"/>
              <a:gd name="T10" fmla="*/ 0 h 243"/>
              <a:gd name="T11" fmla="*/ 284 w 284"/>
              <a:gd name="T12" fmla="*/ 243 h 243"/>
            </a:gdLst>
            <a:ahLst/>
            <a:cxnLst>
              <a:cxn ang="T6">
                <a:pos x="T0" y="T1"/>
              </a:cxn>
              <a:cxn ang="T7">
                <a:pos x="T2" y="T3"/>
              </a:cxn>
              <a:cxn ang="T8">
                <a:pos x="T4" y="T5"/>
              </a:cxn>
            </a:cxnLst>
            <a:rect l="T9" t="T10" r="T11" b="T12"/>
            <a:pathLst>
              <a:path w="284" h="243">
                <a:moveTo>
                  <a:pt x="163" y="0"/>
                </a:moveTo>
                <a:cubicBezTo>
                  <a:pt x="179" y="34"/>
                  <a:pt x="284" y="169"/>
                  <a:pt x="257" y="206"/>
                </a:cubicBezTo>
                <a:cubicBezTo>
                  <a:pt x="230" y="243"/>
                  <a:pt x="54" y="220"/>
                  <a:pt x="0" y="223"/>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967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967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96775"/>
                                        </p:tgtEl>
                                        <p:attrNameLst>
                                          <p:attrName>style.visibility</p:attrName>
                                        </p:attrNameLst>
                                      </p:cBhvr>
                                      <p:to>
                                        <p:strVal val="visible"/>
                                      </p:to>
                                    </p:set>
                                    <p:animEffect transition="in" filter="wipe(up)">
                                      <p:cBhvr>
                                        <p:cTn id="25" dur="500"/>
                                        <p:tgtEl>
                                          <p:spTgt spid="1696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967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153071C-DF6D-4E2E-8F30-E1A6F91FDD6C}" type="slidenum">
              <a:rPr lang="en-US" sz="2000" smtClean="0"/>
              <a:pPr eaLnBrk="1" hangingPunct="1"/>
              <a:t>19</a:t>
            </a:fld>
            <a:endParaRPr lang="en-US" sz="2000" smtClean="0"/>
          </a:p>
        </p:txBody>
      </p:sp>
      <p:sp>
        <p:nvSpPr>
          <p:cNvPr id="21507" name="Rectangle 2"/>
          <p:cNvSpPr>
            <a:spLocks noChangeArrowheads="1"/>
          </p:cNvSpPr>
          <p:nvPr/>
        </p:nvSpPr>
        <p:spPr bwMode="auto">
          <a:xfrm>
            <a:off x="250825" y="188913"/>
            <a:ext cx="863758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 (Cont’d):</a:t>
            </a:r>
            <a:endParaRPr lang="en-CA"/>
          </a:p>
        </p:txBody>
      </p:sp>
      <p:graphicFrame>
        <p:nvGraphicFramePr>
          <p:cNvPr id="1698819" name="Object 3"/>
          <p:cNvGraphicFramePr>
            <a:graphicFrameLocks noChangeAspect="1"/>
          </p:cNvGraphicFramePr>
          <p:nvPr/>
        </p:nvGraphicFramePr>
        <p:xfrm>
          <a:off x="503238" y="1449388"/>
          <a:ext cx="3521075" cy="1717675"/>
        </p:xfrm>
        <a:graphic>
          <a:graphicData uri="http://schemas.openxmlformats.org/presentationml/2006/ole">
            <mc:AlternateContent xmlns:mc="http://schemas.openxmlformats.org/markup-compatibility/2006">
              <mc:Choice xmlns:v="urn:schemas-microsoft-com:vml" Requires="v">
                <p:oleObj spid="_x0000_s21512" name="CS ChemDraw Drawing" r:id="rId4" imgW="2349500" imgH="1145540" progId="ChemDraw.Document.4.5">
                  <p:embed/>
                </p:oleObj>
              </mc:Choice>
              <mc:Fallback>
                <p:oleObj name="CS ChemDraw Drawing" r:id="rId4" imgW="2349500" imgH="114554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38" y="1449388"/>
                        <a:ext cx="3521075"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8820" name="Freeform 4"/>
          <p:cNvSpPr>
            <a:spLocks/>
          </p:cNvSpPr>
          <p:nvPr/>
        </p:nvSpPr>
        <p:spPr bwMode="auto">
          <a:xfrm>
            <a:off x="2409825" y="1233488"/>
            <a:ext cx="1404938" cy="877887"/>
          </a:xfrm>
          <a:custGeom>
            <a:avLst/>
            <a:gdLst>
              <a:gd name="T0" fmla="*/ 2147483647 w 885"/>
              <a:gd name="T1" fmla="*/ 577114659 h 553"/>
              <a:gd name="T2" fmla="*/ 1864916289 w 885"/>
              <a:gd name="T3" fmla="*/ 136088360 h 553"/>
              <a:gd name="T4" fmla="*/ 0 w 885"/>
              <a:gd name="T5" fmla="*/ 1393644819 h 553"/>
              <a:gd name="T6" fmla="*/ 0 60000 65536"/>
              <a:gd name="T7" fmla="*/ 0 60000 65536"/>
              <a:gd name="T8" fmla="*/ 0 60000 65536"/>
              <a:gd name="T9" fmla="*/ 0 w 885"/>
              <a:gd name="T10" fmla="*/ 0 h 553"/>
              <a:gd name="T11" fmla="*/ 885 w 885"/>
              <a:gd name="T12" fmla="*/ 553 h 553"/>
            </a:gdLst>
            <a:ahLst/>
            <a:cxnLst>
              <a:cxn ang="T6">
                <a:pos x="T0" y="T1"/>
              </a:cxn>
              <a:cxn ang="T7">
                <a:pos x="T2" y="T3"/>
              </a:cxn>
              <a:cxn ang="T8">
                <a:pos x="T4" y="T5"/>
              </a:cxn>
            </a:cxnLst>
            <a:rect l="T9" t="T10" r="T11" b="T12"/>
            <a:pathLst>
              <a:path w="885" h="553">
                <a:moveTo>
                  <a:pt x="869" y="229"/>
                </a:moveTo>
                <a:cubicBezTo>
                  <a:pt x="848" y="201"/>
                  <a:pt x="885" y="0"/>
                  <a:pt x="740" y="54"/>
                </a:cubicBezTo>
                <a:cubicBezTo>
                  <a:pt x="595" y="108"/>
                  <a:pt x="154" y="449"/>
                  <a:pt x="0" y="553"/>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8821" name="Freeform 5"/>
          <p:cNvSpPr>
            <a:spLocks/>
          </p:cNvSpPr>
          <p:nvPr/>
        </p:nvSpPr>
        <p:spPr bwMode="auto">
          <a:xfrm>
            <a:off x="1763713" y="2279650"/>
            <a:ext cx="403225" cy="285750"/>
          </a:xfrm>
          <a:custGeom>
            <a:avLst/>
            <a:gdLst>
              <a:gd name="T0" fmla="*/ 211693125 w 254"/>
              <a:gd name="T1" fmla="*/ 0 h 180"/>
              <a:gd name="T2" fmla="*/ 604837500 w 254"/>
              <a:gd name="T3" fmla="*/ 390625013 h 180"/>
              <a:gd name="T4" fmla="*/ 0 w 254"/>
              <a:gd name="T5" fmla="*/ 375504075 h 180"/>
              <a:gd name="T6" fmla="*/ 0 60000 65536"/>
              <a:gd name="T7" fmla="*/ 0 60000 65536"/>
              <a:gd name="T8" fmla="*/ 0 60000 65536"/>
              <a:gd name="T9" fmla="*/ 0 w 254"/>
              <a:gd name="T10" fmla="*/ 0 h 180"/>
              <a:gd name="T11" fmla="*/ 254 w 254"/>
              <a:gd name="T12" fmla="*/ 180 h 180"/>
            </a:gdLst>
            <a:ahLst/>
            <a:cxnLst>
              <a:cxn ang="T6">
                <a:pos x="T0" y="T1"/>
              </a:cxn>
              <a:cxn ang="T7">
                <a:pos x="T2" y="T3"/>
              </a:cxn>
              <a:cxn ang="T8">
                <a:pos x="T4" y="T5"/>
              </a:cxn>
            </a:cxnLst>
            <a:rect l="T9" t="T10" r="T11" b="T12"/>
            <a:pathLst>
              <a:path w="254" h="180">
                <a:moveTo>
                  <a:pt x="84" y="0"/>
                </a:moveTo>
                <a:cubicBezTo>
                  <a:pt x="110" y="27"/>
                  <a:pt x="254" y="130"/>
                  <a:pt x="240" y="155"/>
                </a:cubicBezTo>
                <a:cubicBezTo>
                  <a:pt x="226" y="180"/>
                  <a:pt x="50" y="150"/>
                  <a:pt x="0" y="149"/>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698822" name="Object 6"/>
          <p:cNvGraphicFramePr>
            <a:graphicFrameLocks noChangeAspect="1"/>
          </p:cNvGraphicFramePr>
          <p:nvPr/>
        </p:nvGraphicFramePr>
        <p:xfrm>
          <a:off x="2808288" y="1674813"/>
          <a:ext cx="5867400" cy="1492250"/>
        </p:xfrm>
        <a:graphic>
          <a:graphicData uri="http://schemas.openxmlformats.org/presentationml/2006/ole">
            <mc:AlternateContent xmlns:mc="http://schemas.openxmlformats.org/markup-compatibility/2006">
              <mc:Choice xmlns:v="urn:schemas-microsoft-com:vml" Requires="v">
                <p:oleObj spid="_x0000_s21513" name="CS ChemDraw Drawing" r:id="rId6" imgW="3914140" imgH="995680" progId="ChemDraw.Document.4.5">
                  <p:embed/>
                </p:oleObj>
              </mc:Choice>
              <mc:Fallback>
                <p:oleObj name="CS ChemDraw Drawing" r:id="rId6" imgW="3914140" imgH="995680" progId="ChemDraw.Document.4.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8288" y="1674813"/>
                        <a:ext cx="58674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988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698820"/>
                                        </p:tgtEl>
                                        <p:attrNameLst>
                                          <p:attrName>style.visibility</p:attrName>
                                        </p:attrNameLst>
                                      </p:cBhvr>
                                      <p:to>
                                        <p:strVal val="visible"/>
                                      </p:to>
                                    </p:set>
                                    <p:animEffect transition="in" filter="wipe(right)">
                                      <p:cBhvr>
                                        <p:cTn id="11" dur="500"/>
                                        <p:tgtEl>
                                          <p:spTgt spid="1698820"/>
                                        </p:tgtEl>
                                      </p:cBhvr>
                                    </p:animEffect>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698821"/>
                                        </p:tgtEl>
                                        <p:attrNameLst>
                                          <p:attrName>style.visibility</p:attrName>
                                        </p:attrNameLst>
                                      </p:cBhvr>
                                      <p:to>
                                        <p:strVal val="visible"/>
                                      </p:to>
                                    </p:set>
                                    <p:animEffect transition="in" filter="wipe(up)">
                                      <p:cBhvr>
                                        <p:cTn id="15" dur="500"/>
                                        <p:tgtEl>
                                          <p:spTgt spid="16988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698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8820" grpId="0" animBg="1"/>
      <p:bldP spid="16988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0"/>
          </p:nvPr>
        </p:nvSpPr>
        <p:spPr>
          <a:xfrm>
            <a:off x="7729538" y="6461125"/>
            <a:ext cx="1414462" cy="396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F6C68F7A-800A-4195-919A-CC0E8A158C1C}" type="slidenum">
              <a:rPr lang="en-US" sz="2000" smtClean="0"/>
              <a:pPr eaLnBrk="1" hangingPunct="1"/>
              <a:t>2</a:t>
            </a:fld>
            <a:endParaRPr lang="en-US" sz="2000" smtClean="0"/>
          </a:p>
        </p:txBody>
      </p:sp>
      <p:sp>
        <p:nvSpPr>
          <p:cNvPr id="4099" name="Rectangle 18"/>
          <p:cNvSpPr>
            <a:spLocks noChangeArrowheads="1"/>
          </p:cNvSpPr>
          <p:nvPr/>
        </p:nvSpPr>
        <p:spPr bwMode="auto">
          <a:xfrm>
            <a:off x="250825" y="188913"/>
            <a:ext cx="8642350" cy="1295400"/>
          </a:xfrm>
          <a:prstGeom prst="rect">
            <a:avLst/>
          </a:prstGeom>
          <a:solidFill>
            <a:srgbClr val="C0C0C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lstStyle/>
          <a:p>
            <a:pPr marL="914400" indent="-914400">
              <a:buFont typeface="Webdings" pitchFamily="18" charset="2"/>
              <a:buAutoNum type="arabicPeriod"/>
            </a:pPr>
            <a:r>
              <a:rPr lang="en-CA" sz="4000" b="1">
                <a:solidFill>
                  <a:schemeClr val="tx2"/>
                </a:solidFill>
                <a:sym typeface="Webdings" pitchFamily="18" charset="2"/>
              </a:rPr>
              <a:t>Electrophilic Aromatic</a:t>
            </a:r>
            <a:br>
              <a:rPr lang="en-CA" sz="4000" b="1">
                <a:solidFill>
                  <a:schemeClr val="tx2"/>
                </a:solidFill>
                <a:sym typeface="Webdings" pitchFamily="18" charset="2"/>
              </a:rPr>
            </a:br>
            <a:r>
              <a:rPr lang="en-CA" sz="4000" b="1">
                <a:solidFill>
                  <a:schemeClr val="tx2"/>
                </a:solidFill>
                <a:sym typeface="Webdings" pitchFamily="18" charset="2"/>
              </a:rPr>
              <a:t>Substitution Reactions</a:t>
            </a:r>
            <a:endParaRPr lang="en-US" sz="4000" b="1">
              <a:solidFill>
                <a:schemeClr val="tx2"/>
              </a:solidFill>
              <a:sym typeface="Webdings" pitchFamily="18" charset="2"/>
            </a:endParaRPr>
          </a:p>
        </p:txBody>
      </p:sp>
      <p:sp>
        <p:nvSpPr>
          <p:cNvPr id="416798" name="Rectangle 30"/>
          <p:cNvSpPr>
            <a:spLocks noChangeArrowheads="1"/>
          </p:cNvSpPr>
          <p:nvPr/>
        </p:nvSpPr>
        <p:spPr bwMode="auto">
          <a:xfrm>
            <a:off x="250825" y="1808163"/>
            <a:ext cx="863758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Overall reaction:</a:t>
            </a:r>
          </a:p>
        </p:txBody>
      </p:sp>
      <p:graphicFrame>
        <p:nvGraphicFramePr>
          <p:cNvPr id="416825" name="Object 57"/>
          <p:cNvGraphicFramePr>
            <a:graphicFrameLocks noChangeAspect="1"/>
          </p:cNvGraphicFramePr>
          <p:nvPr/>
        </p:nvGraphicFramePr>
        <p:xfrm>
          <a:off x="1131888" y="3033713"/>
          <a:ext cx="6878637" cy="1485900"/>
        </p:xfrm>
        <a:graphic>
          <a:graphicData uri="http://schemas.openxmlformats.org/presentationml/2006/ole">
            <mc:AlternateContent xmlns:mc="http://schemas.openxmlformats.org/markup-compatibility/2006">
              <mc:Choice xmlns:v="urn:schemas-microsoft-com:vml" Requires="v">
                <p:oleObj spid="_x0000_s4102" name="CS ChemDraw Drawing" r:id="rId4" imgW="4589780" imgH="993140" progId="ChemDraw.Document.4.5">
                  <p:embed/>
                </p:oleObj>
              </mc:Choice>
              <mc:Fallback>
                <p:oleObj name="CS ChemDraw Drawing" r:id="rId4" imgW="4589780" imgH="993140" progId="ChemDraw.Document.4.5">
                  <p:embed/>
                  <p:pic>
                    <p:nvPicPr>
                      <p:cNvPr id="0"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888" y="3033713"/>
                        <a:ext cx="6878637"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67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6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98"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C3709975-65F0-4A5A-90BF-B3BE6428A519}" type="slidenum">
              <a:rPr lang="en-US" sz="2000" smtClean="0"/>
              <a:pPr eaLnBrk="1" hangingPunct="1"/>
              <a:t>20</a:t>
            </a:fld>
            <a:endParaRPr lang="en-US" sz="2000" smtClean="0"/>
          </a:p>
        </p:txBody>
      </p:sp>
      <p:sp>
        <p:nvSpPr>
          <p:cNvPr id="22531" name="Rectangle 2"/>
          <p:cNvSpPr>
            <a:spLocks noChangeArrowheads="1"/>
          </p:cNvSpPr>
          <p:nvPr/>
        </p:nvSpPr>
        <p:spPr bwMode="auto">
          <a:xfrm>
            <a:off x="250825" y="188913"/>
            <a:ext cx="8642350" cy="719137"/>
          </a:xfrm>
          <a:prstGeom prst="rect">
            <a:avLst/>
          </a:prstGeom>
          <a:solidFill>
            <a:srgbClr val="C0C0C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lstStyle/>
          <a:p>
            <a:pPr marL="914400" indent="-914400">
              <a:buFont typeface="Webdings" pitchFamily="18" charset="2"/>
              <a:buAutoNum type="arabicPeriod" startAt="5"/>
            </a:pPr>
            <a:r>
              <a:rPr lang="en-CA" sz="4000" b="1">
                <a:solidFill>
                  <a:schemeClr val="tx2"/>
                </a:solidFill>
                <a:sym typeface="Webdings" pitchFamily="18" charset="2"/>
              </a:rPr>
              <a:t>Sulfonation of Benzene</a:t>
            </a:r>
            <a:endParaRPr lang="en-US" sz="4000" b="1">
              <a:solidFill>
                <a:schemeClr val="tx2"/>
              </a:solidFill>
              <a:sym typeface="Webdings" pitchFamily="18" charset="2"/>
            </a:endParaRPr>
          </a:p>
        </p:txBody>
      </p:sp>
      <p:sp>
        <p:nvSpPr>
          <p:cNvPr id="1700867" name="Rectangle 3"/>
          <p:cNvSpPr>
            <a:spLocks noChangeArrowheads="1"/>
          </p:cNvSpPr>
          <p:nvPr/>
        </p:nvSpPr>
        <p:spPr bwMode="auto">
          <a:xfrm>
            <a:off x="250825" y="1052513"/>
            <a:ext cx="86375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a:t>
            </a:r>
          </a:p>
          <a:p>
            <a:pPr marL="1138238" lvl="1" indent="-446088">
              <a:spcBef>
                <a:spcPct val="5000"/>
              </a:spcBef>
              <a:buClr>
                <a:schemeClr val="accent2"/>
              </a:buClr>
              <a:buFont typeface="Tahoma" pitchFamily="34" charset="0"/>
              <a:buChar char="●"/>
            </a:pPr>
            <a:r>
              <a:rPr lang="en-CA"/>
              <a:t>Step 1:</a:t>
            </a:r>
          </a:p>
        </p:txBody>
      </p:sp>
      <p:graphicFrame>
        <p:nvGraphicFramePr>
          <p:cNvPr id="1700868" name="Object 4"/>
          <p:cNvGraphicFramePr>
            <a:graphicFrameLocks noChangeAspect="1"/>
          </p:cNvGraphicFramePr>
          <p:nvPr/>
        </p:nvGraphicFramePr>
        <p:xfrm>
          <a:off x="1187450" y="2420938"/>
          <a:ext cx="7470775" cy="479425"/>
        </p:xfrm>
        <a:graphic>
          <a:graphicData uri="http://schemas.openxmlformats.org/presentationml/2006/ole">
            <mc:AlternateContent xmlns:mc="http://schemas.openxmlformats.org/markup-compatibility/2006">
              <mc:Choice xmlns:v="urn:schemas-microsoft-com:vml" Requires="v">
                <p:oleObj spid="_x0000_s22539" name="CS ChemDraw Drawing" r:id="rId4" imgW="4988560" imgH="320040" progId="ChemDraw.Document.4.5">
                  <p:embed/>
                </p:oleObj>
              </mc:Choice>
              <mc:Fallback>
                <p:oleObj name="CS ChemDraw Drawing" r:id="rId4" imgW="4988560" imgH="32004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420938"/>
                        <a:ext cx="74707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00869" name="Rectangle 5"/>
          <p:cNvSpPr>
            <a:spLocks noChangeArrowheads="1"/>
          </p:cNvSpPr>
          <p:nvPr/>
        </p:nvSpPr>
        <p:spPr bwMode="auto">
          <a:xfrm>
            <a:off x="250825" y="3213100"/>
            <a:ext cx="86375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CA"/>
              <a:t>Step 2:</a:t>
            </a:r>
          </a:p>
        </p:txBody>
      </p:sp>
      <p:graphicFrame>
        <p:nvGraphicFramePr>
          <p:cNvPr id="1700870" name="Object 6"/>
          <p:cNvGraphicFramePr>
            <a:graphicFrameLocks noChangeAspect="1"/>
          </p:cNvGraphicFramePr>
          <p:nvPr/>
        </p:nvGraphicFramePr>
        <p:xfrm>
          <a:off x="250825" y="3933825"/>
          <a:ext cx="3332163" cy="2425700"/>
        </p:xfrm>
        <a:graphic>
          <a:graphicData uri="http://schemas.openxmlformats.org/presentationml/2006/ole">
            <mc:AlternateContent xmlns:mc="http://schemas.openxmlformats.org/markup-compatibility/2006">
              <mc:Choice xmlns:v="urn:schemas-microsoft-com:vml" Requires="v">
                <p:oleObj spid="_x0000_s22540" name="CS ChemDraw Drawing" r:id="rId6" imgW="2225040" imgH="1615440" progId="ChemDraw.Document.4.5">
                  <p:embed/>
                </p:oleObj>
              </mc:Choice>
              <mc:Fallback>
                <p:oleObj name="CS ChemDraw Drawing" r:id="rId6" imgW="2225040" imgH="1615440" progId="ChemDraw.Document.4.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3933825"/>
                        <a:ext cx="3332163"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00871" name="Object 7"/>
          <p:cNvGraphicFramePr>
            <a:graphicFrameLocks noChangeAspect="1"/>
          </p:cNvGraphicFramePr>
          <p:nvPr/>
        </p:nvGraphicFramePr>
        <p:xfrm>
          <a:off x="1733550" y="4437063"/>
          <a:ext cx="7277100" cy="1922462"/>
        </p:xfrm>
        <a:graphic>
          <a:graphicData uri="http://schemas.openxmlformats.org/presentationml/2006/ole">
            <mc:AlternateContent xmlns:mc="http://schemas.openxmlformats.org/markup-compatibility/2006">
              <mc:Choice xmlns:v="urn:schemas-microsoft-com:vml" Requires="v">
                <p:oleObj spid="_x0000_s22541" name="CS ChemDraw Drawing" r:id="rId8" imgW="4853940" imgH="1282700" progId="ChemDraw.Document.4.5">
                  <p:embed/>
                </p:oleObj>
              </mc:Choice>
              <mc:Fallback>
                <p:oleObj name="CS ChemDraw Drawing" r:id="rId8" imgW="4853940" imgH="1282700" progId="ChemDraw.Document.4.5">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3550" y="4437063"/>
                        <a:ext cx="7277100" cy="192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reeform 8"/>
          <p:cNvSpPr>
            <a:spLocks/>
          </p:cNvSpPr>
          <p:nvPr/>
        </p:nvSpPr>
        <p:spPr bwMode="auto">
          <a:xfrm>
            <a:off x="1512888" y="3927475"/>
            <a:ext cx="1127125" cy="1458913"/>
          </a:xfrm>
          <a:custGeom>
            <a:avLst/>
            <a:gdLst>
              <a:gd name="T0" fmla="*/ 0 w 710"/>
              <a:gd name="T1" fmla="*/ 2147483647 h 919"/>
              <a:gd name="T2" fmla="*/ 632558425 w 710"/>
              <a:gd name="T3" fmla="*/ 206652883 h 919"/>
              <a:gd name="T4" fmla="*/ 1789310938 w 710"/>
              <a:gd name="T5" fmla="*/ 1071067567 h 919"/>
              <a:gd name="T6" fmla="*/ 0 60000 65536"/>
              <a:gd name="T7" fmla="*/ 0 60000 65536"/>
              <a:gd name="T8" fmla="*/ 0 60000 65536"/>
              <a:gd name="T9" fmla="*/ 0 w 710"/>
              <a:gd name="T10" fmla="*/ 0 h 919"/>
              <a:gd name="T11" fmla="*/ 710 w 710"/>
              <a:gd name="T12" fmla="*/ 919 h 919"/>
            </a:gdLst>
            <a:ahLst/>
            <a:cxnLst>
              <a:cxn ang="T6">
                <a:pos x="T0" y="T1"/>
              </a:cxn>
              <a:cxn ang="T7">
                <a:pos x="T2" y="T3"/>
              </a:cxn>
              <a:cxn ang="T8">
                <a:pos x="T4" y="T5"/>
              </a:cxn>
            </a:cxnLst>
            <a:rect l="T9" t="T10" r="T11" b="T12"/>
            <a:pathLst>
              <a:path w="710" h="919">
                <a:moveTo>
                  <a:pt x="0" y="919"/>
                </a:moveTo>
                <a:cubicBezTo>
                  <a:pt x="42" y="780"/>
                  <a:pt x="133" y="164"/>
                  <a:pt x="251" y="82"/>
                </a:cubicBezTo>
                <a:cubicBezTo>
                  <a:pt x="369" y="0"/>
                  <a:pt x="615" y="354"/>
                  <a:pt x="710" y="425"/>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Freeform 9"/>
          <p:cNvSpPr>
            <a:spLocks/>
          </p:cNvSpPr>
          <p:nvPr/>
        </p:nvSpPr>
        <p:spPr bwMode="auto">
          <a:xfrm>
            <a:off x="3154363" y="4346575"/>
            <a:ext cx="184150" cy="369888"/>
          </a:xfrm>
          <a:custGeom>
            <a:avLst/>
            <a:gdLst>
              <a:gd name="T0" fmla="*/ 0 w 116"/>
              <a:gd name="T1" fmla="*/ 587197994 h 233"/>
              <a:gd name="T2" fmla="*/ 47883763 w 116"/>
              <a:gd name="T3" fmla="*/ 15120958 h 233"/>
              <a:gd name="T4" fmla="*/ 292338125 w 116"/>
              <a:gd name="T5" fmla="*/ 504031931 h 233"/>
              <a:gd name="T6" fmla="*/ 0 60000 65536"/>
              <a:gd name="T7" fmla="*/ 0 60000 65536"/>
              <a:gd name="T8" fmla="*/ 0 60000 65536"/>
              <a:gd name="T9" fmla="*/ 0 w 116"/>
              <a:gd name="T10" fmla="*/ 0 h 233"/>
              <a:gd name="T11" fmla="*/ 116 w 116"/>
              <a:gd name="T12" fmla="*/ 233 h 233"/>
            </a:gdLst>
            <a:ahLst/>
            <a:cxnLst>
              <a:cxn ang="T6">
                <a:pos x="T0" y="T1"/>
              </a:cxn>
              <a:cxn ang="T7">
                <a:pos x="T2" y="T3"/>
              </a:cxn>
              <a:cxn ang="T8">
                <a:pos x="T4" y="T5"/>
              </a:cxn>
            </a:cxnLst>
            <a:rect l="T9" t="T10" r="T11" b="T12"/>
            <a:pathLst>
              <a:path w="116" h="233">
                <a:moveTo>
                  <a:pt x="0" y="233"/>
                </a:moveTo>
                <a:cubicBezTo>
                  <a:pt x="3" y="195"/>
                  <a:pt x="0" y="12"/>
                  <a:pt x="19" y="6"/>
                </a:cubicBezTo>
                <a:cubicBezTo>
                  <a:pt x="38" y="0"/>
                  <a:pt x="96" y="160"/>
                  <a:pt x="116" y="200"/>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0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0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008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086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008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nodeType="afterGroup">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700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867" grpId="0" build="p" bldLvl="3"/>
      <p:bldP spid="1700869" grpId="0" build="p" bldLvl="3"/>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2BDF862B-D283-41FB-8B65-64D64210F57A}" type="slidenum">
              <a:rPr lang="en-US" sz="2000" smtClean="0"/>
              <a:pPr eaLnBrk="1" hangingPunct="1"/>
              <a:t>21</a:t>
            </a:fld>
            <a:endParaRPr lang="en-US" sz="2000" smtClean="0"/>
          </a:p>
        </p:txBody>
      </p:sp>
      <p:graphicFrame>
        <p:nvGraphicFramePr>
          <p:cNvPr id="1702919" name="Object 7"/>
          <p:cNvGraphicFramePr>
            <a:graphicFrameLocks noChangeAspect="1"/>
          </p:cNvGraphicFramePr>
          <p:nvPr/>
        </p:nvGraphicFramePr>
        <p:xfrm>
          <a:off x="250825" y="922338"/>
          <a:ext cx="4240213" cy="2079625"/>
        </p:xfrm>
        <a:graphic>
          <a:graphicData uri="http://schemas.openxmlformats.org/presentationml/2006/ole">
            <mc:AlternateContent xmlns:mc="http://schemas.openxmlformats.org/markup-compatibility/2006">
              <mc:Choice xmlns:v="urn:schemas-microsoft-com:vml" Requires="v">
                <p:oleObj spid="_x0000_s23565" name="CS ChemDraw Drawing" r:id="rId4" imgW="2829560" imgH="1386840" progId="ChemDraw.Document.4.5">
                  <p:embed/>
                </p:oleObj>
              </mc:Choice>
              <mc:Fallback>
                <p:oleObj name="CS ChemDraw Drawing" r:id="rId4" imgW="2829560" imgH="1386840" progId="ChemDraw.Document.4.5">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922338"/>
                        <a:ext cx="4240213"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02920" name="Object 8"/>
          <p:cNvGraphicFramePr>
            <a:graphicFrameLocks noChangeAspect="1"/>
          </p:cNvGraphicFramePr>
          <p:nvPr/>
        </p:nvGraphicFramePr>
        <p:xfrm>
          <a:off x="2784475" y="1443038"/>
          <a:ext cx="6200775" cy="1770062"/>
        </p:xfrm>
        <a:graphic>
          <a:graphicData uri="http://schemas.openxmlformats.org/presentationml/2006/ole">
            <mc:AlternateContent xmlns:mc="http://schemas.openxmlformats.org/markup-compatibility/2006">
              <mc:Choice xmlns:v="urn:schemas-microsoft-com:vml" Requires="v">
                <p:oleObj spid="_x0000_s23566" name="CS ChemDraw Drawing" r:id="rId6" imgW="4137660" imgH="1181100" progId="ChemDraw.Document.4.5">
                  <p:embed/>
                </p:oleObj>
              </mc:Choice>
              <mc:Fallback>
                <p:oleObj name="CS ChemDraw Drawing" r:id="rId6" imgW="4137660" imgH="1181100" progId="ChemDraw.Document.4.5">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4475" y="1443038"/>
                        <a:ext cx="6200775" cy="177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7" name="Rectangle 2"/>
          <p:cNvSpPr>
            <a:spLocks noChangeArrowheads="1"/>
          </p:cNvSpPr>
          <p:nvPr/>
        </p:nvSpPr>
        <p:spPr bwMode="auto">
          <a:xfrm>
            <a:off x="250825" y="188913"/>
            <a:ext cx="863758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CA"/>
              <a:t>Step 3:</a:t>
            </a:r>
          </a:p>
        </p:txBody>
      </p:sp>
      <p:sp>
        <p:nvSpPr>
          <p:cNvPr id="1702916" name="Freeform 4"/>
          <p:cNvSpPr>
            <a:spLocks/>
          </p:cNvSpPr>
          <p:nvPr/>
        </p:nvSpPr>
        <p:spPr bwMode="auto">
          <a:xfrm>
            <a:off x="2212975" y="2722563"/>
            <a:ext cx="2274888" cy="619125"/>
          </a:xfrm>
          <a:custGeom>
            <a:avLst/>
            <a:gdLst>
              <a:gd name="T0" fmla="*/ 2147483647 w 1433"/>
              <a:gd name="T1" fmla="*/ 32761238 h 390"/>
              <a:gd name="T2" fmla="*/ 2147483647 w 1433"/>
              <a:gd name="T3" fmla="*/ 977820625 h 390"/>
              <a:gd name="T4" fmla="*/ 0 w 1433"/>
              <a:gd name="T5" fmla="*/ 0 h 390"/>
              <a:gd name="T6" fmla="*/ 0 60000 65536"/>
              <a:gd name="T7" fmla="*/ 0 60000 65536"/>
              <a:gd name="T8" fmla="*/ 0 60000 65536"/>
              <a:gd name="T9" fmla="*/ 0 w 1433"/>
              <a:gd name="T10" fmla="*/ 0 h 390"/>
              <a:gd name="T11" fmla="*/ 1433 w 1433"/>
              <a:gd name="T12" fmla="*/ 390 h 390"/>
            </a:gdLst>
            <a:ahLst/>
            <a:cxnLst>
              <a:cxn ang="T6">
                <a:pos x="T0" y="T1"/>
              </a:cxn>
              <a:cxn ang="T7">
                <a:pos x="T2" y="T3"/>
              </a:cxn>
              <a:cxn ang="T8">
                <a:pos x="T4" y="T5"/>
              </a:cxn>
            </a:cxnLst>
            <a:rect l="T9" t="T10" r="T11" b="T12"/>
            <a:pathLst>
              <a:path w="1433" h="390">
                <a:moveTo>
                  <a:pt x="1372" y="13"/>
                </a:moveTo>
                <a:cubicBezTo>
                  <a:pt x="1344" y="75"/>
                  <a:pt x="1433" y="390"/>
                  <a:pt x="1204" y="388"/>
                </a:cubicBezTo>
                <a:cubicBezTo>
                  <a:pt x="975" y="386"/>
                  <a:pt x="251" y="81"/>
                  <a:pt x="0" y="0"/>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2917" name="Freeform 5"/>
          <p:cNvSpPr>
            <a:spLocks/>
          </p:cNvSpPr>
          <p:nvPr/>
        </p:nvSpPr>
        <p:spPr bwMode="auto">
          <a:xfrm>
            <a:off x="1106488" y="2044700"/>
            <a:ext cx="609600" cy="517525"/>
          </a:xfrm>
          <a:custGeom>
            <a:avLst/>
            <a:gdLst>
              <a:gd name="T0" fmla="*/ 967740000 w 384"/>
              <a:gd name="T1" fmla="*/ 622477800 h 326"/>
              <a:gd name="T2" fmla="*/ 93246575 w 384"/>
              <a:gd name="T3" fmla="*/ 718245325 h 326"/>
              <a:gd name="T4" fmla="*/ 403225000 w 384"/>
              <a:gd name="T5" fmla="*/ 0 h 326"/>
              <a:gd name="T6" fmla="*/ 0 60000 65536"/>
              <a:gd name="T7" fmla="*/ 0 60000 65536"/>
              <a:gd name="T8" fmla="*/ 0 60000 65536"/>
              <a:gd name="T9" fmla="*/ 0 w 384"/>
              <a:gd name="T10" fmla="*/ 0 h 326"/>
              <a:gd name="T11" fmla="*/ 384 w 384"/>
              <a:gd name="T12" fmla="*/ 326 h 326"/>
            </a:gdLst>
            <a:ahLst/>
            <a:cxnLst>
              <a:cxn ang="T6">
                <a:pos x="T0" y="T1"/>
              </a:cxn>
              <a:cxn ang="T7">
                <a:pos x="T2" y="T3"/>
              </a:cxn>
              <a:cxn ang="T8">
                <a:pos x="T4" y="T5"/>
              </a:cxn>
            </a:cxnLst>
            <a:rect l="T9" t="T10" r="T11" b="T12"/>
            <a:pathLst>
              <a:path w="384" h="326">
                <a:moveTo>
                  <a:pt x="384" y="247"/>
                </a:moveTo>
                <a:cubicBezTo>
                  <a:pt x="326" y="253"/>
                  <a:pt x="74" y="326"/>
                  <a:pt x="37" y="285"/>
                </a:cubicBezTo>
                <a:cubicBezTo>
                  <a:pt x="0" y="244"/>
                  <a:pt x="135" y="60"/>
                  <a:pt x="160" y="0"/>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2921" name="Rectangle 9"/>
          <p:cNvSpPr>
            <a:spLocks noChangeArrowheads="1"/>
          </p:cNvSpPr>
          <p:nvPr/>
        </p:nvSpPr>
        <p:spPr bwMode="auto">
          <a:xfrm>
            <a:off x="250825" y="3213100"/>
            <a:ext cx="863758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CA"/>
              <a:t>Step 4:</a:t>
            </a:r>
          </a:p>
        </p:txBody>
      </p:sp>
      <p:graphicFrame>
        <p:nvGraphicFramePr>
          <p:cNvPr id="1702922" name="Object 10"/>
          <p:cNvGraphicFramePr>
            <a:graphicFrameLocks noChangeAspect="1"/>
          </p:cNvGraphicFramePr>
          <p:nvPr/>
        </p:nvGraphicFramePr>
        <p:xfrm>
          <a:off x="250825" y="4103688"/>
          <a:ext cx="4997450" cy="2097087"/>
        </p:xfrm>
        <a:graphic>
          <a:graphicData uri="http://schemas.openxmlformats.org/presentationml/2006/ole">
            <mc:AlternateContent xmlns:mc="http://schemas.openxmlformats.org/markup-compatibility/2006">
              <mc:Choice xmlns:v="urn:schemas-microsoft-com:vml" Requires="v">
                <p:oleObj spid="_x0000_s23567" name="CS ChemDraw Drawing" r:id="rId8" imgW="3335020" imgH="1399540" progId="ChemDraw.Document.4.5">
                  <p:embed/>
                </p:oleObj>
              </mc:Choice>
              <mc:Fallback>
                <p:oleObj name="CS ChemDraw Drawing" r:id="rId8" imgW="3335020" imgH="1399540" progId="ChemDraw.Document.4.5">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4103688"/>
                        <a:ext cx="4997450"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02923" name="Object 11"/>
          <p:cNvGraphicFramePr>
            <a:graphicFrameLocks noChangeAspect="1"/>
          </p:cNvGraphicFramePr>
          <p:nvPr/>
        </p:nvGraphicFramePr>
        <p:xfrm>
          <a:off x="3384550" y="4084638"/>
          <a:ext cx="5705475" cy="2116137"/>
        </p:xfrm>
        <a:graphic>
          <a:graphicData uri="http://schemas.openxmlformats.org/presentationml/2006/ole">
            <mc:AlternateContent xmlns:mc="http://schemas.openxmlformats.org/markup-compatibility/2006">
              <mc:Choice xmlns:v="urn:schemas-microsoft-com:vml" Requires="v">
                <p:oleObj spid="_x0000_s23568" name="CS ChemDraw Drawing" r:id="rId10" imgW="3807460" imgH="1412240" progId="ChemDraw.Document.4.5">
                  <p:embed/>
                </p:oleObj>
              </mc:Choice>
              <mc:Fallback>
                <p:oleObj name="CS ChemDraw Drawing" r:id="rId10" imgW="3807460" imgH="1412240" progId="ChemDraw.Document.4.5">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4550" y="4084638"/>
                        <a:ext cx="5705475"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reeform 12"/>
          <p:cNvSpPr>
            <a:spLocks/>
          </p:cNvSpPr>
          <p:nvPr/>
        </p:nvSpPr>
        <p:spPr bwMode="auto">
          <a:xfrm>
            <a:off x="3163888" y="4818063"/>
            <a:ext cx="719137" cy="1411287"/>
          </a:xfrm>
          <a:custGeom>
            <a:avLst/>
            <a:gdLst>
              <a:gd name="T0" fmla="*/ 0 w 453"/>
              <a:gd name="T1" fmla="*/ 0 h 889"/>
              <a:gd name="T2" fmla="*/ 327620085 w 453"/>
              <a:gd name="T3" fmla="*/ 2023683958 h 889"/>
              <a:gd name="T4" fmla="*/ 1141629194 w 453"/>
              <a:gd name="T5" fmla="*/ 1305440475 h 889"/>
              <a:gd name="T6" fmla="*/ 0 60000 65536"/>
              <a:gd name="T7" fmla="*/ 0 60000 65536"/>
              <a:gd name="T8" fmla="*/ 0 60000 65536"/>
              <a:gd name="T9" fmla="*/ 0 w 453"/>
              <a:gd name="T10" fmla="*/ 0 h 889"/>
              <a:gd name="T11" fmla="*/ 453 w 453"/>
              <a:gd name="T12" fmla="*/ 889 h 889"/>
            </a:gdLst>
            <a:ahLst/>
            <a:cxnLst>
              <a:cxn ang="T6">
                <a:pos x="T0" y="T1"/>
              </a:cxn>
              <a:cxn ang="T7">
                <a:pos x="T2" y="T3"/>
              </a:cxn>
              <a:cxn ang="T8">
                <a:pos x="T4" y="T5"/>
              </a:cxn>
            </a:cxnLst>
            <a:rect l="T9" t="T10" r="T11" b="T12"/>
            <a:pathLst>
              <a:path w="453" h="889">
                <a:moveTo>
                  <a:pt x="0" y="0"/>
                </a:moveTo>
                <a:cubicBezTo>
                  <a:pt x="20" y="134"/>
                  <a:pt x="55" y="717"/>
                  <a:pt x="130" y="803"/>
                </a:cubicBezTo>
                <a:cubicBezTo>
                  <a:pt x="205" y="889"/>
                  <a:pt x="386" y="578"/>
                  <a:pt x="453" y="518"/>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Freeform 13"/>
          <p:cNvSpPr>
            <a:spLocks/>
          </p:cNvSpPr>
          <p:nvPr/>
        </p:nvSpPr>
        <p:spPr bwMode="auto">
          <a:xfrm>
            <a:off x="4037013" y="5507038"/>
            <a:ext cx="339725" cy="365125"/>
          </a:xfrm>
          <a:custGeom>
            <a:avLst/>
            <a:gdLst>
              <a:gd name="T0" fmla="*/ 148688425 w 214"/>
              <a:gd name="T1" fmla="*/ 0 h 230"/>
              <a:gd name="T2" fmla="*/ 65524063 w 214"/>
              <a:gd name="T3" fmla="*/ 554434375 h 230"/>
              <a:gd name="T4" fmla="*/ 539313438 w 214"/>
              <a:gd name="T5" fmla="*/ 146169063 h 230"/>
              <a:gd name="T6" fmla="*/ 0 60000 65536"/>
              <a:gd name="T7" fmla="*/ 0 60000 65536"/>
              <a:gd name="T8" fmla="*/ 0 60000 65536"/>
              <a:gd name="T9" fmla="*/ 0 w 214"/>
              <a:gd name="T10" fmla="*/ 0 h 230"/>
              <a:gd name="T11" fmla="*/ 214 w 214"/>
              <a:gd name="T12" fmla="*/ 230 h 230"/>
            </a:gdLst>
            <a:ahLst/>
            <a:cxnLst>
              <a:cxn ang="T6">
                <a:pos x="T0" y="T1"/>
              </a:cxn>
              <a:cxn ang="T7">
                <a:pos x="T2" y="T3"/>
              </a:cxn>
              <a:cxn ang="T8">
                <a:pos x="T4" y="T5"/>
              </a:cxn>
            </a:cxnLst>
            <a:rect l="T9" t="T10" r="T11" b="T12"/>
            <a:pathLst>
              <a:path w="214" h="230">
                <a:moveTo>
                  <a:pt x="59" y="0"/>
                </a:moveTo>
                <a:cubicBezTo>
                  <a:pt x="53" y="37"/>
                  <a:pt x="0" y="210"/>
                  <a:pt x="26" y="220"/>
                </a:cubicBezTo>
                <a:cubicBezTo>
                  <a:pt x="52" y="230"/>
                  <a:pt x="175" y="92"/>
                  <a:pt x="214" y="58"/>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029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702916"/>
                                        </p:tgtEl>
                                        <p:attrNameLst>
                                          <p:attrName>style.visibility</p:attrName>
                                        </p:attrNameLst>
                                      </p:cBhvr>
                                      <p:to>
                                        <p:strVal val="visible"/>
                                      </p:to>
                                    </p:set>
                                    <p:animEffect transition="in" filter="wipe(right)">
                                      <p:cBhvr>
                                        <p:cTn id="11" dur="500"/>
                                        <p:tgtEl>
                                          <p:spTgt spid="1702916"/>
                                        </p:tgtEl>
                                      </p:cBhvr>
                                    </p:animEffect>
                                  </p:childTnLst>
                                </p:cTn>
                              </p:par>
                            </p:childTnLst>
                          </p:cTn>
                        </p:par>
                        <p:par>
                          <p:cTn id="12" fill="hold" nodeType="afterGroup">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1702917"/>
                                        </p:tgtEl>
                                        <p:attrNameLst>
                                          <p:attrName>style.visibility</p:attrName>
                                        </p:attrNameLst>
                                      </p:cBhvr>
                                      <p:to>
                                        <p:strVal val="visible"/>
                                      </p:to>
                                    </p:set>
                                    <p:animEffect transition="in" filter="wipe(right)">
                                      <p:cBhvr>
                                        <p:cTn id="15" dur="500"/>
                                        <p:tgtEl>
                                          <p:spTgt spid="17029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70292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02921">
                                            <p:txEl>
                                              <p:pRg st="0" end="0"/>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70292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par>
                          <p:cTn id="33" fill="hold" nodeType="afterGroup">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702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2916" grpId="0" animBg="1"/>
      <p:bldP spid="1702917" grpId="0" animBg="1"/>
      <p:bldP spid="1702921" grpId="0" build="p" bldLvl="3"/>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BBE5034A-00FA-4845-8FF0-2D4F4E9D18CF}" type="slidenum">
              <a:rPr lang="en-US" sz="2000" smtClean="0"/>
              <a:pPr eaLnBrk="1" hangingPunct="1"/>
              <a:t>22</a:t>
            </a:fld>
            <a:endParaRPr lang="en-US" sz="2000" smtClean="0"/>
          </a:p>
        </p:txBody>
      </p:sp>
      <p:graphicFrame>
        <p:nvGraphicFramePr>
          <p:cNvPr id="1704962" name="Object 2"/>
          <p:cNvGraphicFramePr>
            <a:graphicFrameLocks noChangeAspect="1"/>
          </p:cNvGraphicFramePr>
          <p:nvPr/>
        </p:nvGraphicFramePr>
        <p:xfrm>
          <a:off x="842963" y="1662113"/>
          <a:ext cx="7456487" cy="2679700"/>
        </p:xfrm>
        <a:graphic>
          <a:graphicData uri="http://schemas.openxmlformats.org/presentationml/2006/ole">
            <mc:AlternateContent xmlns:mc="http://schemas.openxmlformats.org/markup-compatibility/2006">
              <mc:Choice xmlns:v="urn:schemas-microsoft-com:vml" Requires="v">
                <p:oleObj spid="_x0000_s24583" name="CS ChemDraw Drawing" r:id="rId4" imgW="4975860" imgH="1788160" progId="ChemDraw.Document.4.5">
                  <p:embed/>
                </p:oleObj>
              </mc:Choice>
              <mc:Fallback>
                <p:oleObj name="CS ChemDraw Drawing" r:id="rId4" imgW="4975860" imgH="178816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3" y="1662113"/>
                        <a:ext cx="7456487"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Rectangle 4"/>
          <p:cNvSpPr>
            <a:spLocks noChangeArrowheads="1"/>
          </p:cNvSpPr>
          <p:nvPr/>
        </p:nvSpPr>
        <p:spPr bwMode="auto">
          <a:xfrm>
            <a:off x="250825" y="188913"/>
            <a:ext cx="8637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Sulfonation &amp; Desulfonation:</a:t>
            </a:r>
            <a:endParaRPr lang="en-CA"/>
          </a:p>
        </p:txBody>
      </p:sp>
      <p:graphicFrame>
        <p:nvGraphicFramePr>
          <p:cNvPr id="1704972" name="Object 12"/>
          <p:cNvGraphicFramePr>
            <a:graphicFrameLocks noChangeAspect="1"/>
          </p:cNvGraphicFramePr>
          <p:nvPr/>
        </p:nvGraphicFramePr>
        <p:xfrm>
          <a:off x="1266825" y="4395788"/>
          <a:ext cx="5321300" cy="1409700"/>
        </p:xfrm>
        <a:graphic>
          <a:graphicData uri="http://schemas.openxmlformats.org/presentationml/2006/ole">
            <mc:AlternateContent xmlns:mc="http://schemas.openxmlformats.org/markup-compatibility/2006">
              <mc:Choice xmlns:v="urn:schemas-microsoft-com:vml" Requires="v">
                <p:oleObj spid="_x0000_s24584" name="CS ChemDraw Drawing" r:id="rId6" imgW="3550920" imgH="942340" progId="ChemDraw.Document.4.5">
                  <p:embed/>
                </p:oleObj>
              </mc:Choice>
              <mc:Fallback>
                <p:oleObj name="CS ChemDraw Drawing" r:id="rId6" imgW="3550920" imgH="942340" progId="ChemDraw.Document.4.5">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6825" y="4395788"/>
                        <a:ext cx="53213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6798" name="Rectangle 30"/>
          <p:cNvSpPr>
            <a:spLocks noChangeArrowheads="1"/>
          </p:cNvSpPr>
          <p:nvPr/>
        </p:nvSpPr>
        <p:spPr bwMode="auto">
          <a:xfrm>
            <a:off x="1258888" y="5948363"/>
            <a:ext cx="63373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None/>
            </a:pPr>
            <a:r>
              <a:rPr lang="en-CA" sz="2400">
                <a:solidFill>
                  <a:srgbClr val="FF0000"/>
                </a:solidFill>
              </a:rPr>
              <a:t>This is the only reversible EAS reaction.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049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049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67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98"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D84904B-D0F9-4BD8-9A28-BB0BE189A940}" type="slidenum">
              <a:rPr lang="en-US" sz="2000" smtClean="0"/>
              <a:pPr eaLnBrk="1" hangingPunct="1"/>
              <a:t>23</a:t>
            </a:fld>
            <a:endParaRPr lang="en-US" sz="2000" smtClean="0"/>
          </a:p>
        </p:txBody>
      </p:sp>
      <p:sp>
        <p:nvSpPr>
          <p:cNvPr id="25603" name="Rectangle 2"/>
          <p:cNvSpPr>
            <a:spLocks noChangeArrowheads="1"/>
          </p:cNvSpPr>
          <p:nvPr/>
        </p:nvSpPr>
        <p:spPr bwMode="auto">
          <a:xfrm>
            <a:off x="250825" y="188913"/>
            <a:ext cx="8642350" cy="719137"/>
          </a:xfrm>
          <a:prstGeom prst="rect">
            <a:avLst/>
          </a:prstGeom>
          <a:solidFill>
            <a:srgbClr val="C0C0C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lstStyle/>
          <a:p>
            <a:pPr marL="914400" indent="-914400">
              <a:buFont typeface="Webdings" pitchFamily="18" charset="2"/>
              <a:buAutoNum type="arabicPeriod" startAt="6"/>
            </a:pPr>
            <a:r>
              <a:rPr lang="en-CA" sz="4000" b="1">
                <a:solidFill>
                  <a:schemeClr val="tx2"/>
                </a:solidFill>
                <a:sym typeface="Webdings" pitchFamily="18" charset="2"/>
              </a:rPr>
              <a:t>Friedel–Crafts Alkylation</a:t>
            </a:r>
            <a:endParaRPr lang="en-US" sz="4000" b="1">
              <a:solidFill>
                <a:schemeClr val="tx2"/>
              </a:solidFill>
              <a:sym typeface="Webdings" pitchFamily="18" charset="2"/>
            </a:endParaRPr>
          </a:p>
        </p:txBody>
      </p:sp>
      <p:graphicFrame>
        <p:nvGraphicFramePr>
          <p:cNvPr id="1707012" name="Object 4"/>
          <p:cNvGraphicFramePr>
            <a:graphicFrameLocks noChangeAspect="1"/>
          </p:cNvGraphicFramePr>
          <p:nvPr/>
        </p:nvGraphicFramePr>
        <p:xfrm>
          <a:off x="419100" y="1233488"/>
          <a:ext cx="8305800" cy="2490787"/>
        </p:xfrm>
        <a:graphic>
          <a:graphicData uri="http://schemas.openxmlformats.org/presentationml/2006/ole">
            <mc:AlternateContent xmlns:mc="http://schemas.openxmlformats.org/markup-compatibility/2006">
              <mc:Choice xmlns:v="urn:schemas-microsoft-com:vml" Requires="v">
                <p:oleObj spid="_x0000_s25607" name="CS ChemDraw Drawing" r:id="rId4" imgW="5544820" imgH="1666240" progId="ChemDraw.Document.4.5">
                  <p:embed/>
                </p:oleObj>
              </mc:Choice>
              <mc:Fallback>
                <p:oleObj name="CS ChemDraw Drawing" r:id="rId4" imgW="5544820" imgH="166624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233488"/>
                        <a:ext cx="8305800" cy="249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07013" name="Rectangle 5"/>
          <p:cNvSpPr>
            <a:spLocks noChangeArrowheads="1"/>
          </p:cNvSpPr>
          <p:nvPr/>
        </p:nvSpPr>
        <p:spPr bwMode="auto">
          <a:xfrm>
            <a:off x="250825" y="4030663"/>
            <a:ext cx="86423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Electrophile in this case is </a:t>
            </a:r>
            <a:r>
              <a:rPr lang="en-US" altLang="zh-TW">
                <a:solidFill>
                  <a:srgbClr val="FF0000"/>
                </a:solidFill>
                <a:ea typeface="PMingLiU" pitchFamily="18" charset="-120"/>
              </a:rPr>
              <a:t>R</a:t>
            </a:r>
            <a:r>
              <a:rPr lang="en-US" altLang="zh-TW" baseline="50000">
                <a:solidFill>
                  <a:srgbClr val="FF0000"/>
                </a:solidFill>
                <a:ea typeface="PMingLiU" pitchFamily="18" charset="-120"/>
                <a:sym typeface="Symbol" pitchFamily="18" charset="2"/>
              </a:rPr>
              <a:t></a:t>
            </a:r>
            <a:r>
              <a:rPr lang="en-US" altLang="zh-TW">
                <a:ea typeface="PMingLiU" pitchFamily="18" charset="-120"/>
              </a:rPr>
              <a:t>.</a:t>
            </a:r>
          </a:p>
          <a:p>
            <a:pPr marL="1138238" lvl="1" indent="-446088">
              <a:spcBef>
                <a:spcPct val="5000"/>
              </a:spcBef>
              <a:buClr>
                <a:schemeClr val="accent2"/>
              </a:buClr>
              <a:buFont typeface="Tahoma" pitchFamily="34" charset="0"/>
              <a:buChar char="●"/>
            </a:pPr>
            <a:r>
              <a:rPr lang="en-US" altLang="zh-TW">
                <a:solidFill>
                  <a:srgbClr val="FF0000"/>
                </a:solidFill>
                <a:ea typeface="PMingLiU" pitchFamily="18" charset="-120"/>
              </a:rPr>
              <a:t>R = 2</a:t>
            </a:r>
            <a:r>
              <a:rPr lang="en-US" altLang="zh-TW" baseline="50000">
                <a:solidFill>
                  <a:srgbClr val="FF0000"/>
                </a:solidFill>
                <a:ea typeface="PMingLiU" pitchFamily="18" charset="-120"/>
              </a:rPr>
              <a:t>o</a:t>
            </a:r>
            <a:r>
              <a:rPr lang="en-US" altLang="zh-TW">
                <a:solidFill>
                  <a:srgbClr val="FF0000"/>
                </a:solidFill>
                <a:ea typeface="PMingLiU" pitchFamily="18" charset="-120"/>
              </a:rPr>
              <a:t> or 3</a:t>
            </a:r>
            <a:r>
              <a:rPr lang="en-US" altLang="zh-TW" baseline="50000">
                <a:solidFill>
                  <a:srgbClr val="FF0000"/>
                </a:solidFill>
                <a:ea typeface="PMingLiU" pitchFamily="18" charset="-120"/>
              </a:rPr>
              <a:t>o</a:t>
            </a:r>
            <a:endParaRPr lang="en-US" altLang="zh-TW">
              <a:solidFill>
                <a:srgbClr val="FF0000"/>
              </a:solidFill>
              <a:ea typeface="PMingLiU" pitchFamily="18" charset="-120"/>
            </a:endParaRPr>
          </a:p>
          <a:p>
            <a:pPr marL="1138238" lvl="1" indent="-446088">
              <a:spcBef>
                <a:spcPct val="5000"/>
              </a:spcBef>
              <a:buClr>
                <a:schemeClr val="accent2"/>
              </a:buClr>
              <a:buFont typeface="Tahoma" pitchFamily="34" charset="0"/>
              <a:buChar char="●"/>
            </a:pPr>
            <a:endParaRPr lang="en-US" altLang="zh-TW">
              <a:ea typeface="PMingLiU" pitchFamily="18" charset="-120"/>
            </a:endParaRPr>
          </a:p>
          <a:p>
            <a:pPr marL="1138238" lvl="1" indent="-446088">
              <a:spcBef>
                <a:spcPct val="5000"/>
              </a:spcBef>
              <a:buClr>
                <a:schemeClr val="accent2"/>
              </a:buClr>
              <a:buFont typeface="Tahoma" pitchFamily="34" charset="0"/>
              <a:buChar char="●"/>
            </a:pPr>
            <a:r>
              <a:rPr lang="en-US" altLang="zh-TW">
                <a:ea typeface="PMingLiU" pitchFamily="18" charset="-120"/>
              </a:rPr>
              <a:t>Or                     (</a:t>
            </a:r>
            <a:r>
              <a:rPr lang="en-US" altLang="zh-TW">
                <a:solidFill>
                  <a:srgbClr val="FF0000"/>
                </a:solidFill>
                <a:ea typeface="PMingLiU" pitchFamily="18" charset="-120"/>
              </a:rPr>
              <a:t>R = 1</a:t>
            </a:r>
            <a:r>
              <a:rPr lang="en-US" altLang="zh-TW" baseline="50000">
                <a:solidFill>
                  <a:srgbClr val="FF0000"/>
                </a:solidFill>
                <a:ea typeface="PMingLiU" pitchFamily="18" charset="-120"/>
              </a:rPr>
              <a:t>o</a:t>
            </a:r>
            <a:r>
              <a:rPr lang="en-US" altLang="zh-TW">
                <a:ea typeface="PMingLiU" pitchFamily="18" charset="-120"/>
              </a:rPr>
              <a:t>)</a:t>
            </a:r>
            <a:endParaRPr lang="en-CA"/>
          </a:p>
        </p:txBody>
      </p:sp>
      <p:graphicFrame>
        <p:nvGraphicFramePr>
          <p:cNvPr id="1707014" name="Object 6"/>
          <p:cNvGraphicFramePr>
            <a:graphicFrameLocks noChangeAspect="1"/>
          </p:cNvGraphicFramePr>
          <p:nvPr/>
        </p:nvGraphicFramePr>
        <p:xfrm>
          <a:off x="2316163" y="5308600"/>
          <a:ext cx="2255837" cy="1108075"/>
        </p:xfrm>
        <a:graphic>
          <a:graphicData uri="http://schemas.openxmlformats.org/presentationml/2006/ole">
            <mc:AlternateContent xmlns:mc="http://schemas.openxmlformats.org/markup-compatibility/2006">
              <mc:Choice xmlns:v="urn:schemas-microsoft-com:vml" Requires="v">
                <p:oleObj spid="_x0000_s25608" name="CS ChemDraw Drawing" r:id="rId6" imgW="1130300" imgH="553720" progId="ChemDraw.Document.4.5">
                  <p:embed/>
                </p:oleObj>
              </mc:Choice>
              <mc:Fallback>
                <p:oleObj name="CS ChemDraw Drawing" r:id="rId6" imgW="1130300" imgH="553720" progId="ChemDraw.Document.4.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6163" y="5308600"/>
                        <a:ext cx="2255837"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070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701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701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701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07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7013"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30C00D55-662D-411F-8692-C0541A96A28B}" type="slidenum">
              <a:rPr lang="en-US" sz="2000" smtClean="0"/>
              <a:pPr eaLnBrk="1" hangingPunct="1"/>
              <a:t>24</a:t>
            </a:fld>
            <a:endParaRPr lang="en-US" sz="2000" smtClean="0"/>
          </a:p>
        </p:txBody>
      </p:sp>
      <p:sp>
        <p:nvSpPr>
          <p:cNvPr id="26627" name="Rectangle 2"/>
          <p:cNvSpPr>
            <a:spLocks noChangeArrowheads="1"/>
          </p:cNvSpPr>
          <p:nvPr/>
        </p:nvSpPr>
        <p:spPr bwMode="auto">
          <a:xfrm>
            <a:off x="250825" y="188913"/>
            <a:ext cx="863758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a:t>
            </a:r>
            <a:endParaRPr lang="en-CA"/>
          </a:p>
        </p:txBody>
      </p:sp>
      <p:graphicFrame>
        <p:nvGraphicFramePr>
          <p:cNvPr id="1709059" name="Object 3"/>
          <p:cNvGraphicFramePr>
            <a:graphicFrameLocks noChangeAspect="1"/>
          </p:cNvGraphicFramePr>
          <p:nvPr/>
        </p:nvGraphicFramePr>
        <p:xfrm>
          <a:off x="935038" y="1698625"/>
          <a:ext cx="2820987" cy="1249363"/>
        </p:xfrm>
        <a:graphic>
          <a:graphicData uri="http://schemas.openxmlformats.org/presentationml/2006/ole">
            <mc:AlternateContent xmlns:mc="http://schemas.openxmlformats.org/markup-compatibility/2006">
              <mc:Choice xmlns:v="urn:schemas-microsoft-com:vml" Requires="v">
                <p:oleObj spid="_x0000_s26633" name="CS ChemDraw Drawing" r:id="rId4" imgW="1882140" imgH="833120" progId="ChemDraw.Document.4.5">
                  <p:embed/>
                </p:oleObj>
              </mc:Choice>
              <mc:Fallback>
                <p:oleObj name="CS ChemDraw Drawing" r:id="rId4" imgW="1882140" imgH="83312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1698625"/>
                        <a:ext cx="2820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09060" name="Freeform 4"/>
          <p:cNvSpPr>
            <a:spLocks/>
          </p:cNvSpPr>
          <p:nvPr/>
        </p:nvSpPr>
        <p:spPr bwMode="auto">
          <a:xfrm>
            <a:off x="2398713" y="1363663"/>
            <a:ext cx="776287" cy="1011237"/>
          </a:xfrm>
          <a:custGeom>
            <a:avLst/>
            <a:gdLst>
              <a:gd name="T0" fmla="*/ 0 w 489"/>
              <a:gd name="T1" fmla="*/ 1562496102 h 637"/>
              <a:gd name="T2" fmla="*/ 415824720 w 489"/>
              <a:gd name="T3" fmla="*/ 1348282133 h 637"/>
              <a:gd name="T4" fmla="*/ 904734717 w 489"/>
              <a:gd name="T5" fmla="*/ 25201550 h 637"/>
              <a:gd name="T6" fmla="*/ 1232354819 w 489"/>
              <a:gd name="T7" fmla="*/ 1199593782 h 637"/>
              <a:gd name="T8" fmla="*/ 0 60000 65536"/>
              <a:gd name="T9" fmla="*/ 0 60000 65536"/>
              <a:gd name="T10" fmla="*/ 0 60000 65536"/>
              <a:gd name="T11" fmla="*/ 0 60000 65536"/>
              <a:gd name="T12" fmla="*/ 0 w 489"/>
              <a:gd name="T13" fmla="*/ 0 h 637"/>
              <a:gd name="T14" fmla="*/ 489 w 489"/>
              <a:gd name="T15" fmla="*/ 637 h 637"/>
            </a:gdLst>
            <a:ahLst/>
            <a:cxnLst>
              <a:cxn ang="T8">
                <a:pos x="T0" y="T1"/>
              </a:cxn>
              <a:cxn ang="T9">
                <a:pos x="T2" y="T3"/>
              </a:cxn>
              <a:cxn ang="T10">
                <a:pos x="T4" y="T5"/>
              </a:cxn>
              <a:cxn ang="T11">
                <a:pos x="T6" y="T7"/>
              </a:cxn>
            </a:cxnLst>
            <a:rect l="T12" t="T13" r="T14" b="T15"/>
            <a:pathLst>
              <a:path w="489" h="637">
                <a:moveTo>
                  <a:pt x="0" y="620"/>
                </a:moveTo>
                <a:cubicBezTo>
                  <a:pt x="27" y="606"/>
                  <a:pt x="105" y="637"/>
                  <a:pt x="165" y="535"/>
                </a:cubicBezTo>
                <a:cubicBezTo>
                  <a:pt x="225" y="433"/>
                  <a:pt x="305" y="20"/>
                  <a:pt x="359" y="10"/>
                </a:cubicBezTo>
                <a:cubicBezTo>
                  <a:pt x="413" y="0"/>
                  <a:pt x="462" y="379"/>
                  <a:pt x="489" y="476"/>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709066" name="Object 10"/>
          <p:cNvGraphicFramePr>
            <a:graphicFrameLocks noChangeAspect="1"/>
          </p:cNvGraphicFramePr>
          <p:nvPr/>
        </p:nvGraphicFramePr>
        <p:xfrm>
          <a:off x="4319588" y="1697038"/>
          <a:ext cx="3767137" cy="1250950"/>
        </p:xfrm>
        <a:graphic>
          <a:graphicData uri="http://schemas.openxmlformats.org/presentationml/2006/ole">
            <mc:AlternateContent xmlns:mc="http://schemas.openxmlformats.org/markup-compatibility/2006">
              <mc:Choice xmlns:v="urn:schemas-microsoft-com:vml" Requires="v">
                <p:oleObj spid="_x0000_s26634" name="CS ChemDraw Drawing" r:id="rId6" imgW="2514600" imgH="835660" progId="ChemDraw.Document.4.5">
                  <p:embed/>
                </p:oleObj>
              </mc:Choice>
              <mc:Fallback>
                <p:oleObj name="CS ChemDraw Drawing" r:id="rId6" imgW="2514600" imgH="835660" progId="ChemDraw.Document.4.5">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9588" y="1697038"/>
                        <a:ext cx="3767137"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09068" name="Object 12"/>
          <p:cNvGraphicFramePr>
            <a:graphicFrameLocks noChangeAspect="1"/>
          </p:cNvGraphicFramePr>
          <p:nvPr/>
        </p:nvGraphicFramePr>
        <p:xfrm>
          <a:off x="5688013" y="3038475"/>
          <a:ext cx="2278062" cy="2212975"/>
        </p:xfrm>
        <a:graphic>
          <a:graphicData uri="http://schemas.openxmlformats.org/presentationml/2006/ole">
            <mc:AlternateContent xmlns:mc="http://schemas.openxmlformats.org/markup-compatibility/2006">
              <mc:Choice xmlns:v="urn:schemas-microsoft-com:vml" Requires="v">
                <p:oleObj spid="_x0000_s26635" name="CS ChemDraw Drawing" r:id="rId8" imgW="1521460" imgH="1478280" progId="ChemDraw.Document.4.5">
                  <p:embed/>
                </p:oleObj>
              </mc:Choice>
              <mc:Fallback>
                <p:oleObj name="CS ChemDraw Drawing" r:id="rId8" imgW="1521460" imgH="1478280" progId="ChemDraw.Document.4.5">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8013" y="3038475"/>
                        <a:ext cx="2278062"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reeform 14"/>
          <p:cNvSpPr>
            <a:spLocks/>
          </p:cNvSpPr>
          <p:nvPr/>
        </p:nvSpPr>
        <p:spPr bwMode="auto">
          <a:xfrm>
            <a:off x="6335713" y="1181100"/>
            <a:ext cx="430212" cy="1020763"/>
          </a:xfrm>
          <a:custGeom>
            <a:avLst/>
            <a:gdLst>
              <a:gd name="T0" fmla="*/ 0 w 271"/>
              <a:gd name="T1" fmla="*/ 1620462056 h 643"/>
              <a:gd name="T2" fmla="*/ 378022998 w 271"/>
              <a:gd name="T3" fmla="*/ 115927244 h 643"/>
              <a:gd name="T4" fmla="*/ 682960756 w 271"/>
              <a:gd name="T5" fmla="*/ 924898591 h 643"/>
              <a:gd name="T6" fmla="*/ 0 60000 65536"/>
              <a:gd name="T7" fmla="*/ 0 60000 65536"/>
              <a:gd name="T8" fmla="*/ 0 60000 65536"/>
              <a:gd name="T9" fmla="*/ 0 w 271"/>
              <a:gd name="T10" fmla="*/ 0 h 643"/>
              <a:gd name="T11" fmla="*/ 271 w 271"/>
              <a:gd name="T12" fmla="*/ 643 h 643"/>
            </a:gdLst>
            <a:ahLst/>
            <a:cxnLst>
              <a:cxn ang="T6">
                <a:pos x="T0" y="T1"/>
              </a:cxn>
              <a:cxn ang="T7">
                <a:pos x="T2" y="T3"/>
              </a:cxn>
              <a:cxn ang="T8">
                <a:pos x="T4" y="T5"/>
              </a:cxn>
            </a:cxnLst>
            <a:rect l="T9" t="T10" r="T11" b="T12"/>
            <a:pathLst>
              <a:path w="271" h="643">
                <a:moveTo>
                  <a:pt x="0" y="643"/>
                </a:moveTo>
                <a:cubicBezTo>
                  <a:pt x="25" y="543"/>
                  <a:pt x="105" y="92"/>
                  <a:pt x="150" y="46"/>
                </a:cubicBezTo>
                <a:cubicBezTo>
                  <a:pt x="195" y="0"/>
                  <a:pt x="246" y="300"/>
                  <a:pt x="271" y="367"/>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090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709060"/>
                                        </p:tgtEl>
                                        <p:attrNameLst>
                                          <p:attrName>style.visibility</p:attrName>
                                        </p:attrNameLst>
                                      </p:cBhvr>
                                      <p:to>
                                        <p:strVal val="visible"/>
                                      </p:to>
                                    </p:set>
                                    <p:animEffect transition="in" filter="wipe(left)">
                                      <p:cBhvr>
                                        <p:cTn id="11" dur="500"/>
                                        <p:tgtEl>
                                          <p:spTgt spid="17090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70906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709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9060"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B5A18051-56F5-4561-B95A-9E33108D6A03}" type="slidenum">
              <a:rPr lang="en-US" sz="2000" smtClean="0"/>
              <a:pPr eaLnBrk="1" hangingPunct="1"/>
              <a:t>25</a:t>
            </a:fld>
            <a:endParaRPr lang="en-US" sz="2000" smtClean="0"/>
          </a:p>
        </p:txBody>
      </p:sp>
      <p:sp>
        <p:nvSpPr>
          <p:cNvPr id="27651" name="Rectangle 2"/>
          <p:cNvSpPr>
            <a:spLocks noChangeArrowheads="1"/>
          </p:cNvSpPr>
          <p:nvPr/>
        </p:nvSpPr>
        <p:spPr bwMode="auto">
          <a:xfrm>
            <a:off x="250825" y="188913"/>
            <a:ext cx="8637588"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 (Cont’d):</a:t>
            </a:r>
            <a:endParaRPr lang="en-CA"/>
          </a:p>
        </p:txBody>
      </p:sp>
      <p:graphicFrame>
        <p:nvGraphicFramePr>
          <p:cNvPr id="1711107" name="Object 3"/>
          <p:cNvGraphicFramePr>
            <a:graphicFrameLocks noChangeAspect="1"/>
          </p:cNvGraphicFramePr>
          <p:nvPr/>
        </p:nvGraphicFramePr>
        <p:xfrm>
          <a:off x="3924300" y="914400"/>
          <a:ext cx="1979613" cy="2800350"/>
        </p:xfrm>
        <a:graphic>
          <a:graphicData uri="http://schemas.openxmlformats.org/presentationml/2006/ole">
            <mc:AlternateContent xmlns:mc="http://schemas.openxmlformats.org/markup-compatibility/2006">
              <mc:Choice xmlns:v="urn:schemas-microsoft-com:vml" Requires="v">
                <p:oleObj spid="_x0000_s27655" name="CS ChemDraw Drawing" r:id="rId4" imgW="1320800" imgH="1869440" progId="ChemDraw.Document.4.5">
                  <p:embed/>
                </p:oleObj>
              </mc:Choice>
              <mc:Fallback>
                <p:oleObj name="CS ChemDraw Drawing" r:id="rId4" imgW="1320800" imgH="186944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914400"/>
                        <a:ext cx="1979613"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11108" name="Freeform 4"/>
          <p:cNvSpPr>
            <a:spLocks/>
          </p:cNvSpPr>
          <p:nvPr/>
        </p:nvSpPr>
        <p:spPr bwMode="auto">
          <a:xfrm>
            <a:off x="5226050" y="1641475"/>
            <a:ext cx="568325" cy="1235075"/>
          </a:xfrm>
          <a:custGeom>
            <a:avLst/>
            <a:gdLst>
              <a:gd name="T0" fmla="*/ 47883763 w 358"/>
              <a:gd name="T1" fmla="*/ 0 h 778"/>
              <a:gd name="T2" fmla="*/ 887095000 w 358"/>
              <a:gd name="T3" fmla="*/ 461189388 h 778"/>
              <a:gd name="T4" fmla="*/ 136088438 w 358"/>
              <a:gd name="T5" fmla="*/ 1242436238 h 778"/>
              <a:gd name="T6" fmla="*/ 70564375 w 358"/>
              <a:gd name="T7" fmla="*/ 1960681563 h 778"/>
              <a:gd name="T8" fmla="*/ 0 60000 65536"/>
              <a:gd name="T9" fmla="*/ 0 60000 65536"/>
              <a:gd name="T10" fmla="*/ 0 60000 65536"/>
              <a:gd name="T11" fmla="*/ 0 60000 65536"/>
              <a:gd name="T12" fmla="*/ 0 w 358"/>
              <a:gd name="T13" fmla="*/ 0 h 778"/>
              <a:gd name="T14" fmla="*/ 358 w 358"/>
              <a:gd name="T15" fmla="*/ 778 h 778"/>
            </a:gdLst>
            <a:ahLst/>
            <a:cxnLst>
              <a:cxn ang="T8">
                <a:pos x="T0" y="T1"/>
              </a:cxn>
              <a:cxn ang="T9">
                <a:pos x="T2" y="T3"/>
              </a:cxn>
              <a:cxn ang="T10">
                <a:pos x="T4" y="T5"/>
              </a:cxn>
              <a:cxn ang="T11">
                <a:pos x="T6" y="T7"/>
              </a:cxn>
            </a:cxnLst>
            <a:rect l="T12" t="T13" r="T14" b="T15"/>
            <a:pathLst>
              <a:path w="358" h="778">
                <a:moveTo>
                  <a:pt x="19" y="0"/>
                </a:moveTo>
                <a:cubicBezTo>
                  <a:pt x="75" y="31"/>
                  <a:pt x="346" y="101"/>
                  <a:pt x="352" y="183"/>
                </a:cubicBezTo>
                <a:cubicBezTo>
                  <a:pt x="358" y="265"/>
                  <a:pt x="108" y="394"/>
                  <a:pt x="54" y="493"/>
                </a:cubicBezTo>
                <a:cubicBezTo>
                  <a:pt x="0" y="592"/>
                  <a:pt x="33" y="719"/>
                  <a:pt x="28" y="778"/>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711111" name="Object 7"/>
          <p:cNvGraphicFramePr>
            <a:graphicFrameLocks noChangeAspect="1"/>
          </p:cNvGraphicFramePr>
          <p:nvPr/>
        </p:nvGraphicFramePr>
        <p:xfrm>
          <a:off x="44450" y="2492375"/>
          <a:ext cx="9053513" cy="3876675"/>
        </p:xfrm>
        <a:graphic>
          <a:graphicData uri="http://schemas.openxmlformats.org/presentationml/2006/ole">
            <mc:AlternateContent xmlns:mc="http://schemas.openxmlformats.org/markup-compatibility/2006">
              <mc:Choice xmlns:v="urn:schemas-microsoft-com:vml" Requires="v">
                <p:oleObj spid="_x0000_s27656" name="CS ChemDraw Drawing" r:id="rId6" imgW="6042660" imgH="2585720" progId="ChemDraw.Document.4.5">
                  <p:embed/>
                </p:oleObj>
              </mc:Choice>
              <mc:Fallback>
                <p:oleObj name="CS ChemDraw Drawing" r:id="rId6" imgW="6042660" imgH="2585720" progId="ChemDraw.Document.4.5">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50" y="2492375"/>
                        <a:ext cx="9053513"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111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711108"/>
                                        </p:tgtEl>
                                        <p:attrNameLst>
                                          <p:attrName>style.visibility</p:attrName>
                                        </p:attrNameLst>
                                      </p:cBhvr>
                                      <p:to>
                                        <p:strVal val="visible"/>
                                      </p:to>
                                    </p:set>
                                    <p:animEffect transition="in" filter="wipe(up)">
                                      <p:cBhvr>
                                        <p:cTn id="11" dur="500"/>
                                        <p:tgtEl>
                                          <p:spTgt spid="171110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711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11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D311A9C-EE0E-4E8E-BE06-8B3C5EA53E63}" type="slidenum">
              <a:rPr lang="en-US" sz="2000" smtClean="0"/>
              <a:pPr eaLnBrk="1" hangingPunct="1"/>
              <a:t>26</a:t>
            </a:fld>
            <a:endParaRPr lang="en-US" sz="2000" smtClean="0"/>
          </a:p>
        </p:txBody>
      </p:sp>
      <p:sp>
        <p:nvSpPr>
          <p:cNvPr id="28675" name="Rectangle 2"/>
          <p:cNvSpPr>
            <a:spLocks noChangeArrowheads="1"/>
          </p:cNvSpPr>
          <p:nvPr/>
        </p:nvSpPr>
        <p:spPr bwMode="auto">
          <a:xfrm>
            <a:off x="250825" y="188913"/>
            <a:ext cx="863758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 (Cont’d):</a:t>
            </a:r>
            <a:endParaRPr lang="en-CA"/>
          </a:p>
        </p:txBody>
      </p:sp>
      <p:graphicFrame>
        <p:nvGraphicFramePr>
          <p:cNvPr id="1713158" name="Object 6"/>
          <p:cNvGraphicFramePr>
            <a:graphicFrameLocks noChangeAspect="1"/>
          </p:cNvGraphicFramePr>
          <p:nvPr/>
        </p:nvGraphicFramePr>
        <p:xfrm>
          <a:off x="695325" y="1639888"/>
          <a:ext cx="4381500" cy="2184400"/>
        </p:xfrm>
        <a:graphic>
          <a:graphicData uri="http://schemas.openxmlformats.org/presentationml/2006/ole">
            <mc:AlternateContent xmlns:mc="http://schemas.openxmlformats.org/markup-compatibility/2006">
              <mc:Choice xmlns:v="urn:schemas-microsoft-com:vml" Requires="v">
                <p:oleObj spid="_x0000_s28680" name="CS ChemDraw Drawing" r:id="rId4" imgW="2923540" imgH="1457960" progId="ChemDraw.Document.4.5">
                  <p:embed/>
                </p:oleObj>
              </mc:Choice>
              <mc:Fallback>
                <p:oleObj name="CS ChemDraw Drawing" r:id="rId4" imgW="2923540" imgH="1457960" progId="ChemDraw.Document.4.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1639888"/>
                        <a:ext cx="4381500"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13159" name="Freeform 7"/>
          <p:cNvSpPr>
            <a:spLocks/>
          </p:cNvSpPr>
          <p:nvPr/>
        </p:nvSpPr>
        <p:spPr bwMode="auto">
          <a:xfrm>
            <a:off x="2589213" y="1955800"/>
            <a:ext cx="1479550" cy="839788"/>
          </a:xfrm>
          <a:custGeom>
            <a:avLst/>
            <a:gdLst>
              <a:gd name="T0" fmla="*/ 2147483647 w 932"/>
              <a:gd name="T1" fmla="*/ 874495533 h 529"/>
              <a:gd name="T2" fmla="*/ 1864915625 w 932"/>
              <a:gd name="T3" fmla="*/ 75604733 h 529"/>
              <a:gd name="T4" fmla="*/ 0 w 932"/>
              <a:gd name="T5" fmla="*/ 1333164244 h 529"/>
              <a:gd name="T6" fmla="*/ 0 60000 65536"/>
              <a:gd name="T7" fmla="*/ 0 60000 65536"/>
              <a:gd name="T8" fmla="*/ 0 60000 65536"/>
              <a:gd name="T9" fmla="*/ 0 w 932"/>
              <a:gd name="T10" fmla="*/ 0 h 529"/>
              <a:gd name="T11" fmla="*/ 932 w 932"/>
              <a:gd name="T12" fmla="*/ 529 h 529"/>
            </a:gdLst>
            <a:ahLst/>
            <a:cxnLst>
              <a:cxn ang="T6">
                <a:pos x="T0" y="T1"/>
              </a:cxn>
              <a:cxn ang="T7">
                <a:pos x="T2" y="T3"/>
              </a:cxn>
              <a:cxn ang="T8">
                <a:pos x="T4" y="T5"/>
              </a:cxn>
            </a:cxnLst>
            <a:rect l="T9" t="T10" r="T11" b="T12"/>
            <a:pathLst>
              <a:path w="932" h="529">
                <a:moveTo>
                  <a:pt x="932" y="347"/>
                </a:moveTo>
                <a:cubicBezTo>
                  <a:pt x="898" y="294"/>
                  <a:pt x="895" y="0"/>
                  <a:pt x="740" y="30"/>
                </a:cubicBezTo>
                <a:cubicBezTo>
                  <a:pt x="585" y="60"/>
                  <a:pt x="154" y="425"/>
                  <a:pt x="0" y="529"/>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3160" name="Freeform 8"/>
          <p:cNvSpPr>
            <a:spLocks/>
          </p:cNvSpPr>
          <p:nvPr/>
        </p:nvSpPr>
        <p:spPr bwMode="auto">
          <a:xfrm>
            <a:off x="1943100" y="2963863"/>
            <a:ext cx="403225" cy="285750"/>
          </a:xfrm>
          <a:custGeom>
            <a:avLst/>
            <a:gdLst>
              <a:gd name="T0" fmla="*/ 211693125 w 254"/>
              <a:gd name="T1" fmla="*/ 0 h 180"/>
              <a:gd name="T2" fmla="*/ 604837500 w 254"/>
              <a:gd name="T3" fmla="*/ 390625013 h 180"/>
              <a:gd name="T4" fmla="*/ 0 w 254"/>
              <a:gd name="T5" fmla="*/ 375504075 h 180"/>
              <a:gd name="T6" fmla="*/ 0 60000 65536"/>
              <a:gd name="T7" fmla="*/ 0 60000 65536"/>
              <a:gd name="T8" fmla="*/ 0 60000 65536"/>
              <a:gd name="T9" fmla="*/ 0 w 254"/>
              <a:gd name="T10" fmla="*/ 0 h 180"/>
              <a:gd name="T11" fmla="*/ 254 w 254"/>
              <a:gd name="T12" fmla="*/ 180 h 180"/>
            </a:gdLst>
            <a:ahLst/>
            <a:cxnLst>
              <a:cxn ang="T6">
                <a:pos x="T0" y="T1"/>
              </a:cxn>
              <a:cxn ang="T7">
                <a:pos x="T2" y="T3"/>
              </a:cxn>
              <a:cxn ang="T8">
                <a:pos x="T4" y="T5"/>
              </a:cxn>
            </a:cxnLst>
            <a:rect l="T9" t="T10" r="T11" b="T12"/>
            <a:pathLst>
              <a:path w="254" h="180">
                <a:moveTo>
                  <a:pt x="84" y="0"/>
                </a:moveTo>
                <a:cubicBezTo>
                  <a:pt x="110" y="27"/>
                  <a:pt x="254" y="130"/>
                  <a:pt x="240" y="155"/>
                </a:cubicBezTo>
                <a:cubicBezTo>
                  <a:pt x="226" y="180"/>
                  <a:pt x="50" y="150"/>
                  <a:pt x="0" y="149"/>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713161" name="Object 9"/>
          <p:cNvGraphicFramePr>
            <a:graphicFrameLocks noChangeAspect="1"/>
          </p:cNvGraphicFramePr>
          <p:nvPr/>
        </p:nvGraphicFramePr>
        <p:xfrm>
          <a:off x="2879725" y="1797050"/>
          <a:ext cx="5484813" cy="3432175"/>
        </p:xfrm>
        <a:graphic>
          <a:graphicData uri="http://schemas.openxmlformats.org/presentationml/2006/ole">
            <mc:AlternateContent xmlns:mc="http://schemas.openxmlformats.org/markup-compatibility/2006">
              <mc:Choice xmlns:v="urn:schemas-microsoft-com:vml" Requires="v">
                <p:oleObj spid="_x0000_s28681" name="CS ChemDraw Drawing" r:id="rId6" imgW="3657600" imgH="2288540" progId="ChemDraw.Document.4.5">
                  <p:embed/>
                </p:oleObj>
              </mc:Choice>
              <mc:Fallback>
                <p:oleObj name="CS ChemDraw Drawing" r:id="rId6" imgW="3657600" imgH="2288540" progId="ChemDraw.Document.4.5">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9725" y="1797050"/>
                        <a:ext cx="5484813"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131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713159"/>
                                        </p:tgtEl>
                                        <p:attrNameLst>
                                          <p:attrName>style.visibility</p:attrName>
                                        </p:attrNameLst>
                                      </p:cBhvr>
                                      <p:to>
                                        <p:strVal val="visible"/>
                                      </p:to>
                                    </p:set>
                                    <p:animEffect transition="in" filter="wipe(right)">
                                      <p:cBhvr>
                                        <p:cTn id="11" dur="500"/>
                                        <p:tgtEl>
                                          <p:spTgt spid="1713159"/>
                                        </p:tgtEl>
                                      </p:cBhvr>
                                    </p:animEffect>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713160"/>
                                        </p:tgtEl>
                                        <p:attrNameLst>
                                          <p:attrName>style.visibility</p:attrName>
                                        </p:attrNameLst>
                                      </p:cBhvr>
                                      <p:to>
                                        <p:strVal val="visible"/>
                                      </p:to>
                                    </p:set>
                                    <p:animEffect transition="in" filter="wipe(up)">
                                      <p:cBhvr>
                                        <p:cTn id="15" dur="500"/>
                                        <p:tgtEl>
                                          <p:spTgt spid="171316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713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3159" grpId="0" animBg="1"/>
      <p:bldP spid="171316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F64724D6-AE3F-4432-B154-0775A4E89FAD}" type="slidenum">
              <a:rPr lang="en-US" sz="2000" smtClean="0"/>
              <a:pPr eaLnBrk="1" hangingPunct="1"/>
              <a:t>27</a:t>
            </a:fld>
            <a:endParaRPr lang="en-US" sz="2000" smtClean="0"/>
          </a:p>
        </p:txBody>
      </p:sp>
      <p:sp>
        <p:nvSpPr>
          <p:cNvPr id="29699" name="Rectangle 2"/>
          <p:cNvSpPr>
            <a:spLocks noChangeArrowheads="1"/>
          </p:cNvSpPr>
          <p:nvPr/>
        </p:nvSpPr>
        <p:spPr bwMode="auto">
          <a:xfrm>
            <a:off x="250825" y="188913"/>
            <a:ext cx="863758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lnSpc>
                <a:spcPct val="90000"/>
              </a:lnSpc>
              <a:spcBef>
                <a:spcPct val="5000"/>
              </a:spcBef>
              <a:buClr>
                <a:schemeClr val="accent2"/>
              </a:buClr>
              <a:buSzPct val="80000"/>
              <a:buFont typeface="Wingdings" pitchFamily="2" charset="2"/>
              <a:buChar char="v"/>
            </a:pPr>
            <a:r>
              <a:rPr lang="en-US" altLang="zh-TW">
                <a:ea typeface="PMingLiU" pitchFamily="18" charset="-120"/>
              </a:rPr>
              <a:t>Note: It is not necessary to start with an alkyl halide, other possible functional groups can be used to generate a reactive carbocation.</a:t>
            </a:r>
            <a:endParaRPr lang="en-CA"/>
          </a:p>
        </p:txBody>
      </p:sp>
      <p:graphicFrame>
        <p:nvGraphicFramePr>
          <p:cNvPr id="1715203" name="Object 3"/>
          <p:cNvGraphicFramePr>
            <a:graphicFrameLocks noChangeAspect="1"/>
          </p:cNvGraphicFramePr>
          <p:nvPr/>
        </p:nvGraphicFramePr>
        <p:xfrm>
          <a:off x="330200" y="2443163"/>
          <a:ext cx="8482013" cy="2093912"/>
        </p:xfrm>
        <a:graphic>
          <a:graphicData uri="http://schemas.openxmlformats.org/presentationml/2006/ole">
            <mc:AlternateContent xmlns:mc="http://schemas.openxmlformats.org/markup-compatibility/2006">
              <mc:Choice xmlns:v="urn:schemas-microsoft-com:vml" Requires="v">
                <p:oleObj spid="_x0000_s29702" name="CS ChemDraw Drawing" r:id="rId4" imgW="5661660" imgH="1397000" progId="ChemDraw.Document.4.5">
                  <p:embed/>
                </p:oleObj>
              </mc:Choice>
              <mc:Fallback>
                <p:oleObj name="CS ChemDraw Drawing" r:id="rId4" imgW="5661660" imgH="139700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2443163"/>
                        <a:ext cx="8482013" cy="209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5207" name="Object 7"/>
          <p:cNvGraphicFramePr>
            <a:graphicFrameLocks noChangeAspect="1"/>
          </p:cNvGraphicFramePr>
          <p:nvPr/>
        </p:nvGraphicFramePr>
        <p:xfrm>
          <a:off x="1295400" y="4537075"/>
          <a:ext cx="6046788" cy="2132013"/>
        </p:xfrm>
        <a:graphic>
          <a:graphicData uri="http://schemas.openxmlformats.org/presentationml/2006/ole">
            <mc:AlternateContent xmlns:mc="http://schemas.openxmlformats.org/markup-compatibility/2006">
              <mc:Choice xmlns:v="urn:schemas-microsoft-com:vml" Requires="v">
                <p:oleObj spid="_x0000_s29703" name="CS ChemDraw Drawing" r:id="rId6" imgW="4036060" imgH="1422400" progId="ChemDraw.Document.4.5">
                  <p:embed/>
                </p:oleObj>
              </mc:Choice>
              <mc:Fallback>
                <p:oleObj name="CS ChemDraw Drawing" r:id="rId6" imgW="4036060" imgH="1422400" progId="ChemDraw.Document.4.5">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537075"/>
                        <a:ext cx="6046788"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152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15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3EB593F6-D851-49B9-8EA3-9761EF7840CA}" type="slidenum">
              <a:rPr lang="en-US" sz="2000" smtClean="0"/>
              <a:pPr eaLnBrk="1" hangingPunct="1"/>
              <a:t>28</a:t>
            </a:fld>
            <a:endParaRPr lang="en-US" sz="2000" smtClean="0"/>
          </a:p>
        </p:txBody>
      </p:sp>
      <p:graphicFrame>
        <p:nvGraphicFramePr>
          <p:cNvPr id="30723" name="Object 3"/>
          <p:cNvGraphicFramePr>
            <a:graphicFrameLocks noChangeAspect="1"/>
          </p:cNvGraphicFramePr>
          <p:nvPr/>
        </p:nvGraphicFramePr>
        <p:xfrm>
          <a:off x="344488" y="620713"/>
          <a:ext cx="8453437" cy="2359025"/>
        </p:xfrm>
        <a:graphic>
          <a:graphicData uri="http://schemas.openxmlformats.org/presentationml/2006/ole">
            <mc:AlternateContent xmlns:mc="http://schemas.openxmlformats.org/markup-compatibility/2006">
              <mc:Choice xmlns:v="urn:schemas-microsoft-com:vml" Requires="v">
                <p:oleObj spid="_x0000_s30726" name="CS ChemDraw Drawing" r:id="rId4" imgW="5641340" imgH="1574800" progId="ChemDraw.Document.4.5">
                  <p:embed/>
                </p:oleObj>
              </mc:Choice>
              <mc:Fallback>
                <p:oleObj name="CS ChemDraw Drawing" r:id="rId4" imgW="5641340" imgH="157480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620713"/>
                        <a:ext cx="8453437"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7253" name="Object 5"/>
          <p:cNvGraphicFramePr>
            <a:graphicFrameLocks noChangeAspect="1"/>
          </p:cNvGraphicFramePr>
          <p:nvPr/>
        </p:nvGraphicFramePr>
        <p:xfrm>
          <a:off x="1563688" y="4149725"/>
          <a:ext cx="6015037" cy="2362200"/>
        </p:xfrm>
        <a:graphic>
          <a:graphicData uri="http://schemas.openxmlformats.org/presentationml/2006/ole">
            <mc:AlternateContent xmlns:mc="http://schemas.openxmlformats.org/markup-compatibility/2006">
              <mc:Choice xmlns:v="urn:schemas-microsoft-com:vml" Requires="v">
                <p:oleObj spid="_x0000_s30727" name="CS ChemDraw Drawing" r:id="rId6" imgW="4015740" imgH="1577340" progId="ChemDraw.Document.4.5">
                  <p:embed/>
                </p:oleObj>
              </mc:Choice>
              <mc:Fallback>
                <p:oleObj name="CS ChemDraw Drawing" r:id="rId6" imgW="4015740" imgH="1577340" progId="ChemDraw.Document.4.5">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3688" y="4149725"/>
                        <a:ext cx="601503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6798" name="Rectangle 30"/>
          <p:cNvSpPr>
            <a:spLocks noChangeArrowheads="1"/>
          </p:cNvSpPr>
          <p:nvPr/>
        </p:nvSpPr>
        <p:spPr bwMode="auto">
          <a:xfrm>
            <a:off x="250825" y="115888"/>
            <a:ext cx="863758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Examples: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172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67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98"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CE602CBA-A036-4718-99DA-5CD9DDCAB025}" type="slidenum">
              <a:rPr lang="en-US" sz="2000" smtClean="0"/>
              <a:pPr eaLnBrk="1" hangingPunct="1"/>
              <a:t>29</a:t>
            </a:fld>
            <a:endParaRPr lang="en-US" sz="2000" smtClean="0"/>
          </a:p>
        </p:txBody>
      </p:sp>
      <p:sp>
        <p:nvSpPr>
          <p:cNvPr id="31747" name="Rectangle 2"/>
          <p:cNvSpPr>
            <a:spLocks noChangeArrowheads="1"/>
          </p:cNvSpPr>
          <p:nvPr/>
        </p:nvSpPr>
        <p:spPr bwMode="auto">
          <a:xfrm>
            <a:off x="250825" y="188913"/>
            <a:ext cx="8642350" cy="719137"/>
          </a:xfrm>
          <a:prstGeom prst="rect">
            <a:avLst/>
          </a:prstGeom>
          <a:solidFill>
            <a:srgbClr val="C0C0C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lstStyle/>
          <a:p>
            <a:pPr marL="914400" indent="-914400">
              <a:buFont typeface="Webdings" pitchFamily="18" charset="2"/>
              <a:buAutoNum type="arabicPeriod" startAt="7"/>
            </a:pPr>
            <a:r>
              <a:rPr lang="en-CA" sz="4000" b="1">
                <a:solidFill>
                  <a:schemeClr val="tx2"/>
                </a:solidFill>
                <a:sym typeface="Webdings" pitchFamily="18" charset="2"/>
              </a:rPr>
              <a:t>Friedel–Crafts Acylation</a:t>
            </a:r>
            <a:endParaRPr lang="en-US" sz="4000" b="1">
              <a:solidFill>
                <a:schemeClr val="tx2"/>
              </a:solidFill>
              <a:sym typeface="Webdings" pitchFamily="18" charset="2"/>
            </a:endParaRPr>
          </a:p>
        </p:txBody>
      </p:sp>
      <p:graphicFrame>
        <p:nvGraphicFramePr>
          <p:cNvPr id="1719299" name="Object 3"/>
          <p:cNvGraphicFramePr>
            <a:graphicFrameLocks noChangeAspect="1"/>
          </p:cNvGraphicFramePr>
          <p:nvPr/>
        </p:nvGraphicFramePr>
        <p:xfrm>
          <a:off x="598488" y="2528888"/>
          <a:ext cx="7945437" cy="2103437"/>
        </p:xfrm>
        <a:graphic>
          <a:graphicData uri="http://schemas.openxmlformats.org/presentationml/2006/ole">
            <mc:AlternateContent xmlns:mc="http://schemas.openxmlformats.org/markup-compatibility/2006">
              <mc:Choice xmlns:v="urn:schemas-microsoft-com:vml" Requires="v">
                <p:oleObj spid="_x0000_s31752" name="CS ChemDraw Drawing" r:id="rId4" imgW="5306060" imgH="1407160" progId="ChemDraw.Document.4.5">
                  <p:embed/>
                </p:oleObj>
              </mc:Choice>
              <mc:Fallback>
                <p:oleObj name="CS ChemDraw Drawing" r:id="rId4" imgW="5306060" imgH="140716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8" y="2528888"/>
                        <a:ext cx="7945437"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19300" name="Rectangle 4"/>
          <p:cNvSpPr>
            <a:spLocks noChangeArrowheads="1"/>
          </p:cNvSpPr>
          <p:nvPr/>
        </p:nvSpPr>
        <p:spPr bwMode="auto">
          <a:xfrm>
            <a:off x="250825" y="1773238"/>
            <a:ext cx="86423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Acyl group:</a:t>
            </a:r>
          </a:p>
        </p:txBody>
      </p:sp>
      <p:graphicFrame>
        <p:nvGraphicFramePr>
          <p:cNvPr id="1719301" name="Object 5"/>
          <p:cNvGraphicFramePr>
            <a:graphicFrameLocks noChangeAspect="1"/>
          </p:cNvGraphicFramePr>
          <p:nvPr/>
        </p:nvGraphicFramePr>
        <p:xfrm>
          <a:off x="3384550" y="1054100"/>
          <a:ext cx="1939925" cy="1266825"/>
        </p:xfrm>
        <a:graphic>
          <a:graphicData uri="http://schemas.openxmlformats.org/presentationml/2006/ole">
            <mc:AlternateContent xmlns:mc="http://schemas.openxmlformats.org/markup-compatibility/2006">
              <mc:Choice xmlns:v="urn:schemas-microsoft-com:vml" Requires="v">
                <p:oleObj spid="_x0000_s31753" name="CS ChemDraw Drawing" r:id="rId6" imgW="967740" imgH="632460" progId="ChemDraw.Document.4.5">
                  <p:embed/>
                </p:oleObj>
              </mc:Choice>
              <mc:Fallback>
                <p:oleObj name="CS ChemDraw Drawing" r:id="rId6" imgW="967740" imgH="632460" progId="ChemDraw.Document.4.5">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4550" y="1054100"/>
                        <a:ext cx="19399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6"/>
          <p:cNvSpPr>
            <a:spLocks noChangeArrowheads="1"/>
          </p:cNvSpPr>
          <p:nvPr/>
        </p:nvSpPr>
        <p:spPr bwMode="auto">
          <a:xfrm>
            <a:off x="250825" y="5013325"/>
            <a:ext cx="8642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Electrophile in this case is </a:t>
            </a:r>
            <a:r>
              <a:rPr lang="en-US" altLang="zh-TW">
                <a:solidFill>
                  <a:srgbClr val="FF0000"/>
                </a:solidFill>
                <a:ea typeface="PMingLiU" pitchFamily="18" charset="-120"/>
              </a:rPr>
              <a:t>R–C</a:t>
            </a:r>
            <a:r>
              <a:rPr lang="en-US" altLang="zh-TW">
                <a:solidFill>
                  <a:srgbClr val="FF0000"/>
                </a:solidFill>
                <a:ea typeface="PMingLiU" pitchFamily="18" charset="-120"/>
                <a:cs typeface="Tahoma" pitchFamily="34" charset="0"/>
                <a:sym typeface="Symbol" pitchFamily="18" charset="2"/>
              </a:rPr>
              <a:t>≡</a:t>
            </a:r>
            <a:r>
              <a:rPr lang="en-US" altLang="zh-TW">
                <a:solidFill>
                  <a:srgbClr val="FF0000"/>
                </a:solidFill>
                <a:ea typeface="PMingLiU" pitchFamily="18" charset="-120"/>
              </a:rPr>
              <a:t>O</a:t>
            </a:r>
            <a:r>
              <a:rPr lang="en-US" altLang="zh-TW" baseline="50000">
                <a:solidFill>
                  <a:srgbClr val="FF0000"/>
                </a:solidFill>
                <a:ea typeface="PMingLiU" pitchFamily="18" charset="-120"/>
                <a:sym typeface="Symbol" pitchFamily="18" charset="2"/>
              </a:rPr>
              <a:t></a:t>
            </a:r>
            <a:r>
              <a:rPr lang="en-US" altLang="zh-TW">
                <a:ea typeface="PMingLiU" pitchFamily="18" charset="-120"/>
              </a:rPr>
              <a:t> (acylium 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93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930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1929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9300" grpId="0" build="p" bldLvl="3"/>
      <p:bldP spid="2"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xfrm>
            <a:off x="7729538" y="6461125"/>
            <a:ext cx="1414462" cy="396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1A9B0C3B-C592-4C7B-A05D-273F7B17F755}" type="slidenum">
              <a:rPr lang="en-US" sz="2000" smtClean="0"/>
              <a:pPr eaLnBrk="1" hangingPunct="1"/>
              <a:t>3</a:t>
            </a:fld>
            <a:endParaRPr lang="en-US" sz="2000" smtClean="0"/>
          </a:p>
        </p:txBody>
      </p:sp>
      <p:graphicFrame>
        <p:nvGraphicFramePr>
          <p:cNvPr id="5123" name="Object 4"/>
          <p:cNvGraphicFramePr>
            <a:graphicFrameLocks noChangeAspect="1"/>
          </p:cNvGraphicFramePr>
          <p:nvPr/>
        </p:nvGraphicFramePr>
        <p:xfrm>
          <a:off x="3940175" y="1989138"/>
          <a:ext cx="1262063" cy="1439862"/>
        </p:xfrm>
        <a:graphic>
          <a:graphicData uri="http://schemas.openxmlformats.org/presentationml/2006/ole">
            <mc:AlternateContent xmlns:mc="http://schemas.openxmlformats.org/markup-compatibility/2006">
              <mc:Choice xmlns:v="urn:schemas-microsoft-com:vml" Requires="v">
                <p:oleObj spid="_x0000_s5129" name="CS ChemDraw Drawing" r:id="rId4" imgW="843280" imgH="960120" progId="ChemDraw.Document.4.5">
                  <p:embed/>
                </p:oleObj>
              </mc:Choice>
              <mc:Fallback>
                <p:oleObj name="CS ChemDraw Drawing" r:id="rId4" imgW="843280" imgH="96012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0175" y="1989138"/>
                        <a:ext cx="1262063"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6053" name="Object 5"/>
          <p:cNvGraphicFramePr>
            <a:graphicFrameLocks noChangeAspect="1"/>
          </p:cNvGraphicFramePr>
          <p:nvPr/>
        </p:nvGraphicFramePr>
        <p:xfrm>
          <a:off x="5219700" y="188913"/>
          <a:ext cx="3205163" cy="2043112"/>
        </p:xfrm>
        <a:graphic>
          <a:graphicData uri="http://schemas.openxmlformats.org/presentationml/2006/ole">
            <mc:AlternateContent xmlns:mc="http://schemas.openxmlformats.org/markup-compatibility/2006">
              <mc:Choice xmlns:v="urn:schemas-microsoft-com:vml" Requires="v">
                <p:oleObj spid="_x0000_s5130" name="CS ChemDraw Drawing" r:id="rId6" imgW="2138680" imgH="1363980" progId="ChemDraw.Document.4.5">
                  <p:embed/>
                </p:oleObj>
              </mc:Choice>
              <mc:Fallback>
                <p:oleObj name="CS ChemDraw Drawing" r:id="rId6" imgW="2138680" imgH="1363980" progId="ChemDraw.Document.4.5">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0" y="188913"/>
                        <a:ext cx="3205163"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6054" name="Object 6"/>
          <p:cNvGraphicFramePr>
            <a:graphicFrameLocks noChangeAspect="1"/>
          </p:cNvGraphicFramePr>
          <p:nvPr/>
        </p:nvGraphicFramePr>
        <p:xfrm>
          <a:off x="5189538" y="2935288"/>
          <a:ext cx="3703637" cy="2041525"/>
        </p:xfrm>
        <a:graphic>
          <a:graphicData uri="http://schemas.openxmlformats.org/presentationml/2006/ole">
            <mc:AlternateContent xmlns:mc="http://schemas.openxmlformats.org/markup-compatibility/2006">
              <mc:Choice xmlns:v="urn:schemas-microsoft-com:vml" Requires="v">
                <p:oleObj spid="_x0000_s5131" name="CS ChemDraw Drawing" r:id="rId8" imgW="2471420" imgH="1363980" progId="ChemDraw.Document.4.5">
                  <p:embed/>
                </p:oleObj>
              </mc:Choice>
              <mc:Fallback>
                <p:oleObj name="CS ChemDraw Drawing" r:id="rId8" imgW="2471420" imgH="1363980" progId="ChemDraw.Document.4.5">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9538" y="2935288"/>
                        <a:ext cx="3703637"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6055" name="Object 7"/>
          <p:cNvGraphicFramePr>
            <a:graphicFrameLocks noChangeAspect="1"/>
          </p:cNvGraphicFramePr>
          <p:nvPr/>
        </p:nvGraphicFramePr>
        <p:xfrm>
          <a:off x="3940175" y="3668713"/>
          <a:ext cx="1833563" cy="3000375"/>
        </p:xfrm>
        <a:graphic>
          <a:graphicData uri="http://schemas.openxmlformats.org/presentationml/2006/ole">
            <mc:AlternateContent xmlns:mc="http://schemas.openxmlformats.org/markup-compatibility/2006">
              <mc:Choice xmlns:v="urn:schemas-microsoft-com:vml" Requires="v">
                <p:oleObj spid="_x0000_s5132" name="CS ChemDraw Drawing" r:id="rId10" imgW="1224280" imgH="2004060" progId="ChemDraw.Document.4.5">
                  <p:embed/>
                </p:oleObj>
              </mc:Choice>
              <mc:Fallback>
                <p:oleObj name="CS ChemDraw Drawing" r:id="rId10" imgW="1224280" imgH="2004060" progId="ChemDraw.Document.4.5">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40175" y="3668713"/>
                        <a:ext cx="1833563"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6056" name="Object 8"/>
          <p:cNvGraphicFramePr>
            <a:graphicFrameLocks noChangeAspect="1"/>
          </p:cNvGraphicFramePr>
          <p:nvPr/>
        </p:nvGraphicFramePr>
        <p:xfrm>
          <a:off x="250825" y="2376488"/>
          <a:ext cx="3648075" cy="2582862"/>
        </p:xfrm>
        <a:graphic>
          <a:graphicData uri="http://schemas.openxmlformats.org/presentationml/2006/ole">
            <mc:AlternateContent xmlns:mc="http://schemas.openxmlformats.org/markup-compatibility/2006">
              <mc:Choice xmlns:v="urn:schemas-microsoft-com:vml" Requires="v">
                <p:oleObj spid="_x0000_s5133" name="CS ChemDraw Drawing" r:id="rId12" imgW="2433320" imgH="1724660" progId="ChemDraw.Document.4.5">
                  <p:embed/>
                </p:oleObj>
              </mc:Choice>
              <mc:Fallback>
                <p:oleObj name="CS ChemDraw Drawing" r:id="rId12" imgW="2433320" imgH="1724660" progId="ChemDraw.Document.4.5">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2376488"/>
                        <a:ext cx="3648075" cy="258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6057" name="Object 9"/>
          <p:cNvGraphicFramePr>
            <a:graphicFrameLocks noChangeAspect="1"/>
          </p:cNvGraphicFramePr>
          <p:nvPr/>
        </p:nvGraphicFramePr>
        <p:xfrm>
          <a:off x="652463" y="185738"/>
          <a:ext cx="3287712" cy="2046287"/>
        </p:xfrm>
        <a:graphic>
          <a:graphicData uri="http://schemas.openxmlformats.org/presentationml/2006/ole">
            <mc:AlternateContent xmlns:mc="http://schemas.openxmlformats.org/markup-compatibility/2006">
              <mc:Choice xmlns:v="urn:schemas-microsoft-com:vml" Requires="v">
                <p:oleObj spid="_x0000_s5134" name="CS ChemDraw Drawing" r:id="rId14" imgW="2194560" imgH="1366520" progId="ChemDraw.Document.4.5">
                  <p:embed/>
                </p:oleObj>
              </mc:Choice>
              <mc:Fallback>
                <p:oleObj name="CS ChemDraw Drawing" r:id="rId14" imgW="2194560" imgH="1366520" progId="ChemDraw.Document.4.5">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2463" y="185738"/>
                        <a:ext cx="3287712" cy="204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60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660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660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660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66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D71CF407-EB88-4367-B144-C092F44BBED0}" type="slidenum">
              <a:rPr lang="en-US" sz="2000" smtClean="0"/>
              <a:pPr eaLnBrk="1" hangingPunct="1"/>
              <a:t>30</a:t>
            </a:fld>
            <a:endParaRPr lang="en-US" sz="2000" smtClean="0"/>
          </a:p>
        </p:txBody>
      </p:sp>
      <p:sp>
        <p:nvSpPr>
          <p:cNvPr id="32771" name="Rectangle 2"/>
          <p:cNvSpPr>
            <a:spLocks noChangeArrowheads="1"/>
          </p:cNvSpPr>
          <p:nvPr/>
        </p:nvSpPr>
        <p:spPr bwMode="auto">
          <a:xfrm>
            <a:off x="250825" y="188913"/>
            <a:ext cx="8637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a:t>
            </a:r>
            <a:endParaRPr lang="en-CA"/>
          </a:p>
        </p:txBody>
      </p:sp>
      <p:graphicFrame>
        <p:nvGraphicFramePr>
          <p:cNvPr id="1721347" name="Object 3"/>
          <p:cNvGraphicFramePr>
            <a:graphicFrameLocks noChangeAspect="1"/>
          </p:cNvGraphicFramePr>
          <p:nvPr/>
        </p:nvGraphicFramePr>
        <p:xfrm>
          <a:off x="534988" y="1663700"/>
          <a:ext cx="3173412" cy="1333500"/>
        </p:xfrm>
        <a:graphic>
          <a:graphicData uri="http://schemas.openxmlformats.org/presentationml/2006/ole">
            <mc:AlternateContent xmlns:mc="http://schemas.openxmlformats.org/markup-compatibility/2006">
              <mc:Choice xmlns:v="urn:schemas-microsoft-com:vml" Requires="v">
                <p:oleObj spid="_x0000_s32779" name="CS ChemDraw Drawing" r:id="rId4" imgW="2118360" imgH="889000" progId="ChemDraw.Document.4.5">
                  <p:embed/>
                </p:oleObj>
              </mc:Choice>
              <mc:Fallback>
                <p:oleObj name="CS ChemDraw Drawing" r:id="rId4" imgW="2118360" imgH="88900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1663700"/>
                        <a:ext cx="3173412"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21348" name="Freeform 4"/>
          <p:cNvSpPr>
            <a:spLocks/>
          </p:cNvSpPr>
          <p:nvPr/>
        </p:nvSpPr>
        <p:spPr bwMode="auto">
          <a:xfrm>
            <a:off x="6877050" y="1169988"/>
            <a:ext cx="392113" cy="1011237"/>
          </a:xfrm>
          <a:custGeom>
            <a:avLst/>
            <a:gdLst>
              <a:gd name="T0" fmla="*/ 0 w 247"/>
              <a:gd name="T1" fmla="*/ 1605337944 h 637"/>
              <a:gd name="T2" fmla="*/ 378023920 w 247"/>
              <a:gd name="T3" fmla="*/ 100806200 h 637"/>
              <a:gd name="T4" fmla="*/ 622480181 w 247"/>
              <a:gd name="T5" fmla="*/ 997981382 h 637"/>
              <a:gd name="T6" fmla="*/ 0 60000 65536"/>
              <a:gd name="T7" fmla="*/ 0 60000 65536"/>
              <a:gd name="T8" fmla="*/ 0 60000 65536"/>
              <a:gd name="T9" fmla="*/ 0 w 247"/>
              <a:gd name="T10" fmla="*/ 0 h 637"/>
              <a:gd name="T11" fmla="*/ 247 w 247"/>
              <a:gd name="T12" fmla="*/ 637 h 637"/>
            </a:gdLst>
            <a:ahLst/>
            <a:cxnLst>
              <a:cxn ang="T6">
                <a:pos x="T0" y="T1"/>
              </a:cxn>
              <a:cxn ang="T7">
                <a:pos x="T2" y="T3"/>
              </a:cxn>
              <a:cxn ang="T8">
                <a:pos x="T4" y="T5"/>
              </a:cxn>
            </a:cxnLst>
            <a:rect l="T9" t="T10" r="T11" b="T12"/>
            <a:pathLst>
              <a:path w="247" h="637">
                <a:moveTo>
                  <a:pt x="0" y="637"/>
                </a:moveTo>
                <a:cubicBezTo>
                  <a:pt x="25" y="537"/>
                  <a:pt x="109" y="80"/>
                  <a:pt x="150" y="40"/>
                </a:cubicBezTo>
                <a:cubicBezTo>
                  <a:pt x="191" y="0"/>
                  <a:pt x="227" y="322"/>
                  <a:pt x="247" y="396"/>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721351" name="Object 7"/>
          <p:cNvGraphicFramePr>
            <a:graphicFrameLocks noChangeAspect="1"/>
          </p:cNvGraphicFramePr>
          <p:nvPr/>
        </p:nvGraphicFramePr>
        <p:xfrm>
          <a:off x="2930525" y="2997200"/>
          <a:ext cx="5638800" cy="2392363"/>
        </p:xfrm>
        <a:graphic>
          <a:graphicData uri="http://schemas.openxmlformats.org/presentationml/2006/ole">
            <mc:AlternateContent xmlns:mc="http://schemas.openxmlformats.org/markup-compatibility/2006">
              <mc:Choice xmlns:v="urn:schemas-microsoft-com:vml" Requires="v">
                <p:oleObj spid="_x0000_s32780" name="CS ChemDraw Drawing" r:id="rId6" imgW="3764280" imgH="1595120" progId="ChemDraw.Document.4.5">
                  <p:embed/>
                </p:oleObj>
              </mc:Choice>
              <mc:Fallback>
                <p:oleObj name="CS ChemDraw Drawing" r:id="rId6" imgW="3764280" imgH="1595120" progId="ChemDraw.Document.4.5">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0525" y="2997200"/>
                        <a:ext cx="5638800"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21352" name="Freeform 8"/>
          <p:cNvSpPr>
            <a:spLocks/>
          </p:cNvSpPr>
          <p:nvPr/>
        </p:nvSpPr>
        <p:spPr bwMode="auto">
          <a:xfrm>
            <a:off x="5927725" y="962025"/>
            <a:ext cx="663575" cy="1082675"/>
          </a:xfrm>
          <a:custGeom>
            <a:avLst/>
            <a:gdLst>
              <a:gd name="T0" fmla="*/ 1053425313 w 418"/>
              <a:gd name="T1" fmla="*/ 708164700 h 682"/>
              <a:gd name="T2" fmla="*/ 839212825 w 418"/>
              <a:gd name="T3" fmla="*/ 120967500 h 682"/>
              <a:gd name="T4" fmla="*/ 7561263 w 418"/>
              <a:gd name="T5" fmla="*/ 1441529375 h 682"/>
              <a:gd name="T6" fmla="*/ 791329063 w 418"/>
              <a:gd name="T7" fmla="*/ 1718746563 h 682"/>
              <a:gd name="T8" fmla="*/ 0 60000 65536"/>
              <a:gd name="T9" fmla="*/ 0 60000 65536"/>
              <a:gd name="T10" fmla="*/ 0 60000 65536"/>
              <a:gd name="T11" fmla="*/ 0 60000 65536"/>
              <a:gd name="T12" fmla="*/ 0 w 418"/>
              <a:gd name="T13" fmla="*/ 0 h 682"/>
              <a:gd name="T14" fmla="*/ 418 w 418"/>
              <a:gd name="T15" fmla="*/ 682 h 682"/>
            </a:gdLst>
            <a:ahLst/>
            <a:cxnLst>
              <a:cxn ang="T8">
                <a:pos x="T0" y="T1"/>
              </a:cxn>
              <a:cxn ang="T9">
                <a:pos x="T2" y="T3"/>
              </a:cxn>
              <a:cxn ang="T10">
                <a:pos x="T4" y="T5"/>
              </a:cxn>
              <a:cxn ang="T11">
                <a:pos x="T6" y="T7"/>
              </a:cxn>
            </a:cxnLst>
            <a:rect l="T12" t="T13" r="T14" b="T15"/>
            <a:pathLst>
              <a:path w="418" h="682">
                <a:moveTo>
                  <a:pt x="418" y="281"/>
                </a:moveTo>
                <a:cubicBezTo>
                  <a:pt x="404" y="241"/>
                  <a:pt x="402" y="0"/>
                  <a:pt x="333" y="48"/>
                </a:cubicBezTo>
                <a:cubicBezTo>
                  <a:pt x="264" y="96"/>
                  <a:pt x="6" y="466"/>
                  <a:pt x="3" y="572"/>
                </a:cubicBezTo>
                <a:cubicBezTo>
                  <a:pt x="0" y="678"/>
                  <a:pt x="249" y="659"/>
                  <a:pt x="314" y="682"/>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1353" name="Freeform 9"/>
          <p:cNvSpPr>
            <a:spLocks/>
          </p:cNvSpPr>
          <p:nvPr/>
        </p:nvSpPr>
        <p:spPr bwMode="auto">
          <a:xfrm>
            <a:off x="7596188" y="4271963"/>
            <a:ext cx="293687" cy="455612"/>
          </a:xfrm>
          <a:custGeom>
            <a:avLst/>
            <a:gdLst>
              <a:gd name="T0" fmla="*/ 0 w 185"/>
              <a:gd name="T1" fmla="*/ 723283256 h 287"/>
              <a:gd name="T2" fmla="*/ 320058505 w 185"/>
              <a:gd name="T3" fmla="*/ 20161228 h 287"/>
              <a:gd name="T4" fmla="*/ 466227319 w 185"/>
              <a:gd name="T5" fmla="*/ 607356196 h 287"/>
              <a:gd name="T6" fmla="*/ 0 60000 65536"/>
              <a:gd name="T7" fmla="*/ 0 60000 65536"/>
              <a:gd name="T8" fmla="*/ 0 60000 65536"/>
              <a:gd name="T9" fmla="*/ 0 w 185"/>
              <a:gd name="T10" fmla="*/ 0 h 287"/>
              <a:gd name="T11" fmla="*/ 185 w 185"/>
              <a:gd name="T12" fmla="*/ 287 h 287"/>
            </a:gdLst>
            <a:ahLst/>
            <a:cxnLst>
              <a:cxn ang="T6">
                <a:pos x="T0" y="T1"/>
              </a:cxn>
              <a:cxn ang="T7">
                <a:pos x="T2" y="T3"/>
              </a:cxn>
              <a:cxn ang="T8">
                <a:pos x="T4" y="T5"/>
              </a:cxn>
            </a:cxnLst>
            <a:rect l="T9" t="T10" r="T11" b="T12"/>
            <a:pathLst>
              <a:path w="185" h="287">
                <a:moveTo>
                  <a:pt x="0" y="287"/>
                </a:moveTo>
                <a:cubicBezTo>
                  <a:pt x="21" y="241"/>
                  <a:pt x="96" y="16"/>
                  <a:pt x="127" y="8"/>
                </a:cubicBezTo>
                <a:cubicBezTo>
                  <a:pt x="158" y="0"/>
                  <a:pt x="173" y="193"/>
                  <a:pt x="185" y="241"/>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1354" name="Freeform 10"/>
          <p:cNvSpPr>
            <a:spLocks/>
          </p:cNvSpPr>
          <p:nvPr/>
        </p:nvSpPr>
        <p:spPr bwMode="auto">
          <a:xfrm>
            <a:off x="2174875" y="1638300"/>
            <a:ext cx="998538" cy="1147763"/>
          </a:xfrm>
          <a:custGeom>
            <a:avLst/>
            <a:gdLst>
              <a:gd name="T0" fmla="*/ 0 w 629"/>
              <a:gd name="T1" fmla="*/ 1771671409 h 723"/>
              <a:gd name="T2" fmla="*/ 816531034 w 629"/>
              <a:gd name="T3" fmla="*/ 1549897563 h 723"/>
              <a:gd name="T4" fmla="*/ 1413809158 w 629"/>
              <a:gd name="T5" fmla="*/ 131048182 h 723"/>
              <a:gd name="T6" fmla="*/ 1585179869 w 629"/>
              <a:gd name="T7" fmla="*/ 763608470 h 723"/>
              <a:gd name="T8" fmla="*/ 0 60000 65536"/>
              <a:gd name="T9" fmla="*/ 0 60000 65536"/>
              <a:gd name="T10" fmla="*/ 0 60000 65536"/>
              <a:gd name="T11" fmla="*/ 0 60000 65536"/>
              <a:gd name="T12" fmla="*/ 0 w 629"/>
              <a:gd name="T13" fmla="*/ 0 h 723"/>
              <a:gd name="T14" fmla="*/ 629 w 629"/>
              <a:gd name="T15" fmla="*/ 723 h 723"/>
            </a:gdLst>
            <a:ahLst/>
            <a:cxnLst>
              <a:cxn ang="T8">
                <a:pos x="T0" y="T1"/>
              </a:cxn>
              <a:cxn ang="T9">
                <a:pos x="T2" y="T3"/>
              </a:cxn>
              <a:cxn ang="T10">
                <a:pos x="T4" y="T5"/>
              </a:cxn>
              <a:cxn ang="T11">
                <a:pos x="T6" y="T7"/>
              </a:cxn>
            </a:cxnLst>
            <a:rect l="T12" t="T13" r="T14" b="T15"/>
            <a:pathLst>
              <a:path w="629" h="723">
                <a:moveTo>
                  <a:pt x="0" y="703"/>
                </a:moveTo>
                <a:cubicBezTo>
                  <a:pt x="54" y="688"/>
                  <a:pt x="231" y="723"/>
                  <a:pt x="324" y="615"/>
                </a:cubicBezTo>
                <a:cubicBezTo>
                  <a:pt x="417" y="507"/>
                  <a:pt x="510" y="104"/>
                  <a:pt x="561" y="52"/>
                </a:cubicBezTo>
                <a:cubicBezTo>
                  <a:pt x="612" y="0"/>
                  <a:pt x="615" y="251"/>
                  <a:pt x="629" y="303"/>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721355" name="Object 11"/>
          <p:cNvGraphicFramePr>
            <a:graphicFrameLocks noChangeAspect="1"/>
          </p:cNvGraphicFramePr>
          <p:nvPr/>
        </p:nvGraphicFramePr>
        <p:xfrm>
          <a:off x="4138613" y="1376363"/>
          <a:ext cx="4429125" cy="1214437"/>
        </p:xfrm>
        <a:graphic>
          <a:graphicData uri="http://schemas.openxmlformats.org/presentationml/2006/ole">
            <mc:AlternateContent xmlns:mc="http://schemas.openxmlformats.org/markup-compatibility/2006">
              <mc:Choice xmlns:v="urn:schemas-microsoft-com:vml" Requires="v">
                <p:oleObj spid="_x0000_s32781" name="CS ChemDraw Drawing" r:id="rId8" imgW="2956560" imgH="810260" progId="ChemDraw.Document.4.5">
                  <p:embed/>
                </p:oleObj>
              </mc:Choice>
              <mc:Fallback>
                <p:oleObj name="CS ChemDraw Drawing" r:id="rId8" imgW="2956560" imgH="810260" progId="ChemDraw.Document.4.5">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8613" y="1376363"/>
                        <a:ext cx="4429125" cy="121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1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721354"/>
                                        </p:tgtEl>
                                        <p:attrNameLst>
                                          <p:attrName>style.visibility</p:attrName>
                                        </p:attrNameLst>
                                      </p:cBhvr>
                                      <p:to>
                                        <p:strVal val="visible"/>
                                      </p:to>
                                    </p:set>
                                    <p:animEffect transition="in" filter="wipe(left)">
                                      <p:cBhvr>
                                        <p:cTn id="11" dur="500"/>
                                        <p:tgtEl>
                                          <p:spTgt spid="17213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72135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21352"/>
                                        </p:tgtEl>
                                        <p:attrNameLst>
                                          <p:attrName>style.visibility</p:attrName>
                                        </p:attrNameLst>
                                      </p:cBhvr>
                                      <p:to>
                                        <p:strVal val="visible"/>
                                      </p:to>
                                    </p:set>
                                    <p:animEffect transition="in" filter="wipe(up)">
                                      <p:cBhvr>
                                        <p:cTn id="20" dur="500"/>
                                        <p:tgtEl>
                                          <p:spTgt spid="1721352"/>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721348"/>
                                        </p:tgtEl>
                                        <p:attrNameLst>
                                          <p:attrName>style.visibility</p:attrName>
                                        </p:attrNameLst>
                                      </p:cBhvr>
                                      <p:to>
                                        <p:strVal val="visible"/>
                                      </p:to>
                                    </p:set>
                                    <p:animEffect transition="in" filter="wipe(left)">
                                      <p:cBhvr>
                                        <p:cTn id="24" dur="500"/>
                                        <p:tgtEl>
                                          <p:spTgt spid="172134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721351"/>
                                        </p:tgtEl>
                                        <p:attrNameLst>
                                          <p:attrName>style.visibility</p:attrName>
                                        </p:attrNameLst>
                                      </p:cBhvr>
                                      <p:to>
                                        <p:strVal val="visible"/>
                                      </p:to>
                                    </p:set>
                                  </p:childTnLst>
                                </p:cTn>
                              </p:par>
                            </p:childTnLst>
                          </p:cTn>
                        </p:par>
                        <p:par>
                          <p:cTn id="29" fill="hold" nodeType="afterGroup">
                            <p:stCondLst>
                              <p:cond delay="0"/>
                            </p:stCondLst>
                            <p:childTnLst>
                              <p:par>
                                <p:cTn id="30" presetID="22" presetClass="entr" presetSubtype="8" fill="hold" grpId="0" nodeType="afterEffect">
                                  <p:stCondLst>
                                    <p:cond delay="0"/>
                                  </p:stCondLst>
                                  <p:childTnLst>
                                    <p:set>
                                      <p:cBhvr>
                                        <p:cTn id="31" dur="1" fill="hold">
                                          <p:stCondLst>
                                            <p:cond delay="0"/>
                                          </p:stCondLst>
                                        </p:cTn>
                                        <p:tgtEl>
                                          <p:spTgt spid="1721353"/>
                                        </p:tgtEl>
                                        <p:attrNameLst>
                                          <p:attrName>style.visibility</p:attrName>
                                        </p:attrNameLst>
                                      </p:cBhvr>
                                      <p:to>
                                        <p:strVal val="visible"/>
                                      </p:to>
                                    </p:set>
                                    <p:animEffect transition="in" filter="wipe(left)">
                                      <p:cBhvr>
                                        <p:cTn id="32" dur="500"/>
                                        <p:tgtEl>
                                          <p:spTgt spid="1721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348" grpId="0" animBg="1"/>
      <p:bldP spid="1721352" grpId="0" animBg="1"/>
      <p:bldP spid="1721353" grpId="0" animBg="1"/>
      <p:bldP spid="17213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A46940A7-5F03-43C4-9B41-C8669BC9414C}" type="slidenum">
              <a:rPr lang="en-US" sz="2000" smtClean="0"/>
              <a:pPr eaLnBrk="1" hangingPunct="1"/>
              <a:t>31</a:t>
            </a:fld>
            <a:endParaRPr lang="en-US" sz="2000" smtClean="0"/>
          </a:p>
        </p:txBody>
      </p:sp>
      <p:sp>
        <p:nvSpPr>
          <p:cNvPr id="33795" name="Rectangle 2"/>
          <p:cNvSpPr>
            <a:spLocks noChangeArrowheads="1"/>
          </p:cNvSpPr>
          <p:nvPr/>
        </p:nvSpPr>
        <p:spPr bwMode="auto">
          <a:xfrm>
            <a:off x="250825" y="188913"/>
            <a:ext cx="8637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 (Cont’d):</a:t>
            </a:r>
            <a:endParaRPr lang="en-CA"/>
          </a:p>
        </p:txBody>
      </p:sp>
      <p:graphicFrame>
        <p:nvGraphicFramePr>
          <p:cNvPr id="1723395" name="Object 3"/>
          <p:cNvGraphicFramePr>
            <a:graphicFrameLocks noChangeAspect="1"/>
          </p:cNvGraphicFramePr>
          <p:nvPr/>
        </p:nvGraphicFramePr>
        <p:xfrm>
          <a:off x="3924300" y="1047750"/>
          <a:ext cx="2527300" cy="2535238"/>
        </p:xfrm>
        <a:graphic>
          <a:graphicData uri="http://schemas.openxmlformats.org/presentationml/2006/ole">
            <mc:AlternateContent xmlns:mc="http://schemas.openxmlformats.org/markup-compatibility/2006">
              <mc:Choice xmlns:v="urn:schemas-microsoft-com:vml" Requires="v">
                <p:oleObj spid="_x0000_s33800" name="CS ChemDraw Drawing" r:id="rId4" imgW="1686560" imgH="1691640" progId="ChemDraw.Document.4.5">
                  <p:embed/>
                </p:oleObj>
              </mc:Choice>
              <mc:Fallback>
                <p:oleObj name="CS ChemDraw Drawing" r:id="rId4" imgW="1686560" imgH="169164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1047750"/>
                        <a:ext cx="2527300" cy="253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23396" name="Freeform 4"/>
          <p:cNvSpPr>
            <a:spLocks/>
          </p:cNvSpPr>
          <p:nvPr/>
        </p:nvSpPr>
        <p:spPr bwMode="auto">
          <a:xfrm>
            <a:off x="5256213" y="1641475"/>
            <a:ext cx="993775" cy="1492250"/>
          </a:xfrm>
          <a:custGeom>
            <a:avLst/>
            <a:gdLst>
              <a:gd name="T0" fmla="*/ 0 w 626"/>
              <a:gd name="T1" fmla="*/ 0 h 940"/>
              <a:gd name="T2" fmla="*/ 1507053438 w 626"/>
              <a:gd name="T3" fmla="*/ 443547500 h 940"/>
              <a:gd name="T4" fmla="*/ 430945925 w 626"/>
              <a:gd name="T5" fmla="*/ 1340723125 h 940"/>
              <a:gd name="T6" fmla="*/ 252015625 w 626"/>
              <a:gd name="T7" fmla="*/ 2147483647 h 940"/>
              <a:gd name="T8" fmla="*/ 0 60000 65536"/>
              <a:gd name="T9" fmla="*/ 0 60000 65536"/>
              <a:gd name="T10" fmla="*/ 0 60000 65536"/>
              <a:gd name="T11" fmla="*/ 0 60000 65536"/>
              <a:gd name="T12" fmla="*/ 0 w 626"/>
              <a:gd name="T13" fmla="*/ 0 h 940"/>
              <a:gd name="T14" fmla="*/ 626 w 626"/>
              <a:gd name="T15" fmla="*/ 940 h 940"/>
            </a:gdLst>
            <a:ahLst/>
            <a:cxnLst>
              <a:cxn ang="T8">
                <a:pos x="T0" y="T1"/>
              </a:cxn>
              <a:cxn ang="T9">
                <a:pos x="T2" y="T3"/>
              </a:cxn>
              <a:cxn ang="T10">
                <a:pos x="T4" y="T5"/>
              </a:cxn>
              <a:cxn ang="T11">
                <a:pos x="T6" y="T7"/>
              </a:cxn>
            </a:cxnLst>
            <a:rect l="T12" t="T13" r="T14" b="T15"/>
            <a:pathLst>
              <a:path w="626" h="940">
                <a:moveTo>
                  <a:pt x="0" y="0"/>
                </a:moveTo>
                <a:cubicBezTo>
                  <a:pt x="100" y="29"/>
                  <a:pt x="570" y="87"/>
                  <a:pt x="598" y="176"/>
                </a:cubicBezTo>
                <a:cubicBezTo>
                  <a:pt x="626" y="265"/>
                  <a:pt x="254" y="405"/>
                  <a:pt x="171" y="532"/>
                </a:cubicBezTo>
                <a:cubicBezTo>
                  <a:pt x="88" y="659"/>
                  <a:pt x="115" y="855"/>
                  <a:pt x="100" y="940"/>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723397" name="Object 5"/>
          <p:cNvGraphicFramePr>
            <a:graphicFrameLocks noChangeAspect="1"/>
          </p:cNvGraphicFramePr>
          <p:nvPr/>
        </p:nvGraphicFramePr>
        <p:xfrm>
          <a:off x="44450" y="2492375"/>
          <a:ext cx="9053513" cy="3876675"/>
        </p:xfrm>
        <a:graphic>
          <a:graphicData uri="http://schemas.openxmlformats.org/presentationml/2006/ole">
            <mc:AlternateContent xmlns:mc="http://schemas.openxmlformats.org/markup-compatibility/2006">
              <mc:Choice xmlns:v="urn:schemas-microsoft-com:vml" Requires="v">
                <p:oleObj spid="_x0000_s33801" name="CS ChemDraw Drawing" r:id="rId6" imgW="6042660" imgH="2585720" progId="ChemDraw.Document.4.5">
                  <p:embed/>
                </p:oleObj>
              </mc:Choice>
              <mc:Fallback>
                <p:oleObj name="CS ChemDraw Drawing" r:id="rId6" imgW="6042660" imgH="2585720" progId="ChemDraw.Document.4.5">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50" y="2492375"/>
                        <a:ext cx="9053513"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reeform 6"/>
          <p:cNvSpPr>
            <a:spLocks/>
          </p:cNvSpPr>
          <p:nvPr/>
        </p:nvSpPr>
        <p:spPr bwMode="auto">
          <a:xfrm>
            <a:off x="5724525" y="2574925"/>
            <a:ext cx="315913" cy="617538"/>
          </a:xfrm>
          <a:custGeom>
            <a:avLst/>
            <a:gdLst>
              <a:gd name="T0" fmla="*/ 0 w 199"/>
              <a:gd name="T1" fmla="*/ 980342369 h 389"/>
              <a:gd name="T2" fmla="*/ 340222426 w 199"/>
              <a:gd name="T3" fmla="*/ 37803168 h 389"/>
              <a:gd name="T4" fmla="*/ 501512681 w 199"/>
              <a:gd name="T5" fmla="*/ 756047487 h 389"/>
              <a:gd name="T6" fmla="*/ 0 60000 65536"/>
              <a:gd name="T7" fmla="*/ 0 60000 65536"/>
              <a:gd name="T8" fmla="*/ 0 60000 65536"/>
              <a:gd name="T9" fmla="*/ 0 w 199"/>
              <a:gd name="T10" fmla="*/ 0 h 389"/>
              <a:gd name="T11" fmla="*/ 199 w 199"/>
              <a:gd name="T12" fmla="*/ 389 h 389"/>
            </a:gdLst>
            <a:ahLst/>
            <a:cxnLst>
              <a:cxn ang="T6">
                <a:pos x="T0" y="T1"/>
              </a:cxn>
              <a:cxn ang="T7">
                <a:pos x="T2" y="T3"/>
              </a:cxn>
              <a:cxn ang="T8">
                <a:pos x="T4" y="T5"/>
              </a:cxn>
            </a:cxnLst>
            <a:rect l="T9" t="T10" r="T11" b="T12"/>
            <a:pathLst>
              <a:path w="199" h="389">
                <a:moveTo>
                  <a:pt x="0" y="389"/>
                </a:moveTo>
                <a:cubicBezTo>
                  <a:pt x="22" y="327"/>
                  <a:pt x="102" y="30"/>
                  <a:pt x="135" y="15"/>
                </a:cubicBezTo>
                <a:cubicBezTo>
                  <a:pt x="168" y="0"/>
                  <a:pt x="186" y="241"/>
                  <a:pt x="199" y="300"/>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33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723396"/>
                                        </p:tgtEl>
                                        <p:attrNameLst>
                                          <p:attrName>style.visibility</p:attrName>
                                        </p:attrNameLst>
                                      </p:cBhvr>
                                      <p:to>
                                        <p:strVal val="visible"/>
                                      </p:to>
                                    </p:set>
                                    <p:animEffect transition="in" filter="wipe(up)">
                                      <p:cBhvr>
                                        <p:cTn id="11" dur="500"/>
                                        <p:tgtEl>
                                          <p:spTgt spid="1723396"/>
                                        </p:tgtEl>
                                      </p:cBhvr>
                                    </p:animEffect>
                                  </p:childTnLst>
                                </p:cTn>
                              </p:par>
                            </p:childTnLst>
                          </p:cTn>
                        </p:par>
                        <p:par>
                          <p:cTn id="12" fill="hold" nodeType="afterGroup">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723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3396"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AE7B3530-03C4-43B2-A82C-E89E28AE9F66}" type="slidenum">
              <a:rPr lang="en-US" sz="2000" smtClean="0"/>
              <a:pPr eaLnBrk="1" hangingPunct="1"/>
              <a:t>32</a:t>
            </a:fld>
            <a:endParaRPr lang="en-US" sz="2000" smtClean="0"/>
          </a:p>
        </p:txBody>
      </p:sp>
      <p:sp>
        <p:nvSpPr>
          <p:cNvPr id="34819" name="Rectangle 2"/>
          <p:cNvSpPr>
            <a:spLocks noChangeArrowheads="1"/>
          </p:cNvSpPr>
          <p:nvPr/>
        </p:nvSpPr>
        <p:spPr bwMode="auto">
          <a:xfrm>
            <a:off x="250825" y="188913"/>
            <a:ext cx="86375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 (Cont’d):</a:t>
            </a:r>
            <a:endParaRPr lang="en-CA"/>
          </a:p>
        </p:txBody>
      </p:sp>
      <p:graphicFrame>
        <p:nvGraphicFramePr>
          <p:cNvPr id="1725443" name="Object 3"/>
          <p:cNvGraphicFramePr>
            <a:graphicFrameLocks noChangeAspect="1"/>
          </p:cNvGraphicFramePr>
          <p:nvPr/>
        </p:nvGraphicFramePr>
        <p:xfrm>
          <a:off x="695325" y="1608138"/>
          <a:ext cx="4381500" cy="2249487"/>
        </p:xfrm>
        <a:graphic>
          <a:graphicData uri="http://schemas.openxmlformats.org/presentationml/2006/ole">
            <mc:AlternateContent xmlns:mc="http://schemas.openxmlformats.org/markup-compatibility/2006">
              <mc:Choice xmlns:v="urn:schemas-microsoft-com:vml" Requires="v">
                <p:oleObj spid="_x0000_s34824" name="CS ChemDraw Drawing" r:id="rId4" imgW="2923540" imgH="1501140" progId="ChemDraw.Document.4.5">
                  <p:embed/>
                </p:oleObj>
              </mc:Choice>
              <mc:Fallback>
                <p:oleObj name="CS ChemDraw Drawing" r:id="rId4" imgW="2923540" imgH="150114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1608138"/>
                        <a:ext cx="438150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25444" name="Freeform 4"/>
          <p:cNvSpPr>
            <a:spLocks/>
          </p:cNvSpPr>
          <p:nvPr/>
        </p:nvSpPr>
        <p:spPr bwMode="auto">
          <a:xfrm>
            <a:off x="2589213" y="1955800"/>
            <a:ext cx="1479550" cy="839788"/>
          </a:xfrm>
          <a:custGeom>
            <a:avLst/>
            <a:gdLst>
              <a:gd name="T0" fmla="*/ 2147483647 w 932"/>
              <a:gd name="T1" fmla="*/ 874495533 h 529"/>
              <a:gd name="T2" fmla="*/ 1864915625 w 932"/>
              <a:gd name="T3" fmla="*/ 75604733 h 529"/>
              <a:gd name="T4" fmla="*/ 0 w 932"/>
              <a:gd name="T5" fmla="*/ 1333164244 h 529"/>
              <a:gd name="T6" fmla="*/ 0 60000 65536"/>
              <a:gd name="T7" fmla="*/ 0 60000 65536"/>
              <a:gd name="T8" fmla="*/ 0 60000 65536"/>
              <a:gd name="T9" fmla="*/ 0 w 932"/>
              <a:gd name="T10" fmla="*/ 0 h 529"/>
              <a:gd name="T11" fmla="*/ 932 w 932"/>
              <a:gd name="T12" fmla="*/ 529 h 529"/>
            </a:gdLst>
            <a:ahLst/>
            <a:cxnLst>
              <a:cxn ang="T6">
                <a:pos x="T0" y="T1"/>
              </a:cxn>
              <a:cxn ang="T7">
                <a:pos x="T2" y="T3"/>
              </a:cxn>
              <a:cxn ang="T8">
                <a:pos x="T4" y="T5"/>
              </a:cxn>
            </a:cxnLst>
            <a:rect l="T9" t="T10" r="T11" b="T12"/>
            <a:pathLst>
              <a:path w="932" h="529">
                <a:moveTo>
                  <a:pt x="932" y="347"/>
                </a:moveTo>
                <a:cubicBezTo>
                  <a:pt x="898" y="294"/>
                  <a:pt x="895" y="0"/>
                  <a:pt x="740" y="30"/>
                </a:cubicBezTo>
                <a:cubicBezTo>
                  <a:pt x="585" y="60"/>
                  <a:pt x="154" y="425"/>
                  <a:pt x="0" y="529"/>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5445" name="Freeform 5"/>
          <p:cNvSpPr>
            <a:spLocks/>
          </p:cNvSpPr>
          <p:nvPr/>
        </p:nvSpPr>
        <p:spPr bwMode="auto">
          <a:xfrm>
            <a:off x="1943100" y="2963863"/>
            <a:ext cx="403225" cy="285750"/>
          </a:xfrm>
          <a:custGeom>
            <a:avLst/>
            <a:gdLst>
              <a:gd name="T0" fmla="*/ 211693125 w 254"/>
              <a:gd name="T1" fmla="*/ 0 h 180"/>
              <a:gd name="T2" fmla="*/ 604837500 w 254"/>
              <a:gd name="T3" fmla="*/ 390625013 h 180"/>
              <a:gd name="T4" fmla="*/ 0 w 254"/>
              <a:gd name="T5" fmla="*/ 375504075 h 180"/>
              <a:gd name="T6" fmla="*/ 0 60000 65536"/>
              <a:gd name="T7" fmla="*/ 0 60000 65536"/>
              <a:gd name="T8" fmla="*/ 0 60000 65536"/>
              <a:gd name="T9" fmla="*/ 0 w 254"/>
              <a:gd name="T10" fmla="*/ 0 h 180"/>
              <a:gd name="T11" fmla="*/ 254 w 254"/>
              <a:gd name="T12" fmla="*/ 180 h 180"/>
            </a:gdLst>
            <a:ahLst/>
            <a:cxnLst>
              <a:cxn ang="T6">
                <a:pos x="T0" y="T1"/>
              </a:cxn>
              <a:cxn ang="T7">
                <a:pos x="T2" y="T3"/>
              </a:cxn>
              <a:cxn ang="T8">
                <a:pos x="T4" y="T5"/>
              </a:cxn>
            </a:cxnLst>
            <a:rect l="T9" t="T10" r="T11" b="T12"/>
            <a:pathLst>
              <a:path w="254" h="180">
                <a:moveTo>
                  <a:pt x="84" y="0"/>
                </a:moveTo>
                <a:cubicBezTo>
                  <a:pt x="110" y="27"/>
                  <a:pt x="254" y="130"/>
                  <a:pt x="240" y="155"/>
                </a:cubicBezTo>
                <a:cubicBezTo>
                  <a:pt x="226" y="180"/>
                  <a:pt x="50" y="150"/>
                  <a:pt x="0" y="149"/>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725446" name="Object 6"/>
          <p:cNvGraphicFramePr>
            <a:graphicFrameLocks noChangeAspect="1"/>
          </p:cNvGraphicFramePr>
          <p:nvPr/>
        </p:nvGraphicFramePr>
        <p:xfrm>
          <a:off x="2859088" y="1758950"/>
          <a:ext cx="5526087" cy="3508375"/>
        </p:xfrm>
        <a:graphic>
          <a:graphicData uri="http://schemas.openxmlformats.org/presentationml/2006/ole">
            <mc:AlternateContent xmlns:mc="http://schemas.openxmlformats.org/markup-compatibility/2006">
              <mc:Choice xmlns:v="urn:schemas-microsoft-com:vml" Requires="v">
                <p:oleObj spid="_x0000_s34825" name="CS ChemDraw Drawing" r:id="rId6" imgW="3685540" imgH="2339340" progId="ChemDraw.Document.4.5">
                  <p:embed/>
                </p:oleObj>
              </mc:Choice>
              <mc:Fallback>
                <p:oleObj name="CS ChemDraw Drawing" r:id="rId6" imgW="3685540" imgH="2339340" progId="ChemDraw.Document.4.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088" y="1758950"/>
                        <a:ext cx="5526087"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54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725444"/>
                                        </p:tgtEl>
                                        <p:attrNameLst>
                                          <p:attrName>style.visibility</p:attrName>
                                        </p:attrNameLst>
                                      </p:cBhvr>
                                      <p:to>
                                        <p:strVal val="visible"/>
                                      </p:to>
                                    </p:set>
                                    <p:animEffect transition="in" filter="wipe(right)">
                                      <p:cBhvr>
                                        <p:cTn id="11" dur="500"/>
                                        <p:tgtEl>
                                          <p:spTgt spid="1725444"/>
                                        </p:tgtEl>
                                      </p:cBhvr>
                                    </p:animEffect>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725445"/>
                                        </p:tgtEl>
                                        <p:attrNameLst>
                                          <p:attrName>style.visibility</p:attrName>
                                        </p:attrNameLst>
                                      </p:cBhvr>
                                      <p:to>
                                        <p:strVal val="visible"/>
                                      </p:to>
                                    </p:set>
                                    <p:animEffect transition="in" filter="wipe(up)">
                                      <p:cBhvr>
                                        <p:cTn id="15" dur="500"/>
                                        <p:tgtEl>
                                          <p:spTgt spid="172544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725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5444" grpId="0" animBg="1"/>
      <p:bldP spid="17254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332B75D-1BB2-4613-B7EE-3FA311064644}" type="slidenum">
              <a:rPr lang="en-US" sz="2000" smtClean="0"/>
              <a:pPr eaLnBrk="1" hangingPunct="1"/>
              <a:t>33</a:t>
            </a:fld>
            <a:endParaRPr lang="en-US" sz="2000" smtClean="0"/>
          </a:p>
        </p:txBody>
      </p:sp>
      <p:sp>
        <p:nvSpPr>
          <p:cNvPr id="35843" name="Rectangle 7"/>
          <p:cNvSpPr>
            <a:spLocks noChangeArrowheads="1"/>
          </p:cNvSpPr>
          <p:nvPr/>
        </p:nvSpPr>
        <p:spPr bwMode="auto">
          <a:xfrm>
            <a:off x="250825" y="188913"/>
            <a:ext cx="86423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Acid chlorides (or acyl chlorides)</a:t>
            </a:r>
          </a:p>
        </p:txBody>
      </p:sp>
      <p:graphicFrame>
        <p:nvGraphicFramePr>
          <p:cNvPr id="1727496" name="Object 8"/>
          <p:cNvGraphicFramePr>
            <a:graphicFrameLocks noChangeAspect="1"/>
          </p:cNvGraphicFramePr>
          <p:nvPr/>
        </p:nvGraphicFramePr>
        <p:xfrm>
          <a:off x="3873500" y="927100"/>
          <a:ext cx="1397000" cy="1258888"/>
        </p:xfrm>
        <a:graphic>
          <a:graphicData uri="http://schemas.openxmlformats.org/presentationml/2006/ole">
            <mc:AlternateContent xmlns:mc="http://schemas.openxmlformats.org/markup-compatibility/2006">
              <mc:Choice xmlns:v="urn:schemas-microsoft-com:vml" Requires="v">
                <p:oleObj spid="_x0000_s35847" name="CS ChemDraw Drawing" r:id="rId4" imgW="929640" imgH="838200" progId="ChemDraw.Document.4.5">
                  <p:embed/>
                </p:oleObj>
              </mc:Choice>
              <mc:Fallback>
                <p:oleObj name="CS ChemDraw Drawing" r:id="rId4" imgW="929640" imgH="838200" progId="ChemDraw.Document.4.5">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3500" y="927100"/>
                        <a:ext cx="13970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7497" name="Object 9"/>
          <p:cNvGraphicFramePr>
            <a:graphicFrameLocks noChangeAspect="1"/>
          </p:cNvGraphicFramePr>
          <p:nvPr/>
        </p:nvGraphicFramePr>
        <p:xfrm>
          <a:off x="1393825" y="3578225"/>
          <a:ext cx="6356350" cy="3090863"/>
        </p:xfrm>
        <a:graphic>
          <a:graphicData uri="http://schemas.openxmlformats.org/presentationml/2006/ole">
            <mc:AlternateContent xmlns:mc="http://schemas.openxmlformats.org/markup-compatibility/2006">
              <mc:Choice xmlns:v="urn:schemas-microsoft-com:vml" Requires="v">
                <p:oleObj spid="_x0000_s35848" name="CS ChemDraw Drawing" r:id="rId6" imgW="4231640" imgH="2057400" progId="ChemDraw.Document.4.5">
                  <p:embed/>
                </p:oleObj>
              </mc:Choice>
              <mc:Fallback>
                <p:oleObj name="CS ChemDraw Drawing" r:id="rId6" imgW="4231640" imgH="2057400" progId="ChemDraw.Document.4.5">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3825" y="3578225"/>
                        <a:ext cx="6356350"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0"/>
          <p:cNvSpPr>
            <a:spLocks noChangeArrowheads="1"/>
          </p:cNvSpPr>
          <p:nvPr/>
        </p:nvSpPr>
        <p:spPr bwMode="auto">
          <a:xfrm>
            <a:off x="250825" y="2708275"/>
            <a:ext cx="864235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US" altLang="zh-TW">
                <a:ea typeface="PMingLiU" pitchFamily="18" charset="-120"/>
              </a:rPr>
              <a:t>Can be prepared by: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74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27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A941DED1-F226-4C18-A480-0F26EB36FB0F}" type="slidenum">
              <a:rPr lang="en-US" sz="2000" smtClean="0"/>
              <a:pPr eaLnBrk="1" hangingPunct="1"/>
              <a:t>34</a:t>
            </a:fld>
            <a:endParaRPr lang="en-US" sz="2000" smtClean="0"/>
          </a:p>
        </p:txBody>
      </p:sp>
      <p:sp>
        <p:nvSpPr>
          <p:cNvPr id="36867" name="Rectangle 2"/>
          <p:cNvSpPr>
            <a:spLocks noChangeArrowheads="1"/>
          </p:cNvSpPr>
          <p:nvPr/>
        </p:nvSpPr>
        <p:spPr bwMode="auto">
          <a:xfrm>
            <a:off x="250825" y="188913"/>
            <a:ext cx="8642350" cy="1295400"/>
          </a:xfrm>
          <a:prstGeom prst="rect">
            <a:avLst/>
          </a:prstGeom>
          <a:solidFill>
            <a:srgbClr val="C0C0C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lstStyle/>
          <a:p>
            <a:pPr marL="914400" indent="-914400">
              <a:buFont typeface="Webdings" pitchFamily="18" charset="2"/>
              <a:buAutoNum type="arabicPeriod" startAt="8"/>
            </a:pPr>
            <a:r>
              <a:rPr lang="en-CA" sz="4000" b="1">
                <a:solidFill>
                  <a:schemeClr val="tx2"/>
                </a:solidFill>
                <a:sym typeface="Webdings" pitchFamily="18" charset="2"/>
              </a:rPr>
              <a:t>Limitations of Friedel–Crafts</a:t>
            </a:r>
            <a:br>
              <a:rPr lang="en-CA" sz="4000" b="1">
                <a:solidFill>
                  <a:schemeClr val="tx2"/>
                </a:solidFill>
                <a:sym typeface="Webdings" pitchFamily="18" charset="2"/>
              </a:rPr>
            </a:br>
            <a:r>
              <a:rPr lang="en-CA" sz="4000" b="1">
                <a:solidFill>
                  <a:schemeClr val="tx2"/>
                </a:solidFill>
                <a:sym typeface="Webdings" pitchFamily="18" charset="2"/>
              </a:rPr>
              <a:t>Reactions</a:t>
            </a:r>
            <a:endParaRPr lang="en-US" sz="4000" b="1">
              <a:solidFill>
                <a:schemeClr val="tx2"/>
              </a:solidFill>
              <a:sym typeface="Webdings" pitchFamily="18" charset="2"/>
            </a:endParaRPr>
          </a:p>
        </p:txBody>
      </p:sp>
      <p:sp>
        <p:nvSpPr>
          <p:cNvPr id="1729540" name="Rectangle 4"/>
          <p:cNvSpPr>
            <a:spLocks noChangeArrowheads="1"/>
          </p:cNvSpPr>
          <p:nvPr/>
        </p:nvSpPr>
        <p:spPr bwMode="auto">
          <a:xfrm>
            <a:off x="250825" y="1773238"/>
            <a:ext cx="86423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When the carbocation formed from an alkyl halide, alkene, or alcohol can rearrange to one or more carbocations that are more stable, it usually does so, and the major products obtained from the reaction are usually those from the more stable carbocations.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95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9540"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2C473CB7-0350-4D7B-ACC5-39F4E714043D}" type="slidenum">
              <a:rPr lang="en-US" sz="2000" smtClean="0"/>
              <a:pPr eaLnBrk="1" hangingPunct="1"/>
              <a:t>35</a:t>
            </a:fld>
            <a:endParaRPr lang="en-US" sz="2000" smtClean="0"/>
          </a:p>
        </p:txBody>
      </p:sp>
      <p:grpSp>
        <p:nvGrpSpPr>
          <p:cNvPr id="3" name="Group 15"/>
          <p:cNvGrpSpPr>
            <a:grpSpLocks/>
          </p:cNvGrpSpPr>
          <p:nvPr/>
        </p:nvGrpSpPr>
        <p:grpSpPr bwMode="auto">
          <a:xfrm>
            <a:off x="5688013" y="3213100"/>
            <a:ext cx="2782887" cy="3244850"/>
            <a:chOff x="3583" y="2024"/>
            <a:chExt cx="1753" cy="2044"/>
          </a:xfrm>
        </p:grpSpPr>
        <p:sp>
          <p:nvSpPr>
            <p:cNvPr id="37898" name="Rectangle 13"/>
            <p:cNvSpPr>
              <a:spLocks noChangeArrowheads="1"/>
            </p:cNvSpPr>
            <p:nvPr/>
          </p:nvSpPr>
          <p:spPr bwMode="auto">
            <a:xfrm>
              <a:off x="3583" y="2024"/>
              <a:ext cx="1753" cy="2044"/>
            </a:xfrm>
            <a:prstGeom prst="rect">
              <a:avLst/>
            </a:prstGeom>
            <a:solidFill>
              <a:srgbClr val="99CCFF"/>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nchor="ctr"/>
            <a:lstStyle/>
            <a:p>
              <a:endParaRPr lang="ar-EG"/>
            </a:p>
          </p:txBody>
        </p:sp>
        <p:sp>
          <p:nvSpPr>
            <p:cNvPr id="37899" name="Text Box 14"/>
            <p:cNvSpPr txBox="1">
              <a:spLocks noChangeArrowheads="1"/>
            </p:cNvSpPr>
            <p:nvPr/>
          </p:nvSpPr>
          <p:spPr bwMode="auto">
            <a:xfrm>
              <a:off x="3651" y="3318"/>
              <a:ext cx="1617"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en-CA"/>
                <a:t>(How is this</a:t>
              </a:r>
            </a:p>
            <a:p>
              <a:pPr algn="ctr" eaLnBrk="1" hangingPunct="1"/>
              <a:r>
                <a:rPr lang="en-CA"/>
                <a:t>Formed?)</a:t>
              </a:r>
            </a:p>
          </p:txBody>
        </p:sp>
      </p:grpSp>
      <p:grpSp>
        <p:nvGrpSpPr>
          <p:cNvPr id="4" name="Group 11"/>
          <p:cNvGrpSpPr>
            <a:grpSpLocks/>
          </p:cNvGrpSpPr>
          <p:nvPr/>
        </p:nvGrpSpPr>
        <p:grpSpPr bwMode="auto">
          <a:xfrm>
            <a:off x="6124575" y="476250"/>
            <a:ext cx="2946400" cy="2233613"/>
            <a:chOff x="3858" y="300"/>
            <a:chExt cx="1856" cy="1407"/>
          </a:xfrm>
        </p:grpSpPr>
        <p:sp>
          <p:nvSpPr>
            <p:cNvPr id="37896" name="Rectangle 10"/>
            <p:cNvSpPr>
              <a:spLocks noChangeArrowheads="1"/>
            </p:cNvSpPr>
            <p:nvPr/>
          </p:nvSpPr>
          <p:spPr bwMode="auto">
            <a:xfrm>
              <a:off x="3858" y="300"/>
              <a:ext cx="1856" cy="1407"/>
            </a:xfrm>
            <a:prstGeom prst="rect">
              <a:avLst/>
            </a:prstGeom>
            <a:solidFill>
              <a:srgbClr val="FF99CC"/>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nchor="ctr"/>
            <a:lstStyle/>
            <a:p>
              <a:endParaRPr lang="ar-EG"/>
            </a:p>
          </p:txBody>
        </p:sp>
        <p:sp>
          <p:nvSpPr>
            <p:cNvPr id="37897" name="Text Box 9"/>
            <p:cNvSpPr txBox="1">
              <a:spLocks noChangeArrowheads="1"/>
            </p:cNvSpPr>
            <p:nvPr/>
          </p:nvSpPr>
          <p:spPr bwMode="auto">
            <a:xfrm>
              <a:off x="3914" y="300"/>
              <a:ext cx="174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a:t>(not formed)</a:t>
              </a:r>
            </a:p>
          </p:txBody>
        </p:sp>
      </p:grpSp>
      <p:sp>
        <p:nvSpPr>
          <p:cNvPr id="37893" name="Rectangle 2"/>
          <p:cNvSpPr>
            <a:spLocks noChangeArrowheads="1"/>
          </p:cNvSpPr>
          <p:nvPr/>
        </p:nvSpPr>
        <p:spPr bwMode="auto">
          <a:xfrm>
            <a:off x="250825" y="188913"/>
            <a:ext cx="863758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For example:</a:t>
            </a:r>
            <a:endParaRPr lang="en-CA"/>
          </a:p>
        </p:txBody>
      </p:sp>
      <p:graphicFrame>
        <p:nvGraphicFramePr>
          <p:cNvPr id="1731587" name="Object 3"/>
          <p:cNvGraphicFramePr>
            <a:graphicFrameLocks noChangeAspect="1"/>
          </p:cNvGraphicFramePr>
          <p:nvPr/>
        </p:nvGraphicFramePr>
        <p:xfrm>
          <a:off x="76200" y="1266825"/>
          <a:ext cx="8994775" cy="1443038"/>
        </p:xfrm>
        <a:graphic>
          <a:graphicData uri="http://schemas.openxmlformats.org/presentationml/2006/ole">
            <mc:AlternateContent xmlns:mc="http://schemas.openxmlformats.org/markup-compatibility/2006">
              <mc:Choice xmlns:v="urn:schemas-microsoft-com:vml" Requires="v">
                <p:oleObj spid="_x0000_s37900" name="CS ChemDraw Drawing" r:id="rId4" imgW="6002020" imgH="962660" progId="ChemDraw.Document.4.5">
                  <p:embed/>
                </p:oleObj>
              </mc:Choice>
              <mc:Fallback>
                <p:oleObj name="CS ChemDraw Drawing" r:id="rId4" imgW="6002020" imgH="96266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266825"/>
                        <a:ext cx="8994775"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1592" name="Object 8"/>
          <p:cNvGraphicFramePr>
            <a:graphicFrameLocks noChangeAspect="1"/>
          </p:cNvGraphicFramePr>
          <p:nvPr/>
        </p:nvGraphicFramePr>
        <p:xfrm>
          <a:off x="1619250" y="2709863"/>
          <a:ext cx="6591300" cy="2557462"/>
        </p:xfrm>
        <a:graphic>
          <a:graphicData uri="http://schemas.openxmlformats.org/presentationml/2006/ole">
            <mc:AlternateContent xmlns:mc="http://schemas.openxmlformats.org/markup-compatibility/2006">
              <mc:Choice xmlns:v="urn:schemas-microsoft-com:vml" Requires="v">
                <p:oleObj spid="_x0000_s37901" name="CS ChemDraw Drawing" r:id="rId6" imgW="4399280" imgH="1704340" progId="ChemDraw.Document.4.5">
                  <p:embed/>
                </p:oleObj>
              </mc:Choice>
              <mc:Fallback>
                <p:oleObj name="CS ChemDraw Drawing" r:id="rId6" imgW="4399280" imgH="1704340" progId="ChemDraw.Document.4.5">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2709863"/>
                        <a:ext cx="6591300" cy="255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315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73159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168FB31B-46D5-4225-BE68-49B9DA573510}" type="slidenum">
              <a:rPr lang="en-US" sz="2000" smtClean="0"/>
              <a:pPr eaLnBrk="1" hangingPunct="1"/>
              <a:t>36</a:t>
            </a:fld>
            <a:endParaRPr lang="en-US" sz="2000" smtClean="0"/>
          </a:p>
        </p:txBody>
      </p:sp>
      <p:sp>
        <p:nvSpPr>
          <p:cNvPr id="1733641" name="Rectangle 9"/>
          <p:cNvSpPr>
            <a:spLocks noChangeArrowheads="1"/>
          </p:cNvSpPr>
          <p:nvPr/>
        </p:nvSpPr>
        <p:spPr bwMode="auto">
          <a:xfrm>
            <a:off x="5148263" y="4476750"/>
            <a:ext cx="2124075" cy="1908175"/>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nchor="ctr"/>
          <a:lstStyle/>
          <a:p>
            <a:endParaRPr lang="ar-EG"/>
          </a:p>
        </p:txBody>
      </p:sp>
      <p:sp>
        <p:nvSpPr>
          <p:cNvPr id="1733639" name="Rectangle 7"/>
          <p:cNvSpPr>
            <a:spLocks noChangeArrowheads="1"/>
          </p:cNvSpPr>
          <p:nvPr/>
        </p:nvSpPr>
        <p:spPr bwMode="auto">
          <a:xfrm>
            <a:off x="5148263" y="873125"/>
            <a:ext cx="2124075" cy="1908175"/>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nchor="ctr"/>
          <a:lstStyle/>
          <a:p>
            <a:endParaRPr lang="ar-EG"/>
          </a:p>
        </p:txBody>
      </p:sp>
      <p:sp>
        <p:nvSpPr>
          <p:cNvPr id="1733640" name="Text Box 8"/>
          <p:cNvSpPr txBox="1">
            <a:spLocks noChangeArrowheads="1"/>
          </p:cNvSpPr>
          <p:nvPr/>
        </p:nvSpPr>
        <p:spPr bwMode="auto">
          <a:xfrm>
            <a:off x="4572000" y="188913"/>
            <a:ext cx="35290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2800"/>
              <a:t>1</a:t>
            </a:r>
            <a:r>
              <a:rPr lang="en-CA" sz="2800" baseline="30000"/>
              <a:t>o</a:t>
            </a:r>
            <a:r>
              <a:rPr lang="en-CA" sz="2800"/>
              <a:t> cation (not stable)</a:t>
            </a:r>
          </a:p>
        </p:txBody>
      </p:sp>
      <p:sp>
        <p:nvSpPr>
          <p:cNvPr id="38918" name="Rectangle 2"/>
          <p:cNvSpPr>
            <a:spLocks noChangeArrowheads="1"/>
          </p:cNvSpPr>
          <p:nvPr/>
        </p:nvSpPr>
        <p:spPr bwMode="auto">
          <a:xfrm>
            <a:off x="250825" y="188913"/>
            <a:ext cx="863758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Reason:</a:t>
            </a:r>
            <a:endParaRPr lang="en-CA"/>
          </a:p>
        </p:txBody>
      </p:sp>
      <p:graphicFrame>
        <p:nvGraphicFramePr>
          <p:cNvPr id="1733635" name="Object 3"/>
          <p:cNvGraphicFramePr>
            <a:graphicFrameLocks noChangeAspect="1"/>
          </p:cNvGraphicFramePr>
          <p:nvPr/>
        </p:nvGraphicFramePr>
        <p:xfrm>
          <a:off x="323850" y="1016000"/>
          <a:ext cx="8496300" cy="1658938"/>
        </p:xfrm>
        <a:graphic>
          <a:graphicData uri="http://schemas.openxmlformats.org/presentationml/2006/ole">
            <mc:AlternateContent xmlns:mc="http://schemas.openxmlformats.org/markup-compatibility/2006">
              <mc:Choice xmlns:v="urn:schemas-microsoft-com:vml" Requires="v">
                <p:oleObj spid="_x0000_s38924" name="CS ChemDraw Drawing" r:id="rId4" imgW="5669280" imgH="1104900" progId="ChemDraw.Document.4.5">
                  <p:embed/>
                </p:oleObj>
              </mc:Choice>
              <mc:Fallback>
                <p:oleObj name="CS ChemDraw Drawing" r:id="rId4" imgW="5669280" imgH="110490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016000"/>
                        <a:ext cx="8496300"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3636" name="Object 4"/>
          <p:cNvGraphicFramePr>
            <a:graphicFrameLocks noChangeAspect="1"/>
          </p:cNvGraphicFramePr>
          <p:nvPr/>
        </p:nvGraphicFramePr>
        <p:xfrm>
          <a:off x="5322888" y="2781300"/>
          <a:ext cx="2633662" cy="3513138"/>
        </p:xfrm>
        <a:graphic>
          <a:graphicData uri="http://schemas.openxmlformats.org/presentationml/2006/ole">
            <mc:AlternateContent xmlns:mc="http://schemas.openxmlformats.org/markup-compatibility/2006">
              <mc:Choice xmlns:v="urn:schemas-microsoft-com:vml" Requires="v">
                <p:oleObj spid="_x0000_s38925" name="CS ChemDraw Drawing" r:id="rId6" imgW="1757680" imgH="2341880" progId="ChemDraw.Document.4.5">
                  <p:embed/>
                </p:oleObj>
              </mc:Choice>
              <mc:Fallback>
                <p:oleObj name="CS ChemDraw Drawing" r:id="rId6" imgW="1757680" imgH="2341880" progId="ChemDraw.Document.4.5">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2888" y="2781300"/>
                        <a:ext cx="2633662" cy="351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3637" name="Object 5"/>
          <p:cNvGraphicFramePr>
            <a:graphicFrameLocks noChangeAspect="1"/>
          </p:cNvGraphicFramePr>
          <p:nvPr/>
        </p:nvGraphicFramePr>
        <p:xfrm>
          <a:off x="358775" y="4052888"/>
          <a:ext cx="4637088" cy="2241550"/>
        </p:xfrm>
        <a:graphic>
          <a:graphicData uri="http://schemas.openxmlformats.org/presentationml/2006/ole">
            <mc:AlternateContent xmlns:mc="http://schemas.openxmlformats.org/markup-compatibility/2006">
              <mc:Choice xmlns:v="urn:schemas-microsoft-com:vml" Requires="v">
                <p:oleObj spid="_x0000_s38926" name="CS ChemDraw Drawing" r:id="rId8" imgW="3093720" imgH="1493520" progId="ChemDraw.Document.4.5">
                  <p:embed/>
                </p:oleObj>
              </mc:Choice>
              <mc:Fallback>
                <p:oleObj name="CS ChemDraw Drawing" r:id="rId8" imgW="3093720" imgH="1493520" progId="ChemDraw.Document.4.5">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775" y="4052888"/>
                        <a:ext cx="4637088"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10"/>
          <p:cNvSpPr txBox="1">
            <a:spLocks noChangeArrowheads="1"/>
          </p:cNvSpPr>
          <p:nvPr/>
        </p:nvSpPr>
        <p:spPr bwMode="auto">
          <a:xfrm>
            <a:off x="7304088" y="4797425"/>
            <a:ext cx="16605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2800"/>
              <a:t>3</a:t>
            </a:r>
            <a:r>
              <a:rPr lang="en-CA" sz="2800" baseline="30000"/>
              <a:t>o</a:t>
            </a:r>
            <a:r>
              <a:rPr lang="en-CA" sz="2800"/>
              <a:t> cation</a:t>
            </a:r>
          </a:p>
          <a:p>
            <a:pPr eaLnBrk="1" hangingPunct="1"/>
            <a:r>
              <a:rPr lang="en-CA" sz="2800"/>
              <a:t>(more stable)</a:t>
            </a:r>
          </a:p>
        </p:txBody>
      </p:sp>
      <p:sp>
        <p:nvSpPr>
          <p:cNvPr id="1733643" name="Freeform 11"/>
          <p:cNvSpPr>
            <a:spLocks/>
          </p:cNvSpPr>
          <p:nvPr/>
        </p:nvSpPr>
        <p:spPr bwMode="auto">
          <a:xfrm>
            <a:off x="6229350" y="1157288"/>
            <a:ext cx="550863" cy="596900"/>
          </a:xfrm>
          <a:custGeom>
            <a:avLst/>
            <a:gdLst>
              <a:gd name="T0" fmla="*/ 0 w 347"/>
              <a:gd name="T1" fmla="*/ 947578750 h 376"/>
              <a:gd name="T2" fmla="*/ 443547903 w 347"/>
              <a:gd name="T3" fmla="*/ 776208125 h 376"/>
              <a:gd name="T4" fmla="*/ 647681538 w 347"/>
              <a:gd name="T5" fmla="*/ 25201563 h 376"/>
              <a:gd name="T6" fmla="*/ 874495806 w 347"/>
              <a:gd name="T7" fmla="*/ 624998750 h 376"/>
              <a:gd name="T8" fmla="*/ 0 60000 65536"/>
              <a:gd name="T9" fmla="*/ 0 60000 65536"/>
              <a:gd name="T10" fmla="*/ 0 60000 65536"/>
              <a:gd name="T11" fmla="*/ 0 60000 65536"/>
              <a:gd name="T12" fmla="*/ 0 w 347"/>
              <a:gd name="T13" fmla="*/ 0 h 376"/>
              <a:gd name="T14" fmla="*/ 347 w 347"/>
              <a:gd name="T15" fmla="*/ 376 h 376"/>
            </a:gdLst>
            <a:ahLst/>
            <a:cxnLst>
              <a:cxn ang="T8">
                <a:pos x="T0" y="T1"/>
              </a:cxn>
              <a:cxn ang="T9">
                <a:pos x="T2" y="T3"/>
              </a:cxn>
              <a:cxn ang="T10">
                <a:pos x="T4" y="T5"/>
              </a:cxn>
              <a:cxn ang="T11">
                <a:pos x="T6" y="T7"/>
              </a:cxn>
            </a:cxnLst>
            <a:rect l="T12" t="T13" r="T14" b="T15"/>
            <a:pathLst>
              <a:path w="347" h="376">
                <a:moveTo>
                  <a:pt x="0" y="376"/>
                </a:moveTo>
                <a:cubicBezTo>
                  <a:pt x="29" y="365"/>
                  <a:pt x="133" y="369"/>
                  <a:pt x="176" y="308"/>
                </a:cubicBezTo>
                <a:cubicBezTo>
                  <a:pt x="219" y="247"/>
                  <a:pt x="228" y="20"/>
                  <a:pt x="257" y="10"/>
                </a:cubicBezTo>
                <a:cubicBezTo>
                  <a:pt x="286" y="0"/>
                  <a:pt x="328" y="199"/>
                  <a:pt x="347" y="248"/>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336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733640"/>
                                        </p:tgtEl>
                                        <p:attrNameLst>
                                          <p:attrName>style.visibility</p:attrName>
                                        </p:attrNameLst>
                                      </p:cBhvr>
                                      <p:to>
                                        <p:strVal val="visible"/>
                                      </p:to>
                                    </p:set>
                                    <p:animEffect transition="in" filter="dissolve">
                                      <p:cBhvr>
                                        <p:cTn id="11" dur="500"/>
                                        <p:tgtEl>
                                          <p:spTgt spid="1733640"/>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733639"/>
                                        </p:tgtEl>
                                        <p:attrNameLst>
                                          <p:attrName>style.visibility</p:attrName>
                                        </p:attrNameLst>
                                      </p:cBhvr>
                                      <p:to>
                                        <p:strVal val="visible"/>
                                      </p:to>
                                    </p:set>
                                    <p:animEffect transition="in" filter="dissolve">
                                      <p:cBhvr>
                                        <p:cTn id="14" dur="500"/>
                                        <p:tgtEl>
                                          <p:spTgt spid="173363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33643"/>
                                        </p:tgtEl>
                                        <p:attrNameLst>
                                          <p:attrName>style.visibility</p:attrName>
                                        </p:attrNameLst>
                                      </p:cBhvr>
                                      <p:to>
                                        <p:strVal val="visible"/>
                                      </p:to>
                                    </p:set>
                                    <p:animEffect transition="in" filter="wipe(left)">
                                      <p:cBhvr>
                                        <p:cTn id="19" dur="500"/>
                                        <p:tgtEl>
                                          <p:spTgt spid="173364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73363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ssolve">
                                      <p:cBhvr>
                                        <p:cTn id="28" dur="500"/>
                                        <p:tgtEl>
                                          <p:spTgt spid="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733641"/>
                                        </p:tgtEl>
                                        <p:attrNameLst>
                                          <p:attrName>style.visibility</p:attrName>
                                        </p:attrNameLst>
                                      </p:cBhvr>
                                      <p:to>
                                        <p:strVal val="visible"/>
                                      </p:to>
                                    </p:set>
                                    <p:animEffect transition="in" filter="dissolve">
                                      <p:cBhvr>
                                        <p:cTn id="31" dur="500"/>
                                        <p:tgtEl>
                                          <p:spTgt spid="173364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733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3641" grpId="0" animBg="1"/>
      <p:bldP spid="1733639" grpId="0" animBg="1"/>
      <p:bldP spid="1733640" grpId="0"/>
      <p:bldP spid="2" grpId="0"/>
      <p:bldP spid="173364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2C60A1B9-FE89-46E8-94A0-39E0404FC3EC}" type="slidenum">
              <a:rPr lang="en-US" sz="2000" smtClean="0"/>
              <a:pPr eaLnBrk="1" hangingPunct="1"/>
              <a:t>37</a:t>
            </a:fld>
            <a:endParaRPr lang="en-US" sz="2000" smtClean="0"/>
          </a:p>
        </p:txBody>
      </p:sp>
      <p:sp>
        <p:nvSpPr>
          <p:cNvPr id="39939" name="Rectangle 5"/>
          <p:cNvSpPr>
            <a:spLocks noChangeArrowheads="1"/>
          </p:cNvSpPr>
          <p:nvPr/>
        </p:nvSpPr>
        <p:spPr bwMode="auto">
          <a:xfrm>
            <a:off x="250825" y="188913"/>
            <a:ext cx="88931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sz="3200"/>
              <a:t>Friedel–Crafts reactions usually give poor yields when powerful electron-withdrawing groups are present on the aromatic ring or when the ring bears an –NH</a:t>
            </a:r>
            <a:r>
              <a:rPr lang="en-CA" sz="3200" baseline="-25000"/>
              <a:t>2</a:t>
            </a:r>
            <a:r>
              <a:rPr lang="en-CA" sz="3200"/>
              <a:t>, –NHR, or –NR</a:t>
            </a:r>
            <a:r>
              <a:rPr lang="en-CA" sz="3200" baseline="-25000"/>
              <a:t>2</a:t>
            </a:r>
            <a:r>
              <a:rPr lang="en-CA" sz="3200"/>
              <a:t> group. This applies to both alkylations and acylations, </a:t>
            </a:r>
            <a:r>
              <a:rPr lang="en-CA" sz="3200" u="sng"/>
              <a:t>i.e. these do not work.</a:t>
            </a:r>
          </a:p>
        </p:txBody>
      </p:sp>
      <p:graphicFrame>
        <p:nvGraphicFramePr>
          <p:cNvPr id="1735691" name="Object 11"/>
          <p:cNvGraphicFramePr>
            <a:graphicFrameLocks noChangeAspect="1"/>
          </p:cNvGraphicFramePr>
          <p:nvPr/>
        </p:nvGraphicFramePr>
        <p:xfrm>
          <a:off x="138113" y="3208338"/>
          <a:ext cx="8867775" cy="2028825"/>
        </p:xfrm>
        <a:graphic>
          <a:graphicData uri="http://schemas.openxmlformats.org/presentationml/2006/ole">
            <mc:AlternateContent xmlns:mc="http://schemas.openxmlformats.org/markup-compatibility/2006">
              <mc:Choice xmlns:v="urn:schemas-microsoft-com:vml" Requires="v">
                <p:oleObj spid="_x0000_s39943" name="CS ChemDraw Drawing" r:id="rId4" imgW="7094220" imgH="1620520" progId="ChemDraw.Document.4.5">
                  <p:embed/>
                </p:oleObj>
              </mc:Choice>
              <mc:Fallback>
                <p:oleObj name="CS ChemDraw Drawing" r:id="rId4" imgW="7094220" imgH="1620520" progId="ChemDraw.Document.4.5">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13" y="3208338"/>
                        <a:ext cx="886777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AutoShape 12"/>
          <p:cNvSpPr>
            <a:spLocks/>
          </p:cNvSpPr>
          <p:nvPr/>
        </p:nvSpPr>
        <p:spPr bwMode="auto">
          <a:xfrm rot="5400000">
            <a:off x="4391819" y="1273969"/>
            <a:ext cx="360363" cy="8277225"/>
          </a:xfrm>
          <a:prstGeom prst="rightBrace">
            <a:avLst>
              <a:gd name="adj1" fmla="val 191409"/>
              <a:gd name="adj2" fmla="val 50000"/>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ar-EG"/>
          </a:p>
        </p:txBody>
      </p:sp>
      <p:sp>
        <p:nvSpPr>
          <p:cNvPr id="3" name="Text Box 13"/>
          <p:cNvSpPr txBox="1">
            <a:spLocks noChangeArrowheads="1"/>
          </p:cNvSpPr>
          <p:nvPr/>
        </p:nvSpPr>
        <p:spPr bwMode="auto">
          <a:xfrm>
            <a:off x="2114550" y="5722938"/>
            <a:ext cx="4914900" cy="946150"/>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en-CA" sz="2800"/>
              <a:t>These usually give poor yields in Friedel-Crafts reactions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356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FB9A120B-E10E-4C7B-AC82-857999E75306}" type="slidenum">
              <a:rPr lang="en-US" sz="2000" smtClean="0"/>
              <a:pPr eaLnBrk="1" hangingPunct="1"/>
              <a:t>38</a:t>
            </a:fld>
            <a:endParaRPr lang="en-US" sz="2000" smtClean="0"/>
          </a:p>
        </p:txBody>
      </p:sp>
      <p:sp>
        <p:nvSpPr>
          <p:cNvPr id="40963" name="Rectangle 2"/>
          <p:cNvSpPr>
            <a:spLocks noChangeArrowheads="1"/>
          </p:cNvSpPr>
          <p:nvPr/>
        </p:nvSpPr>
        <p:spPr bwMode="auto">
          <a:xfrm>
            <a:off x="250825" y="188913"/>
            <a:ext cx="86423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sz="3200"/>
              <a:t>The amino groups, –NH</a:t>
            </a:r>
            <a:r>
              <a:rPr lang="en-CA" sz="3200" baseline="-25000"/>
              <a:t>2</a:t>
            </a:r>
            <a:r>
              <a:rPr lang="en-CA" sz="3200"/>
              <a:t>, –NHR, and –NR</a:t>
            </a:r>
            <a:r>
              <a:rPr lang="en-CA" sz="3200" baseline="-25000"/>
              <a:t>2</a:t>
            </a:r>
            <a:r>
              <a:rPr lang="en-CA" sz="3200"/>
              <a:t>, are changed into powerful electron-withdrawing groups by the Lewis acids used to catalyze Friedel-Crafts reactions.</a:t>
            </a:r>
          </a:p>
        </p:txBody>
      </p:sp>
      <p:graphicFrame>
        <p:nvGraphicFramePr>
          <p:cNvPr id="1737740" name="Object 12"/>
          <p:cNvGraphicFramePr>
            <a:graphicFrameLocks noChangeAspect="1"/>
          </p:cNvGraphicFramePr>
          <p:nvPr/>
        </p:nvGraphicFramePr>
        <p:xfrm>
          <a:off x="858838" y="2349500"/>
          <a:ext cx="7424737" cy="2727325"/>
        </p:xfrm>
        <a:graphic>
          <a:graphicData uri="http://schemas.openxmlformats.org/presentationml/2006/ole">
            <mc:AlternateContent xmlns:mc="http://schemas.openxmlformats.org/markup-compatibility/2006">
              <mc:Choice xmlns:v="urn:schemas-microsoft-com:vml" Requires="v">
                <p:oleObj spid="_x0000_s40966" name="CS ChemDraw Drawing" r:id="rId4" imgW="4950460" imgH="1816100" progId="ChemDraw.Document.4.5">
                  <p:embed/>
                </p:oleObj>
              </mc:Choice>
              <mc:Fallback>
                <p:oleObj name="CS ChemDraw Drawing" r:id="rId4" imgW="4950460" imgH="1816100" progId="ChemDraw.Document.4.5">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838" y="2349500"/>
                        <a:ext cx="7424737" cy="272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13"/>
          <p:cNvSpPr txBox="1">
            <a:spLocks noChangeArrowheads="1"/>
          </p:cNvSpPr>
          <p:nvPr/>
        </p:nvSpPr>
        <p:spPr bwMode="auto">
          <a:xfrm>
            <a:off x="5364163" y="5151438"/>
            <a:ext cx="3313112" cy="1373187"/>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en-CA" sz="2800"/>
              <a:t>Does not undergo a Friedel-Crafts reaction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377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522CCF8-85B6-41D2-9015-FA24105E6725}" type="slidenum">
              <a:rPr lang="en-US" sz="2000" smtClean="0"/>
              <a:pPr eaLnBrk="1" hangingPunct="1"/>
              <a:t>39</a:t>
            </a:fld>
            <a:endParaRPr lang="en-US" sz="2000" smtClean="0"/>
          </a:p>
        </p:txBody>
      </p:sp>
      <p:sp>
        <p:nvSpPr>
          <p:cNvPr id="41987" name="Rectangle 2"/>
          <p:cNvSpPr>
            <a:spLocks noChangeArrowheads="1"/>
          </p:cNvSpPr>
          <p:nvPr/>
        </p:nvSpPr>
        <p:spPr bwMode="auto">
          <a:xfrm>
            <a:off x="250825" y="188913"/>
            <a:ext cx="86423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sz="3200"/>
              <a:t>Aryl and vinylic halides cannot be used as the halide component because they do not form carbocations readily.</a:t>
            </a:r>
          </a:p>
        </p:txBody>
      </p:sp>
      <p:graphicFrame>
        <p:nvGraphicFramePr>
          <p:cNvPr id="1948675" name="Object 3"/>
          <p:cNvGraphicFramePr>
            <a:graphicFrameLocks noChangeAspect="1"/>
          </p:cNvGraphicFramePr>
          <p:nvPr/>
        </p:nvGraphicFramePr>
        <p:xfrm>
          <a:off x="606425" y="2097088"/>
          <a:ext cx="7931150" cy="4143375"/>
        </p:xfrm>
        <a:graphic>
          <a:graphicData uri="http://schemas.openxmlformats.org/presentationml/2006/ole">
            <mc:AlternateContent xmlns:mc="http://schemas.openxmlformats.org/markup-compatibility/2006">
              <mc:Choice xmlns:v="urn:schemas-microsoft-com:vml" Requires="v">
                <p:oleObj spid="_x0000_s41993" name="CS ChemDraw Drawing" r:id="rId4" imgW="5288280" imgH="2758440" progId="ChemDraw.Document.4.5">
                  <p:embed/>
                </p:oleObj>
              </mc:Choice>
              <mc:Fallback>
                <p:oleObj name="CS ChemDraw Drawing" r:id="rId4" imgW="5288280" imgH="275844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5" y="2097088"/>
                        <a:ext cx="793115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4"/>
          <p:cNvSpPr txBox="1">
            <a:spLocks noChangeArrowheads="1"/>
          </p:cNvSpPr>
          <p:nvPr/>
        </p:nvSpPr>
        <p:spPr bwMode="auto">
          <a:xfrm>
            <a:off x="3492500" y="3937000"/>
            <a:ext cx="671513" cy="519113"/>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en-CA" sz="2800"/>
              <a:t>sp</a:t>
            </a:r>
            <a:r>
              <a:rPr lang="en-CA" sz="2800" baseline="30000"/>
              <a:t>2</a:t>
            </a:r>
          </a:p>
        </p:txBody>
      </p:sp>
      <p:sp>
        <p:nvSpPr>
          <p:cNvPr id="3" name="Line 5"/>
          <p:cNvSpPr>
            <a:spLocks noChangeShapeType="1"/>
          </p:cNvSpPr>
          <p:nvPr/>
        </p:nvSpPr>
        <p:spPr bwMode="auto">
          <a:xfrm flipH="1">
            <a:off x="3573463" y="4456113"/>
            <a:ext cx="279400" cy="638175"/>
          </a:xfrm>
          <a:prstGeom prst="line">
            <a:avLst/>
          </a:prstGeom>
          <a:noFill/>
          <a:ln w="38100" cap="sq">
            <a:solidFill>
              <a:srgbClr val="0000FF"/>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48678" name="Text Box 6"/>
          <p:cNvSpPr txBox="1">
            <a:spLocks noChangeArrowheads="1"/>
          </p:cNvSpPr>
          <p:nvPr/>
        </p:nvSpPr>
        <p:spPr bwMode="auto">
          <a:xfrm>
            <a:off x="5081588" y="2481263"/>
            <a:ext cx="671512" cy="519112"/>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en-CA" sz="2800"/>
              <a:t>sp</a:t>
            </a:r>
            <a:r>
              <a:rPr lang="en-CA" sz="2800" baseline="30000"/>
              <a:t>2</a:t>
            </a:r>
          </a:p>
        </p:txBody>
      </p:sp>
      <p:sp>
        <p:nvSpPr>
          <p:cNvPr id="1948679" name="Line 7"/>
          <p:cNvSpPr>
            <a:spLocks noChangeShapeType="1"/>
          </p:cNvSpPr>
          <p:nvPr/>
        </p:nvSpPr>
        <p:spPr bwMode="auto">
          <a:xfrm flipH="1" flipV="1">
            <a:off x="4102100" y="2635250"/>
            <a:ext cx="958850" cy="161925"/>
          </a:xfrm>
          <a:prstGeom prst="line">
            <a:avLst/>
          </a:prstGeom>
          <a:noFill/>
          <a:ln w="38100" cap="sq">
            <a:solidFill>
              <a:srgbClr val="0000FF"/>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8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948678"/>
                                        </p:tgtEl>
                                        <p:attrNameLst>
                                          <p:attrName>style.visibility</p:attrName>
                                        </p:attrNameLst>
                                      </p:cBhvr>
                                      <p:to>
                                        <p:strVal val="visible"/>
                                      </p:to>
                                    </p:set>
                                    <p:animEffect transition="in" filter="dissolve">
                                      <p:cBhvr>
                                        <p:cTn id="11" dur="500"/>
                                        <p:tgtEl>
                                          <p:spTgt spid="1948678"/>
                                        </p:tgtEl>
                                      </p:cBhvr>
                                    </p:animEffect>
                                  </p:childTnLst>
                                </p:cTn>
                              </p:par>
                            </p:childTnLst>
                          </p:cTn>
                        </p:par>
                        <p:par>
                          <p:cTn id="12" fill="hold" nodeType="afterGroup">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1948679"/>
                                        </p:tgtEl>
                                        <p:attrNameLst>
                                          <p:attrName>style.visibility</p:attrName>
                                        </p:attrNameLst>
                                      </p:cBhvr>
                                      <p:to>
                                        <p:strVal val="visible"/>
                                      </p:to>
                                    </p:set>
                                    <p:animEffect transition="in" filter="wipe(right)">
                                      <p:cBhvr>
                                        <p:cTn id="15" dur="500"/>
                                        <p:tgtEl>
                                          <p:spTgt spid="19486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48678" grpId="0" animBg="1"/>
      <p:bldP spid="19486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0"/>
          </p:nvPr>
        </p:nvSpPr>
        <p:spPr>
          <a:xfrm>
            <a:off x="7729538" y="6461125"/>
            <a:ext cx="1414462" cy="396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69993A97-8085-4921-B9E6-A018732385A3}" type="slidenum">
              <a:rPr lang="en-US" sz="2000" smtClean="0"/>
              <a:pPr eaLnBrk="1" hangingPunct="1"/>
              <a:t>4</a:t>
            </a:fld>
            <a:endParaRPr lang="en-US" sz="2000" smtClean="0"/>
          </a:p>
        </p:txBody>
      </p:sp>
      <p:sp>
        <p:nvSpPr>
          <p:cNvPr id="6147" name="Rectangle 2"/>
          <p:cNvSpPr>
            <a:spLocks noChangeArrowheads="1"/>
          </p:cNvSpPr>
          <p:nvPr/>
        </p:nvSpPr>
        <p:spPr bwMode="auto">
          <a:xfrm>
            <a:off x="250825" y="188913"/>
            <a:ext cx="8642350" cy="1295400"/>
          </a:xfrm>
          <a:prstGeom prst="rect">
            <a:avLst/>
          </a:prstGeom>
          <a:solidFill>
            <a:srgbClr val="C0C0C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lstStyle/>
          <a:p>
            <a:pPr marL="914400" indent="-914400">
              <a:buFont typeface="Webdings" pitchFamily="18" charset="2"/>
              <a:buAutoNum type="arabicPeriod" startAt="2"/>
            </a:pPr>
            <a:r>
              <a:rPr lang="en-CA" b="1">
                <a:solidFill>
                  <a:schemeClr val="tx2"/>
                </a:solidFill>
                <a:sym typeface="Webdings" pitchFamily="18" charset="2"/>
              </a:rPr>
              <a:t>A General Mechanism for Electro-</a:t>
            </a:r>
            <a:br>
              <a:rPr lang="en-CA" b="1">
                <a:solidFill>
                  <a:schemeClr val="tx2"/>
                </a:solidFill>
                <a:sym typeface="Webdings" pitchFamily="18" charset="2"/>
              </a:rPr>
            </a:br>
            <a:r>
              <a:rPr lang="en-CA" b="1">
                <a:solidFill>
                  <a:schemeClr val="tx2"/>
                </a:solidFill>
                <a:sym typeface="Webdings" pitchFamily="18" charset="2"/>
              </a:rPr>
              <a:t>philic Aromatic Substitution</a:t>
            </a:r>
            <a:endParaRPr lang="en-US" b="1">
              <a:solidFill>
                <a:schemeClr val="tx2"/>
              </a:solidFill>
              <a:sym typeface="Webdings" pitchFamily="18" charset="2"/>
            </a:endParaRPr>
          </a:p>
        </p:txBody>
      </p:sp>
      <p:sp>
        <p:nvSpPr>
          <p:cNvPr id="1668099" name="Rectangle 3"/>
          <p:cNvSpPr>
            <a:spLocks noChangeArrowheads="1"/>
          </p:cNvSpPr>
          <p:nvPr/>
        </p:nvSpPr>
        <p:spPr bwMode="auto">
          <a:xfrm>
            <a:off x="250825" y="1808163"/>
            <a:ext cx="8637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Different chemistry with alkene.</a:t>
            </a:r>
            <a:endParaRPr lang="en-CA"/>
          </a:p>
        </p:txBody>
      </p:sp>
      <p:graphicFrame>
        <p:nvGraphicFramePr>
          <p:cNvPr id="1668100" name="Object 4"/>
          <p:cNvGraphicFramePr>
            <a:graphicFrameLocks noChangeAspect="1"/>
          </p:cNvGraphicFramePr>
          <p:nvPr/>
        </p:nvGraphicFramePr>
        <p:xfrm>
          <a:off x="1408113" y="2673350"/>
          <a:ext cx="6326187" cy="3854450"/>
        </p:xfrm>
        <a:graphic>
          <a:graphicData uri="http://schemas.openxmlformats.org/presentationml/2006/ole">
            <mc:AlternateContent xmlns:mc="http://schemas.openxmlformats.org/markup-compatibility/2006">
              <mc:Choice xmlns:v="urn:schemas-microsoft-com:vml" Requires="v">
                <p:oleObj spid="_x0000_s6150" name="CS ChemDraw Drawing" r:id="rId4" imgW="4221480" imgH="2573020" progId="ChemDraw.Document.4.5">
                  <p:embed/>
                </p:oleObj>
              </mc:Choice>
              <mc:Fallback>
                <p:oleObj name="CS ChemDraw Drawing" r:id="rId4" imgW="4221480" imgH="257302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113" y="2673350"/>
                        <a:ext cx="6326187" cy="38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8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68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8099"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E6D8CAE0-52DB-47D6-8D89-66E6FB5ED992}" type="slidenum">
              <a:rPr lang="en-US" sz="2000" smtClean="0"/>
              <a:pPr eaLnBrk="1" hangingPunct="1"/>
              <a:t>40</a:t>
            </a:fld>
            <a:endParaRPr lang="en-US" sz="2000" smtClean="0"/>
          </a:p>
        </p:txBody>
      </p:sp>
      <p:sp>
        <p:nvSpPr>
          <p:cNvPr id="43011" name="Rectangle 2"/>
          <p:cNvSpPr>
            <a:spLocks noChangeArrowheads="1"/>
          </p:cNvSpPr>
          <p:nvPr/>
        </p:nvSpPr>
        <p:spPr bwMode="auto">
          <a:xfrm>
            <a:off x="250825" y="188913"/>
            <a:ext cx="864235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Polyalkylations often occur:</a:t>
            </a:r>
          </a:p>
        </p:txBody>
      </p:sp>
      <p:graphicFrame>
        <p:nvGraphicFramePr>
          <p:cNvPr id="1741827" name="Object 3"/>
          <p:cNvGraphicFramePr>
            <a:graphicFrameLocks noChangeAspect="1"/>
          </p:cNvGraphicFramePr>
          <p:nvPr/>
        </p:nvGraphicFramePr>
        <p:xfrm>
          <a:off x="339725" y="1425575"/>
          <a:ext cx="8464550" cy="4005263"/>
        </p:xfrm>
        <a:graphic>
          <a:graphicData uri="http://schemas.openxmlformats.org/presentationml/2006/ole">
            <mc:AlternateContent xmlns:mc="http://schemas.openxmlformats.org/markup-compatibility/2006">
              <mc:Choice xmlns:v="urn:schemas-microsoft-com:vml" Requires="v">
                <p:oleObj spid="_x0000_s43013" name="CS ChemDraw Drawing" r:id="rId4" imgW="5643880" imgH="2667000" progId="ChemDraw.Document.4.5">
                  <p:embed/>
                </p:oleObj>
              </mc:Choice>
              <mc:Fallback>
                <p:oleObj name="CS ChemDraw Drawing" r:id="rId4" imgW="5643880" imgH="266700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1425575"/>
                        <a:ext cx="8464550"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FF476592-7C4B-4B63-90F2-F707B4E85690}" type="slidenum">
              <a:rPr lang="en-US" sz="2000" smtClean="0"/>
              <a:pPr eaLnBrk="1" hangingPunct="1"/>
              <a:t>41</a:t>
            </a:fld>
            <a:endParaRPr lang="en-US" sz="2000" smtClean="0"/>
          </a:p>
        </p:txBody>
      </p:sp>
      <p:sp>
        <p:nvSpPr>
          <p:cNvPr id="44035" name="Rectangle 2"/>
          <p:cNvSpPr>
            <a:spLocks noChangeArrowheads="1"/>
          </p:cNvSpPr>
          <p:nvPr/>
        </p:nvSpPr>
        <p:spPr bwMode="auto">
          <a:xfrm>
            <a:off x="250825" y="188913"/>
            <a:ext cx="8893175" cy="1889125"/>
          </a:xfrm>
          <a:prstGeom prst="rect">
            <a:avLst/>
          </a:prstGeom>
          <a:solidFill>
            <a:srgbClr val="C0C0C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lstStyle/>
          <a:p>
            <a:pPr marL="914400" indent="-914400">
              <a:buFont typeface="Webdings" pitchFamily="18" charset="2"/>
              <a:buAutoNum type="arabicPeriod" startAt="9"/>
            </a:pPr>
            <a:r>
              <a:rPr lang="en-CA" sz="4000" b="1">
                <a:solidFill>
                  <a:schemeClr val="tx2"/>
                </a:solidFill>
                <a:sym typeface="Webdings" pitchFamily="18" charset="2"/>
              </a:rPr>
              <a:t>Synthetic Applications of</a:t>
            </a:r>
            <a:br>
              <a:rPr lang="en-CA" sz="4000" b="1">
                <a:solidFill>
                  <a:schemeClr val="tx2"/>
                </a:solidFill>
                <a:sym typeface="Webdings" pitchFamily="18" charset="2"/>
              </a:rPr>
            </a:br>
            <a:r>
              <a:rPr lang="en-CA" sz="4000" b="1">
                <a:solidFill>
                  <a:schemeClr val="tx2"/>
                </a:solidFill>
                <a:sym typeface="Webdings" pitchFamily="18" charset="2"/>
              </a:rPr>
              <a:t>Friedel-Crafts Acylations: The </a:t>
            </a:r>
          </a:p>
          <a:p>
            <a:pPr marL="914400" indent="-914400"/>
            <a:r>
              <a:rPr lang="en-CA" sz="4000" b="1">
                <a:solidFill>
                  <a:schemeClr val="tx2"/>
                </a:solidFill>
                <a:sym typeface="Webdings" pitchFamily="18" charset="2"/>
              </a:rPr>
              <a:t>	Clemmensen Reduction</a:t>
            </a:r>
            <a:endParaRPr lang="en-US" sz="4000" b="1">
              <a:solidFill>
                <a:schemeClr val="tx2"/>
              </a:solidFill>
              <a:sym typeface="Webdings" pitchFamily="18" charset="2"/>
            </a:endParaRPr>
          </a:p>
        </p:txBody>
      </p:sp>
      <p:sp>
        <p:nvSpPr>
          <p:cNvPr id="1743875" name="Rectangle 3"/>
          <p:cNvSpPr>
            <a:spLocks noChangeArrowheads="1"/>
          </p:cNvSpPr>
          <p:nvPr/>
        </p:nvSpPr>
        <p:spPr bwMode="auto">
          <a:xfrm>
            <a:off x="250825" y="2273300"/>
            <a:ext cx="864235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Clemmensen ketone reduction:</a:t>
            </a:r>
          </a:p>
        </p:txBody>
      </p:sp>
      <p:graphicFrame>
        <p:nvGraphicFramePr>
          <p:cNvPr id="1743876" name="Object 4"/>
          <p:cNvGraphicFramePr>
            <a:graphicFrameLocks noChangeAspect="1"/>
          </p:cNvGraphicFramePr>
          <p:nvPr/>
        </p:nvGraphicFramePr>
        <p:xfrm>
          <a:off x="311150" y="3294063"/>
          <a:ext cx="8521700" cy="2289175"/>
        </p:xfrm>
        <a:graphic>
          <a:graphicData uri="http://schemas.openxmlformats.org/presentationml/2006/ole">
            <mc:AlternateContent xmlns:mc="http://schemas.openxmlformats.org/markup-compatibility/2006">
              <mc:Choice xmlns:v="urn:schemas-microsoft-com:vml" Requires="v">
                <p:oleObj spid="_x0000_s44038" name="CS ChemDraw Drawing" r:id="rId4" imgW="5681980" imgH="1524000" progId="ChemDraw.Document.4.5">
                  <p:embed/>
                </p:oleObj>
              </mc:Choice>
              <mc:Fallback>
                <p:oleObj name="CS ChemDraw Drawing" r:id="rId4" imgW="5681980" imgH="152400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50" y="3294063"/>
                        <a:ext cx="85217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3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3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875"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D9F47AB9-F6E3-4F39-B0D1-3DAAD434D15D}" type="slidenum">
              <a:rPr lang="en-US" sz="2000" smtClean="0"/>
              <a:pPr eaLnBrk="1" hangingPunct="1"/>
              <a:t>42</a:t>
            </a:fld>
            <a:endParaRPr lang="en-US" sz="2000" smtClean="0"/>
          </a:p>
        </p:txBody>
      </p:sp>
      <p:sp>
        <p:nvSpPr>
          <p:cNvPr id="1747970" name="Rectangle 2"/>
          <p:cNvSpPr>
            <a:spLocks noChangeArrowheads="1"/>
          </p:cNvSpPr>
          <p:nvPr/>
        </p:nvSpPr>
        <p:spPr bwMode="auto">
          <a:xfrm>
            <a:off x="250825" y="188913"/>
            <a:ext cx="864235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Clemmensen ketone reduction</a:t>
            </a:r>
          </a:p>
          <a:p>
            <a:pPr marL="1138238" lvl="1" indent="-446088">
              <a:spcBef>
                <a:spcPct val="5000"/>
              </a:spcBef>
              <a:buClr>
                <a:schemeClr val="accent2"/>
              </a:buClr>
              <a:buFont typeface="Tahoma" pitchFamily="34" charset="0"/>
              <a:buChar char="●"/>
            </a:pPr>
            <a:r>
              <a:rPr lang="en-US" altLang="zh-TW">
                <a:ea typeface="PMingLiU" pitchFamily="18" charset="-120"/>
              </a:rPr>
              <a:t>A very useful reaction for making alkyl benzene that cannot be made via Friedel-Crafts alkylations.</a:t>
            </a:r>
            <a:endParaRPr lang="en-CA"/>
          </a:p>
        </p:txBody>
      </p:sp>
      <p:graphicFrame>
        <p:nvGraphicFramePr>
          <p:cNvPr id="1747972" name="Object 4"/>
          <p:cNvGraphicFramePr>
            <a:graphicFrameLocks noChangeAspect="1"/>
          </p:cNvGraphicFramePr>
          <p:nvPr/>
        </p:nvGraphicFramePr>
        <p:xfrm>
          <a:off x="558800" y="3294063"/>
          <a:ext cx="8024813" cy="1768475"/>
        </p:xfrm>
        <a:graphic>
          <a:graphicData uri="http://schemas.openxmlformats.org/presentationml/2006/ole">
            <mc:AlternateContent xmlns:mc="http://schemas.openxmlformats.org/markup-compatibility/2006">
              <mc:Choice xmlns:v="urn:schemas-microsoft-com:vml" Requires="v">
                <p:oleObj spid="_x0000_s45061" name="CS ChemDraw Drawing" r:id="rId4" imgW="5349240" imgH="1176020" progId="ChemDraw.Document.4.5">
                  <p:embed/>
                </p:oleObj>
              </mc:Choice>
              <mc:Fallback>
                <p:oleObj name="CS ChemDraw Drawing" r:id="rId4" imgW="5349240" imgH="117602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3294063"/>
                        <a:ext cx="8024813"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797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7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7970"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7835713C-F691-4E7D-AAC4-DE12294C1428}" type="slidenum">
              <a:rPr lang="en-US" sz="2000" smtClean="0"/>
              <a:pPr eaLnBrk="1" hangingPunct="1"/>
              <a:t>43</a:t>
            </a:fld>
            <a:endParaRPr lang="en-US" sz="2000" smtClean="0"/>
          </a:p>
        </p:txBody>
      </p:sp>
      <p:sp>
        <p:nvSpPr>
          <p:cNvPr id="1750018" name="Rectangle 2"/>
          <p:cNvSpPr>
            <a:spLocks noChangeArrowheads="1"/>
          </p:cNvSpPr>
          <p:nvPr/>
        </p:nvSpPr>
        <p:spPr bwMode="auto">
          <a:xfrm>
            <a:off x="250825" y="188913"/>
            <a:ext cx="864235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Clemmensen ketone reduction</a:t>
            </a:r>
          </a:p>
          <a:p>
            <a:pPr marL="1138238" lvl="1" indent="-446088">
              <a:spcBef>
                <a:spcPct val="5000"/>
              </a:spcBef>
              <a:buClr>
                <a:schemeClr val="accent2"/>
              </a:buClr>
              <a:buFont typeface="Tahoma" pitchFamily="34" charset="0"/>
              <a:buChar char="●"/>
            </a:pPr>
            <a:r>
              <a:rPr lang="en-US" altLang="zh-TW">
                <a:ea typeface="PMingLiU" pitchFamily="18" charset="-120"/>
              </a:rPr>
              <a:t>Cannot use Friedel-Crafts alkylation.</a:t>
            </a:r>
            <a:endParaRPr lang="en-CA"/>
          </a:p>
        </p:txBody>
      </p:sp>
      <p:graphicFrame>
        <p:nvGraphicFramePr>
          <p:cNvPr id="1750019" name="Object 3"/>
          <p:cNvGraphicFramePr>
            <a:graphicFrameLocks noChangeAspect="1"/>
          </p:cNvGraphicFramePr>
          <p:nvPr/>
        </p:nvGraphicFramePr>
        <p:xfrm>
          <a:off x="250825" y="2216150"/>
          <a:ext cx="4808538" cy="1933575"/>
        </p:xfrm>
        <a:graphic>
          <a:graphicData uri="http://schemas.openxmlformats.org/presentationml/2006/ole">
            <mc:AlternateContent xmlns:mc="http://schemas.openxmlformats.org/markup-compatibility/2006">
              <mc:Choice xmlns:v="urn:schemas-microsoft-com:vml" Requires="v">
                <p:oleObj spid="_x0000_s46087" name="CS ChemDraw Drawing" r:id="rId4" imgW="3205480" imgH="1285240" progId="ChemDraw.Document.4.5">
                  <p:embed/>
                </p:oleObj>
              </mc:Choice>
              <mc:Fallback>
                <p:oleObj name="CS ChemDraw Drawing" r:id="rId4" imgW="3205480" imgH="128524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216150"/>
                        <a:ext cx="4808538"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0020" name="Object 4"/>
          <p:cNvGraphicFramePr>
            <a:graphicFrameLocks noChangeAspect="1"/>
          </p:cNvGraphicFramePr>
          <p:nvPr/>
        </p:nvGraphicFramePr>
        <p:xfrm>
          <a:off x="5181600" y="2097088"/>
          <a:ext cx="3333750" cy="2038350"/>
        </p:xfrm>
        <a:graphic>
          <a:graphicData uri="http://schemas.openxmlformats.org/presentationml/2006/ole">
            <mc:AlternateContent xmlns:mc="http://schemas.openxmlformats.org/markup-compatibility/2006">
              <mc:Choice xmlns:v="urn:schemas-microsoft-com:vml" Requires="v">
                <p:oleObj spid="_x0000_s46088" name="CS ChemDraw Drawing" r:id="rId6" imgW="2222500" imgH="1356360" progId="ChemDraw.Document.4.5">
                  <p:embed/>
                </p:oleObj>
              </mc:Choice>
              <mc:Fallback>
                <p:oleObj name="CS ChemDraw Drawing" r:id="rId6" imgW="2222500" imgH="1356360" progId="ChemDraw.Document.4.5">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2097088"/>
                        <a:ext cx="333375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0021" name="Object 5"/>
          <p:cNvGraphicFramePr>
            <a:graphicFrameLocks noChangeAspect="1"/>
          </p:cNvGraphicFramePr>
          <p:nvPr/>
        </p:nvGraphicFramePr>
        <p:xfrm>
          <a:off x="2898775" y="4437063"/>
          <a:ext cx="6102350" cy="1897062"/>
        </p:xfrm>
        <a:graphic>
          <a:graphicData uri="http://schemas.openxmlformats.org/presentationml/2006/ole">
            <mc:AlternateContent xmlns:mc="http://schemas.openxmlformats.org/markup-compatibility/2006">
              <mc:Choice xmlns:v="urn:schemas-microsoft-com:vml" Requires="v">
                <p:oleObj spid="_x0000_s46089" name="CS ChemDraw Drawing" r:id="rId8" imgW="4066540" imgH="1262380" progId="ChemDraw.Document.4.5">
                  <p:embed/>
                </p:oleObj>
              </mc:Choice>
              <mc:Fallback>
                <p:oleObj name="CS ChemDraw Drawing" r:id="rId8" imgW="4066540" imgH="1262380" progId="ChemDraw.Document.4.5">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8775" y="4437063"/>
                        <a:ext cx="6102350" cy="189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001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500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500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50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0018"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28E6758D-C672-444E-B385-F36F6B3771CC}" type="slidenum">
              <a:rPr lang="en-US" sz="2000" smtClean="0"/>
              <a:pPr eaLnBrk="1" hangingPunct="1"/>
              <a:t>44</a:t>
            </a:fld>
            <a:endParaRPr lang="en-US" sz="2000" smtClean="0"/>
          </a:p>
        </p:txBody>
      </p:sp>
      <p:sp>
        <p:nvSpPr>
          <p:cNvPr id="47107" name="Rectangle 2"/>
          <p:cNvSpPr>
            <a:spLocks noChangeArrowheads="1"/>
          </p:cNvSpPr>
          <p:nvPr/>
        </p:nvSpPr>
        <p:spPr bwMode="auto">
          <a:xfrm>
            <a:off x="250825" y="188913"/>
            <a:ext cx="8642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Rearrangements of carbon chain do not occur in Friedel-Crafts acylations.</a:t>
            </a:r>
          </a:p>
        </p:txBody>
      </p:sp>
      <p:graphicFrame>
        <p:nvGraphicFramePr>
          <p:cNvPr id="1752070" name="Object 6"/>
          <p:cNvGraphicFramePr>
            <a:graphicFrameLocks noChangeAspect="1"/>
          </p:cNvGraphicFramePr>
          <p:nvPr/>
        </p:nvGraphicFramePr>
        <p:xfrm>
          <a:off x="598488" y="2133600"/>
          <a:ext cx="7945437" cy="2103438"/>
        </p:xfrm>
        <a:graphic>
          <a:graphicData uri="http://schemas.openxmlformats.org/presentationml/2006/ole">
            <mc:AlternateContent xmlns:mc="http://schemas.openxmlformats.org/markup-compatibility/2006">
              <mc:Choice xmlns:v="urn:schemas-microsoft-com:vml" Requires="v">
                <p:oleObj spid="_x0000_s47110" name="CS ChemDraw Drawing" r:id="rId4" imgW="5306060" imgH="1407160" progId="ChemDraw.Document.4.5">
                  <p:embed/>
                </p:oleObj>
              </mc:Choice>
              <mc:Fallback>
                <p:oleObj name="CS ChemDraw Drawing" r:id="rId4" imgW="5306060" imgH="1407160" progId="ChemDraw.Document.4.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8" y="2133600"/>
                        <a:ext cx="7945437"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7"/>
          <p:cNvSpPr txBox="1">
            <a:spLocks noChangeArrowheads="1"/>
          </p:cNvSpPr>
          <p:nvPr/>
        </p:nvSpPr>
        <p:spPr bwMode="auto">
          <a:xfrm>
            <a:off x="2374900" y="4652963"/>
            <a:ext cx="4394200" cy="1190625"/>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en-CA"/>
              <a:t>(no rearrangement of the R group)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20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2804965A-475C-45BF-92AA-5353B2D2DE37}" type="slidenum">
              <a:rPr lang="en-US" sz="2000" smtClean="0"/>
              <a:pPr eaLnBrk="1" hangingPunct="1"/>
              <a:t>45</a:t>
            </a:fld>
            <a:endParaRPr lang="en-US" sz="2000" smtClean="0"/>
          </a:p>
        </p:txBody>
      </p:sp>
      <p:graphicFrame>
        <p:nvGraphicFramePr>
          <p:cNvPr id="48131" name="Object 3"/>
          <p:cNvGraphicFramePr>
            <a:graphicFrameLocks noChangeAspect="1"/>
          </p:cNvGraphicFramePr>
          <p:nvPr/>
        </p:nvGraphicFramePr>
        <p:xfrm>
          <a:off x="236538" y="831850"/>
          <a:ext cx="8656637" cy="1444625"/>
        </p:xfrm>
        <a:graphic>
          <a:graphicData uri="http://schemas.openxmlformats.org/presentationml/2006/ole">
            <mc:AlternateContent xmlns:mc="http://schemas.openxmlformats.org/markup-compatibility/2006">
              <mc:Choice xmlns:v="urn:schemas-microsoft-com:vml" Requires="v">
                <p:oleObj spid="_x0000_s48135" name="CS ChemDraw Drawing" r:id="rId4" imgW="5768340" imgH="960120" progId="ChemDraw.Document.4.5">
                  <p:embed/>
                </p:oleObj>
              </mc:Choice>
              <mc:Fallback>
                <p:oleObj name="CS ChemDraw Drawing" r:id="rId4" imgW="5768340" imgH="96012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8" y="831850"/>
                        <a:ext cx="865663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4118" name="Object 6"/>
          <p:cNvGraphicFramePr>
            <a:graphicFrameLocks noChangeAspect="1"/>
          </p:cNvGraphicFramePr>
          <p:nvPr/>
        </p:nvGraphicFramePr>
        <p:xfrm>
          <a:off x="800100" y="2420938"/>
          <a:ext cx="5629275" cy="3548062"/>
        </p:xfrm>
        <a:graphic>
          <a:graphicData uri="http://schemas.openxmlformats.org/presentationml/2006/ole">
            <mc:AlternateContent xmlns:mc="http://schemas.openxmlformats.org/markup-compatibility/2006">
              <mc:Choice xmlns:v="urn:schemas-microsoft-com:vml" Requires="v">
                <p:oleObj spid="_x0000_s48136" name="CS ChemDraw Drawing" r:id="rId6" imgW="3751580" imgH="2359660" progId="ChemDraw.Document.4.5">
                  <p:embed/>
                </p:oleObj>
              </mc:Choice>
              <mc:Fallback>
                <p:oleObj name="CS ChemDraw Drawing" r:id="rId6" imgW="3751580" imgH="2359660" progId="ChemDraw.Document.4.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 y="2420938"/>
                        <a:ext cx="5629275" cy="35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4119" name="Object 7"/>
          <p:cNvGraphicFramePr>
            <a:graphicFrameLocks noChangeAspect="1"/>
          </p:cNvGraphicFramePr>
          <p:nvPr/>
        </p:nvGraphicFramePr>
        <p:xfrm>
          <a:off x="6288088" y="2205038"/>
          <a:ext cx="2692400" cy="3125787"/>
        </p:xfrm>
        <a:graphic>
          <a:graphicData uri="http://schemas.openxmlformats.org/presentationml/2006/ole">
            <mc:AlternateContent xmlns:mc="http://schemas.openxmlformats.org/markup-compatibility/2006">
              <mc:Choice xmlns:v="urn:schemas-microsoft-com:vml" Requires="v">
                <p:oleObj spid="_x0000_s48137" name="CS ChemDraw Drawing" r:id="rId8" imgW="1793240" imgH="2080260" progId="ChemDraw.Document.4.5">
                  <p:embed/>
                </p:oleObj>
              </mc:Choice>
              <mc:Fallback>
                <p:oleObj name="CS ChemDraw Drawing" r:id="rId8" imgW="1793240" imgH="2080260" progId="ChemDraw.Document.4.5">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8088" y="2205038"/>
                        <a:ext cx="2692400" cy="312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6798" name="Rectangle 30"/>
          <p:cNvSpPr>
            <a:spLocks noChangeArrowheads="1"/>
          </p:cNvSpPr>
          <p:nvPr/>
        </p:nvSpPr>
        <p:spPr bwMode="auto">
          <a:xfrm>
            <a:off x="250825" y="152400"/>
            <a:ext cx="863758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FC Acylation followed by Clemmenson.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41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541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67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98"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90698745-592F-43B3-9CB6-BC72C7071F24}" type="slidenum">
              <a:rPr lang="en-US" sz="2000" smtClean="0"/>
              <a:pPr eaLnBrk="1" hangingPunct="1"/>
              <a:t>46</a:t>
            </a:fld>
            <a:endParaRPr lang="en-US" sz="2000" smtClean="0"/>
          </a:p>
        </p:txBody>
      </p:sp>
      <p:sp>
        <p:nvSpPr>
          <p:cNvPr id="49155" name="Rectangle 2"/>
          <p:cNvSpPr>
            <a:spLocks noChangeArrowheads="1"/>
          </p:cNvSpPr>
          <p:nvPr/>
        </p:nvSpPr>
        <p:spPr bwMode="auto">
          <a:xfrm>
            <a:off x="250825" y="188913"/>
            <a:ext cx="8642350" cy="2592387"/>
          </a:xfrm>
          <a:prstGeom prst="rect">
            <a:avLst/>
          </a:prstGeom>
          <a:solidFill>
            <a:srgbClr val="C0C0C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lstStyle/>
          <a:p>
            <a:pPr marL="914400" indent="-914400">
              <a:buFont typeface="Webdings" pitchFamily="18" charset="2"/>
              <a:buAutoNum type="arabicPeriod" startAt="10"/>
            </a:pPr>
            <a:r>
              <a:rPr lang="en-CA" sz="4000" b="1">
                <a:solidFill>
                  <a:schemeClr val="tx2"/>
                </a:solidFill>
                <a:sym typeface="Webdings" pitchFamily="18" charset="2"/>
              </a:rPr>
              <a:t>Substituents Can Affect Both</a:t>
            </a:r>
            <a:br>
              <a:rPr lang="en-CA" sz="4000" b="1">
                <a:solidFill>
                  <a:schemeClr val="tx2"/>
                </a:solidFill>
                <a:sym typeface="Webdings" pitchFamily="18" charset="2"/>
              </a:rPr>
            </a:br>
            <a:r>
              <a:rPr lang="en-CA" sz="4000" b="1">
                <a:solidFill>
                  <a:schemeClr val="tx2"/>
                </a:solidFill>
                <a:sym typeface="Webdings" pitchFamily="18" charset="2"/>
              </a:rPr>
              <a:t>the Reactivity of the Ring and </a:t>
            </a:r>
            <a:br>
              <a:rPr lang="en-CA" sz="4000" b="1">
                <a:solidFill>
                  <a:schemeClr val="tx2"/>
                </a:solidFill>
                <a:sym typeface="Webdings" pitchFamily="18" charset="2"/>
              </a:rPr>
            </a:br>
            <a:r>
              <a:rPr lang="en-CA" sz="4000" b="1">
                <a:solidFill>
                  <a:schemeClr val="tx2"/>
                </a:solidFill>
                <a:sym typeface="Webdings" pitchFamily="18" charset="2"/>
              </a:rPr>
              <a:t>the Orientation of the </a:t>
            </a:r>
            <a:br>
              <a:rPr lang="en-CA" sz="4000" b="1">
                <a:solidFill>
                  <a:schemeClr val="tx2"/>
                </a:solidFill>
                <a:sym typeface="Webdings" pitchFamily="18" charset="2"/>
              </a:rPr>
            </a:br>
            <a:r>
              <a:rPr lang="en-CA" sz="4000" b="1">
                <a:solidFill>
                  <a:schemeClr val="tx2"/>
                </a:solidFill>
                <a:sym typeface="Webdings" pitchFamily="18" charset="2"/>
              </a:rPr>
              <a:t>Incoming Group</a:t>
            </a:r>
            <a:endParaRPr lang="en-US" sz="4000" b="1">
              <a:solidFill>
                <a:schemeClr val="tx2"/>
              </a:solidFill>
              <a:sym typeface="Webdings" pitchFamily="18" charset="2"/>
            </a:endParaRPr>
          </a:p>
        </p:txBody>
      </p:sp>
      <p:sp>
        <p:nvSpPr>
          <p:cNvPr id="1756163" name="Rectangle 3"/>
          <p:cNvSpPr>
            <a:spLocks noChangeArrowheads="1"/>
          </p:cNvSpPr>
          <p:nvPr/>
        </p:nvSpPr>
        <p:spPr bwMode="auto">
          <a:xfrm>
            <a:off x="107950" y="3213100"/>
            <a:ext cx="89281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Two questions need to be addressed when the ring already has a substituent:</a:t>
            </a:r>
          </a:p>
          <a:p>
            <a:pPr marL="1138238" lvl="1" indent="-446088">
              <a:spcBef>
                <a:spcPct val="5000"/>
              </a:spcBef>
              <a:buClr>
                <a:schemeClr val="accent2"/>
              </a:buClr>
              <a:buFont typeface="Tahoma" pitchFamily="34" charset="0"/>
              <a:buChar char="●"/>
            </a:pPr>
            <a:r>
              <a:rPr lang="en-CA"/>
              <a:t>Reactivity toward EAS</a:t>
            </a:r>
          </a:p>
          <a:p>
            <a:pPr marL="1138238" lvl="1" indent="-446088">
              <a:spcBef>
                <a:spcPct val="5000"/>
              </a:spcBef>
              <a:buClr>
                <a:schemeClr val="accent2"/>
              </a:buClr>
              <a:buFont typeface="Tahoma" pitchFamily="34" charset="0"/>
              <a:buChar char="●"/>
            </a:pPr>
            <a:r>
              <a:rPr lang="en-CA"/>
              <a:t>Regiochemistry of products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6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61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61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6163" grpId="0" build="p" bldLvl="3"/>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FF944DB2-827D-4B04-969A-85036FF0D697}" type="slidenum">
              <a:rPr lang="en-US" sz="2000" smtClean="0"/>
              <a:pPr eaLnBrk="1" hangingPunct="1"/>
              <a:t>47</a:t>
            </a:fld>
            <a:endParaRPr lang="en-US" sz="2000" smtClean="0"/>
          </a:p>
        </p:txBody>
      </p:sp>
      <p:sp>
        <p:nvSpPr>
          <p:cNvPr id="50179" name="Rectangle 2"/>
          <p:cNvSpPr>
            <a:spLocks noChangeArrowheads="1"/>
          </p:cNvSpPr>
          <p:nvPr/>
        </p:nvSpPr>
        <p:spPr bwMode="auto">
          <a:xfrm>
            <a:off x="250825" y="188913"/>
            <a:ext cx="86423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CA"/>
              <a:t>Reactivity:</a:t>
            </a:r>
          </a:p>
        </p:txBody>
      </p:sp>
      <p:graphicFrame>
        <p:nvGraphicFramePr>
          <p:cNvPr id="1758211" name="Object 3"/>
          <p:cNvGraphicFramePr>
            <a:graphicFrameLocks noChangeAspect="1"/>
          </p:cNvGraphicFramePr>
          <p:nvPr/>
        </p:nvGraphicFramePr>
        <p:xfrm>
          <a:off x="2339975" y="842963"/>
          <a:ext cx="6067425" cy="2411412"/>
        </p:xfrm>
        <a:graphic>
          <a:graphicData uri="http://schemas.openxmlformats.org/presentationml/2006/ole">
            <mc:AlternateContent xmlns:mc="http://schemas.openxmlformats.org/markup-compatibility/2006">
              <mc:Choice xmlns:v="urn:schemas-microsoft-com:vml" Requires="v">
                <p:oleObj spid="_x0000_s50184" name="CS ChemDraw Drawing" r:id="rId4" imgW="4051300" imgH="1612900" progId="ChemDraw.Document.4.5">
                  <p:embed/>
                </p:oleObj>
              </mc:Choice>
              <mc:Fallback>
                <p:oleObj name="CS ChemDraw Drawing" r:id="rId4" imgW="4051300" imgH="161290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842963"/>
                        <a:ext cx="6067425" cy="241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58212" name="Text Box 4"/>
          <p:cNvSpPr txBox="1">
            <a:spLocks noChangeArrowheads="1"/>
          </p:cNvSpPr>
          <p:nvPr/>
        </p:nvSpPr>
        <p:spPr bwMode="auto">
          <a:xfrm>
            <a:off x="250825" y="2600325"/>
            <a:ext cx="2736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3200">
                <a:solidFill>
                  <a:srgbClr val="0000FF"/>
                </a:solidFill>
              </a:rPr>
              <a:t>faster or slower than</a:t>
            </a:r>
          </a:p>
        </p:txBody>
      </p:sp>
      <p:graphicFrame>
        <p:nvGraphicFramePr>
          <p:cNvPr id="1758213" name="Object 5"/>
          <p:cNvGraphicFramePr>
            <a:graphicFrameLocks noChangeAspect="1"/>
          </p:cNvGraphicFramePr>
          <p:nvPr/>
        </p:nvGraphicFramePr>
        <p:xfrm>
          <a:off x="2339975" y="3435350"/>
          <a:ext cx="6321425" cy="1476375"/>
        </p:xfrm>
        <a:graphic>
          <a:graphicData uri="http://schemas.openxmlformats.org/presentationml/2006/ole">
            <mc:AlternateContent xmlns:mc="http://schemas.openxmlformats.org/markup-compatibility/2006">
              <mc:Choice xmlns:v="urn:schemas-microsoft-com:vml" Requires="v">
                <p:oleObj spid="_x0000_s50185" name="CS ChemDraw Drawing" r:id="rId6" imgW="4221480" imgH="988060" progId="ChemDraw.Document.4.5">
                  <p:embed/>
                </p:oleObj>
              </mc:Choice>
              <mc:Fallback>
                <p:oleObj name="CS ChemDraw Drawing" r:id="rId6" imgW="4221480" imgH="988060" progId="ChemDraw.Document.4.5">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3435350"/>
                        <a:ext cx="632142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7"/>
          <p:cNvSpPr txBox="1">
            <a:spLocks noChangeArrowheads="1"/>
          </p:cNvSpPr>
          <p:nvPr/>
        </p:nvSpPr>
        <p:spPr bwMode="auto">
          <a:xfrm>
            <a:off x="611188" y="5192713"/>
            <a:ext cx="7921625" cy="1190625"/>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altLang="zh-TW">
                <a:ea typeface="PMingLiU" pitchFamily="18" charset="-120"/>
                <a:sym typeface="Wingdings" pitchFamily="2" charset="2"/>
              </a:rPr>
              <a:t>Y = </a:t>
            </a:r>
            <a:r>
              <a:rPr lang="en-US" altLang="zh-TW">
                <a:solidFill>
                  <a:srgbClr val="FF0000"/>
                </a:solidFill>
                <a:ea typeface="PMingLiU" pitchFamily="18" charset="-120"/>
                <a:sym typeface="Wingdings" pitchFamily="2" charset="2"/>
              </a:rPr>
              <a:t>EDG</a:t>
            </a:r>
            <a:r>
              <a:rPr lang="en-US" altLang="zh-TW">
                <a:ea typeface="PMingLiU" pitchFamily="18" charset="-120"/>
                <a:sym typeface="Wingdings" pitchFamily="2" charset="2"/>
              </a:rPr>
              <a:t> (electron-donating group) or </a:t>
            </a:r>
            <a:r>
              <a:rPr lang="en-US" altLang="zh-TW">
                <a:solidFill>
                  <a:srgbClr val="FF0000"/>
                </a:solidFill>
                <a:ea typeface="PMingLiU" pitchFamily="18" charset="-120"/>
                <a:sym typeface="Wingdings" pitchFamily="2" charset="2"/>
              </a:rPr>
              <a:t>EWG</a:t>
            </a:r>
            <a:r>
              <a:rPr lang="en-US" altLang="zh-TW">
                <a:ea typeface="PMingLiU" pitchFamily="18" charset="-120"/>
                <a:sym typeface="Wingdings" pitchFamily="2" charset="2"/>
              </a:rPr>
              <a:t> (electron-withdrawing group).</a:t>
            </a:r>
            <a:endParaRPr lang="en-CA">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82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758212"/>
                                        </p:tgtEl>
                                        <p:attrNameLst>
                                          <p:attrName>style.visibility</p:attrName>
                                        </p:attrNameLst>
                                      </p:cBhvr>
                                      <p:to>
                                        <p:strVal val="visible"/>
                                      </p:to>
                                    </p:set>
                                    <p:animEffect transition="in" filter="dissolve">
                                      <p:cBhvr>
                                        <p:cTn id="11" dur="500"/>
                                        <p:tgtEl>
                                          <p:spTgt spid="17582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75821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8212" grpId="0"/>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2FFB8784-2559-44AC-A8FD-FB4447BE3F06}" type="slidenum">
              <a:rPr lang="en-US" sz="2000" smtClean="0"/>
              <a:pPr eaLnBrk="1" hangingPunct="1"/>
              <a:t>48</a:t>
            </a:fld>
            <a:endParaRPr lang="en-US" sz="2000" smtClean="0"/>
          </a:p>
        </p:txBody>
      </p:sp>
      <p:sp>
        <p:nvSpPr>
          <p:cNvPr id="51203" name="Rectangle 2"/>
          <p:cNvSpPr>
            <a:spLocks noChangeArrowheads="1"/>
          </p:cNvSpPr>
          <p:nvPr/>
        </p:nvSpPr>
        <p:spPr bwMode="auto">
          <a:xfrm>
            <a:off x="250825" y="188913"/>
            <a:ext cx="8642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CA"/>
              <a:t>Regiochemistry:</a:t>
            </a:r>
          </a:p>
        </p:txBody>
      </p:sp>
      <p:graphicFrame>
        <p:nvGraphicFramePr>
          <p:cNvPr id="1760259" name="Object 3"/>
          <p:cNvGraphicFramePr>
            <a:graphicFrameLocks noChangeAspect="1"/>
          </p:cNvGraphicFramePr>
          <p:nvPr/>
        </p:nvGraphicFramePr>
        <p:xfrm>
          <a:off x="703263" y="1054100"/>
          <a:ext cx="7737475" cy="3732213"/>
        </p:xfrm>
        <a:graphic>
          <a:graphicData uri="http://schemas.openxmlformats.org/presentationml/2006/ole">
            <mc:AlternateContent xmlns:mc="http://schemas.openxmlformats.org/markup-compatibility/2006">
              <mc:Choice xmlns:v="urn:schemas-microsoft-com:vml" Requires="v">
                <p:oleObj spid="_x0000_s51206" name="CS ChemDraw Drawing" r:id="rId4" imgW="5166360" imgH="2496820" progId="ChemDraw.Document.4.5">
                  <p:embed/>
                </p:oleObj>
              </mc:Choice>
              <mc:Fallback>
                <p:oleObj name="CS ChemDraw Drawing" r:id="rId4" imgW="5166360" imgH="249682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63" y="1054100"/>
                        <a:ext cx="7737475" cy="373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60262" name="Text Box 6"/>
          <p:cNvSpPr txBox="1">
            <a:spLocks noChangeArrowheads="1"/>
          </p:cNvSpPr>
          <p:nvPr/>
        </p:nvSpPr>
        <p:spPr bwMode="auto">
          <a:xfrm>
            <a:off x="1330325" y="5192713"/>
            <a:ext cx="6481763" cy="1190625"/>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altLang="zh-TW">
                <a:ea typeface="PMingLiU" pitchFamily="18" charset="-120"/>
                <a:sym typeface="Wingdings" pitchFamily="2" charset="2"/>
              </a:rPr>
              <a:t>Statistical mixture of </a:t>
            </a:r>
            <a:r>
              <a:rPr lang="en-US" altLang="zh-TW" i="1">
                <a:solidFill>
                  <a:srgbClr val="FF00FF"/>
                </a:solidFill>
                <a:ea typeface="PMingLiU" pitchFamily="18" charset="-120"/>
                <a:sym typeface="Wingdings" pitchFamily="2" charset="2"/>
              </a:rPr>
              <a:t>o-</a:t>
            </a:r>
            <a:r>
              <a:rPr lang="en-US" altLang="zh-TW">
                <a:ea typeface="PMingLiU" pitchFamily="18" charset="-120"/>
                <a:sym typeface="Wingdings" pitchFamily="2" charset="2"/>
              </a:rPr>
              <a:t>, </a:t>
            </a:r>
            <a:r>
              <a:rPr lang="en-US" altLang="zh-TW" i="1">
                <a:solidFill>
                  <a:srgbClr val="0000FF"/>
                </a:solidFill>
                <a:ea typeface="PMingLiU" pitchFamily="18" charset="-120"/>
                <a:sym typeface="Wingdings" pitchFamily="2" charset="2"/>
              </a:rPr>
              <a:t>m-</a:t>
            </a:r>
            <a:r>
              <a:rPr lang="en-US" altLang="zh-TW">
                <a:ea typeface="PMingLiU" pitchFamily="18" charset="-120"/>
                <a:sym typeface="Wingdings" pitchFamily="2" charset="2"/>
              </a:rPr>
              <a:t>, </a:t>
            </a:r>
            <a:r>
              <a:rPr lang="en-US" altLang="zh-TW" i="1">
                <a:solidFill>
                  <a:srgbClr val="FF6600"/>
                </a:solidFill>
                <a:ea typeface="PMingLiU" pitchFamily="18" charset="-120"/>
                <a:sym typeface="Wingdings" pitchFamily="2" charset="2"/>
              </a:rPr>
              <a:t>p-</a:t>
            </a:r>
            <a:r>
              <a:rPr lang="en-US" altLang="zh-TW">
                <a:ea typeface="PMingLiU" pitchFamily="18" charset="-120"/>
                <a:sym typeface="Wingdings" pitchFamily="2" charset="2"/>
              </a:rPr>
              <a:t> products or any preference?</a:t>
            </a:r>
            <a:endParaRPr lang="en-CA">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02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760262"/>
                                        </p:tgtEl>
                                        <p:attrNameLst>
                                          <p:attrName>style.visibility</p:attrName>
                                        </p:attrNameLst>
                                      </p:cBhvr>
                                      <p:to>
                                        <p:strVal val="visible"/>
                                      </p:to>
                                    </p:set>
                                    <p:animEffect transition="in" filter="dissolve">
                                      <p:cBhvr>
                                        <p:cTn id="11" dur="500"/>
                                        <p:tgtEl>
                                          <p:spTgt spid="1760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026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593E35B-0592-4DFC-9B38-F509077505C0}" type="slidenum">
              <a:rPr lang="en-US" sz="2000" smtClean="0"/>
              <a:pPr eaLnBrk="1" hangingPunct="1"/>
              <a:t>49</a:t>
            </a:fld>
            <a:endParaRPr lang="en-US" sz="2000" smtClean="0"/>
          </a:p>
        </p:txBody>
      </p:sp>
      <p:graphicFrame>
        <p:nvGraphicFramePr>
          <p:cNvPr id="52227" name="Object 4"/>
          <p:cNvGraphicFramePr>
            <a:graphicFrameLocks noChangeAspect="1"/>
          </p:cNvGraphicFramePr>
          <p:nvPr/>
        </p:nvGraphicFramePr>
        <p:xfrm>
          <a:off x="238125" y="1527175"/>
          <a:ext cx="2727325" cy="2103438"/>
        </p:xfrm>
        <a:graphic>
          <a:graphicData uri="http://schemas.openxmlformats.org/presentationml/2006/ole">
            <mc:AlternateContent xmlns:mc="http://schemas.openxmlformats.org/markup-compatibility/2006">
              <mc:Choice xmlns:v="urn:schemas-microsoft-com:vml" Requires="v">
                <p:oleObj spid="_x0000_s52239" name="CS ChemDraw Drawing" r:id="rId4" imgW="1821180" imgH="1407160" progId="ChemDraw.Document.4.5">
                  <p:embed/>
                </p:oleObj>
              </mc:Choice>
              <mc:Fallback>
                <p:oleObj name="CS ChemDraw Drawing" r:id="rId4" imgW="1821180" imgH="140716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1527175"/>
                        <a:ext cx="2727325"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2309" name="Object 5"/>
          <p:cNvGraphicFramePr>
            <a:graphicFrameLocks noChangeAspect="1"/>
          </p:cNvGraphicFramePr>
          <p:nvPr/>
        </p:nvGraphicFramePr>
        <p:xfrm>
          <a:off x="3095625" y="1527175"/>
          <a:ext cx="5784850" cy="2103438"/>
        </p:xfrm>
        <a:graphic>
          <a:graphicData uri="http://schemas.openxmlformats.org/presentationml/2006/ole">
            <mc:AlternateContent xmlns:mc="http://schemas.openxmlformats.org/markup-compatibility/2006">
              <mc:Choice xmlns:v="urn:schemas-microsoft-com:vml" Requires="v">
                <p:oleObj spid="_x0000_s52240" name="CS ChemDraw Drawing" r:id="rId6" imgW="3860800" imgH="1407160" progId="ChemDraw.Document.4.5">
                  <p:embed/>
                </p:oleObj>
              </mc:Choice>
              <mc:Fallback>
                <p:oleObj name="CS ChemDraw Drawing" r:id="rId6" imgW="3860800" imgH="1407160" progId="ChemDraw.Document.4.5">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5625" y="1527175"/>
                        <a:ext cx="5784850"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6"/>
          <p:cNvSpPr txBox="1">
            <a:spLocks noChangeArrowheads="1"/>
          </p:cNvSpPr>
          <p:nvPr/>
        </p:nvSpPr>
        <p:spPr bwMode="auto">
          <a:xfrm>
            <a:off x="2011363" y="2355850"/>
            <a:ext cx="446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2400">
                <a:solidFill>
                  <a:srgbClr val="0000FF"/>
                </a:solidFill>
                <a:latin typeface="Symbol" pitchFamily="18" charset="2"/>
              </a:rPr>
              <a:t>d</a:t>
            </a:r>
            <a:r>
              <a:rPr lang="en-CA" sz="2400" baseline="50000">
                <a:solidFill>
                  <a:srgbClr val="0000FF"/>
                </a:solidFill>
                <a:latin typeface="Symbol" pitchFamily="18" charset="2"/>
              </a:rPr>
              <a:t>+</a:t>
            </a:r>
          </a:p>
        </p:txBody>
      </p:sp>
      <p:sp>
        <p:nvSpPr>
          <p:cNvPr id="1762311" name="Text Box 7"/>
          <p:cNvSpPr txBox="1">
            <a:spLocks noChangeArrowheads="1"/>
          </p:cNvSpPr>
          <p:nvPr/>
        </p:nvSpPr>
        <p:spPr bwMode="auto">
          <a:xfrm>
            <a:off x="2636838" y="2355850"/>
            <a:ext cx="446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2400">
                <a:solidFill>
                  <a:srgbClr val="FF0000"/>
                </a:solidFill>
                <a:latin typeface="Symbol" pitchFamily="18" charset="2"/>
              </a:rPr>
              <a:t>d</a:t>
            </a:r>
            <a:r>
              <a:rPr lang="en-CA" sz="2400" baseline="50000">
                <a:solidFill>
                  <a:srgbClr val="FF0000"/>
                </a:solidFill>
                <a:latin typeface="Symbol" pitchFamily="18" charset="2"/>
              </a:rPr>
              <a:t>-</a:t>
            </a:r>
          </a:p>
        </p:txBody>
      </p:sp>
      <p:sp>
        <p:nvSpPr>
          <p:cNvPr id="1762312" name="Freeform 8"/>
          <p:cNvSpPr>
            <a:spLocks/>
          </p:cNvSpPr>
          <p:nvPr/>
        </p:nvSpPr>
        <p:spPr bwMode="auto">
          <a:xfrm>
            <a:off x="1209675" y="1922463"/>
            <a:ext cx="996950" cy="441325"/>
          </a:xfrm>
          <a:custGeom>
            <a:avLst/>
            <a:gdLst>
              <a:gd name="T0" fmla="*/ 0 w 628"/>
              <a:gd name="T1" fmla="*/ 700603438 h 278"/>
              <a:gd name="T2" fmla="*/ 977820625 w 628"/>
              <a:gd name="T3" fmla="*/ 0 h 278"/>
              <a:gd name="T4" fmla="*/ 1582658125 w 628"/>
              <a:gd name="T5" fmla="*/ 700603438 h 278"/>
              <a:gd name="T6" fmla="*/ 0 60000 65536"/>
              <a:gd name="T7" fmla="*/ 0 60000 65536"/>
              <a:gd name="T8" fmla="*/ 0 60000 65536"/>
              <a:gd name="T9" fmla="*/ 0 w 628"/>
              <a:gd name="T10" fmla="*/ 0 h 278"/>
              <a:gd name="T11" fmla="*/ 628 w 628"/>
              <a:gd name="T12" fmla="*/ 278 h 278"/>
            </a:gdLst>
            <a:ahLst/>
            <a:cxnLst>
              <a:cxn ang="T6">
                <a:pos x="T0" y="T1"/>
              </a:cxn>
              <a:cxn ang="T7">
                <a:pos x="T2" y="T3"/>
              </a:cxn>
              <a:cxn ang="T8">
                <a:pos x="T4" y="T5"/>
              </a:cxn>
            </a:cxnLst>
            <a:rect l="T9" t="T10" r="T11" b="T12"/>
            <a:pathLst>
              <a:path w="628" h="278">
                <a:moveTo>
                  <a:pt x="0" y="278"/>
                </a:moveTo>
                <a:cubicBezTo>
                  <a:pt x="65" y="231"/>
                  <a:pt x="283" y="0"/>
                  <a:pt x="388" y="0"/>
                </a:cubicBezTo>
                <a:cubicBezTo>
                  <a:pt x="493" y="0"/>
                  <a:pt x="578" y="220"/>
                  <a:pt x="628" y="278"/>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2313" name="Freeform 9"/>
          <p:cNvSpPr>
            <a:spLocks/>
          </p:cNvSpPr>
          <p:nvPr/>
        </p:nvSpPr>
        <p:spPr bwMode="auto">
          <a:xfrm>
            <a:off x="2466975" y="2055813"/>
            <a:ext cx="376238" cy="708025"/>
          </a:xfrm>
          <a:custGeom>
            <a:avLst/>
            <a:gdLst>
              <a:gd name="T0" fmla="*/ 0 w 237"/>
              <a:gd name="T1" fmla="*/ 1123989688 h 446"/>
              <a:gd name="T2" fmla="*/ 254536913 w 237"/>
              <a:gd name="T3" fmla="*/ 98286888 h 446"/>
              <a:gd name="T4" fmla="*/ 597278619 w 237"/>
              <a:gd name="T5" fmla="*/ 536794075 h 446"/>
              <a:gd name="T6" fmla="*/ 0 60000 65536"/>
              <a:gd name="T7" fmla="*/ 0 60000 65536"/>
              <a:gd name="T8" fmla="*/ 0 60000 65536"/>
              <a:gd name="T9" fmla="*/ 0 w 237"/>
              <a:gd name="T10" fmla="*/ 0 h 446"/>
              <a:gd name="T11" fmla="*/ 237 w 237"/>
              <a:gd name="T12" fmla="*/ 446 h 446"/>
            </a:gdLst>
            <a:ahLst/>
            <a:cxnLst>
              <a:cxn ang="T6">
                <a:pos x="T0" y="T1"/>
              </a:cxn>
              <a:cxn ang="T7">
                <a:pos x="T2" y="T3"/>
              </a:cxn>
              <a:cxn ang="T8">
                <a:pos x="T4" y="T5"/>
              </a:cxn>
            </a:cxnLst>
            <a:rect l="T9" t="T10" r="T11" b="T12"/>
            <a:pathLst>
              <a:path w="237" h="446">
                <a:moveTo>
                  <a:pt x="0" y="446"/>
                </a:moveTo>
                <a:cubicBezTo>
                  <a:pt x="17" y="378"/>
                  <a:pt x="62" y="78"/>
                  <a:pt x="101" y="39"/>
                </a:cubicBezTo>
                <a:cubicBezTo>
                  <a:pt x="140" y="0"/>
                  <a:pt x="209" y="177"/>
                  <a:pt x="237" y="213"/>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2314" name="Text Box 10"/>
          <p:cNvSpPr txBox="1">
            <a:spLocks noChangeArrowheads="1"/>
          </p:cNvSpPr>
          <p:nvPr/>
        </p:nvSpPr>
        <p:spPr bwMode="auto">
          <a:xfrm>
            <a:off x="238125" y="4695825"/>
            <a:ext cx="24479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en-CA" sz="2800" i="1"/>
              <a:t>A substituted benzene</a:t>
            </a:r>
          </a:p>
        </p:txBody>
      </p:sp>
      <p:sp>
        <p:nvSpPr>
          <p:cNvPr id="1762315" name="Text Box 11"/>
          <p:cNvSpPr txBox="1">
            <a:spLocks noChangeArrowheads="1"/>
          </p:cNvSpPr>
          <p:nvPr/>
        </p:nvSpPr>
        <p:spPr bwMode="auto">
          <a:xfrm>
            <a:off x="2449513" y="3749675"/>
            <a:ext cx="21097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en-CA" sz="2800" i="1"/>
              <a:t>Electrophilic reagent</a:t>
            </a:r>
          </a:p>
        </p:txBody>
      </p:sp>
      <p:sp>
        <p:nvSpPr>
          <p:cNvPr id="1762316" name="Text Box 12"/>
          <p:cNvSpPr txBox="1">
            <a:spLocks noChangeArrowheads="1"/>
          </p:cNvSpPr>
          <p:nvPr/>
        </p:nvSpPr>
        <p:spPr bwMode="auto">
          <a:xfrm>
            <a:off x="5332413" y="4214813"/>
            <a:ext cx="16192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en-CA" sz="2800" i="1"/>
              <a:t>Arenium ion</a:t>
            </a:r>
          </a:p>
        </p:txBody>
      </p:sp>
      <p:sp>
        <p:nvSpPr>
          <p:cNvPr id="1762317" name="Line 13"/>
          <p:cNvSpPr>
            <a:spLocks noChangeShapeType="1"/>
          </p:cNvSpPr>
          <p:nvPr/>
        </p:nvSpPr>
        <p:spPr bwMode="auto">
          <a:xfrm flipH="1" flipV="1">
            <a:off x="930275" y="3630613"/>
            <a:ext cx="533400" cy="1065212"/>
          </a:xfrm>
          <a:prstGeom prst="line">
            <a:avLst/>
          </a:prstGeom>
          <a:noFill/>
          <a:ln w="38100" cap="sq">
            <a:solidFill>
              <a:srgbClr val="008000"/>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62318" name="Line 14"/>
          <p:cNvSpPr>
            <a:spLocks noChangeShapeType="1"/>
          </p:cNvSpPr>
          <p:nvPr/>
        </p:nvSpPr>
        <p:spPr bwMode="auto">
          <a:xfrm flipH="1" flipV="1">
            <a:off x="2497138" y="3097213"/>
            <a:ext cx="1017587" cy="652462"/>
          </a:xfrm>
          <a:prstGeom prst="line">
            <a:avLst/>
          </a:prstGeom>
          <a:noFill/>
          <a:ln w="38100" cap="sq">
            <a:solidFill>
              <a:srgbClr val="008000"/>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62319" name="Line 15"/>
          <p:cNvSpPr>
            <a:spLocks noChangeShapeType="1"/>
          </p:cNvSpPr>
          <p:nvPr/>
        </p:nvSpPr>
        <p:spPr bwMode="auto">
          <a:xfrm flipH="1" flipV="1">
            <a:off x="5207000" y="3509963"/>
            <a:ext cx="935038" cy="704850"/>
          </a:xfrm>
          <a:prstGeom prst="line">
            <a:avLst/>
          </a:prstGeom>
          <a:noFill/>
          <a:ln w="38100" cap="sq">
            <a:solidFill>
              <a:srgbClr val="008000"/>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2314"/>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762317"/>
                                        </p:tgtEl>
                                        <p:attrNameLst>
                                          <p:attrName>style.visibility</p:attrName>
                                        </p:attrNameLst>
                                      </p:cBhvr>
                                      <p:to>
                                        <p:strVal val="visible"/>
                                      </p:to>
                                    </p:set>
                                    <p:animEffect transition="in" filter="wipe(down)">
                                      <p:cBhvr>
                                        <p:cTn id="9" dur="500"/>
                                        <p:tgtEl>
                                          <p:spTgt spid="1762317"/>
                                        </p:tgtEl>
                                      </p:cBhvr>
                                    </p:animEffect>
                                  </p:childTnLst>
                                </p:cTn>
                              </p:par>
                            </p:childTnLst>
                          </p:cTn>
                        </p:par>
                        <p:par>
                          <p:cTn id="10" fill="hold" nodeType="afterGroup">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762315"/>
                                        </p:tgtEl>
                                        <p:attrNameLst>
                                          <p:attrName>style.visibility</p:attrName>
                                        </p:attrNameLst>
                                      </p:cBhvr>
                                      <p:to>
                                        <p:strVal val="visible"/>
                                      </p:to>
                                    </p:set>
                                  </p:childTnLst>
                                </p:cTn>
                              </p:par>
                              <p:par>
                                <p:cTn id="13" presetID="22" presetClass="entr" presetSubtype="4" fill="hold" grpId="0" nodeType="withEffect">
                                  <p:stCondLst>
                                    <p:cond delay="0"/>
                                  </p:stCondLst>
                                  <p:childTnLst>
                                    <p:set>
                                      <p:cBhvr>
                                        <p:cTn id="14" dur="1" fill="hold">
                                          <p:stCondLst>
                                            <p:cond delay="0"/>
                                          </p:stCondLst>
                                        </p:cTn>
                                        <p:tgtEl>
                                          <p:spTgt spid="1762318"/>
                                        </p:tgtEl>
                                        <p:attrNameLst>
                                          <p:attrName>style.visibility</p:attrName>
                                        </p:attrNameLst>
                                      </p:cBhvr>
                                      <p:to>
                                        <p:strVal val="visible"/>
                                      </p:to>
                                    </p:set>
                                    <p:animEffect transition="in" filter="wipe(down)">
                                      <p:cBhvr>
                                        <p:cTn id="15" dur="500"/>
                                        <p:tgtEl>
                                          <p:spTgt spid="17623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62311"/>
                                        </p:tgtEl>
                                        <p:attrNameLst>
                                          <p:attrName>style.visibility</p:attrName>
                                        </p:attrNameLst>
                                      </p:cBhvr>
                                      <p:to>
                                        <p:strVal val="visible"/>
                                      </p:to>
                                    </p:set>
                                    <p:animEffect transition="in" filter="dissolve">
                                      <p:cBhvr>
                                        <p:cTn id="23" dur="500"/>
                                        <p:tgtEl>
                                          <p:spTgt spid="17623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62312"/>
                                        </p:tgtEl>
                                        <p:attrNameLst>
                                          <p:attrName>style.visibility</p:attrName>
                                        </p:attrNameLst>
                                      </p:cBhvr>
                                      <p:to>
                                        <p:strVal val="visible"/>
                                      </p:to>
                                    </p:set>
                                    <p:animEffect transition="in" filter="wipe(left)">
                                      <p:cBhvr>
                                        <p:cTn id="28" dur="500"/>
                                        <p:tgtEl>
                                          <p:spTgt spid="1762312"/>
                                        </p:tgtEl>
                                      </p:cBhvr>
                                    </p:animEffect>
                                  </p:childTnLst>
                                </p:cTn>
                              </p:par>
                            </p:childTnLst>
                          </p:cTn>
                        </p:par>
                        <p:par>
                          <p:cTn id="29" fill="hold" nodeType="after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762313"/>
                                        </p:tgtEl>
                                        <p:attrNameLst>
                                          <p:attrName>style.visibility</p:attrName>
                                        </p:attrNameLst>
                                      </p:cBhvr>
                                      <p:to>
                                        <p:strVal val="visible"/>
                                      </p:to>
                                    </p:set>
                                    <p:animEffect transition="in" filter="wipe(left)">
                                      <p:cBhvr>
                                        <p:cTn id="32" dur="500"/>
                                        <p:tgtEl>
                                          <p:spTgt spid="17623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76230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62316"/>
                                        </p:tgtEl>
                                        <p:attrNameLst>
                                          <p:attrName>style.visibility</p:attrName>
                                        </p:attrNameLst>
                                      </p:cBhvr>
                                      <p:to>
                                        <p:strVal val="visible"/>
                                      </p:to>
                                    </p:set>
                                  </p:childTnLst>
                                </p:cTn>
                              </p:par>
                              <p:par>
                                <p:cTn id="41" presetID="22" presetClass="entr" presetSubtype="4" fill="hold" grpId="0" nodeType="withEffect">
                                  <p:stCondLst>
                                    <p:cond delay="0"/>
                                  </p:stCondLst>
                                  <p:childTnLst>
                                    <p:set>
                                      <p:cBhvr>
                                        <p:cTn id="42" dur="1" fill="hold">
                                          <p:stCondLst>
                                            <p:cond delay="0"/>
                                          </p:stCondLst>
                                        </p:cTn>
                                        <p:tgtEl>
                                          <p:spTgt spid="1762319"/>
                                        </p:tgtEl>
                                        <p:attrNameLst>
                                          <p:attrName>style.visibility</p:attrName>
                                        </p:attrNameLst>
                                      </p:cBhvr>
                                      <p:to>
                                        <p:strVal val="visible"/>
                                      </p:to>
                                    </p:set>
                                    <p:animEffect transition="in" filter="wipe(down)">
                                      <p:cBhvr>
                                        <p:cTn id="43" dur="500"/>
                                        <p:tgtEl>
                                          <p:spTgt spid="1762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62311" grpId="0"/>
      <p:bldP spid="1762312" grpId="0" animBg="1"/>
      <p:bldP spid="1762313" grpId="0" animBg="1"/>
      <p:bldP spid="1762314" grpId="0"/>
      <p:bldP spid="1762315" grpId="0"/>
      <p:bldP spid="1762316" grpId="0"/>
      <p:bldP spid="1762317" grpId="0" animBg="1"/>
      <p:bldP spid="1762318" grpId="0" animBg="1"/>
      <p:bldP spid="17623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a:xfrm>
            <a:off x="7729538" y="6461125"/>
            <a:ext cx="1414462" cy="396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BC4888EA-83ED-4AB2-BEA0-05EA972E74B0}" type="slidenum">
              <a:rPr lang="en-US" sz="2000" smtClean="0"/>
              <a:pPr eaLnBrk="1" hangingPunct="1"/>
              <a:t>5</a:t>
            </a:fld>
            <a:endParaRPr lang="en-US" sz="2000" smtClean="0"/>
          </a:p>
        </p:txBody>
      </p:sp>
      <p:sp>
        <p:nvSpPr>
          <p:cNvPr id="7171" name="Rectangle 2"/>
          <p:cNvSpPr>
            <a:spLocks noChangeArrowheads="1"/>
          </p:cNvSpPr>
          <p:nvPr/>
        </p:nvSpPr>
        <p:spPr bwMode="auto">
          <a:xfrm>
            <a:off x="250825" y="188913"/>
            <a:ext cx="86423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Benzene does not undergo </a:t>
            </a:r>
            <a:r>
              <a:rPr lang="en-US" altLang="zh-TW">
                <a:solidFill>
                  <a:srgbClr val="008000"/>
                </a:solidFill>
                <a:ea typeface="PMingLiU" pitchFamily="18" charset="-120"/>
              </a:rPr>
              <a:t>electrophilic</a:t>
            </a:r>
            <a:r>
              <a:rPr lang="en-US" altLang="zh-TW">
                <a:ea typeface="PMingLiU" pitchFamily="18" charset="-120"/>
              </a:rPr>
              <a:t> </a:t>
            </a:r>
            <a:r>
              <a:rPr lang="en-US" altLang="zh-TW">
                <a:solidFill>
                  <a:srgbClr val="0000FF"/>
                </a:solidFill>
                <a:ea typeface="PMingLiU" pitchFamily="18" charset="-120"/>
              </a:rPr>
              <a:t>addition</a:t>
            </a:r>
            <a:r>
              <a:rPr lang="en-US" altLang="zh-TW">
                <a:ea typeface="PMingLiU" pitchFamily="18" charset="-120"/>
              </a:rPr>
              <a:t>, but it undergoes </a:t>
            </a:r>
            <a:r>
              <a:rPr lang="en-US" altLang="zh-TW">
                <a:solidFill>
                  <a:srgbClr val="008000"/>
                </a:solidFill>
                <a:ea typeface="PMingLiU" pitchFamily="18" charset="-120"/>
              </a:rPr>
              <a:t>electrophilic</a:t>
            </a:r>
            <a:r>
              <a:rPr lang="en-US" altLang="zh-TW">
                <a:ea typeface="PMingLiU" pitchFamily="18" charset="-120"/>
              </a:rPr>
              <a:t> aromatic </a:t>
            </a:r>
            <a:r>
              <a:rPr lang="en-US" altLang="zh-TW">
                <a:solidFill>
                  <a:srgbClr val="FF0000"/>
                </a:solidFill>
                <a:ea typeface="PMingLiU" pitchFamily="18" charset="-120"/>
              </a:rPr>
              <a:t>substitution.</a:t>
            </a:r>
          </a:p>
        </p:txBody>
      </p:sp>
      <p:graphicFrame>
        <p:nvGraphicFramePr>
          <p:cNvPr id="1659908" name="Object 4"/>
          <p:cNvGraphicFramePr>
            <a:graphicFrameLocks noChangeAspect="1"/>
          </p:cNvGraphicFramePr>
          <p:nvPr/>
        </p:nvGraphicFramePr>
        <p:xfrm>
          <a:off x="873125" y="3124200"/>
          <a:ext cx="7397750" cy="2157413"/>
        </p:xfrm>
        <a:graphic>
          <a:graphicData uri="http://schemas.openxmlformats.org/presentationml/2006/ole">
            <mc:AlternateContent xmlns:mc="http://schemas.openxmlformats.org/markup-compatibility/2006">
              <mc:Choice xmlns:v="urn:schemas-microsoft-com:vml" Requires="v">
                <p:oleObj spid="_x0000_s7173" name="CS ChemDraw Drawing" r:id="rId4" imgW="4935220" imgH="1440180" progId="ChemDraw.Document.4.5">
                  <p:embed/>
                </p:oleObj>
              </mc:Choice>
              <mc:Fallback>
                <p:oleObj name="CS ChemDraw Drawing" r:id="rId4" imgW="4935220" imgH="144018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125" y="3124200"/>
                        <a:ext cx="7397750"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59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50E4C485-4DF3-4238-AD93-1E62F6C29446}" type="slidenum">
              <a:rPr lang="en-US" sz="2000" smtClean="0"/>
              <a:pPr eaLnBrk="1" hangingPunct="1"/>
              <a:t>50</a:t>
            </a:fld>
            <a:endParaRPr lang="en-US" sz="2000" smtClean="0"/>
          </a:p>
        </p:txBody>
      </p:sp>
      <p:graphicFrame>
        <p:nvGraphicFramePr>
          <p:cNvPr id="53251" name="Object 2"/>
          <p:cNvGraphicFramePr>
            <a:graphicFrameLocks noChangeAspect="1"/>
          </p:cNvGraphicFramePr>
          <p:nvPr/>
        </p:nvGraphicFramePr>
        <p:xfrm>
          <a:off x="3119438" y="1328738"/>
          <a:ext cx="2879725" cy="2100262"/>
        </p:xfrm>
        <a:graphic>
          <a:graphicData uri="http://schemas.openxmlformats.org/presentationml/2006/ole">
            <mc:AlternateContent xmlns:mc="http://schemas.openxmlformats.org/markup-compatibility/2006">
              <mc:Choice xmlns:v="urn:schemas-microsoft-com:vml" Requires="v">
                <p:oleObj spid="_x0000_s53256" name="CS ChemDraw Drawing" r:id="rId4" imgW="1922780" imgH="1404620" progId="ChemDraw.Document.4.5">
                  <p:embed/>
                </p:oleObj>
              </mc:Choice>
              <mc:Fallback>
                <p:oleObj name="CS ChemDraw Drawing" r:id="rId4" imgW="1922780" imgH="140462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9438" y="1328738"/>
                        <a:ext cx="2879725"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63342" name="AutoShape 14"/>
          <p:cNvSpPr>
            <a:spLocks noChangeArrowheads="1"/>
          </p:cNvSpPr>
          <p:nvPr/>
        </p:nvSpPr>
        <p:spPr bwMode="auto">
          <a:xfrm>
            <a:off x="5832475" y="296863"/>
            <a:ext cx="3022600" cy="1150937"/>
          </a:xfrm>
          <a:prstGeom prst="wedgeEllipseCallout">
            <a:avLst>
              <a:gd name="adj1" fmla="val -58005"/>
              <a:gd name="adj2" fmla="val 70000"/>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CA" sz="2800">
                <a:solidFill>
                  <a:srgbClr val="0000FF"/>
                </a:solidFill>
              </a:rPr>
              <a:t>Y</a:t>
            </a:r>
            <a:r>
              <a:rPr lang="en-CA" sz="2800"/>
              <a:t> withdraws electrons</a:t>
            </a:r>
          </a:p>
        </p:txBody>
      </p:sp>
      <p:sp>
        <p:nvSpPr>
          <p:cNvPr id="1763343" name="AutoShape 15"/>
          <p:cNvSpPr>
            <a:spLocks noChangeArrowheads="1"/>
          </p:cNvSpPr>
          <p:nvPr/>
        </p:nvSpPr>
        <p:spPr bwMode="auto">
          <a:xfrm flipH="1">
            <a:off x="250825" y="296863"/>
            <a:ext cx="3022600" cy="1150937"/>
          </a:xfrm>
          <a:prstGeom prst="wedgeEllipseCallout">
            <a:avLst>
              <a:gd name="adj1" fmla="val -58005"/>
              <a:gd name="adj2" fmla="val 70000"/>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CA" sz="2800">
                <a:solidFill>
                  <a:srgbClr val="FF0000"/>
                </a:solidFill>
              </a:rPr>
              <a:t>Z</a:t>
            </a:r>
            <a:r>
              <a:rPr lang="en-CA" sz="2800"/>
              <a:t> donates electrons</a:t>
            </a:r>
          </a:p>
        </p:txBody>
      </p:sp>
      <p:sp>
        <p:nvSpPr>
          <p:cNvPr id="1763345" name="AutoShape 17"/>
          <p:cNvSpPr>
            <a:spLocks noChangeArrowheads="1"/>
          </p:cNvSpPr>
          <p:nvPr/>
        </p:nvSpPr>
        <p:spPr bwMode="auto">
          <a:xfrm flipV="1">
            <a:off x="4664075" y="4041775"/>
            <a:ext cx="4371975" cy="2374900"/>
          </a:xfrm>
          <a:prstGeom prst="wedgeEllipseCallout">
            <a:avLst>
              <a:gd name="adj1" fmla="val -25819"/>
              <a:gd name="adj2" fmla="val 80815"/>
            </a:avLst>
          </a:prstGeom>
          <a:solidFill>
            <a:srgbClr val="99CCFF"/>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rot="10800000" lIns="0" rIns="0"/>
          <a:lstStyle/>
          <a:p>
            <a:pPr algn="ctr"/>
            <a:r>
              <a:rPr lang="en-CA" sz="2800"/>
              <a:t>The ring is electron poor and reacts more slowly with an electrophile</a:t>
            </a:r>
          </a:p>
        </p:txBody>
      </p:sp>
      <p:sp>
        <p:nvSpPr>
          <p:cNvPr id="1763346" name="AutoShape 18"/>
          <p:cNvSpPr>
            <a:spLocks noChangeArrowheads="1"/>
          </p:cNvSpPr>
          <p:nvPr/>
        </p:nvSpPr>
        <p:spPr bwMode="auto">
          <a:xfrm flipH="1" flipV="1">
            <a:off x="128588" y="4041775"/>
            <a:ext cx="4371975" cy="2374900"/>
          </a:xfrm>
          <a:prstGeom prst="wedgeEllipseCallout">
            <a:avLst>
              <a:gd name="adj1" fmla="val -25181"/>
              <a:gd name="adj2" fmla="val 80815"/>
            </a:avLst>
          </a:prstGeom>
          <a:solidFill>
            <a:srgbClr val="FF99CC"/>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rot="10800000"/>
          <a:lstStyle/>
          <a:p>
            <a:pPr algn="ctr"/>
            <a:r>
              <a:rPr lang="en-CA" sz="2800"/>
              <a:t>The ring is more electron rich and reacts faster with an electrophile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33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33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63346"/>
                                        </p:tgtEl>
                                        <p:attrNameLst>
                                          <p:attrName>style.visibility</p:attrName>
                                        </p:attrNameLst>
                                      </p:cBhvr>
                                      <p:to>
                                        <p:strVal val="visible"/>
                                      </p:to>
                                    </p:set>
                                    <p:animEffect transition="in" filter="dissolve">
                                      <p:cBhvr>
                                        <p:cTn id="15" dur="500"/>
                                        <p:tgtEl>
                                          <p:spTgt spid="17633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63345"/>
                                        </p:tgtEl>
                                        <p:attrNameLst>
                                          <p:attrName>style.visibility</p:attrName>
                                        </p:attrNameLst>
                                      </p:cBhvr>
                                      <p:to>
                                        <p:strVal val="visible"/>
                                      </p:to>
                                    </p:set>
                                    <p:animEffect transition="in" filter="dissolve">
                                      <p:cBhvr>
                                        <p:cTn id="20" dur="500"/>
                                        <p:tgtEl>
                                          <p:spTgt spid="1763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3342" grpId="0" animBg="1"/>
      <p:bldP spid="1763343" grpId="0" animBg="1"/>
      <p:bldP spid="1763345" grpId="0" animBg="1"/>
      <p:bldP spid="176334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D07F0E7A-B1A9-4799-A7BB-A13F1E86B38A}" type="slidenum">
              <a:rPr lang="en-US" sz="2000" smtClean="0"/>
              <a:pPr eaLnBrk="1" hangingPunct="1"/>
              <a:t>51</a:t>
            </a:fld>
            <a:endParaRPr lang="en-US" sz="2000" smtClean="0"/>
          </a:p>
        </p:txBody>
      </p:sp>
      <p:sp>
        <p:nvSpPr>
          <p:cNvPr id="1764354" name="Rectangle 2"/>
          <p:cNvSpPr>
            <a:spLocks noChangeArrowheads="1"/>
          </p:cNvSpPr>
          <p:nvPr/>
        </p:nvSpPr>
        <p:spPr bwMode="auto">
          <a:xfrm>
            <a:off x="250825" y="188913"/>
            <a:ext cx="8642350" cy="63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CA"/>
              <a:t>Reactivity:</a:t>
            </a:r>
          </a:p>
          <a:p>
            <a:pPr marL="1830388" lvl="2" indent="-457200">
              <a:spcBef>
                <a:spcPct val="5000"/>
              </a:spcBef>
              <a:buClr>
                <a:schemeClr val="accent2"/>
              </a:buClr>
              <a:buSzPct val="80000"/>
              <a:buFont typeface="Wingdings" pitchFamily="2" charset="2"/>
              <a:buChar char="t"/>
            </a:pPr>
            <a:r>
              <a:rPr lang="en-US" altLang="zh-TW">
                <a:ea typeface="PMingLiU" pitchFamily="18" charset="-120"/>
              </a:rPr>
              <a:t>Since electrophilic aromatic substitution is </a:t>
            </a:r>
            <a:r>
              <a:rPr lang="en-US" altLang="zh-TW">
                <a:solidFill>
                  <a:srgbClr val="FF0000"/>
                </a:solidFill>
                <a:ea typeface="PMingLiU" pitchFamily="18" charset="-120"/>
              </a:rPr>
              <a:t>electrophilic</a:t>
            </a:r>
            <a:r>
              <a:rPr lang="en-US" altLang="zh-TW">
                <a:ea typeface="PMingLiU" pitchFamily="18" charset="-120"/>
              </a:rPr>
              <a:t> in nature, and the r.d.s. is the attack of an electrophile (E</a:t>
            </a:r>
            <a:r>
              <a:rPr lang="en-US" altLang="zh-TW" baseline="50000">
                <a:ea typeface="PMingLiU" pitchFamily="18" charset="-120"/>
                <a:sym typeface="Symbol" pitchFamily="18" charset="2"/>
              </a:rPr>
              <a:t></a:t>
            </a:r>
            <a:r>
              <a:rPr lang="en-US" altLang="zh-TW">
                <a:ea typeface="PMingLiU" pitchFamily="18" charset="-120"/>
              </a:rPr>
              <a:t>) with the benzene </a:t>
            </a:r>
            <a:r>
              <a:rPr lang="en-US" altLang="zh-TW">
                <a:latin typeface="Symbol" pitchFamily="18" charset="2"/>
                <a:ea typeface="PMingLiU" pitchFamily="18" charset="-120"/>
              </a:rPr>
              <a:t>p</a:t>
            </a:r>
            <a:r>
              <a:rPr lang="en-US" altLang="zh-TW">
                <a:ea typeface="PMingLiU" pitchFamily="18" charset="-120"/>
              </a:rPr>
              <a:t>-electrons, an increase in e</a:t>
            </a:r>
            <a:r>
              <a:rPr lang="en-US" altLang="zh-TW" baseline="50000">
                <a:latin typeface="Arial Unicode MS" pitchFamily="34" charset="-128"/>
                <a:ea typeface="Arial Unicode MS" pitchFamily="34" charset="-128"/>
                <a:cs typeface="Arial Unicode MS" pitchFamily="34" charset="-128"/>
                <a:sym typeface="Symbol" pitchFamily="18" charset="2"/>
              </a:rPr>
              <a:t>⊖</a:t>
            </a:r>
            <a:r>
              <a:rPr lang="en-US" altLang="zh-TW">
                <a:ea typeface="PMingLiU" pitchFamily="18" charset="-120"/>
              </a:rPr>
              <a:t> density in the benzene ring will increase the reactivity of the aromatic ring towards attack of an electrophile, and result in a faster reaction.</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43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4354" grpId="0" build="p" bldLvl="3"/>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7DF07E72-8F06-44F4-82D4-F73DFC65AD75}" type="slidenum">
              <a:rPr lang="en-US" sz="2000" smtClean="0"/>
              <a:pPr eaLnBrk="1" hangingPunct="1"/>
              <a:t>52</a:t>
            </a:fld>
            <a:endParaRPr lang="en-US" sz="2000" smtClean="0"/>
          </a:p>
        </p:txBody>
      </p:sp>
      <p:sp>
        <p:nvSpPr>
          <p:cNvPr id="1766402" name="Rectangle 2"/>
          <p:cNvSpPr>
            <a:spLocks noChangeArrowheads="1"/>
          </p:cNvSpPr>
          <p:nvPr/>
        </p:nvSpPr>
        <p:spPr bwMode="auto">
          <a:xfrm>
            <a:off x="250825" y="188913"/>
            <a:ext cx="86423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CA"/>
              <a:t>Reactivity:</a:t>
            </a:r>
          </a:p>
          <a:p>
            <a:pPr marL="1830388" lvl="2" indent="-457200">
              <a:spcBef>
                <a:spcPct val="5000"/>
              </a:spcBef>
              <a:buClr>
                <a:schemeClr val="accent2"/>
              </a:buClr>
              <a:buSzPct val="80000"/>
              <a:buFont typeface="Wingdings" pitchFamily="2" charset="2"/>
              <a:buChar char="t"/>
            </a:pPr>
            <a:endParaRPr lang="en-US" altLang="zh-TW">
              <a:ea typeface="PMingLiU" pitchFamily="18" charset="-120"/>
            </a:endParaRPr>
          </a:p>
          <a:p>
            <a:pPr marL="1830388" lvl="2" indent="-457200">
              <a:spcBef>
                <a:spcPct val="5000"/>
              </a:spcBef>
              <a:buClr>
                <a:schemeClr val="accent2"/>
              </a:buClr>
              <a:buSzPct val="80000"/>
              <a:buFont typeface="Wingdings" pitchFamily="2" charset="2"/>
              <a:buChar char="t"/>
            </a:pPr>
            <a:r>
              <a:rPr lang="en-US" altLang="zh-TW">
                <a:ea typeface="PMingLiU" pitchFamily="18" charset="-120"/>
              </a:rPr>
              <a:t>On the other hand, decrease in e</a:t>
            </a:r>
            <a:r>
              <a:rPr lang="en-US" altLang="zh-TW" baseline="50000">
                <a:latin typeface="Arial Unicode MS" pitchFamily="34" charset="-128"/>
                <a:ea typeface="Arial Unicode MS" pitchFamily="34" charset="-128"/>
                <a:cs typeface="Arial Unicode MS" pitchFamily="34" charset="-128"/>
                <a:sym typeface="Symbol" pitchFamily="18" charset="2"/>
              </a:rPr>
              <a:t>⊖</a:t>
            </a:r>
            <a:r>
              <a:rPr lang="en-US" altLang="zh-TW">
                <a:ea typeface="PMingLiU" pitchFamily="18" charset="-120"/>
              </a:rPr>
              <a:t> density in the benzene ring will decrease the reactivity of the aromatic ring towards the attack of an electrophile, and result in a slower reaction.</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64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6402" grpId="0" build="p" bldLvl="3"/>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D4384F78-1D10-4BF8-8EBB-DC6B46ADDEDE}" type="slidenum">
              <a:rPr lang="en-US" sz="2000" smtClean="0"/>
              <a:pPr eaLnBrk="1" hangingPunct="1"/>
              <a:t>53</a:t>
            </a:fld>
            <a:endParaRPr lang="en-US" sz="2000" smtClean="0"/>
          </a:p>
        </p:txBody>
      </p:sp>
      <p:graphicFrame>
        <p:nvGraphicFramePr>
          <p:cNvPr id="1768451" name="Group 3"/>
          <p:cNvGraphicFramePr>
            <a:graphicFrameLocks noGrp="1"/>
          </p:cNvGraphicFramePr>
          <p:nvPr/>
        </p:nvGraphicFramePr>
        <p:xfrm>
          <a:off x="4140200" y="944563"/>
          <a:ext cx="2284413" cy="5699125"/>
        </p:xfrm>
        <a:graphic>
          <a:graphicData uri="http://schemas.openxmlformats.org/drawingml/2006/table">
            <a:tbl>
              <a:tblPr/>
              <a:tblGrid>
                <a:gridCol w="2284413"/>
              </a:tblGrid>
              <a:tr h="793750">
                <a:tc>
                  <a:txBody>
                    <a:bodyPr/>
                    <a:lstStyle/>
                    <a:p>
                      <a:pPr marL="0" marR="0" lvl="0" indent="0" algn="ctr"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600" b="0" i="0" u="none" strike="noStrike" cap="none" normalizeH="0" baseline="0" dirty="0" smtClean="0">
                          <a:ln>
                            <a:noFill/>
                          </a:ln>
                          <a:solidFill>
                            <a:schemeClr val="tx1"/>
                          </a:solidFill>
                          <a:effectLst/>
                          <a:latin typeface="Tahoma" pitchFamily="34" charset="0"/>
                        </a:rPr>
                        <a:t>Y</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679575">
                <a:tc>
                  <a:txBody>
                    <a:bodyPr/>
                    <a:lstStyle/>
                    <a:p>
                      <a:pPr marL="0" marR="0" lvl="0" indent="0" algn="ctr"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600" b="0" i="0" u="none" strike="noStrike" cap="none" normalizeH="0" baseline="0" dirty="0" smtClean="0">
                          <a:ln>
                            <a:noFill/>
                          </a:ln>
                          <a:solidFill>
                            <a:srgbClr val="FF0000"/>
                          </a:solidFill>
                          <a:effectLst/>
                          <a:latin typeface="Tahoma" pitchFamily="34" charset="0"/>
                        </a:rPr>
                        <a:t>EDG</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41500">
                <a:tc>
                  <a:txBody>
                    <a:bodyPr/>
                    <a:lstStyle/>
                    <a:p>
                      <a:pPr marL="0" marR="0" lvl="0" indent="0" algn="ctr"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600" b="0" i="0" u="none" strike="noStrike" cap="none" normalizeH="0" baseline="0" dirty="0" smtClean="0">
                          <a:ln>
                            <a:noFill/>
                          </a:ln>
                          <a:solidFill>
                            <a:schemeClr val="tx1"/>
                          </a:solidFill>
                          <a:effectLst/>
                          <a:latin typeface="Tahoma" pitchFamily="34" charset="0"/>
                          <a:cs typeface="Times New Roman" pitchFamily="18" charset="0"/>
                        </a:rPr>
                        <a:t>–H</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84300">
                <a:tc>
                  <a:txBody>
                    <a:bodyPr/>
                    <a:lstStyle/>
                    <a:p>
                      <a:pPr marL="0" marR="0" lvl="0" indent="0" algn="ctr"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600" b="0" i="0" u="none" strike="noStrike" cap="none" normalizeH="0" baseline="0" dirty="0" smtClean="0">
                          <a:ln>
                            <a:noFill/>
                          </a:ln>
                          <a:solidFill>
                            <a:srgbClr val="FF0000"/>
                          </a:solidFill>
                          <a:effectLst/>
                          <a:latin typeface="Tahoma" pitchFamily="34" charset="0"/>
                        </a:rPr>
                        <a:t>EWG</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pSp>
        <p:nvGrpSpPr>
          <p:cNvPr id="2" name="Group 21"/>
          <p:cNvGrpSpPr>
            <a:grpSpLocks/>
          </p:cNvGrpSpPr>
          <p:nvPr/>
        </p:nvGrpSpPr>
        <p:grpSpPr bwMode="auto">
          <a:xfrm>
            <a:off x="2159000" y="1309688"/>
            <a:ext cx="1800225" cy="4953000"/>
            <a:chOff x="1360" y="825"/>
            <a:chExt cx="1134" cy="3120"/>
          </a:xfrm>
        </p:grpSpPr>
        <p:sp>
          <p:nvSpPr>
            <p:cNvPr id="56337" name="AutoShape 18"/>
            <p:cNvSpPr>
              <a:spLocks noChangeArrowheads="1"/>
            </p:cNvSpPr>
            <p:nvPr/>
          </p:nvSpPr>
          <p:spPr bwMode="auto">
            <a:xfrm>
              <a:off x="1360" y="825"/>
              <a:ext cx="1134" cy="3120"/>
            </a:xfrm>
            <a:prstGeom prst="upArrow">
              <a:avLst>
                <a:gd name="adj1" fmla="val 42130"/>
                <a:gd name="adj2" fmla="val 40735"/>
              </a:avLst>
            </a:prstGeom>
            <a:gradFill rotWithShape="1">
              <a:gsLst>
                <a:gs pos="0">
                  <a:srgbClr val="FF0000"/>
                </a:gs>
                <a:gs pos="100000">
                  <a:srgbClr val="FFFFFF"/>
                </a:gs>
              </a:gsLst>
              <a:lin ang="5400000" scaled="1"/>
            </a:gra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nchor="ctr"/>
            <a:lstStyle/>
            <a:p>
              <a:endParaRPr lang="ar-EG"/>
            </a:p>
          </p:txBody>
        </p:sp>
        <p:sp>
          <p:nvSpPr>
            <p:cNvPr id="56338" name="Rectangle 19"/>
            <p:cNvSpPr>
              <a:spLocks noChangeArrowheads="1"/>
            </p:cNvSpPr>
            <p:nvPr/>
          </p:nvSpPr>
          <p:spPr bwMode="auto">
            <a:xfrm rot="-5400000">
              <a:off x="715" y="2444"/>
              <a:ext cx="242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spAutoFit/>
            </a:bodyPr>
            <a:lstStyle/>
            <a:p>
              <a:r>
                <a:rPr lang="en-US">
                  <a:cs typeface="Times New Roman" pitchFamily="18" charset="0"/>
                </a:rPr>
                <a:t>Increasing activity</a:t>
              </a:r>
            </a:p>
          </p:txBody>
        </p:sp>
      </p:grpSp>
      <p:sp>
        <p:nvSpPr>
          <p:cNvPr id="56336" name="Rectangle 20"/>
          <p:cNvSpPr>
            <a:spLocks noChangeArrowheads="1"/>
          </p:cNvSpPr>
          <p:nvPr/>
        </p:nvSpPr>
        <p:spPr bwMode="auto">
          <a:xfrm>
            <a:off x="250825" y="188913"/>
            <a:ext cx="86423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CA"/>
              <a:t>Reactivity: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84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3AD3C13B-2D7A-43E6-9C32-0C62289F0533}" type="slidenum">
              <a:rPr lang="en-US" sz="2000" smtClean="0"/>
              <a:pPr eaLnBrk="1" hangingPunct="1"/>
              <a:t>54</a:t>
            </a:fld>
            <a:endParaRPr lang="en-US" sz="2000" smtClean="0"/>
          </a:p>
        </p:txBody>
      </p:sp>
      <p:sp>
        <p:nvSpPr>
          <p:cNvPr id="1770498" name="Rectangle 2"/>
          <p:cNvSpPr>
            <a:spLocks noChangeArrowheads="1"/>
          </p:cNvSpPr>
          <p:nvPr/>
        </p:nvSpPr>
        <p:spPr bwMode="auto">
          <a:xfrm>
            <a:off x="250825" y="296863"/>
            <a:ext cx="86423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CA"/>
              <a:t>Reactivity:</a:t>
            </a:r>
          </a:p>
          <a:p>
            <a:pPr marL="1830388" lvl="2" indent="-457200">
              <a:spcBef>
                <a:spcPct val="5000"/>
              </a:spcBef>
              <a:buClr>
                <a:schemeClr val="accent2"/>
              </a:buClr>
              <a:buSzPct val="80000"/>
              <a:buFont typeface="Wingdings" pitchFamily="2" charset="2"/>
              <a:buChar char="t"/>
            </a:pPr>
            <a:endParaRPr lang="en-CA"/>
          </a:p>
          <a:p>
            <a:pPr marL="1830388" lvl="2" indent="-457200">
              <a:spcBef>
                <a:spcPct val="5000"/>
              </a:spcBef>
              <a:buClr>
                <a:schemeClr val="accent2"/>
              </a:buClr>
              <a:buSzPct val="80000"/>
              <a:buFont typeface="Wingdings" pitchFamily="2" charset="2"/>
              <a:buChar char="t"/>
            </a:pPr>
            <a:r>
              <a:rPr lang="en-CA"/>
              <a:t>EDG (electron-donating group) on benzene ring:</a:t>
            </a:r>
          </a:p>
          <a:p>
            <a:pPr marL="2511425" lvl="3" indent="-457200">
              <a:spcBef>
                <a:spcPct val="5000"/>
              </a:spcBef>
              <a:buClr>
                <a:schemeClr val="accent2"/>
              </a:buClr>
              <a:buSzPct val="80000"/>
              <a:buFont typeface="Wingdings" pitchFamily="2" charset="2"/>
              <a:buChar char="q"/>
            </a:pPr>
            <a:r>
              <a:rPr lang="en-CA"/>
              <a:t>Increases electron density in the benzene ring. </a:t>
            </a:r>
          </a:p>
          <a:p>
            <a:pPr marL="2511425" lvl="3" indent="-457200">
              <a:spcBef>
                <a:spcPct val="5000"/>
              </a:spcBef>
              <a:buClr>
                <a:schemeClr val="accent2"/>
              </a:buClr>
              <a:buSzPct val="80000"/>
              <a:buFont typeface="Wingdings" pitchFamily="2" charset="2"/>
              <a:buChar char="q"/>
            </a:pPr>
            <a:r>
              <a:rPr lang="en-CA"/>
              <a:t>More reactive towards electrophilic aromatic substitution.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049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049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704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0498" grpId="0" build="p" bldLvl="4"/>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894C4380-EFF1-446E-9857-0D44A6A8298D}" type="slidenum">
              <a:rPr lang="en-US" sz="2000" smtClean="0"/>
              <a:pPr eaLnBrk="1" hangingPunct="1"/>
              <a:t>55</a:t>
            </a:fld>
            <a:endParaRPr lang="en-US" sz="2000" smtClean="0"/>
          </a:p>
        </p:txBody>
      </p:sp>
      <p:sp>
        <p:nvSpPr>
          <p:cNvPr id="1774594" name="Rectangle 2"/>
          <p:cNvSpPr>
            <a:spLocks noChangeArrowheads="1"/>
          </p:cNvSpPr>
          <p:nvPr/>
        </p:nvSpPr>
        <p:spPr bwMode="auto">
          <a:xfrm>
            <a:off x="250825" y="188913"/>
            <a:ext cx="86423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CA"/>
              <a:t>Reactivity:</a:t>
            </a:r>
          </a:p>
          <a:p>
            <a:pPr marL="1830388" lvl="2" indent="-457200">
              <a:spcBef>
                <a:spcPct val="5000"/>
              </a:spcBef>
              <a:buClr>
                <a:schemeClr val="accent2"/>
              </a:buClr>
              <a:buSzPct val="80000"/>
              <a:buFont typeface="Wingdings" pitchFamily="2" charset="2"/>
              <a:buChar char="t"/>
            </a:pPr>
            <a:endParaRPr lang="en-US" altLang="zh-TW">
              <a:ea typeface="PMingLiU" pitchFamily="18" charset="-120"/>
            </a:endParaRPr>
          </a:p>
          <a:p>
            <a:pPr marL="1830388" lvl="2" indent="-457200">
              <a:spcBef>
                <a:spcPct val="5000"/>
              </a:spcBef>
              <a:buClr>
                <a:schemeClr val="accent2"/>
              </a:buClr>
              <a:buSzPct val="80000"/>
              <a:buFont typeface="Wingdings" pitchFamily="2" charset="2"/>
              <a:buChar char="t"/>
            </a:pPr>
            <a:r>
              <a:rPr lang="en-US" altLang="zh-TW">
                <a:ea typeface="PMingLiU" pitchFamily="18" charset="-120"/>
              </a:rPr>
              <a:t>EWG (electron-withdrawing group) on benzene ring:</a:t>
            </a:r>
            <a:endParaRPr lang="en-CA"/>
          </a:p>
          <a:p>
            <a:pPr marL="2511425" lvl="3" indent="-457200">
              <a:spcBef>
                <a:spcPct val="5000"/>
              </a:spcBef>
              <a:buClr>
                <a:schemeClr val="accent2"/>
              </a:buClr>
              <a:buSzPct val="80000"/>
              <a:buFont typeface="Wingdings" pitchFamily="2" charset="2"/>
              <a:buChar char="q"/>
            </a:pPr>
            <a:r>
              <a:rPr lang="en-CA"/>
              <a:t>Decreases electron density in the benzene ring. </a:t>
            </a:r>
          </a:p>
          <a:p>
            <a:pPr marL="2511425" lvl="3" indent="-457200">
              <a:spcBef>
                <a:spcPct val="5000"/>
              </a:spcBef>
              <a:buClr>
                <a:schemeClr val="accent2"/>
              </a:buClr>
              <a:buSzPct val="80000"/>
              <a:buFont typeface="Wingdings" pitchFamily="2" charset="2"/>
              <a:buChar char="q"/>
            </a:pPr>
            <a:r>
              <a:rPr lang="en-CA"/>
              <a:t>Less reactive towards electrophilic aromatic substitution.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459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459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745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4594" grpId="0" build="p" bldLvl="4"/>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2F3FD183-3AFA-47D2-8325-187A85CF9B83}" type="slidenum">
              <a:rPr lang="en-US" sz="2000" smtClean="0"/>
              <a:pPr eaLnBrk="1" hangingPunct="1"/>
              <a:t>56</a:t>
            </a:fld>
            <a:endParaRPr lang="en-US" sz="2000" smtClean="0"/>
          </a:p>
        </p:txBody>
      </p:sp>
      <p:sp>
        <p:nvSpPr>
          <p:cNvPr id="59395" name="Rectangle 2"/>
          <p:cNvSpPr>
            <a:spLocks noChangeArrowheads="1"/>
          </p:cNvSpPr>
          <p:nvPr/>
        </p:nvSpPr>
        <p:spPr bwMode="auto">
          <a:xfrm>
            <a:off x="250825" y="188913"/>
            <a:ext cx="8642350" cy="63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CA"/>
              <a:t>Reactivity </a:t>
            </a:r>
            <a:r>
              <a:rPr lang="en-US" altLang="zh-TW">
                <a:ea typeface="PMingLiU" pitchFamily="18" charset="-120"/>
              </a:rPr>
              <a:t>towards electrophilic aromatic substitution.</a:t>
            </a:r>
            <a:endParaRPr lang="en-CA"/>
          </a:p>
        </p:txBody>
      </p:sp>
      <p:graphicFrame>
        <p:nvGraphicFramePr>
          <p:cNvPr id="1776643" name="Object 3"/>
          <p:cNvGraphicFramePr>
            <a:graphicFrameLocks noChangeAspect="1"/>
          </p:cNvGraphicFramePr>
          <p:nvPr/>
        </p:nvGraphicFramePr>
        <p:xfrm>
          <a:off x="344488" y="2378075"/>
          <a:ext cx="8453437" cy="2822575"/>
        </p:xfrm>
        <a:graphic>
          <a:graphicData uri="http://schemas.openxmlformats.org/presentationml/2006/ole">
            <mc:AlternateContent xmlns:mc="http://schemas.openxmlformats.org/markup-compatibility/2006">
              <mc:Choice xmlns:v="urn:schemas-microsoft-com:vml" Requires="v">
                <p:oleObj spid="_x0000_s59397" name="CS ChemDraw Drawing" r:id="rId4" imgW="4203700" imgH="1407160" progId="ChemDraw.Document.4.5">
                  <p:embed/>
                </p:oleObj>
              </mc:Choice>
              <mc:Fallback>
                <p:oleObj name="CS ChemDraw Drawing" r:id="rId4" imgW="4203700" imgH="140716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2378075"/>
                        <a:ext cx="8453437"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76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ECF109B7-2AF8-4E9C-BB41-13750409F84E}" type="slidenum">
              <a:rPr lang="en-US" sz="2000" smtClean="0"/>
              <a:pPr eaLnBrk="1" hangingPunct="1"/>
              <a:t>57</a:t>
            </a:fld>
            <a:endParaRPr lang="en-US" sz="2000" smtClean="0"/>
          </a:p>
        </p:txBody>
      </p:sp>
      <p:sp>
        <p:nvSpPr>
          <p:cNvPr id="1778690" name="Rectangle 2"/>
          <p:cNvSpPr>
            <a:spLocks noChangeArrowheads="1"/>
          </p:cNvSpPr>
          <p:nvPr/>
        </p:nvSpPr>
        <p:spPr bwMode="auto">
          <a:xfrm>
            <a:off x="177800" y="331788"/>
            <a:ext cx="8642350"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Regiochemistry:  the directing effect</a:t>
            </a:r>
            <a:endParaRPr lang="en-CA"/>
          </a:p>
          <a:p>
            <a:pPr marL="1138238" lvl="1" indent="-446088">
              <a:spcBef>
                <a:spcPct val="5000"/>
              </a:spcBef>
              <a:buClr>
                <a:schemeClr val="accent2"/>
              </a:buClr>
              <a:buFont typeface="Tahoma" pitchFamily="34" charset="0"/>
              <a:buChar char="●"/>
            </a:pPr>
            <a:endParaRPr lang="en-CA"/>
          </a:p>
          <a:p>
            <a:pPr marL="1138238" lvl="1" indent="-446088">
              <a:spcBef>
                <a:spcPct val="5000"/>
              </a:spcBef>
              <a:buClr>
                <a:schemeClr val="accent2"/>
              </a:buClr>
              <a:buFont typeface="Tahoma" pitchFamily="34" charset="0"/>
              <a:buChar char="●"/>
            </a:pPr>
            <a:r>
              <a:rPr lang="en-CA"/>
              <a:t>General aspects:</a:t>
            </a:r>
          </a:p>
          <a:p>
            <a:pPr marL="1830388" lvl="2" indent="-457200">
              <a:spcBef>
                <a:spcPct val="5000"/>
              </a:spcBef>
              <a:buClr>
                <a:schemeClr val="accent2"/>
              </a:buClr>
              <a:buSzPct val="80000"/>
              <a:buFont typeface="Wingdings" pitchFamily="2" charset="2"/>
              <a:buChar char="t"/>
            </a:pPr>
            <a:r>
              <a:rPr lang="en-US" altLang="zh-TW">
                <a:ea typeface="PMingLiU" pitchFamily="18" charset="-120"/>
              </a:rPr>
              <a:t>Substituents are either </a:t>
            </a:r>
            <a:r>
              <a:rPr lang="en-US" altLang="zh-TW" i="1">
                <a:solidFill>
                  <a:srgbClr val="FF00FF"/>
                </a:solidFill>
                <a:ea typeface="PMingLiU" pitchFamily="18" charset="-120"/>
              </a:rPr>
              <a:t>o-</a:t>
            </a:r>
            <a:r>
              <a:rPr lang="en-US" altLang="zh-TW">
                <a:ea typeface="PMingLiU" pitchFamily="18" charset="-120"/>
              </a:rPr>
              <a:t>, </a:t>
            </a:r>
            <a:r>
              <a:rPr lang="en-US" altLang="zh-TW" i="1">
                <a:solidFill>
                  <a:srgbClr val="FF6600"/>
                </a:solidFill>
                <a:ea typeface="PMingLiU" pitchFamily="18" charset="-120"/>
              </a:rPr>
              <a:t>p- </a:t>
            </a:r>
            <a:r>
              <a:rPr lang="en-US" altLang="zh-TW">
                <a:ea typeface="PMingLiU" pitchFamily="18" charset="-120"/>
              </a:rPr>
              <a:t>directing or </a:t>
            </a:r>
            <a:r>
              <a:rPr lang="en-US" altLang="zh-TW" i="1">
                <a:solidFill>
                  <a:srgbClr val="0000FF"/>
                </a:solidFill>
                <a:ea typeface="PMingLiU" pitchFamily="18" charset="-120"/>
              </a:rPr>
              <a:t>m-</a:t>
            </a:r>
            <a:r>
              <a:rPr lang="en-US" altLang="zh-TW">
                <a:ea typeface="PMingLiU" pitchFamily="18" charset="-120"/>
              </a:rPr>
              <a:t>directing.</a:t>
            </a:r>
            <a:endParaRPr lang="en-CA"/>
          </a:p>
          <a:p>
            <a:pPr marL="1830388" lvl="2" indent="-457200">
              <a:spcBef>
                <a:spcPct val="5000"/>
              </a:spcBef>
              <a:buClr>
                <a:schemeClr val="accent2"/>
              </a:buClr>
              <a:buSzPct val="80000"/>
              <a:buFont typeface="Wingdings" pitchFamily="2" charset="2"/>
              <a:buChar char="t"/>
            </a:pPr>
            <a:r>
              <a:rPr lang="en-CA"/>
              <a:t>The rate-determining-step is due to </a:t>
            </a:r>
            <a:r>
              <a:rPr lang="en-CA">
                <a:latin typeface="Symbol" pitchFamily="18" charset="2"/>
              </a:rPr>
              <a:t>p</a:t>
            </a:r>
            <a:r>
              <a:rPr lang="en-CA"/>
              <a:t>-electrons of the benzene ring attacking an electrophile (</a:t>
            </a:r>
            <a:r>
              <a:rPr lang="en-US" altLang="zh-TW">
                <a:ea typeface="PMingLiU" pitchFamily="18" charset="-120"/>
              </a:rPr>
              <a:t>E</a:t>
            </a:r>
            <a:r>
              <a:rPr lang="en-US" altLang="zh-TW" baseline="50000">
                <a:ea typeface="PMingLiU" pitchFamily="18" charset="-120"/>
                <a:sym typeface="Symbol" pitchFamily="18" charset="2"/>
              </a:rPr>
              <a:t></a:t>
            </a:r>
            <a:r>
              <a:rPr lang="en-CA"/>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869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869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786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8690" grpId="0" build="p" bldLvl="4"/>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2E9E367-D115-434B-A144-365CDADBFFAB}" type="slidenum">
              <a:rPr lang="en-US" sz="2000" smtClean="0"/>
              <a:pPr eaLnBrk="1" hangingPunct="1"/>
              <a:t>58</a:t>
            </a:fld>
            <a:endParaRPr lang="en-US" sz="2000" smtClean="0"/>
          </a:p>
        </p:txBody>
      </p:sp>
      <p:graphicFrame>
        <p:nvGraphicFramePr>
          <p:cNvPr id="1784834" name="Object 2"/>
          <p:cNvGraphicFramePr>
            <a:graphicFrameLocks noChangeAspect="1"/>
          </p:cNvGraphicFramePr>
          <p:nvPr/>
        </p:nvGraphicFramePr>
        <p:xfrm>
          <a:off x="163513" y="2289175"/>
          <a:ext cx="8815387" cy="4232275"/>
        </p:xfrm>
        <a:graphic>
          <a:graphicData uri="http://schemas.openxmlformats.org/presentationml/2006/ole">
            <mc:AlternateContent xmlns:mc="http://schemas.openxmlformats.org/markup-compatibility/2006">
              <mc:Choice xmlns:v="urn:schemas-microsoft-com:vml" Requires="v">
                <p:oleObj spid="_x0000_s61448" name="CS ChemDraw Drawing" r:id="rId4" imgW="5885180" imgH="2824480" progId="ChemDraw.Document.4.5">
                  <p:embed/>
                </p:oleObj>
              </mc:Choice>
              <mc:Fallback>
                <p:oleObj name="CS ChemDraw Drawing" r:id="rId4" imgW="5885180" imgH="282448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13" y="2289175"/>
                        <a:ext cx="8815387"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4" name="Object 3"/>
          <p:cNvGraphicFramePr>
            <a:graphicFrameLocks noChangeAspect="1"/>
          </p:cNvGraphicFramePr>
          <p:nvPr/>
        </p:nvGraphicFramePr>
        <p:xfrm>
          <a:off x="3940175" y="188913"/>
          <a:ext cx="3044825" cy="2106612"/>
        </p:xfrm>
        <a:graphic>
          <a:graphicData uri="http://schemas.openxmlformats.org/presentationml/2006/ole">
            <mc:AlternateContent xmlns:mc="http://schemas.openxmlformats.org/markup-compatibility/2006">
              <mc:Choice xmlns:v="urn:schemas-microsoft-com:vml" Requires="v">
                <p:oleObj spid="_x0000_s61449" name="CS ChemDraw Drawing" r:id="rId6" imgW="2032000" imgH="1404620" progId="ChemDraw.Document.4.5">
                  <p:embed/>
                </p:oleObj>
              </mc:Choice>
              <mc:Fallback>
                <p:oleObj name="CS ChemDraw Drawing" r:id="rId6" imgW="2032000" imgH="1404620" progId="ChemDraw.Document.4.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0175" y="188913"/>
                        <a:ext cx="3044825" cy="210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reeform 4"/>
          <p:cNvSpPr>
            <a:spLocks/>
          </p:cNvSpPr>
          <p:nvPr/>
        </p:nvSpPr>
        <p:spPr bwMode="auto">
          <a:xfrm>
            <a:off x="4951413" y="439738"/>
            <a:ext cx="1624012" cy="598487"/>
          </a:xfrm>
          <a:custGeom>
            <a:avLst/>
            <a:gdLst>
              <a:gd name="T0" fmla="*/ 0 w 1023"/>
              <a:gd name="T1" fmla="*/ 950097319 h 377"/>
              <a:gd name="T2" fmla="*/ 1534773890 w 1023"/>
              <a:gd name="T3" fmla="*/ 68043368 h 377"/>
              <a:gd name="T4" fmla="*/ 2147483647 w 1023"/>
              <a:gd name="T5" fmla="*/ 541832347 h 377"/>
              <a:gd name="T6" fmla="*/ 0 60000 65536"/>
              <a:gd name="T7" fmla="*/ 0 60000 65536"/>
              <a:gd name="T8" fmla="*/ 0 60000 65536"/>
              <a:gd name="T9" fmla="*/ 0 w 1023"/>
              <a:gd name="T10" fmla="*/ 0 h 377"/>
              <a:gd name="T11" fmla="*/ 1023 w 1023"/>
              <a:gd name="T12" fmla="*/ 377 h 377"/>
            </a:gdLst>
            <a:ahLst/>
            <a:cxnLst>
              <a:cxn ang="T6">
                <a:pos x="T0" y="T1"/>
              </a:cxn>
              <a:cxn ang="T7">
                <a:pos x="T2" y="T3"/>
              </a:cxn>
              <a:cxn ang="T8">
                <a:pos x="T4" y="T5"/>
              </a:cxn>
            </a:cxnLst>
            <a:rect l="T9" t="T10" r="T11" b="T12"/>
            <a:pathLst>
              <a:path w="1023" h="377">
                <a:moveTo>
                  <a:pt x="0" y="377"/>
                </a:moveTo>
                <a:cubicBezTo>
                  <a:pt x="100" y="318"/>
                  <a:pt x="439" y="54"/>
                  <a:pt x="609" y="27"/>
                </a:cubicBezTo>
                <a:cubicBezTo>
                  <a:pt x="779" y="0"/>
                  <a:pt x="937" y="176"/>
                  <a:pt x="1023" y="215"/>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4837" name="Freeform 5"/>
          <p:cNvSpPr>
            <a:spLocks/>
          </p:cNvSpPr>
          <p:nvPr/>
        </p:nvSpPr>
        <p:spPr bwMode="auto">
          <a:xfrm>
            <a:off x="781050" y="4992688"/>
            <a:ext cx="379413" cy="411162"/>
          </a:xfrm>
          <a:custGeom>
            <a:avLst/>
            <a:gdLst>
              <a:gd name="T0" fmla="*/ 0 w 239"/>
              <a:gd name="T1" fmla="*/ 652718881 h 259"/>
              <a:gd name="T2" fmla="*/ 569556063 w 239"/>
              <a:gd name="T3" fmla="*/ 506549997 h 259"/>
              <a:gd name="T4" fmla="*/ 196572447 w 239"/>
              <a:gd name="T5" fmla="*/ 0 h 259"/>
              <a:gd name="T6" fmla="*/ 0 60000 65536"/>
              <a:gd name="T7" fmla="*/ 0 60000 65536"/>
              <a:gd name="T8" fmla="*/ 0 60000 65536"/>
              <a:gd name="T9" fmla="*/ 0 w 239"/>
              <a:gd name="T10" fmla="*/ 0 h 259"/>
              <a:gd name="T11" fmla="*/ 239 w 239"/>
              <a:gd name="T12" fmla="*/ 259 h 259"/>
            </a:gdLst>
            <a:ahLst/>
            <a:cxnLst>
              <a:cxn ang="T6">
                <a:pos x="T0" y="T1"/>
              </a:cxn>
              <a:cxn ang="T7">
                <a:pos x="T2" y="T3"/>
              </a:cxn>
              <a:cxn ang="T8">
                <a:pos x="T4" y="T5"/>
              </a:cxn>
            </a:cxnLst>
            <a:rect l="T9" t="T10" r="T11" b="T12"/>
            <a:pathLst>
              <a:path w="239" h="259">
                <a:moveTo>
                  <a:pt x="0" y="259"/>
                </a:moveTo>
                <a:cubicBezTo>
                  <a:pt x="37" y="249"/>
                  <a:pt x="213" y="244"/>
                  <a:pt x="226" y="201"/>
                </a:cubicBezTo>
                <a:cubicBezTo>
                  <a:pt x="239" y="158"/>
                  <a:pt x="109" y="42"/>
                  <a:pt x="78" y="0"/>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4838" name="Freeform 6"/>
          <p:cNvSpPr>
            <a:spLocks/>
          </p:cNvSpPr>
          <p:nvPr/>
        </p:nvSpPr>
        <p:spPr bwMode="auto">
          <a:xfrm>
            <a:off x="4057650" y="5365750"/>
            <a:ext cx="411163" cy="304800"/>
          </a:xfrm>
          <a:custGeom>
            <a:avLst/>
            <a:gdLst>
              <a:gd name="T0" fmla="*/ 652722056 w 259"/>
              <a:gd name="T1" fmla="*/ 403225000 h 192"/>
              <a:gd name="T2" fmla="*/ 360383576 w 259"/>
              <a:gd name="T3" fmla="*/ 12601575 h 192"/>
              <a:gd name="T4" fmla="*/ 0 w 259"/>
              <a:gd name="T5" fmla="*/ 483870000 h 192"/>
              <a:gd name="T6" fmla="*/ 0 60000 65536"/>
              <a:gd name="T7" fmla="*/ 0 60000 65536"/>
              <a:gd name="T8" fmla="*/ 0 60000 65536"/>
              <a:gd name="T9" fmla="*/ 0 w 259"/>
              <a:gd name="T10" fmla="*/ 0 h 192"/>
              <a:gd name="T11" fmla="*/ 259 w 259"/>
              <a:gd name="T12" fmla="*/ 192 h 192"/>
            </a:gdLst>
            <a:ahLst/>
            <a:cxnLst>
              <a:cxn ang="T6">
                <a:pos x="T0" y="T1"/>
              </a:cxn>
              <a:cxn ang="T7">
                <a:pos x="T2" y="T3"/>
              </a:cxn>
              <a:cxn ang="T8">
                <a:pos x="T4" y="T5"/>
              </a:cxn>
            </a:cxnLst>
            <a:rect l="T9" t="T10" r="T11" b="T12"/>
            <a:pathLst>
              <a:path w="259" h="192">
                <a:moveTo>
                  <a:pt x="259" y="160"/>
                </a:moveTo>
                <a:cubicBezTo>
                  <a:pt x="241" y="134"/>
                  <a:pt x="186" y="0"/>
                  <a:pt x="143" y="5"/>
                </a:cubicBezTo>
                <a:cubicBezTo>
                  <a:pt x="100" y="10"/>
                  <a:pt x="30" y="153"/>
                  <a:pt x="0" y="192"/>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78483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784837"/>
                                        </p:tgtEl>
                                        <p:attrNameLst>
                                          <p:attrName>style.visibility</p:attrName>
                                        </p:attrNameLst>
                                      </p:cBhvr>
                                      <p:to>
                                        <p:strVal val="visible"/>
                                      </p:to>
                                    </p:set>
                                    <p:animEffect transition="in" filter="wipe(down)">
                                      <p:cBhvr>
                                        <p:cTn id="16" dur="500"/>
                                        <p:tgtEl>
                                          <p:spTgt spid="1784837"/>
                                        </p:tgtEl>
                                      </p:cBhvr>
                                    </p:animEffect>
                                  </p:childTnLst>
                                </p:cTn>
                              </p:par>
                            </p:childTnLst>
                          </p:cTn>
                        </p:par>
                        <p:par>
                          <p:cTn id="17" fill="hold" nodeType="afterGroup">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1784838"/>
                                        </p:tgtEl>
                                        <p:attrNameLst>
                                          <p:attrName>style.visibility</p:attrName>
                                        </p:attrNameLst>
                                      </p:cBhvr>
                                      <p:to>
                                        <p:strVal val="visible"/>
                                      </p:to>
                                    </p:set>
                                    <p:animEffect transition="in" filter="wipe(right)">
                                      <p:cBhvr>
                                        <p:cTn id="20" dur="500"/>
                                        <p:tgtEl>
                                          <p:spTgt spid="1784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84837" grpId="0" animBg="1"/>
      <p:bldP spid="178483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581729A2-738E-47F5-B187-5F7783590D3C}" type="slidenum">
              <a:rPr lang="en-US" sz="2000" smtClean="0"/>
              <a:pPr eaLnBrk="1" hangingPunct="1"/>
              <a:t>59</a:t>
            </a:fld>
            <a:endParaRPr lang="en-US" sz="2000" smtClean="0"/>
          </a:p>
        </p:txBody>
      </p:sp>
      <p:graphicFrame>
        <p:nvGraphicFramePr>
          <p:cNvPr id="1780738" name="Object 2"/>
          <p:cNvGraphicFramePr>
            <a:graphicFrameLocks noChangeAspect="1"/>
          </p:cNvGraphicFramePr>
          <p:nvPr/>
        </p:nvGraphicFramePr>
        <p:xfrm>
          <a:off x="163513" y="2309813"/>
          <a:ext cx="8815387" cy="4187825"/>
        </p:xfrm>
        <a:graphic>
          <a:graphicData uri="http://schemas.openxmlformats.org/presentationml/2006/ole">
            <mc:AlternateContent xmlns:mc="http://schemas.openxmlformats.org/markup-compatibility/2006">
              <mc:Choice xmlns:v="urn:schemas-microsoft-com:vml" Requires="v">
                <p:oleObj spid="_x0000_s62472" name="CS ChemDraw Drawing" r:id="rId4" imgW="5885180" imgH="2794000" progId="ChemDraw.Document.4.5">
                  <p:embed/>
                </p:oleObj>
              </mc:Choice>
              <mc:Fallback>
                <p:oleObj name="CS ChemDraw Drawing" r:id="rId4" imgW="5885180" imgH="279400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13" y="2309813"/>
                        <a:ext cx="8815387"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8" name="Object 4"/>
          <p:cNvGraphicFramePr>
            <a:graphicFrameLocks noChangeAspect="1"/>
          </p:cNvGraphicFramePr>
          <p:nvPr/>
        </p:nvGraphicFramePr>
        <p:xfrm>
          <a:off x="3940175" y="188913"/>
          <a:ext cx="3044825" cy="2106612"/>
        </p:xfrm>
        <a:graphic>
          <a:graphicData uri="http://schemas.openxmlformats.org/presentationml/2006/ole">
            <mc:AlternateContent xmlns:mc="http://schemas.openxmlformats.org/markup-compatibility/2006">
              <mc:Choice xmlns:v="urn:schemas-microsoft-com:vml" Requires="v">
                <p:oleObj spid="_x0000_s62473" name="CS ChemDraw Drawing" r:id="rId6" imgW="2032000" imgH="1404620" progId="ChemDraw.Document.4.5">
                  <p:embed/>
                </p:oleObj>
              </mc:Choice>
              <mc:Fallback>
                <p:oleObj name="CS ChemDraw Drawing" r:id="rId6" imgW="2032000" imgH="1404620" progId="ChemDraw.Document.4.5">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0175" y="188913"/>
                        <a:ext cx="3044825" cy="210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reeform 5"/>
          <p:cNvSpPr>
            <a:spLocks/>
          </p:cNvSpPr>
          <p:nvPr/>
        </p:nvSpPr>
        <p:spPr bwMode="auto">
          <a:xfrm>
            <a:off x="5199063" y="381000"/>
            <a:ext cx="1376362" cy="1201738"/>
          </a:xfrm>
          <a:custGeom>
            <a:avLst/>
            <a:gdLst>
              <a:gd name="T0" fmla="*/ 0 w 867"/>
              <a:gd name="T1" fmla="*/ 1907759869 h 757"/>
              <a:gd name="T2" fmla="*/ 652719438 w 867"/>
              <a:gd name="T3" fmla="*/ 1597779727 h 757"/>
              <a:gd name="T4" fmla="*/ 1141629573 w 867"/>
              <a:gd name="T5" fmla="*/ 161290067 h 757"/>
              <a:gd name="T6" fmla="*/ 2147483647 w 867"/>
              <a:gd name="T7" fmla="*/ 635079639 h 757"/>
              <a:gd name="T8" fmla="*/ 0 60000 65536"/>
              <a:gd name="T9" fmla="*/ 0 60000 65536"/>
              <a:gd name="T10" fmla="*/ 0 60000 65536"/>
              <a:gd name="T11" fmla="*/ 0 60000 65536"/>
              <a:gd name="T12" fmla="*/ 0 w 867"/>
              <a:gd name="T13" fmla="*/ 0 h 757"/>
              <a:gd name="T14" fmla="*/ 867 w 867"/>
              <a:gd name="T15" fmla="*/ 757 h 757"/>
            </a:gdLst>
            <a:ahLst/>
            <a:cxnLst>
              <a:cxn ang="T8">
                <a:pos x="T0" y="T1"/>
              </a:cxn>
              <a:cxn ang="T9">
                <a:pos x="T2" y="T3"/>
              </a:cxn>
              <a:cxn ang="T10">
                <a:pos x="T4" y="T5"/>
              </a:cxn>
              <a:cxn ang="T11">
                <a:pos x="T6" y="T7"/>
              </a:cxn>
            </a:cxnLst>
            <a:rect l="T12" t="T13" r="T14" b="T15"/>
            <a:pathLst>
              <a:path w="867" h="757">
                <a:moveTo>
                  <a:pt x="0" y="757"/>
                </a:moveTo>
                <a:cubicBezTo>
                  <a:pt x="43" y="736"/>
                  <a:pt x="183" y="750"/>
                  <a:pt x="259" y="634"/>
                </a:cubicBezTo>
                <a:cubicBezTo>
                  <a:pt x="335" y="518"/>
                  <a:pt x="352" y="128"/>
                  <a:pt x="453" y="64"/>
                </a:cubicBezTo>
                <a:cubicBezTo>
                  <a:pt x="554" y="0"/>
                  <a:pt x="781" y="213"/>
                  <a:pt x="867" y="252"/>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0742" name="Freeform 6"/>
          <p:cNvSpPr>
            <a:spLocks/>
          </p:cNvSpPr>
          <p:nvPr/>
        </p:nvSpPr>
        <p:spPr bwMode="auto">
          <a:xfrm>
            <a:off x="935038" y="5033963"/>
            <a:ext cx="431800" cy="290512"/>
          </a:xfrm>
          <a:custGeom>
            <a:avLst/>
            <a:gdLst>
              <a:gd name="T0" fmla="*/ 0 w 272"/>
              <a:gd name="T1" fmla="*/ 115926988 h 183"/>
              <a:gd name="T2" fmla="*/ 325100950 w 272"/>
              <a:gd name="T3" fmla="*/ 441025791 h 183"/>
              <a:gd name="T4" fmla="*/ 685482500 w 272"/>
              <a:gd name="T5" fmla="*/ 0 h 183"/>
              <a:gd name="T6" fmla="*/ 0 60000 65536"/>
              <a:gd name="T7" fmla="*/ 0 60000 65536"/>
              <a:gd name="T8" fmla="*/ 0 60000 65536"/>
              <a:gd name="T9" fmla="*/ 0 w 272"/>
              <a:gd name="T10" fmla="*/ 0 h 183"/>
              <a:gd name="T11" fmla="*/ 272 w 272"/>
              <a:gd name="T12" fmla="*/ 183 h 183"/>
            </a:gdLst>
            <a:ahLst/>
            <a:cxnLst>
              <a:cxn ang="T6">
                <a:pos x="T0" y="T1"/>
              </a:cxn>
              <a:cxn ang="T7">
                <a:pos x="T2" y="T3"/>
              </a:cxn>
              <a:cxn ang="T8">
                <a:pos x="T4" y="T5"/>
              </a:cxn>
            </a:cxnLst>
            <a:rect l="T9" t="T10" r="T11" b="T12"/>
            <a:pathLst>
              <a:path w="272" h="183">
                <a:moveTo>
                  <a:pt x="0" y="46"/>
                </a:moveTo>
                <a:cubicBezTo>
                  <a:pt x="21" y="67"/>
                  <a:pt x="84" y="183"/>
                  <a:pt x="129" y="175"/>
                </a:cubicBezTo>
                <a:cubicBezTo>
                  <a:pt x="174" y="167"/>
                  <a:pt x="242" y="36"/>
                  <a:pt x="272" y="0"/>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0743" name="Freeform 7"/>
          <p:cNvSpPr>
            <a:spLocks/>
          </p:cNvSpPr>
          <p:nvPr/>
        </p:nvSpPr>
        <p:spPr bwMode="auto">
          <a:xfrm>
            <a:off x="3862388" y="5260975"/>
            <a:ext cx="473075" cy="358775"/>
          </a:xfrm>
          <a:custGeom>
            <a:avLst/>
            <a:gdLst>
              <a:gd name="T0" fmla="*/ 491429675 w 298"/>
              <a:gd name="T1" fmla="*/ 569555313 h 226"/>
              <a:gd name="T2" fmla="*/ 670361563 w 298"/>
              <a:gd name="T3" fmla="*/ 178931888 h 226"/>
              <a:gd name="T4" fmla="*/ 0 w 298"/>
              <a:gd name="T5" fmla="*/ 0 h 226"/>
              <a:gd name="T6" fmla="*/ 0 60000 65536"/>
              <a:gd name="T7" fmla="*/ 0 60000 65536"/>
              <a:gd name="T8" fmla="*/ 0 60000 65536"/>
              <a:gd name="T9" fmla="*/ 0 w 298"/>
              <a:gd name="T10" fmla="*/ 0 h 226"/>
              <a:gd name="T11" fmla="*/ 298 w 298"/>
              <a:gd name="T12" fmla="*/ 226 h 226"/>
            </a:gdLst>
            <a:ahLst/>
            <a:cxnLst>
              <a:cxn ang="T6">
                <a:pos x="T0" y="T1"/>
              </a:cxn>
              <a:cxn ang="T7">
                <a:pos x="T2" y="T3"/>
              </a:cxn>
              <a:cxn ang="T8">
                <a:pos x="T4" y="T5"/>
              </a:cxn>
            </a:cxnLst>
            <a:rect l="T9" t="T10" r="T11" b="T12"/>
            <a:pathLst>
              <a:path w="298" h="226">
                <a:moveTo>
                  <a:pt x="195" y="226"/>
                </a:moveTo>
                <a:cubicBezTo>
                  <a:pt x="207" y="200"/>
                  <a:pt x="298" y="109"/>
                  <a:pt x="266" y="71"/>
                </a:cubicBezTo>
                <a:cubicBezTo>
                  <a:pt x="234" y="33"/>
                  <a:pt x="55" y="15"/>
                  <a:pt x="0" y="0"/>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78073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80742"/>
                                        </p:tgtEl>
                                        <p:attrNameLst>
                                          <p:attrName>style.visibility</p:attrName>
                                        </p:attrNameLst>
                                      </p:cBhvr>
                                      <p:to>
                                        <p:strVal val="visible"/>
                                      </p:to>
                                    </p:set>
                                    <p:animEffect transition="in" filter="wipe(left)">
                                      <p:cBhvr>
                                        <p:cTn id="16" dur="500"/>
                                        <p:tgtEl>
                                          <p:spTgt spid="1780742"/>
                                        </p:tgtEl>
                                      </p:cBhvr>
                                    </p:animEffect>
                                  </p:childTnLst>
                                </p:cTn>
                              </p:par>
                            </p:childTnLst>
                          </p:cTn>
                        </p:par>
                        <p:par>
                          <p:cTn id="17" fill="hold" nodeType="afterGroup">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780743"/>
                                        </p:tgtEl>
                                        <p:attrNameLst>
                                          <p:attrName>style.visibility</p:attrName>
                                        </p:attrNameLst>
                                      </p:cBhvr>
                                      <p:to>
                                        <p:strVal val="visible"/>
                                      </p:to>
                                    </p:set>
                                    <p:animEffect transition="in" filter="wipe(down)">
                                      <p:cBhvr>
                                        <p:cTn id="20" dur="500"/>
                                        <p:tgtEl>
                                          <p:spTgt spid="1780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80742" grpId="0" animBg="1"/>
      <p:bldP spid="17807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xfrm>
            <a:off x="7729538" y="6461125"/>
            <a:ext cx="1414462" cy="396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163AFF88-A500-47A0-96C2-9A83F2A33BD9}" type="slidenum">
              <a:rPr lang="en-US" sz="2000" smtClean="0"/>
              <a:pPr eaLnBrk="1" hangingPunct="1"/>
              <a:t>6</a:t>
            </a:fld>
            <a:endParaRPr lang="en-US" sz="2000" smtClean="0"/>
          </a:p>
        </p:txBody>
      </p:sp>
      <p:sp>
        <p:nvSpPr>
          <p:cNvPr id="1670146" name="Rectangle 2"/>
          <p:cNvSpPr>
            <a:spLocks noChangeArrowheads="1"/>
          </p:cNvSpPr>
          <p:nvPr/>
        </p:nvSpPr>
        <p:spPr bwMode="auto">
          <a:xfrm>
            <a:off x="250825" y="188913"/>
            <a:ext cx="86423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a:t>
            </a:r>
          </a:p>
          <a:p>
            <a:pPr marL="1138238" lvl="1" indent="-446088">
              <a:spcBef>
                <a:spcPct val="5000"/>
              </a:spcBef>
              <a:buClr>
                <a:schemeClr val="accent2"/>
              </a:buClr>
              <a:buFont typeface="Tahoma" pitchFamily="34" charset="0"/>
              <a:buChar char="●"/>
            </a:pPr>
            <a:r>
              <a:rPr lang="en-US" altLang="zh-TW">
                <a:ea typeface="PMingLiU" pitchFamily="18" charset="-120"/>
              </a:rPr>
              <a:t>Step 1:</a:t>
            </a:r>
          </a:p>
        </p:txBody>
      </p:sp>
      <p:graphicFrame>
        <p:nvGraphicFramePr>
          <p:cNvPr id="1670147" name="Object 3"/>
          <p:cNvGraphicFramePr>
            <a:graphicFrameLocks noChangeAspect="1"/>
          </p:cNvGraphicFramePr>
          <p:nvPr/>
        </p:nvGraphicFramePr>
        <p:xfrm>
          <a:off x="250825" y="1993900"/>
          <a:ext cx="2562225" cy="1435100"/>
        </p:xfrm>
        <a:graphic>
          <a:graphicData uri="http://schemas.openxmlformats.org/presentationml/2006/ole">
            <mc:AlternateContent xmlns:mc="http://schemas.openxmlformats.org/markup-compatibility/2006">
              <mc:Choice xmlns:v="urn:schemas-microsoft-com:vml" Requires="v">
                <p:oleObj spid="_x0000_s8203" name="CS ChemDraw Drawing" r:id="rId4" imgW="1709420" imgH="957580" progId="ChemDraw.Document.4.5">
                  <p:embed/>
                </p:oleObj>
              </mc:Choice>
              <mc:Fallback>
                <p:oleObj name="CS ChemDraw Drawing" r:id="rId4" imgW="1709420" imgH="95758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993900"/>
                        <a:ext cx="2562225"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70148" name="Freeform 4"/>
          <p:cNvSpPr>
            <a:spLocks/>
          </p:cNvSpPr>
          <p:nvPr/>
        </p:nvSpPr>
        <p:spPr bwMode="auto">
          <a:xfrm>
            <a:off x="1457325" y="1601788"/>
            <a:ext cx="1152525" cy="1128712"/>
          </a:xfrm>
          <a:custGeom>
            <a:avLst/>
            <a:gdLst>
              <a:gd name="T0" fmla="*/ 0 w 726"/>
              <a:gd name="T1" fmla="*/ 1776708575 h 711"/>
              <a:gd name="T2" fmla="*/ 637598738 w 726"/>
              <a:gd name="T3" fmla="*/ 1519652752 h 711"/>
              <a:gd name="T4" fmla="*/ 1209675000 w 726"/>
              <a:gd name="T5" fmla="*/ 148688359 h 711"/>
              <a:gd name="T6" fmla="*/ 1829633438 w 726"/>
              <a:gd name="T7" fmla="*/ 622477524 h 711"/>
              <a:gd name="T8" fmla="*/ 0 60000 65536"/>
              <a:gd name="T9" fmla="*/ 0 60000 65536"/>
              <a:gd name="T10" fmla="*/ 0 60000 65536"/>
              <a:gd name="T11" fmla="*/ 0 60000 65536"/>
              <a:gd name="T12" fmla="*/ 0 w 726"/>
              <a:gd name="T13" fmla="*/ 0 h 711"/>
              <a:gd name="T14" fmla="*/ 726 w 726"/>
              <a:gd name="T15" fmla="*/ 711 h 711"/>
            </a:gdLst>
            <a:ahLst/>
            <a:cxnLst>
              <a:cxn ang="T8">
                <a:pos x="T0" y="T1"/>
              </a:cxn>
              <a:cxn ang="T9">
                <a:pos x="T2" y="T3"/>
              </a:cxn>
              <a:cxn ang="T10">
                <a:pos x="T4" y="T5"/>
              </a:cxn>
              <a:cxn ang="T11">
                <a:pos x="T6" y="T7"/>
              </a:cxn>
            </a:cxnLst>
            <a:rect l="T12" t="T13" r="T14" b="T15"/>
            <a:pathLst>
              <a:path w="726" h="711">
                <a:moveTo>
                  <a:pt x="0" y="705"/>
                </a:moveTo>
                <a:cubicBezTo>
                  <a:pt x="42" y="688"/>
                  <a:pt x="173" y="711"/>
                  <a:pt x="253" y="603"/>
                </a:cubicBezTo>
                <a:cubicBezTo>
                  <a:pt x="333" y="495"/>
                  <a:pt x="401" y="118"/>
                  <a:pt x="480" y="59"/>
                </a:cubicBezTo>
                <a:cubicBezTo>
                  <a:pt x="559" y="0"/>
                  <a:pt x="675" y="208"/>
                  <a:pt x="726" y="247"/>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0149" name="Freeform 5"/>
          <p:cNvSpPr>
            <a:spLocks/>
          </p:cNvSpPr>
          <p:nvPr/>
        </p:nvSpPr>
        <p:spPr bwMode="auto">
          <a:xfrm>
            <a:off x="4103688" y="2636838"/>
            <a:ext cx="381000" cy="381000"/>
          </a:xfrm>
          <a:custGeom>
            <a:avLst/>
            <a:gdLst>
              <a:gd name="T0" fmla="*/ 0 w 240"/>
              <a:gd name="T1" fmla="*/ 604837500 h 240"/>
              <a:gd name="T2" fmla="*/ 362902500 w 240"/>
              <a:gd name="T3" fmla="*/ 0 h 240"/>
              <a:gd name="T4" fmla="*/ 604837500 w 240"/>
              <a:gd name="T5" fmla="*/ 604837500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0" y="240"/>
                </a:moveTo>
                <a:cubicBezTo>
                  <a:pt x="52" y="120"/>
                  <a:pt x="104" y="0"/>
                  <a:pt x="144" y="0"/>
                </a:cubicBezTo>
                <a:cubicBezTo>
                  <a:pt x="184" y="0"/>
                  <a:pt x="212" y="120"/>
                  <a:pt x="240" y="240"/>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0150" name="Freeform 6"/>
          <p:cNvSpPr>
            <a:spLocks/>
          </p:cNvSpPr>
          <p:nvPr/>
        </p:nvSpPr>
        <p:spPr bwMode="auto">
          <a:xfrm>
            <a:off x="7235825" y="2443163"/>
            <a:ext cx="450850" cy="385762"/>
          </a:xfrm>
          <a:custGeom>
            <a:avLst/>
            <a:gdLst>
              <a:gd name="T0" fmla="*/ 410784675 w 284"/>
              <a:gd name="T1" fmla="*/ 0 h 243"/>
              <a:gd name="T2" fmla="*/ 647680950 w 284"/>
              <a:gd name="T3" fmla="*/ 519151515 h 243"/>
              <a:gd name="T4" fmla="*/ 0 w 284"/>
              <a:gd name="T5" fmla="*/ 561993322 h 243"/>
              <a:gd name="T6" fmla="*/ 0 60000 65536"/>
              <a:gd name="T7" fmla="*/ 0 60000 65536"/>
              <a:gd name="T8" fmla="*/ 0 60000 65536"/>
              <a:gd name="T9" fmla="*/ 0 w 284"/>
              <a:gd name="T10" fmla="*/ 0 h 243"/>
              <a:gd name="T11" fmla="*/ 284 w 284"/>
              <a:gd name="T12" fmla="*/ 243 h 243"/>
            </a:gdLst>
            <a:ahLst/>
            <a:cxnLst>
              <a:cxn ang="T6">
                <a:pos x="T0" y="T1"/>
              </a:cxn>
              <a:cxn ang="T7">
                <a:pos x="T2" y="T3"/>
              </a:cxn>
              <a:cxn ang="T8">
                <a:pos x="T4" y="T5"/>
              </a:cxn>
            </a:cxnLst>
            <a:rect l="T9" t="T10" r="T11" b="T12"/>
            <a:pathLst>
              <a:path w="284" h="243">
                <a:moveTo>
                  <a:pt x="163" y="0"/>
                </a:moveTo>
                <a:cubicBezTo>
                  <a:pt x="179" y="34"/>
                  <a:pt x="284" y="169"/>
                  <a:pt x="257" y="206"/>
                </a:cubicBezTo>
                <a:cubicBezTo>
                  <a:pt x="230" y="243"/>
                  <a:pt x="54" y="220"/>
                  <a:pt x="0" y="223"/>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670151" name="Object 7"/>
          <p:cNvGraphicFramePr>
            <a:graphicFrameLocks noChangeAspect="1"/>
          </p:cNvGraphicFramePr>
          <p:nvPr/>
        </p:nvGraphicFramePr>
        <p:xfrm>
          <a:off x="1835150" y="1916113"/>
          <a:ext cx="3600450" cy="1727200"/>
        </p:xfrm>
        <a:graphic>
          <a:graphicData uri="http://schemas.openxmlformats.org/presentationml/2006/ole">
            <mc:AlternateContent xmlns:mc="http://schemas.openxmlformats.org/markup-compatibility/2006">
              <mc:Choice xmlns:v="urn:schemas-microsoft-com:vml" Requires="v">
                <p:oleObj spid="_x0000_s8204" name="CS ChemDraw Drawing" r:id="rId6" imgW="2402840" imgH="1153160" progId="ChemDraw.Document.4.5">
                  <p:embed/>
                </p:oleObj>
              </mc:Choice>
              <mc:Fallback>
                <p:oleObj name="CS ChemDraw Drawing" r:id="rId6" imgW="2402840" imgH="1153160" progId="ChemDraw.Document.4.5">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1916113"/>
                        <a:ext cx="360045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0152" name="Object 8"/>
          <p:cNvGraphicFramePr>
            <a:graphicFrameLocks noChangeAspect="1"/>
          </p:cNvGraphicFramePr>
          <p:nvPr/>
        </p:nvGraphicFramePr>
        <p:xfrm>
          <a:off x="5478463" y="1943100"/>
          <a:ext cx="3414712" cy="1485900"/>
        </p:xfrm>
        <a:graphic>
          <a:graphicData uri="http://schemas.openxmlformats.org/presentationml/2006/ole">
            <mc:AlternateContent xmlns:mc="http://schemas.openxmlformats.org/markup-compatibility/2006">
              <mc:Choice xmlns:v="urn:schemas-microsoft-com:vml" Requires="v">
                <p:oleObj spid="_x0000_s8205" name="CS ChemDraw Drawing" r:id="rId8" imgW="2278380" imgH="993140" progId="ChemDraw.Document.4.5">
                  <p:embed/>
                </p:oleObj>
              </mc:Choice>
              <mc:Fallback>
                <p:oleObj name="CS ChemDraw Drawing" r:id="rId8" imgW="2278380" imgH="993140" progId="ChemDraw.Document.4.5">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8463" y="1943100"/>
                        <a:ext cx="3414712"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0153" name="Object 9"/>
          <p:cNvGraphicFramePr>
            <a:graphicFrameLocks noChangeAspect="1"/>
          </p:cNvGraphicFramePr>
          <p:nvPr/>
        </p:nvGraphicFramePr>
        <p:xfrm>
          <a:off x="7073900" y="3429000"/>
          <a:ext cx="1819275" cy="3013075"/>
        </p:xfrm>
        <a:graphic>
          <a:graphicData uri="http://schemas.openxmlformats.org/presentationml/2006/ole">
            <mc:AlternateContent xmlns:mc="http://schemas.openxmlformats.org/markup-compatibility/2006">
              <mc:Choice xmlns:v="urn:schemas-microsoft-com:vml" Requires="v">
                <p:oleObj spid="_x0000_s8206" name="CS ChemDraw Drawing" r:id="rId10" imgW="1214120" imgH="2009140" progId="ChemDraw.Document.4.5">
                  <p:embed/>
                </p:oleObj>
              </mc:Choice>
              <mc:Fallback>
                <p:oleObj name="CS ChemDraw Drawing" r:id="rId10" imgW="1214120" imgH="2009140" progId="ChemDraw.Document.4.5">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73900" y="3429000"/>
                        <a:ext cx="181927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014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701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70148"/>
                                        </p:tgtEl>
                                        <p:attrNameLst>
                                          <p:attrName>style.visibility</p:attrName>
                                        </p:attrNameLst>
                                      </p:cBhvr>
                                      <p:to>
                                        <p:strVal val="visible"/>
                                      </p:to>
                                    </p:set>
                                    <p:animEffect transition="in" filter="wipe(left)">
                                      <p:cBhvr>
                                        <p:cTn id="15" dur="500"/>
                                        <p:tgtEl>
                                          <p:spTgt spid="16701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67015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70149"/>
                                        </p:tgtEl>
                                        <p:attrNameLst>
                                          <p:attrName>style.visibility</p:attrName>
                                        </p:attrNameLst>
                                      </p:cBhvr>
                                      <p:to>
                                        <p:strVal val="visible"/>
                                      </p:to>
                                    </p:set>
                                    <p:animEffect transition="in" filter="wipe(left)">
                                      <p:cBhvr>
                                        <p:cTn id="24" dur="500"/>
                                        <p:tgtEl>
                                          <p:spTgt spid="16701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67015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670150"/>
                                        </p:tgtEl>
                                        <p:attrNameLst>
                                          <p:attrName>style.visibility</p:attrName>
                                        </p:attrNameLst>
                                      </p:cBhvr>
                                      <p:to>
                                        <p:strVal val="visible"/>
                                      </p:to>
                                    </p:set>
                                    <p:animEffect transition="in" filter="wipe(up)">
                                      <p:cBhvr>
                                        <p:cTn id="33" dur="500"/>
                                        <p:tgtEl>
                                          <p:spTgt spid="167015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670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0146" grpId="0" build="p" bldLvl="2"/>
      <p:bldP spid="1670148" grpId="0" animBg="1"/>
      <p:bldP spid="1670149" grpId="0" animBg="1"/>
      <p:bldP spid="167015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314F9479-AEBB-490A-8322-2FB04824AFF4}" type="slidenum">
              <a:rPr lang="en-US" sz="2000" smtClean="0"/>
              <a:pPr eaLnBrk="1" hangingPunct="1"/>
              <a:t>60</a:t>
            </a:fld>
            <a:endParaRPr lang="en-US" sz="2000" smtClean="0"/>
          </a:p>
        </p:txBody>
      </p:sp>
      <p:graphicFrame>
        <p:nvGraphicFramePr>
          <p:cNvPr id="1782786" name="Object 2"/>
          <p:cNvGraphicFramePr>
            <a:graphicFrameLocks noChangeAspect="1"/>
          </p:cNvGraphicFramePr>
          <p:nvPr/>
        </p:nvGraphicFramePr>
        <p:xfrm>
          <a:off x="496888" y="2263775"/>
          <a:ext cx="8150225" cy="4297363"/>
        </p:xfrm>
        <a:graphic>
          <a:graphicData uri="http://schemas.openxmlformats.org/presentationml/2006/ole">
            <mc:AlternateContent xmlns:mc="http://schemas.openxmlformats.org/markup-compatibility/2006">
              <mc:Choice xmlns:v="urn:schemas-microsoft-com:vml" Requires="v">
                <p:oleObj spid="_x0000_s63496" name="CS ChemDraw Drawing" r:id="rId4" imgW="5440680" imgH="2867660" progId="ChemDraw.Document.4.5">
                  <p:embed/>
                </p:oleObj>
              </mc:Choice>
              <mc:Fallback>
                <p:oleObj name="CS ChemDraw Drawing" r:id="rId4" imgW="5440680" imgH="286766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88" y="2263775"/>
                        <a:ext cx="8150225"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2" name="Object 3"/>
          <p:cNvGraphicFramePr>
            <a:graphicFrameLocks noChangeAspect="1"/>
          </p:cNvGraphicFramePr>
          <p:nvPr/>
        </p:nvGraphicFramePr>
        <p:xfrm>
          <a:off x="3940175" y="188913"/>
          <a:ext cx="3044825" cy="2106612"/>
        </p:xfrm>
        <a:graphic>
          <a:graphicData uri="http://schemas.openxmlformats.org/presentationml/2006/ole">
            <mc:AlternateContent xmlns:mc="http://schemas.openxmlformats.org/markup-compatibility/2006">
              <mc:Choice xmlns:v="urn:schemas-microsoft-com:vml" Requires="v">
                <p:oleObj spid="_x0000_s63497" name="CS ChemDraw Drawing" r:id="rId6" imgW="2032000" imgH="1404620" progId="ChemDraw.Document.4.5">
                  <p:embed/>
                </p:oleObj>
              </mc:Choice>
              <mc:Fallback>
                <p:oleObj name="CS ChemDraw Drawing" r:id="rId6" imgW="2032000" imgH="1404620" progId="ChemDraw.Document.4.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0175" y="188913"/>
                        <a:ext cx="3044825" cy="210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reeform 4"/>
          <p:cNvSpPr>
            <a:spLocks/>
          </p:cNvSpPr>
          <p:nvPr/>
        </p:nvSpPr>
        <p:spPr bwMode="auto">
          <a:xfrm>
            <a:off x="4941888" y="222250"/>
            <a:ext cx="1633537" cy="2328863"/>
          </a:xfrm>
          <a:custGeom>
            <a:avLst/>
            <a:gdLst>
              <a:gd name="T0" fmla="*/ 0 w 1029"/>
              <a:gd name="T1" fmla="*/ 2147483647 h 1467"/>
              <a:gd name="T2" fmla="*/ 1189513386 w 1029"/>
              <a:gd name="T3" fmla="*/ 2147483647 h 1467"/>
              <a:gd name="T4" fmla="*/ 1794350701 w 1029"/>
              <a:gd name="T5" fmla="*/ 398184773 h 1467"/>
              <a:gd name="T6" fmla="*/ 2147483647 w 1029"/>
              <a:gd name="T7" fmla="*/ 887095190 h 1467"/>
              <a:gd name="T8" fmla="*/ 0 60000 65536"/>
              <a:gd name="T9" fmla="*/ 0 60000 65536"/>
              <a:gd name="T10" fmla="*/ 0 60000 65536"/>
              <a:gd name="T11" fmla="*/ 0 60000 65536"/>
              <a:gd name="T12" fmla="*/ 0 w 1029"/>
              <a:gd name="T13" fmla="*/ 0 h 1467"/>
              <a:gd name="T14" fmla="*/ 1029 w 1029"/>
              <a:gd name="T15" fmla="*/ 1467 h 1467"/>
            </a:gdLst>
            <a:ahLst/>
            <a:cxnLst>
              <a:cxn ang="T8">
                <a:pos x="T0" y="T1"/>
              </a:cxn>
              <a:cxn ang="T9">
                <a:pos x="T2" y="T3"/>
              </a:cxn>
              <a:cxn ang="T10">
                <a:pos x="T4" y="T5"/>
              </a:cxn>
              <a:cxn ang="T11">
                <a:pos x="T6" y="T7"/>
              </a:cxn>
            </a:cxnLst>
            <a:rect l="T12" t="T13" r="T14" b="T15"/>
            <a:pathLst>
              <a:path w="1029" h="1467">
                <a:moveTo>
                  <a:pt x="0" y="1180"/>
                </a:moveTo>
                <a:cubicBezTo>
                  <a:pt x="79" y="1200"/>
                  <a:pt x="353" y="1467"/>
                  <a:pt x="472" y="1297"/>
                </a:cubicBezTo>
                <a:cubicBezTo>
                  <a:pt x="591" y="1127"/>
                  <a:pt x="619" y="316"/>
                  <a:pt x="712" y="158"/>
                </a:cubicBezTo>
                <a:cubicBezTo>
                  <a:pt x="805" y="0"/>
                  <a:pt x="963" y="312"/>
                  <a:pt x="1029" y="352"/>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2789" name="Freeform 5"/>
          <p:cNvSpPr>
            <a:spLocks/>
          </p:cNvSpPr>
          <p:nvPr/>
        </p:nvSpPr>
        <p:spPr bwMode="auto">
          <a:xfrm>
            <a:off x="1403350" y="4740275"/>
            <a:ext cx="354013" cy="385763"/>
          </a:xfrm>
          <a:custGeom>
            <a:avLst/>
            <a:gdLst>
              <a:gd name="T0" fmla="*/ 229335336 w 223"/>
              <a:gd name="T1" fmla="*/ 0 h 243"/>
              <a:gd name="T2" fmla="*/ 55443516 w 223"/>
              <a:gd name="T3" fmla="*/ 466230304 h 243"/>
              <a:gd name="T4" fmla="*/ 561996431 w 223"/>
              <a:gd name="T5" fmla="*/ 612399556 h 243"/>
              <a:gd name="T6" fmla="*/ 0 60000 65536"/>
              <a:gd name="T7" fmla="*/ 0 60000 65536"/>
              <a:gd name="T8" fmla="*/ 0 60000 65536"/>
              <a:gd name="T9" fmla="*/ 0 w 223"/>
              <a:gd name="T10" fmla="*/ 0 h 243"/>
              <a:gd name="T11" fmla="*/ 223 w 223"/>
              <a:gd name="T12" fmla="*/ 243 h 243"/>
            </a:gdLst>
            <a:ahLst/>
            <a:cxnLst>
              <a:cxn ang="T6">
                <a:pos x="T0" y="T1"/>
              </a:cxn>
              <a:cxn ang="T7">
                <a:pos x="T2" y="T3"/>
              </a:cxn>
              <a:cxn ang="T8">
                <a:pos x="T4" y="T5"/>
              </a:cxn>
            </a:cxnLst>
            <a:rect l="T9" t="T10" r="T11" b="T12"/>
            <a:pathLst>
              <a:path w="223" h="243">
                <a:moveTo>
                  <a:pt x="91" y="0"/>
                </a:moveTo>
                <a:cubicBezTo>
                  <a:pt x="80" y="31"/>
                  <a:pt x="0" y="144"/>
                  <a:pt x="22" y="185"/>
                </a:cubicBezTo>
                <a:cubicBezTo>
                  <a:pt x="44" y="226"/>
                  <a:pt x="181" y="231"/>
                  <a:pt x="223" y="243"/>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2790" name="Freeform 6"/>
          <p:cNvSpPr>
            <a:spLocks/>
          </p:cNvSpPr>
          <p:nvPr/>
        </p:nvSpPr>
        <p:spPr bwMode="auto">
          <a:xfrm>
            <a:off x="4273550" y="4602163"/>
            <a:ext cx="338138" cy="442912"/>
          </a:xfrm>
          <a:custGeom>
            <a:avLst/>
            <a:gdLst>
              <a:gd name="T0" fmla="*/ 0 w 213"/>
              <a:gd name="T1" fmla="*/ 703122006 h 279"/>
              <a:gd name="T2" fmla="*/ 506552949 w 213"/>
              <a:gd name="T3" fmla="*/ 491429120 h 279"/>
              <a:gd name="T4" fmla="*/ 181451518 w 213"/>
              <a:gd name="T5" fmla="*/ 0 h 279"/>
              <a:gd name="T6" fmla="*/ 0 60000 65536"/>
              <a:gd name="T7" fmla="*/ 0 60000 65536"/>
              <a:gd name="T8" fmla="*/ 0 60000 65536"/>
              <a:gd name="T9" fmla="*/ 0 w 213"/>
              <a:gd name="T10" fmla="*/ 0 h 279"/>
              <a:gd name="T11" fmla="*/ 213 w 213"/>
              <a:gd name="T12" fmla="*/ 279 h 279"/>
            </a:gdLst>
            <a:ahLst/>
            <a:cxnLst>
              <a:cxn ang="T6">
                <a:pos x="T0" y="T1"/>
              </a:cxn>
              <a:cxn ang="T7">
                <a:pos x="T2" y="T3"/>
              </a:cxn>
              <a:cxn ang="T8">
                <a:pos x="T4" y="T5"/>
              </a:cxn>
            </a:cxnLst>
            <a:rect l="T9" t="T10" r="T11" b="T12"/>
            <a:pathLst>
              <a:path w="213" h="279">
                <a:moveTo>
                  <a:pt x="0" y="279"/>
                </a:moveTo>
                <a:cubicBezTo>
                  <a:pt x="33" y="265"/>
                  <a:pt x="189" y="241"/>
                  <a:pt x="201" y="195"/>
                </a:cubicBezTo>
                <a:cubicBezTo>
                  <a:pt x="213" y="149"/>
                  <a:pt x="99" y="41"/>
                  <a:pt x="72" y="0"/>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78278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782789"/>
                                        </p:tgtEl>
                                        <p:attrNameLst>
                                          <p:attrName>style.visibility</p:attrName>
                                        </p:attrNameLst>
                                      </p:cBhvr>
                                      <p:to>
                                        <p:strVal val="visible"/>
                                      </p:to>
                                    </p:set>
                                    <p:animEffect transition="in" filter="wipe(up)">
                                      <p:cBhvr>
                                        <p:cTn id="16" dur="500"/>
                                        <p:tgtEl>
                                          <p:spTgt spid="1782789"/>
                                        </p:tgtEl>
                                      </p:cBhvr>
                                    </p:animEffect>
                                  </p:childTnLst>
                                </p:cTn>
                              </p:par>
                            </p:childTnLst>
                          </p:cTn>
                        </p:par>
                        <p:par>
                          <p:cTn id="17" fill="hold" nodeType="afterGroup">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782790"/>
                                        </p:tgtEl>
                                        <p:attrNameLst>
                                          <p:attrName>style.visibility</p:attrName>
                                        </p:attrNameLst>
                                      </p:cBhvr>
                                      <p:to>
                                        <p:strVal val="visible"/>
                                      </p:to>
                                    </p:set>
                                    <p:animEffect transition="in" filter="wipe(down)">
                                      <p:cBhvr>
                                        <p:cTn id="20" dur="500"/>
                                        <p:tgtEl>
                                          <p:spTgt spid="1782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82789" grpId="0" animBg="1"/>
      <p:bldP spid="178279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8A1D8A7-114D-40E8-BF1C-C423E0D0291A}" type="slidenum">
              <a:rPr lang="en-US" sz="2000" smtClean="0"/>
              <a:pPr eaLnBrk="1" hangingPunct="1"/>
              <a:t>61</a:t>
            </a:fld>
            <a:endParaRPr lang="en-US" sz="2000" smtClean="0"/>
          </a:p>
        </p:txBody>
      </p:sp>
      <p:sp>
        <p:nvSpPr>
          <p:cNvPr id="64515" name="Rectangle 19"/>
          <p:cNvSpPr>
            <a:spLocks noChangeArrowheads="1"/>
          </p:cNvSpPr>
          <p:nvPr/>
        </p:nvSpPr>
        <p:spPr bwMode="auto">
          <a:xfrm>
            <a:off x="250825" y="188913"/>
            <a:ext cx="558165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If you look at these resonance structures closely, you will notice that for </a:t>
            </a:r>
            <a:r>
              <a:rPr lang="en-US" altLang="zh-TW" i="1">
                <a:solidFill>
                  <a:srgbClr val="FF00FF"/>
                </a:solidFill>
                <a:ea typeface="PMingLiU" pitchFamily="18" charset="-120"/>
              </a:rPr>
              <a:t>ortho-</a:t>
            </a:r>
            <a:r>
              <a:rPr lang="en-US" altLang="zh-TW">
                <a:ea typeface="PMingLiU" pitchFamily="18" charset="-120"/>
              </a:rPr>
              <a:t> or </a:t>
            </a:r>
            <a:r>
              <a:rPr lang="en-US" altLang="zh-TW" i="1">
                <a:solidFill>
                  <a:srgbClr val="FF6600"/>
                </a:solidFill>
                <a:ea typeface="PMingLiU" pitchFamily="18" charset="-120"/>
              </a:rPr>
              <a:t>para-</a:t>
            </a:r>
            <a:r>
              <a:rPr lang="en-US" altLang="zh-TW">
                <a:ea typeface="PMingLiU" pitchFamily="18" charset="-120"/>
              </a:rPr>
              <a:t>substitution, each has one resonance form with the positive charge attached to the carbon that directly attached to the substituent Y (</a:t>
            </a:r>
            <a:r>
              <a:rPr lang="en-US" altLang="zh-TW" i="1">
                <a:solidFill>
                  <a:srgbClr val="FF00FF"/>
                </a:solidFill>
                <a:ea typeface="PMingLiU" pitchFamily="18" charset="-120"/>
              </a:rPr>
              <a:t>o-</a:t>
            </a:r>
            <a:r>
              <a:rPr lang="en-US" altLang="zh-TW">
                <a:solidFill>
                  <a:srgbClr val="FF00FF"/>
                </a:solidFill>
                <a:ea typeface="PMingLiU" pitchFamily="18" charset="-120"/>
              </a:rPr>
              <a:t>I</a:t>
            </a:r>
            <a:r>
              <a:rPr lang="en-US" altLang="zh-TW">
                <a:ea typeface="PMingLiU" pitchFamily="18" charset="-120"/>
              </a:rPr>
              <a:t> and </a:t>
            </a:r>
            <a:r>
              <a:rPr lang="en-US" altLang="zh-TW" i="1">
                <a:solidFill>
                  <a:srgbClr val="FF6600"/>
                </a:solidFill>
                <a:ea typeface="PMingLiU" pitchFamily="18" charset="-120"/>
              </a:rPr>
              <a:t>p-</a:t>
            </a:r>
            <a:r>
              <a:rPr lang="en-US" altLang="zh-TW">
                <a:solidFill>
                  <a:srgbClr val="FF6600"/>
                </a:solidFill>
                <a:ea typeface="PMingLiU" pitchFamily="18" charset="-120"/>
              </a:rPr>
              <a:t>II</a:t>
            </a:r>
            <a:r>
              <a:rPr lang="en-US" altLang="zh-TW">
                <a:ea typeface="PMingLiU" pitchFamily="18" charset="-120"/>
              </a:rPr>
              <a:t>).</a:t>
            </a:r>
            <a:endParaRPr lang="en-CA"/>
          </a:p>
        </p:txBody>
      </p:sp>
      <p:graphicFrame>
        <p:nvGraphicFramePr>
          <p:cNvPr id="1786900" name="Object 20"/>
          <p:cNvGraphicFramePr>
            <a:graphicFrameLocks noChangeAspect="1"/>
          </p:cNvGraphicFramePr>
          <p:nvPr/>
        </p:nvGraphicFramePr>
        <p:xfrm>
          <a:off x="6213475" y="646113"/>
          <a:ext cx="2679700" cy="5565775"/>
        </p:xfrm>
        <a:graphic>
          <a:graphicData uri="http://schemas.openxmlformats.org/presentationml/2006/ole">
            <mc:AlternateContent xmlns:mc="http://schemas.openxmlformats.org/markup-compatibility/2006">
              <mc:Choice xmlns:v="urn:schemas-microsoft-com:vml" Requires="v">
                <p:oleObj spid="_x0000_s64517" name="CS ChemDraw Drawing" r:id="rId4" imgW="1788160" imgH="3710940" progId="ChemDraw.Document.4.5">
                  <p:embed/>
                </p:oleObj>
              </mc:Choice>
              <mc:Fallback>
                <p:oleObj name="CS ChemDraw Drawing" r:id="rId4" imgW="1788160" imgH="3710940" progId="ChemDraw.Document.4.5">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3475" y="646113"/>
                        <a:ext cx="2679700" cy="55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86900"/>
                                        </p:tgtEl>
                                        <p:attrNameLst>
                                          <p:attrName>style.visibility</p:attrName>
                                        </p:attrNameLst>
                                      </p:cBhvr>
                                      <p:to>
                                        <p:strVal val="visible"/>
                                      </p:to>
                                    </p:set>
                                    <p:animEffect transition="in" filter="fade">
                                      <p:cBhvr>
                                        <p:cTn id="7" dur="2000"/>
                                        <p:tgtEl>
                                          <p:spTgt spid="1786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70CEAD07-6705-4115-9898-AEBB070F9842}" type="slidenum">
              <a:rPr lang="en-US" sz="2000" smtClean="0"/>
              <a:pPr eaLnBrk="1" hangingPunct="1"/>
              <a:t>62</a:t>
            </a:fld>
            <a:endParaRPr lang="en-US" sz="2000" smtClean="0"/>
          </a:p>
        </p:txBody>
      </p:sp>
      <p:sp>
        <p:nvSpPr>
          <p:cNvPr id="65539" name="Rectangle 2"/>
          <p:cNvSpPr>
            <a:spLocks noChangeArrowheads="1"/>
          </p:cNvSpPr>
          <p:nvPr/>
        </p:nvSpPr>
        <p:spPr bwMode="auto">
          <a:xfrm>
            <a:off x="250825" y="1268413"/>
            <a:ext cx="864235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When </a:t>
            </a:r>
            <a:r>
              <a:rPr lang="en-US" altLang="zh-TW">
                <a:solidFill>
                  <a:srgbClr val="FF0000"/>
                </a:solidFill>
                <a:ea typeface="PMingLiU" pitchFamily="18" charset="-120"/>
              </a:rPr>
              <a:t>Y = EWG</a:t>
            </a:r>
            <a:r>
              <a:rPr lang="en-US" altLang="zh-TW">
                <a:ea typeface="PMingLiU" pitchFamily="18" charset="-120"/>
              </a:rPr>
              <a:t>, these resonance forms (</a:t>
            </a:r>
            <a:r>
              <a:rPr lang="en-US" altLang="zh-TW" i="1">
                <a:solidFill>
                  <a:srgbClr val="FF00FF"/>
                </a:solidFill>
                <a:ea typeface="PMingLiU" pitchFamily="18" charset="-120"/>
              </a:rPr>
              <a:t>o-</a:t>
            </a:r>
            <a:r>
              <a:rPr lang="en-US" altLang="zh-TW">
                <a:solidFill>
                  <a:srgbClr val="FF00FF"/>
                </a:solidFill>
                <a:ea typeface="PMingLiU" pitchFamily="18" charset="-120"/>
              </a:rPr>
              <a:t>I</a:t>
            </a:r>
            <a:r>
              <a:rPr lang="en-US" altLang="zh-TW">
                <a:ea typeface="PMingLiU" pitchFamily="18" charset="-120"/>
              </a:rPr>
              <a:t> and </a:t>
            </a:r>
            <a:r>
              <a:rPr lang="en-US" altLang="zh-TW" i="1">
                <a:solidFill>
                  <a:srgbClr val="FF6600"/>
                </a:solidFill>
                <a:ea typeface="PMingLiU" pitchFamily="18" charset="-120"/>
              </a:rPr>
              <a:t>p-</a:t>
            </a:r>
            <a:r>
              <a:rPr lang="en-US" altLang="zh-TW">
                <a:solidFill>
                  <a:srgbClr val="FF6600"/>
                </a:solidFill>
                <a:ea typeface="PMingLiU" pitchFamily="18" charset="-120"/>
              </a:rPr>
              <a:t>II</a:t>
            </a:r>
            <a:r>
              <a:rPr lang="en-US" altLang="zh-TW">
                <a:ea typeface="PMingLiU" pitchFamily="18" charset="-120"/>
              </a:rPr>
              <a:t>) are highly unstable and unfavorable to form, thus not favoring the formation of </a:t>
            </a:r>
            <a:r>
              <a:rPr lang="en-US" altLang="zh-TW" i="1">
                <a:solidFill>
                  <a:srgbClr val="FF00FF"/>
                </a:solidFill>
                <a:ea typeface="PMingLiU" pitchFamily="18" charset="-120"/>
              </a:rPr>
              <a:t>o-</a:t>
            </a:r>
            <a:r>
              <a:rPr lang="en-US" altLang="zh-TW">
                <a:ea typeface="PMingLiU" pitchFamily="18" charset="-120"/>
              </a:rPr>
              <a:t> and </a:t>
            </a:r>
            <a:r>
              <a:rPr lang="en-US" altLang="zh-TW" i="1">
                <a:solidFill>
                  <a:srgbClr val="FF6600"/>
                </a:solidFill>
                <a:ea typeface="PMingLiU" pitchFamily="18" charset="-120"/>
              </a:rPr>
              <a:t>p-</a:t>
            </a:r>
            <a:r>
              <a:rPr lang="en-US" altLang="zh-TW">
                <a:ea typeface="PMingLiU" pitchFamily="18" charset="-120"/>
              </a:rPr>
              <a:t> regioisomers, and </a:t>
            </a:r>
            <a:r>
              <a:rPr lang="en-US" altLang="zh-TW" i="1">
                <a:solidFill>
                  <a:srgbClr val="0000FF"/>
                </a:solidFill>
                <a:ea typeface="PMingLiU" pitchFamily="18" charset="-120"/>
              </a:rPr>
              <a:t>m- </a:t>
            </a:r>
            <a:r>
              <a:rPr lang="en-US" altLang="zh-TW">
                <a:ea typeface="PMingLiU" pitchFamily="18" charset="-120"/>
              </a:rPr>
              <a:t>product will form preferentially.</a:t>
            </a:r>
            <a:endParaRPr lang="en-CA"/>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21530205-0EAF-4EDA-82F9-6F1E086FE17C}" type="slidenum">
              <a:rPr lang="en-US" sz="2000" smtClean="0"/>
              <a:pPr eaLnBrk="1" hangingPunct="1"/>
              <a:t>63</a:t>
            </a:fld>
            <a:endParaRPr lang="en-US" sz="2000" smtClean="0"/>
          </a:p>
        </p:txBody>
      </p:sp>
      <p:sp>
        <p:nvSpPr>
          <p:cNvPr id="66563" name="Rectangle 2"/>
          <p:cNvSpPr>
            <a:spLocks noChangeArrowheads="1"/>
          </p:cNvSpPr>
          <p:nvPr/>
        </p:nvSpPr>
        <p:spPr bwMode="auto">
          <a:xfrm>
            <a:off x="250825" y="1268413"/>
            <a:ext cx="864235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On the other hand, if </a:t>
            </a:r>
            <a:r>
              <a:rPr lang="en-US" altLang="zh-TW">
                <a:solidFill>
                  <a:srgbClr val="FF0000"/>
                </a:solidFill>
                <a:ea typeface="PMingLiU" pitchFamily="18" charset="-120"/>
              </a:rPr>
              <a:t>Y = EDG</a:t>
            </a:r>
            <a:r>
              <a:rPr lang="en-US" altLang="zh-TW">
                <a:ea typeface="PMingLiU" pitchFamily="18" charset="-120"/>
              </a:rPr>
              <a:t>, these resonance forms (</a:t>
            </a:r>
            <a:r>
              <a:rPr lang="en-US" altLang="zh-TW" i="1">
                <a:solidFill>
                  <a:srgbClr val="FF00FF"/>
                </a:solidFill>
                <a:ea typeface="PMingLiU" pitchFamily="18" charset="-120"/>
              </a:rPr>
              <a:t>o-</a:t>
            </a:r>
            <a:r>
              <a:rPr lang="en-US" altLang="zh-TW">
                <a:solidFill>
                  <a:srgbClr val="FF00FF"/>
                </a:solidFill>
                <a:ea typeface="PMingLiU" pitchFamily="18" charset="-120"/>
              </a:rPr>
              <a:t>I</a:t>
            </a:r>
            <a:r>
              <a:rPr lang="en-US" altLang="zh-TW">
                <a:ea typeface="PMingLiU" pitchFamily="18" charset="-120"/>
              </a:rPr>
              <a:t> and </a:t>
            </a:r>
            <a:r>
              <a:rPr lang="en-US" altLang="zh-TW" i="1">
                <a:solidFill>
                  <a:srgbClr val="FF6600"/>
                </a:solidFill>
                <a:ea typeface="PMingLiU" pitchFamily="18" charset="-120"/>
              </a:rPr>
              <a:t>p-</a:t>
            </a:r>
            <a:r>
              <a:rPr lang="en-US" altLang="zh-TW">
                <a:solidFill>
                  <a:srgbClr val="FF6600"/>
                </a:solidFill>
                <a:ea typeface="PMingLiU" pitchFamily="18" charset="-120"/>
              </a:rPr>
              <a:t>II</a:t>
            </a:r>
            <a:r>
              <a:rPr lang="en-US" altLang="zh-TW">
                <a:ea typeface="PMingLiU" pitchFamily="18" charset="-120"/>
              </a:rPr>
              <a:t>) are extra-stable (due to positive mesomeric effect or positive inductive effect of </a:t>
            </a:r>
            <a:r>
              <a:rPr lang="en-US" altLang="zh-TW">
                <a:solidFill>
                  <a:srgbClr val="FF0000"/>
                </a:solidFill>
                <a:ea typeface="PMingLiU" pitchFamily="18" charset="-120"/>
              </a:rPr>
              <a:t>Y</a:t>
            </a:r>
            <a:r>
              <a:rPr lang="en-US" altLang="zh-TW">
                <a:ea typeface="PMingLiU" pitchFamily="18" charset="-120"/>
              </a:rPr>
              <a:t>) and favorable to form, thus favoring the formation of </a:t>
            </a:r>
            <a:r>
              <a:rPr lang="en-US" altLang="zh-TW" i="1">
                <a:solidFill>
                  <a:srgbClr val="FF00FF"/>
                </a:solidFill>
                <a:ea typeface="PMingLiU" pitchFamily="18" charset="-120"/>
              </a:rPr>
              <a:t>o-</a:t>
            </a:r>
            <a:r>
              <a:rPr lang="en-US" altLang="zh-TW">
                <a:ea typeface="PMingLiU" pitchFamily="18" charset="-120"/>
              </a:rPr>
              <a:t> and </a:t>
            </a:r>
            <a:r>
              <a:rPr lang="en-US" altLang="zh-TW" i="1">
                <a:solidFill>
                  <a:srgbClr val="FF6600"/>
                </a:solidFill>
                <a:ea typeface="PMingLiU" pitchFamily="18" charset="-120"/>
              </a:rPr>
              <a:t>p-</a:t>
            </a:r>
            <a:r>
              <a:rPr lang="en-US" altLang="zh-TW">
                <a:ea typeface="PMingLiU" pitchFamily="18" charset="-120"/>
              </a:rPr>
              <a:t> regioisomers.</a:t>
            </a:r>
            <a:endParaRPr lang="en-CA"/>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01811AEB-2F83-4B99-BF78-5ECA2E4056C2}" type="slidenum">
              <a:rPr lang="en-US" sz="2000" smtClean="0"/>
              <a:pPr eaLnBrk="1" hangingPunct="1"/>
              <a:t>64</a:t>
            </a:fld>
            <a:endParaRPr lang="en-US" sz="2000" smtClean="0"/>
          </a:p>
        </p:txBody>
      </p:sp>
      <p:sp>
        <p:nvSpPr>
          <p:cNvPr id="67587" name="Rectangle 2"/>
          <p:cNvSpPr>
            <a:spLocks noChangeArrowheads="1"/>
          </p:cNvSpPr>
          <p:nvPr/>
        </p:nvSpPr>
        <p:spPr bwMode="auto">
          <a:xfrm>
            <a:off x="250825" y="188913"/>
            <a:ext cx="86423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Classification of different substituents:</a:t>
            </a:r>
            <a:endParaRPr lang="en-CA"/>
          </a:p>
        </p:txBody>
      </p:sp>
      <p:graphicFrame>
        <p:nvGraphicFramePr>
          <p:cNvPr id="67588" name="Object 3"/>
          <p:cNvGraphicFramePr>
            <a:graphicFrameLocks noChangeAspect="1"/>
          </p:cNvGraphicFramePr>
          <p:nvPr/>
        </p:nvGraphicFramePr>
        <p:xfrm>
          <a:off x="250825" y="908050"/>
          <a:ext cx="1262063" cy="2106613"/>
        </p:xfrm>
        <a:graphic>
          <a:graphicData uri="http://schemas.openxmlformats.org/presentationml/2006/ole">
            <mc:AlternateContent xmlns:mc="http://schemas.openxmlformats.org/markup-compatibility/2006">
              <mc:Choice xmlns:v="urn:schemas-microsoft-com:vml" Requires="v">
                <p:oleObj spid="_x0000_s67613" name="CS ChemDraw Drawing" r:id="rId4" imgW="843280" imgH="1404620" progId="ChemDraw.Document.4.5">
                  <p:embed/>
                </p:oleObj>
              </mc:Choice>
              <mc:Fallback>
                <p:oleObj name="CS ChemDraw Drawing" r:id="rId4" imgW="843280" imgH="140462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908050"/>
                        <a:ext cx="1262063" cy="210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3110" name="Group 86"/>
          <p:cNvGraphicFramePr>
            <a:graphicFrameLocks noGrp="1"/>
          </p:cNvGraphicFramePr>
          <p:nvPr/>
        </p:nvGraphicFramePr>
        <p:xfrm>
          <a:off x="1655763" y="1066800"/>
          <a:ext cx="7237412" cy="5275263"/>
        </p:xfrm>
        <a:graphic>
          <a:graphicData uri="http://schemas.openxmlformats.org/drawingml/2006/table">
            <a:tbl>
              <a:tblPr/>
              <a:tblGrid>
                <a:gridCol w="2411412"/>
                <a:gridCol w="2341563"/>
                <a:gridCol w="2484437"/>
              </a:tblGrid>
              <a:tr h="671513">
                <a:tc>
                  <a:txBody>
                    <a:bodyPr/>
                    <a:lstStyle/>
                    <a:p>
                      <a:pPr marL="0" marR="0" lvl="0" indent="0" algn="ctr"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rPr>
                        <a:t>Y </a:t>
                      </a:r>
                      <a:r>
                        <a:rPr kumimoji="0" lang="en-US" sz="3200" b="0" i="0" u="none" strike="noStrike" cap="none" normalizeH="0" baseline="0" dirty="0" smtClean="0">
                          <a:ln>
                            <a:noFill/>
                          </a:ln>
                          <a:solidFill>
                            <a:srgbClr val="FF0000"/>
                          </a:solidFill>
                          <a:effectLst/>
                          <a:latin typeface="Tahoma" pitchFamily="34" charset="0"/>
                        </a:rPr>
                        <a:t>(EDG)</a:t>
                      </a:r>
                    </a:p>
                  </a:txBody>
                  <a:tcPr anchor="ctr" horzOverflow="overflow">
                    <a:lnL cap="flat">
                      <a:noFill/>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endParaRPr kumimoji="0" lang="en-CA" sz="3200" b="0" i="0" u="none" strike="noStrike" cap="none" normalizeH="0" baseline="0" dirty="0" smtClean="0">
                        <a:ln>
                          <a:noFill/>
                        </a:ln>
                        <a:solidFill>
                          <a:schemeClr val="tx1"/>
                        </a:solidFill>
                        <a:effectLst/>
                        <a:latin typeface="Tahoma" pitchFamily="34" charset="0"/>
                      </a:endParaRPr>
                    </a:p>
                  </a:txBody>
                  <a:tcPr anchor="ctr" horzOverflow="overflow">
                    <a:lnL>
                      <a:noFill/>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endParaRPr kumimoji="0" lang="en-CA" sz="3200" b="0" i="0" u="none" strike="noStrike" cap="none" normalizeH="0" baseline="0" dirty="0" smtClean="0">
                        <a:ln>
                          <a:noFill/>
                        </a:ln>
                        <a:solidFill>
                          <a:schemeClr val="tx1"/>
                        </a:solidFill>
                        <a:effectLst/>
                        <a:latin typeface="Tahoma" pitchFamily="34" charset="0"/>
                      </a:endParaRPr>
                    </a:p>
                  </a:txBody>
                  <a:tcPr anchor="ctr" horzOverflow="overflow">
                    <a:lnL>
                      <a:noFill/>
                    </a:lnL>
                    <a:lnR cap="flat">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11275">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–NH</a:t>
                      </a:r>
                      <a:r>
                        <a:rPr kumimoji="0" lang="en-US" sz="3200" b="0" i="0" u="none" strike="noStrike" cap="none" normalizeH="0" baseline="-25000" dirty="0" smtClean="0">
                          <a:ln>
                            <a:noFill/>
                          </a:ln>
                          <a:solidFill>
                            <a:schemeClr val="tx1"/>
                          </a:solidFill>
                          <a:effectLst/>
                          <a:latin typeface="Tahoma" pitchFamily="34" charset="0"/>
                          <a:cs typeface="Times New Roman" pitchFamily="18" charset="0"/>
                        </a:rPr>
                        <a:t>2</a:t>
                      </a: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 –NR</a:t>
                      </a:r>
                      <a:r>
                        <a:rPr kumimoji="0" lang="en-US" sz="3200" b="0" i="0" u="none" strike="noStrike" cap="none" normalizeH="0" baseline="-25000" dirty="0" smtClean="0">
                          <a:ln>
                            <a:noFill/>
                          </a:ln>
                          <a:solidFill>
                            <a:schemeClr val="tx1"/>
                          </a:solidFill>
                          <a:effectLst/>
                          <a:latin typeface="Tahoma" pitchFamily="34" charset="0"/>
                          <a:cs typeface="Times New Roman" pitchFamily="18" charset="0"/>
                        </a:rPr>
                        <a:t>2</a:t>
                      </a:r>
                    </a:p>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–OH, –O</a:t>
                      </a:r>
                      <a:r>
                        <a:rPr kumimoji="0" lang="en-US" sz="3200" b="0" i="0" u="none" strike="noStrike" cap="none" normalizeH="0" baseline="50000" dirty="0" smtClean="0">
                          <a:ln>
                            <a:noFill/>
                          </a:ln>
                          <a:solidFill>
                            <a:schemeClr val="tx1"/>
                          </a:solidFill>
                          <a:effectLst/>
                          <a:latin typeface="Symbol" pitchFamily="18" charset="2"/>
                          <a:cs typeface="Times New Roman" pitchFamily="18" charset="0"/>
                        </a:rPr>
                        <a:t>-</a:t>
                      </a:r>
                    </a:p>
                  </a:txBody>
                  <a:tcPr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rPr>
                        <a:t>Strongly activating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1" u="none" strike="noStrike" cap="none" normalizeH="0" baseline="0" dirty="0" smtClean="0">
                          <a:ln>
                            <a:noFill/>
                          </a:ln>
                          <a:solidFill>
                            <a:srgbClr val="FF00FF"/>
                          </a:solidFill>
                          <a:effectLst/>
                          <a:latin typeface="Tahoma" pitchFamily="34" charset="0"/>
                        </a:rPr>
                        <a:t>o-</a:t>
                      </a:r>
                      <a:r>
                        <a:rPr kumimoji="0" lang="en-US" sz="3200" b="0" i="0" u="none" strike="noStrike" cap="none" normalizeH="0" baseline="0" dirty="0" smtClean="0">
                          <a:ln>
                            <a:noFill/>
                          </a:ln>
                          <a:solidFill>
                            <a:schemeClr val="tx1"/>
                          </a:solidFill>
                          <a:effectLst/>
                          <a:latin typeface="Tahoma" pitchFamily="34" charset="0"/>
                        </a:rPr>
                        <a:t>, </a:t>
                      </a:r>
                      <a:r>
                        <a:rPr kumimoji="0" lang="en-US" sz="3200" b="0" i="1" u="none" strike="noStrike" cap="none" normalizeH="0" baseline="0" dirty="0" smtClean="0">
                          <a:ln>
                            <a:noFill/>
                          </a:ln>
                          <a:solidFill>
                            <a:srgbClr val="FF6600"/>
                          </a:solidFill>
                          <a:effectLst/>
                          <a:latin typeface="Tahoma" pitchFamily="34" charset="0"/>
                        </a:rPr>
                        <a:t>p-</a:t>
                      </a:r>
                      <a:r>
                        <a:rPr kumimoji="0" lang="en-US" sz="3200" b="0" i="0" u="none" strike="noStrike" cap="none" normalizeH="0" baseline="0" dirty="0" smtClean="0">
                          <a:ln>
                            <a:noFill/>
                          </a:ln>
                          <a:solidFill>
                            <a:schemeClr val="tx1"/>
                          </a:solidFill>
                          <a:effectLst/>
                          <a:latin typeface="Tahoma" pitchFamily="34" charset="0"/>
                        </a:rPr>
                        <a:t>directing</a:t>
                      </a: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11275">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–NHCOR</a:t>
                      </a:r>
                    </a:p>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–OR</a:t>
                      </a:r>
                    </a:p>
                  </a:txBody>
                  <a:tcPr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rPr>
                        <a:t>Moderately activating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1" u="none" strike="noStrike" cap="none" normalizeH="0" baseline="0" dirty="0" smtClean="0">
                          <a:ln>
                            <a:noFill/>
                          </a:ln>
                          <a:solidFill>
                            <a:srgbClr val="FF00FF"/>
                          </a:solidFill>
                          <a:effectLst/>
                          <a:latin typeface="Tahoma" pitchFamily="34" charset="0"/>
                        </a:rPr>
                        <a:t>o-</a:t>
                      </a:r>
                      <a:r>
                        <a:rPr kumimoji="0" lang="en-US" sz="3200" b="0" i="0" u="none" strike="noStrike" cap="none" normalizeH="0" baseline="0" dirty="0" smtClean="0">
                          <a:ln>
                            <a:noFill/>
                          </a:ln>
                          <a:solidFill>
                            <a:schemeClr val="tx1"/>
                          </a:solidFill>
                          <a:effectLst/>
                          <a:latin typeface="Tahoma" pitchFamily="34" charset="0"/>
                        </a:rPr>
                        <a:t>, </a:t>
                      </a:r>
                      <a:r>
                        <a:rPr kumimoji="0" lang="en-US" sz="3200" b="0" i="1" u="none" strike="noStrike" cap="none" normalizeH="0" baseline="0" dirty="0" smtClean="0">
                          <a:ln>
                            <a:noFill/>
                          </a:ln>
                          <a:solidFill>
                            <a:srgbClr val="FF6600"/>
                          </a:solidFill>
                          <a:effectLst/>
                          <a:latin typeface="Tahoma" pitchFamily="34" charset="0"/>
                        </a:rPr>
                        <a:t>p-</a:t>
                      </a:r>
                      <a:r>
                        <a:rPr kumimoji="0" lang="en-US" sz="3200" b="0" i="0" u="none" strike="noStrike" cap="none" normalizeH="0" baseline="0" dirty="0" smtClean="0">
                          <a:ln>
                            <a:noFill/>
                          </a:ln>
                          <a:solidFill>
                            <a:schemeClr val="tx1"/>
                          </a:solidFill>
                          <a:effectLst/>
                          <a:latin typeface="Tahoma" pitchFamily="34" charset="0"/>
                        </a:rPr>
                        <a:t>directing</a:t>
                      </a: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11275">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a:t>
                      </a:r>
                      <a:r>
                        <a:rPr kumimoji="0" lang="en-US" sz="3200" b="0" i="0" u="none" strike="noStrike" cap="none" normalizeH="0" baseline="0" dirty="0" smtClean="0">
                          <a:ln>
                            <a:noFill/>
                          </a:ln>
                          <a:solidFill>
                            <a:schemeClr val="tx1"/>
                          </a:solidFill>
                          <a:effectLst/>
                          <a:latin typeface="Tahoma" pitchFamily="34" charset="0"/>
                        </a:rPr>
                        <a:t>R (alkyl)</a:t>
                      </a:r>
                    </a:p>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a:t>
                      </a:r>
                      <a:r>
                        <a:rPr kumimoji="0" lang="en-US" sz="3200" b="0" i="0" u="none" strike="noStrike" cap="none" normalizeH="0" baseline="0" dirty="0" smtClean="0">
                          <a:ln>
                            <a:noFill/>
                          </a:ln>
                          <a:solidFill>
                            <a:schemeClr val="tx1"/>
                          </a:solidFill>
                          <a:effectLst/>
                          <a:latin typeface="Tahoma" pitchFamily="34" charset="0"/>
                        </a:rPr>
                        <a:t>Ph</a:t>
                      </a:r>
                    </a:p>
                  </a:txBody>
                  <a:tcPr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rPr>
                        <a:t>Weakly activating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1" u="none" strike="noStrike" cap="none" normalizeH="0" baseline="0" dirty="0" smtClean="0">
                          <a:ln>
                            <a:noFill/>
                          </a:ln>
                          <a:solidFill>
                            <a:srgbClr val="FF00FF"/>
                          </a:solidFill>
                          <a:effectLst/>
                          <a:latin typeface="Tahoma" pitchFamily="34" charset="0"/>
                        </a:rPr>
                        <a:t>o-</a:t>
                      </a:r>
                      <a:r>
                        <a:rPr kumimoji="0" lang="en-US" sz="3200" b="0" i="0" u="none" strike="noStrike" cap="none" normalizeH="0" baseline="0" dirty="0" smtClean="0">
                          <a:ln>
                            <a:noFill/>
                          </a:ln>
                          <a:solidFill>
                            <a:schemeClr val="tx1"/>
                          </a:solidFill>
                          <a:effectLst/>
                          <a:latin typeface="Tahoma" pitchFamily="34" charset="0"/>
                        </a:rPr>
                        <a:t>, </a:t>
                      </a:r>
                      <a:r>
                        <a:rPr kumimoji="0" lang="en-US" sz="3200" b="0" i="1" u="none" strike="noStrike" cap="none" normalizeH="0" baseline="0" dirty="0" smtClean="0">
                          <a:ln>
                            <a:noFill/>
                          </a:ln>
                          <a:solidFill>
                            <a:srgbClr val="FF6600"/>
                          </a:solidFill>
                          <a:effectLst/>
                          <a:latin typeface="Tahoma" pitchFamily="34" charset="0"/>
                        </a:rPr>
                        <a:t>p-</a:t>
                      </a:r>
                      <a:r>
                        <a:rPr kumimoji="0" lang="en-US" sz="3200" b="0" i="0" u="none" strike="noStrike" cap="none" normalizeH="0" baseline="0" dirty="0" smtClean="0">
                          <a:ln>
                            <a:noFill/>
                          </a:ln>
                          <a:solidFill>
                            <a:schemeClr val="tx1"/>
                          </a:solidFill>
                          <a:effectLst/>
                          <a:latin typeface="Tahoma" pitchFamily="34" charset="0"/>
                        </a:rPr>
                        <a:t>directing</a:t>
                      </a: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69925">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a:t>
                      </a:r>
                      <a:r>
                        <a:rPr kumimoji="0" lang="en-US" sz="3200" b="0" i="0" u="none" strike="noStrike" cap="none" normalizeH="0" baseline="0" dirty="0" smtClean="0">
                          <a:ln>
                            <a:noFill/>
                          </a:ln>
                          <a:solidFill>
                            <a:schemeClr val="tx1"/>
                          </a:solidFill>
                          <a:effectLst/>
                          <a:latin typeface="Tahoma" pitchFamily="34" charset="0"/>
                        </a:rPr>
                        <a:t>H</a:t>
                      </a:r>
                    </a:p>
                  </a:txBody>
                  <a:tcPr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rPr>
                        <a:t>NA</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rPr>
                        <a:t>NA</a:t>
                      </a: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A72D8E7-F785-48FA-A7B7-2FCF00331AC0}" type="slidenum">
              <a:rPr lang="en-US" sz="2000" smtClean="0"/>
              <a:pPr eaLnBrk="1" hangingPunct="1"/>
              <a:t>65</a:t>
            </a:fld>
            <a:endParaRPr lang="en-US" sz="2000" smtClean="0"/>
          </a:p>
        </p:txBody>
      </p:sp>
      <p:sp>
        <p:nvSpPr>
          <p:cNvPr id="68611" name="Rectangle 2"/>
          <p:cNvSpPr>
            <a:spLocks noChangeArrowheads="1"/>
          </p:cNvSpPr>
          <p:nvPr/>
        </p:nvSpPr>
        <p:spPr bwMode="auto">
          <a:xfrm>
            <a:off x="250825" y="188913"/>
            <a:ext cx="86423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Classification of different substituents:</a:t>
            </a:r>
            <a:endParaRPr lang="en-CA"/>
          </a:p>
        </p:txBody>
      </p:sp>
      <p:graphicFrame>
        <p:nvGraphicFramePr>
          <p:cNvPr id="68612" name="Object 3"/>
          <p:cNvGraphicFramePr>
            <a:graphicFrameLocks noChangeAspect="1"/>
          </p:cNvGraphicFramePr>
          <p:nvPr/>
        </p:nvGraphicFramePr>
        <p:xfrm>
          <a:off x="250825" y="908050"/>
          <a:ext cx="1262063" cy="2106613"/>
        </p:xfrm>
        <a:graphic>
          <a:graphicData uri="http://schemas.openxmlformats.org/presentationml/2006/ole">
            <mc:AlternateContent xmlns:mc="http://schemas.openxmlformats.org/markup-compatibility/2006">
              <mc:Choice xmlns:v="urn:schemas-microsoft-com:vml" Requires="v">
                <p:oleObj spid="_x0000_s68633" name="CS ChemDraw Drawing" r:id="rId4" imgW="843280" imgH="1404620" progId="ChemDraw.Document.4.5">
                  <p:embed/>
                </p:oleObj>
              </mc:Choice>
              <mc:Fallback>
                <p:oleObj name="CS ChemDraw Drawing" r:id="rId4" imgW="843280" imgH="140462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908050"/>
                        <a:ext cx="1262063" cy="210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5125" name="Group 53"/>
          <p:cNvGraphicFramePr>
            <a:graphicFrameLocks noGrp="1"/>
          </p:cNvGraphicFramePr>
          <p:nvPr/>
        </p:nvGraphicFramePr>
        <p:xfrm>
          <a:off x="1655763" y="1066800"/>
          <a:ext cx="7237412" cy="5389563"/>
        </p:xfrm>
        <a:graphic>
          <a:graphicData uri="http://schemas.openxmlformats.org/drawingml/2006/table">
            <a:tbl>
              <a:tblPr/>
              <a:tblGrid>
                <a:gridCol w="3024187"/>
                <a:gridCol w="2376488"/>
                <a:gridCol w="1836737"/>
              </a:tblGrid>
              <a:tr h="728680">
                <a:tc>
                  <a:txBody>
                    <a:bodyPr/>
                    <a:lstStyle/>
                    <a:p>
                      <a:pPr marL="0" marR="0" lvl="0" indent="0" algn="ctr"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rPr>
                        <a:t>Y </a:t>
                      </a:r>
                      <a:r>
                        <a:rPr kumimoji="0" lang="en-US" sz="3200" b="0" i="0" u="none" strike="noStrike" cap="none" normalizeH="0" baseline="0" dirty="0" smtClean="0">
                          <a:ln>
                            <a:noFill/>
                          </a:ln>
                          <a:solidFill>
                            <a:srgbClr val="0000FF"/>
                          </a:solidFill>
                          <a:effectLst/>
                          <a:latin typeface="Tahoma" pitchFamily="34" charset="0"/>
                        </a:rPr>
                        <a:t>(EWG)</a:t>
                      </a:r>
                    </a:p>
                  </a:txBody>
                  <a:tcPr marT="45721" marB="45721" anchor="ctr" horzOverflow="overflow">
                    <a:lnL cap="flat">
                      <a:noFill/>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endParaRPr kumimoji="0" lang="en-CA" sz="3200" b="0" i="0" u="none" strike="noStrike" cap="none" normalizeH="0" baseline="0" dirty="0" smtClean="0">
                        <a:ln>
                          <a:noFill/>
                        </a:ln>
                        <a:solidFill>
                          <a:schemeClr val="tx1"/>
                        </a:solidFill>
                        <a:effectLst/>
                        <a:latin typeface="Tahoma" pitchFamily="34" charset="0"/>
                      </a:endParaRPr>
                    </a:p>
                  </a:txBody>
                  <a:tcPr marT="45721" marB="45721" anchor="ctr" horzOverflow="overflow">
                    <a:lnL>
                      <a:noFill/>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endParaRPr kumimoji="0" lang="en-CA" sz="3200" b="0" i="0" u="none" strike="noStrike" cap="none" normalizeH="0" baseline="0" dirty="0" smtClean="0">
                        <a:ln>
                          <a:noFill/>
                        </a:ln>
                        <a:solidFill>
                          <a:schemeClr val="tx1"/>
                        </a:solidFill>
                        <a:effectLst/>
                        <a:latin typeface="Tahoma" pitchFamily="34" charset="0"/>
                      </a:endParaRPr>
                    </a:p>
                  </a:txBody>
                  <a:tcPr marT="45721" marB="45721" anchor="ctr" horzOverflow="overflow">
                    <a:lnL>
                      <a:noFill/>
                    </a:lnL>
                    <a:lnR cap="flat">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8799">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–Halide</a:t>
                      </a:r>
                    </a:p>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(F, Cl, Br, I)</a:t>
                      </a:r>
                    </a:p>
                  </a:txBody>
                  <a:tcPr marT="45721" marB="45721"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rPr>
                        <a:t>Weakly deactivating</a:t>
                      </a:r>
                    </a:p>
                  </a:txBody>
                  <a:tcPr marT="45721" marB="45721"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1" u="none" strike="noStrike" cap="none" normalizeH="0" baseline="0" dirty="0" smtClean="0">
                          <a:ln>
                            <a:noFill/>
                          </a:ln>
                          <a:solidFill>
                            <a:srgbClr val="FF00FF"/>
                          </a:solidFill>
                          <a:effectLst/>
                          <a:latin typeface="Tahoma" pitchFamily="34" charset="0"/>
                        </a:rPr>
                        <a:t>o-</a:t>
                      </a:r>
                      <a:r>
                        <a:rPr kumimoji="0" lang="en-US" sz="3200" b="0" i="0" u="none" strike="noStrike" cap="none" normalizeH="0" baseline="0" dirty="0" smtClean="0">
                          <a:ln>
                            <a:noFill/>
                          </a:ln>
                          <a:solidFill>
                            <a:schemeClr val="tx1"/>
                          </a:solidFill>
                          <a:effectLst/>
                          <a:latin typeface="Tahoma" pitchFamily="34" charset="0"/>
                        </a:rPr>
                        <a:t>, </a:t>
                      </a:r>
                      <a:r>
                        <a:rPr kumimoji="0" lang="en-US" sz="3200" b="0" i="1" u="none" strike="noStrike" cap="none" normalizeH="0" baseline="0" dirty="0" smtClean="0">
                          <a:ln>
                            <a:noFill/>
                          </a:ln>
                          <a:solidFill>
                            <a:srgbClr val="FF6600"/>
                          </a:solidFill>
                          <a:effectLst/>
                          <a:latin typeface="Tahoma" pitchFamily="34" charset="0"/>
                        </a:rPr>
                        <a:t>p-</a:t>
                      </a:r>
                      <a:r>
                        <a:rPr kumimoji="0" lang="en-US" sz="3200" b="0" i="0" u="none" strike="noStrike" cap="none" normalizeH="0" baseline="0" dirty="0" smtClean="0">
                          <a:ln>
                            <a:noFill/>
                          </a:ln>
                          <a:solidFill>
                            <a:schemeClr val="tx1"/>
                          </a:solidFill>
                          <a:effectLst/>
                          <a:latin typeface="Tahoma" pitchFamily="34" charset="0"/>
                        </a:rPr>
                        <a:t>directing</a:t>
                      </a:r>
                    </a:p>
                  </a:txBody>
                  <a:tcPr marT="45721" marB="45721"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603285">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a:t>
                      </a:r>
                      <a:r>
                        <a:rPr kumimoji="0" lang="en-US" sz="3200" b="0" i="0" u="none" strike="noStrike" cap="none" normalizeH="0" baseline="0" dirty="0" smtClean="0">
                          <a:ln>
                            <a:noFill/>
                          </a:ln>
                          <a:solidFill>
                            <a:schemeClr val="tx1"/>
                          </a:solidFill>
                          <a:effectLst/>
                          <a:latin typeface="Tahoma" pitchFamily="34" charset="0"/>
                        </a:rPr>
                        <a:t>COOR, </a:t>
                      </a: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a:t>
                      </a:r>
                      <a:r>
                        <a:rPr kumimoji="0" lang="en-US" sz="3200" b="0" i="0" u="none" strike="noStrike" cap="none" normalizeH="0" baseline="0" dirty="0" smtClean="0">
                          <a:ln>
                            <a:noFill/>
                          </a:ln>
                          <a:solidFill>
                            <a:schemeClr val="tx1"/>
                          </a:solidFill>
                          <a:effectLst/>
                          <a:latin typeface="Tahoma" pitchFamily="34" charset="0"/>
                        </a:rPr>
                        <a:t>COR,</a:t>
                      </a:r>
                    </a:p>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a:t>
                      </a:r>
                      <a:r>
                        <a:rPr kumimoji="0" lang="en-US" sz="3200" b="0" i="0" u="none" strike="noStrike" cap="none" normalizeH="0" baseline="0" dirty="0" smtClean="0">
                          <a:ln>
                            <a:noFill/>
                          </a:ln>
                          <a:solidFill>
                            <a:schemeClr val="tx1"/>
                          </a:solidFill>
                          <a:effectLst/>
                          <a:latin typeface="Tahoma" pitchFamily="34" charset="0"/>
                        </a:rPr>
                        <a:t>CHO, </a:t>
                      </a: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a:t>
                      </a:r>
                      <a:r>
                        <a:rPr kumimoji="0" lang="en-US" sz="3200" b="0" i="0" u="none" strike="noStrike" cap="none" normalizeH="0" baseline="0" dirty="0" smtClean="0">
                          <a:ln>
                            <a:noFill/>
                          </a:ln>
                          <a:solidFill>
                            <a:schemeClr val="tx1"/>
                          </a:solidFill>
                          <a:effectLst/>
                          <a:latin typeface="Tahoma" pitchFamily="34" charset="0"/>
                        </a:rPr>
                        <a:t>COOH,</a:t>
                      </a:r>
                    </a:p>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a:t>
                      </a:r>
                      <a:r>
                        <a:rPr kumimoji="0" lang="en-US" sz="3200" b="0" i="0" u="none" strike="noStrike" cap="none" normalizeH="0" baseline="0" dirty="0" smtClean="0">
                          <a:ln>
                            <a:noFill/>
                          </a:ln>
                          <a:solidFill>
                            <a:schemeClr val="tx1"/>
                          </a:solidFill>
                          <a:effectLst/>
                          <a:latin typeface="Tahoma" pitchFamily="34" charset="0"/>
                        </a:rPr>
                        <a:t>SO</a:t>
                      </a:r>
                      <a:r>
                        <a:rPr kumimoji="0" lang="en-US" sz="3200" b="0" i="0" u="none" strike="noStrike" cap="none" normalizeH="0" baseline="-25000" dirty="0" smtClean="0">
                          <a:ln>
                            <a:noFill/>
                          </a:ln>
                          <a:solidFill>
                            <a:schemeClr val="tx1"/>
                          </a:solidFill>
                          <a:effectLst/>
                          <a:latin typeface="Tahoma" pitchFamily="34" charset="0"/>
                        </a:rPr>
                        <a:t>3</a:t>
                      </a:r>
                      <a:r>
                        <a:rPr kumimoji="0" lang="en-US" sz="3200" b="0" i="0" u="none" strike="noStrike" cap="none" normalizeH="0" baseline="0" dirty="0" smtClean="0">
                          <a:ln>
                            <a:noFill/>
                          </a:ln>
                          <a:solidFill>
                            <a:schemeClr val="tx1"/>
                          </a:solidFill>
                          <a:effectLst/>
                          <a:latin typeface="Tahoma" pitchFamily="34" charset="0"/>
                        </a:rPr>
                        <a:t>H, </a:t>
                      </a: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–C</a:t>
                      </a:r>
                      <a:r>
                        <a:rPr kumimoji="0" lang="en-US" sz="3200" b="0" i="0" u="none" strike="noStrike" cap="none" normalizeH="0" baseline="0" dirty="0" smtClean="0">
                          <a:ln>
                            <a:noFill/>
                          </a:ln>
                          <a:solidFill>
                            <a:schemeClr val="tx1"/>
                          </a:solidFill>
                          <a:effectLst/>
                          <a:latin typeface="Tahoma" pitchFamily="34" charset="0"/>
                        </a:rPr>
                        <a:t>N</a:t>
                      </a:r>
                    </a:p>
                  </a:txBody>
                  <a:tcPr marT="45721" marB="45721"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rPr>
                        <a:t>Moderately deactivating</a:t>
                      </a:r>
                    </a:p>
                  </a:txBody>
                  <a:tcPr marT="45721" marB="45721"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1" u="none" strike="noStrike" cap="none" normalizeH="0" baseline="0" dirty="0" smtClean="0">
                          <a:ln>
                            <a:noFill/>
                          </a:ln>
                          <a:solidFill>
                            <a:srgbClr val="0000FF"/>
                          </a:solidFill>
                          <a:effectLst/>
                          <a:latin typeface="Tahoma" pitchFamily="34" charset="0"/>
                        </a:rPr>
                        <a:t>m-</a:t>
                      </a:r>
                      <a:r>
                        <a:rPr kumimoji="0" lang="en-US" sz="3200" b="0" i="0" u="none" strike="noStrike" cap="none" normalizeH="0" baseline="0" dirty="0" smtClean="0">
                          <a:ln>
                            <a:noFill/>
                          </a:ln>
                          <a:solidFill>
                            <a:schemeClr val="tx1"/>
                          </a:solidFill>
                          <a:effectLst/>
                          <a:latin typeface="Tahoma" pitchFamily="34" charset="0"/>
                        </a:rPr>
                        <a:t>directing</a:t>
                      </a:r>
                    </a:p>
                  </a:txBody>
                  <a:tcPr marT="45721" marB="45721"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8799">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a:t>
                      </a:r>
                      <a:r>
                        <a:rPr kumimoji="0" lang="en-US" sz="3200" b="0" i="0" u="none" strike="noStrike" cap="none" normalizeH="0" baseline="0" dirty="0" smtClean="0">
                          <a:ln>
                            <a:noFill/>
                          </a:ln>
                          <a:solidFill>
                            <a:schemeClr val="tx1"/>
                          </a:solidFill>
                          <a:effectLst/>
                          <a:latin typeface="Tahoma" pitchFamily="34" charset="0"/>
                        </a:rPr>
                        <a:t>CF</a:t>
                      </a:r>
                      <a:r>
                        <a:rPr kumimoji="0" lang="en-US" sz="3200" b="0" i="0" u="none" strike="noStrike" cap="none" normalizeH="0" baseline="-25000" dirty="0" smtClean="0">
                          <a:ln>
                            <a:noFill/>
                          </a:ln>
                          <a:solidFill>
                            <a:schemeClr val="tx1"/>
                          </a:solidFill>
                          <a:effectLst/>
                          <a:latin typeface="Tahoma" pitchFamily="34" charset="0"/>
                        </a:rPr>
                        <a:t>3</a:t>
                      </a:r>
                      <a:r>
                        <a:rPr kumimoji="0" lang="en-US" sz="3200" b="0" i="0" u="none" strike="noStrike" cap="none" normalizeH="0" baseline="0" dirty="0" smtClean="0">
                          <a:ln>
                            <a:noFill/>
                          </a:ln>
                          <a:solidFill>
                            <a:schemeClr val="tx1"/>
                          </a:solidFill>
                          <a:effectLst/>
                          <a:latin typeface="Tahoma" pitchFamily="34" charset="0"/>
                        </a:rPr>
                        <a:t> , </a:t>
                      </a: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a:t>
                      </a:r>
                      <a:r>
                        <a:rPr kumimoji="0" lang="en-US" sz="3200" b="0" i="0" u="none" strike="noStrike" cap="none" normalizeH="0" baseline="0" dirty="0" smtClean="0">
                          <a:ln>
                            <a:noFill/>
                          </a:ln>
                          <a:solidFill>
                            <a:schemeClr val="tx1"/>
                          </a:solidFill>
                          <a:effectLst/>
                          <a:latin typeface="Tahoma" pitchFamily="34" charset="0"/>
                        </a:rPr>
                        <a:t>CCl</a:t>
                      </a:r>
                      <a:r>
                        <a:rPr kumimoji="0" lang="en-US" sz="3200" b="0" i="0" u="none" strike="noStrike" cap="none" normalizeH="0" baseline="-25000" dirty="0" smtClean="0">
                          <a:ln>
                            <a:noFill/>
                          </a:ln>
                          <a:solidFill>
                            <a:schemeClr val="tx1"/>
                          </a:solidFill>
                          <a:effectLst/>
                          <a:latin typeface="Tahoma" pitchFamily="34" charset="0"/>
                        </a:rPr>
                        <a:t>3</a:t>
                      </a:r>
                      <a:r>
                        <a:rPr kumimoji="0" lang="en-US" sz="3200" b="0" i="0" u="none" strike="noStrike" cap="none" normalizeH="0" baseline="0" dirty="0" smtClean="0">
                          <a:ln>
                            <a:noFill/>
                          </a:ln>
                          <a:solidFill>
                            <a:schemeClr val="tx1"/>
                          </a:solidFill>
                          <a:effectLst/>
                          <a:latin typeface="Tahoma" pitchFamily="34" charset="0"/>
                        </a:rPr>
                        <a:t> ,</a:t>
                      </a:r>
                    </a:p>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a:t>
                      </a:r>
                      <a:r>
                        <a:rPr kumimoji="0" lang="en-US" sz="3200" b="0" i="0" u="none" strike="noStrike" cap="none" normalizeH="0" baseline="0" dirty="0" smtClean="0">
                          <a:ln>
                            <a:noFill/>
                          </a:ln>
                          <a:solidFill>
                            <a:schemeClr val="tx1"/>
                          </a:solidFill>
                          <a:effectLst/>
                          <a:latin typeface="Tahoma" pitchFamily="34" charset="0"/>
                        </a:rPr>
                        <a:t>NO</a:t>
                      </a:r>
                      <a:r>
                        <a:rPr kumimoji="0" lang="en-US" sz="3200" b="0" i="0" u="none" strike="noStrike" cap="none" normalizeH="0" baseline="-25000" dirty="0" smtClean="0">
                          <a:ln>
                            <a:noFill/>
                          </a:ln>
                          <a:solidFill>
                            <a:schemeClr val="tx1"/>
                          </a:solidFill>
                          <a:effectLst/>
                          <a:latin typeface="Tahoma" pitchFamily="34" charset="0"/>
                        </a:rPr>
                        <a:t>2</a:t>
                      </a:r>
                      <a:r>
                        <a:rPr kumimoji="0" lang="en-US" sz="3200" b="0" i="0" u="none" strike="noStrike" cap="none" normalizeH="0" baseline="0" dirty="0" smtClean="0">
                          <a:ln>
                            <a:noFill/>
                          </a:ln>
                          <a:solidFill>
                            <a:schemeClr val="tx1"/>
                          </a:solidFill>
                          <a:effectLst/>
                          <a:latin typeface="Tahoma" pitchFamily="34" charset="0"/>
                        </a:rPr>
                        <a:t> , </a:t>
                      </a:r>
                      <a:r>
                        <a:rPr kumimoji="0" lang="en-US" sz="3200" b="0" i="0" u="none" strike="noStrike" cap="none" normalizeH="0" baseline="0" dirty="0" smtClean="0">
                          <a:ln>
                            <a:noFill/>
                          </a:ln>
                          <a:solidFill>
                            <a:schemeClr val="tx1"/>
                          </a:solidFill>
                          <a:effectLst/>
                          <a:latin typeface="Tahoma" pitchFamily="34" charset="0"/>
                          <a:cs typeface="Times New Roman" pitchFamily="18" charset="0"/>
                        </a:rPr>
                        <a:t>–</a:t>
                      </a:r>
                      <a:r>
                        <a:rPr kumimoji="0" lang="en-US" sz="3200" b="0" i="0" u="none" strike="noStrike" cap="none" normalizeH="0" baseline="30000" dirty="0" smtClean="0">
                          <a:ln>
                            <a:noFill/>
                          </a:ln>
                          <a:solidFill>
                            <a:schemeClr val="tx1"/>
                          </a:solidFill>
                          <a:effectLst/>
                          <a:latin typeface="Arial Unicode MS" pitchFamily="34" charset="-128"/>
                          <a:ea typeface="Arial Unicode MS" pitchFamily="34" charset="-128"/>
                          <a:cs typeface="Arial Unicode MS" pitchFamily="34" charset="-128"/>
                        </a:rPr>
                        <a:t>⊕</a:t>
                      </a:r>
                      <a:r>
                        <a:rPr kumimoji="0" lang="en-US" sz="3200" b="0" i="0" u="none" strike="noStrike" cap="none" normalizeH="0" baseline="0" dirty="0" smtClean="0">
                          <a:ln>
                            <a:noFill/>
                          </a:ln>
                          <a:solidFill>
                            <a:schemeClr val="tx1"/>
                          </a:solidFill>
                          <a:effectLst/>
                          <a:latin typeface="Tahoma" pitchFamily="34" charset="0"/>
                        </a:rPr>
                        <a:t>NR</a:t>
                      </a:r>
                      <a:r>
                        <a:rPr kumimoji="0" lang="en-US" sz="3200" b="0" i="0" u="none" strike="noStrike" cap="none" normalizeH="0" baseline="-25000" dirty="0" smtClean="0">
                          <a:ln>
                            <a:noFill/>
                          </a:ln>
                          <a:solidFill>
                            <a:schemeClr val="tx1"/>
                          </a:solidFill>
                          <a:effectLst/>
                          <a:latin typeface="Tahoma" pitchFamily="34" charset="0"/>
                        </a:rPr>
                        <a:t>3</a:t>
                      </a:r>
                    </a:p>
                  </a:txBody>
                  <a:tcPr marT="45721" marB="45721"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Tahoma" pitchFamily="34" charset="0"/>
                        </a:rPr>
                        <a:t>Strongly deactivating</a:t>
                      </a:r>
                    </a:p>
                  </a:txBody>
                  <a:tcPr marT="45721" marB="45721"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accent2"/>
                        </a:buClr>
                        <a:buSzPct val="80000"/>
                        <a:buFont typeface="Wingdings" pitchFamily="2" charset="2"/>
                        <a:buNone/>
                        <a:tabLst/>
                      </a:pPr>
                      <a:r>
                        <a:rPr kumimoji="0" lang="en-US" sz="3200" b="0" i="1" u="none" strike="noStrike" cap="none" normalizeH="0" baseline="0" dirty="0" smtClean="0">
                          <a:ln>
                            <a:noFill/>
                          </a:ln>
                          <a:solidFill>
                            <a:srgbClr val="0000FF"/>
                          </a:solidFill>
                          <a:effectLst/>
                          <a:latin typeface="Tahoma" pitchFamily="34" charset="0"/>
                        </a:rPr>
                        <a:t>m-</a:t>
                      </a:r>
                      <a:r>
                        <a:rPr kumimoji="0" lang="en-US" sz="3200" b="0" i="0" u="none" strike="noStrike" cap="none" normalizeH="0" baseline="0" dirty="0" smtClean="0">
                          <a:ln>
                            <a:noFill/>
                          </a:ln>
                          <a:solidFill>
                            <a:schemeClr val="tx1"/>
                          </a:solidFill>
                          <a:effectLst/>
                          <a:latin typeface="Tahoma" pitchFamily="34" charset="0"/>
                        </a:rPr>
                        <a:t>directing</a:t>
                      </a:r>
                    </a:p>
                  </a:txBody>
                  <a:tcPr marT="45721" marB="45721"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2140681B-9F1E-45BD-84E5-6424E9DE6927}" type="slidenum">
              <a:rPr lang="en-US" sz="2000" smtClean="0"/>
              <a:pPr eaLnBrk="1" hangingPunct="1"/>
              <a:t>66</a:t>
            </a:fld>
            <a:endParaRPr lang="en-US" sz="2000" smtClean="0"/>
          </a:p>
        </p:txBody>
      </p:sp>
      <p:sp>
        <p:nvSpPr>
          <p:cNvPr id="69635" name="Rectangle 2"/>
          <p:cNvSpPr>
            <a:spLocks noChangeArrowheads="1"/>
          </p:cNvSpPr>
          <p:nvPr/>
        </p:nvSpPr>
        <p:spPr bwMode="auto">
          <a:xfrm>
            <a:off x="250825" y="2474913"/>
            <a:ext cx="8642350" cy="1908175"/>
          </a:xfrm>
          <a:prstGeom prst="rect">
            <a:avLst/>
          </a:prstGeom>
          <a:solidFill>
            <a:srgbClr val="C0C0C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lstStyle/>
          <a:p>
            <a:pPr marL="914400" indent="-914400">
              <a:buFont typeface="Webdings" pitchFamily="18" charset="2"/>
              <a:buAutoNum type="arabicPeriod" startAt="11"/>
            </a:pPr>
            <a:r>
              <a:rPr lang="en-CA" sz="4000" b="1">
                <a:solidFill>
                  <a:schemeClr val="tx2"/>
                </a:solidFill>
                <a:sym typeface="Webdings" pitchFamily="18" charset="2"/>
              </a:rPr>
              <a:t>How Substituents Affect</a:t>
            </a:r>
            <a:br>
              <a:rPr lang="en-CA" sz="4000" b="1">
                <a:solidFill>
                  <a:schemeClr val="tx2"/>
                </a:solidFill>
                <a:sym typeface="Webdings" pitchFamily="18" charset="2"/>
              </a:rPr>
            </a:br>
            <a:r>
              <a:rPr lang="en-CA" sz="4000" b="1">
                <a:solidFill>
                  <a:schemeClr val="tx2"/>
                </a:solidFill>
                <a:sym typeface="Webdings" pitchFamily="18" charset="2"/>
              </a:rPr>
              <a:t>Electrophilic Aromatic</a:t>
            </a:r>
            <a:br>
              <a:rPr lang="en-CA" sz="4000" b="1">
                <a:solidFill>
                  <a:schemeClr val="tx2"/>
                </a:solidFill>
                <a:sym typeface="Webdings" pitchFamily="18" charset="2"/>
              </a:rPr>
            </a:br>
            <a:r>
              <a:rPr lang="en-CA" sz="4000" b="1">
                <a:solidFill>
                  <a:schemeClr val="tx2"/>
                </a:solidFill>
                <a:sym typeface="Webdings" pitchFamily="18" charset="2"/>
              </a:rPr>
              <a:t>Substitution: A Closer Look</a:t>
            </a:r>
            <a:endParaRPr lang="en-US" sz="4000" b="1">
              <a:solidFill>
                <a:schemeClr val="tx2"/>
              </a:solidFill>
              <a:sym typeface="Webdings" pitchFamily="18" charset="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1E1F8A53-039D-4648-8B1B-CDB86B7233CC}" type="slidenum">
              <a:rPr lang="en-US" sz="2000" smtClean="0"/>
              <a:pPr eaLnBrk="1" hangingPunct="1"/>
              <a:t>67</a:t>
            </a:fld>
            <a:endParaRPr lang="en-US" sz="2000" smtClean="0"/>
          </a:p>
        </p:txBody>
      </p:sp>
      <p:sp>
        <p:nvSpPr>
          <p:cNvPr id="1799171" name="Rectangle 3"/>
          <p:cNvSpPr>
            <a:spLocks noChangeArrowheads="1"/>
          </p:cNvSpPr>
          <p:nvPr/>
        </p:nvSpPr>
        <p:spPr bwMode="auto">
          <a:xfrm>
            <a:off x="250825" y="1814513"/>
            <a:ext cx="87852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sz="2800"/>
              <a:t>If G is an electron-releasing group (relative to hydrogen), the reaction occurs faster than the corresponding reaction of benzene</a:t>
            </a:r>
          </a:p>
        </p:txBody>
      </p:sp>
      <p:sp>
        <p:nvSpPr>
          <p:cNvPr id="1799172" name="Rectangle 4"/>
          <p:cNvSpPr>
            <a:spLocks noChangeArrowheads="1"/>
          </p:cNvSpPr>
          <p:nvPr/>
        </p:nvSpPr>
        <p:spPr bwMode="auto">
          <a:xfrm>
            <a:off x="250825" y="65088"/>
            <a:ext cx="8637588" cy="917575"/>
          </a:xfrm>
          <a:prstGeom prst="rect">
            <a:avLst/>
          </a:prstGeom>
          <a:noFill/>
          <a:ln w="9525">
            <a:noFill/>
            <a:miter lim="800000"/>
            <a:headEnd/>
            <a:tailEnd/>
          </a:ln>
          <a:effectLst/>
        </p:spPr>
        <p:txBody>
          <a:bodyPr wrap="none" lIns="36000" tIns="36000" rIns="36000" bIns="36000"/>
          <a:lstStyle/>
          <a:p>
            <a:pPr marL="911225" indent="-911225">
              <a:buFont typeface="Webdings" pitchFamily="18" charset="2"/>
              <a:buNone/>
              <a:defRPr/>
            </a:pPr>
            <a:r>
              <a:rPr lang="en-US" altLang="zh-TW" b="1" dirty="0">
                <a:solidFill>
                  <a:schemeClr val="tx2"/>
                </a:solidFill>
                <a:effectLst>
                  <a:outerShdw blurRad="38100" dist="38100" dir="2700000" algn="tl">
                    <a:srgbClr val="C0C0C0"/>
                  </a:outerShdw>
                </a:effectLst>
                <a:ea typeface="新細明體" pitchFamily="18" charset="-120"/>
                <a:sym typeface="Webdings" pitchFamily="18" charset="2"/>
              </a:rPr>
              <a:t>11A. </a:t>
            </a:r>
            <a:r>
              <a:rPr lang="en-US" altLang="zh-TW" b="1" u="sng" dirty="0">
                <a:solidFill>
                  <a:schemeClr val="tx2"/>
                </a:solidFill>
                <a:effectLst>
                  <a:outerShdw blurRad="38100" dist="38100" dir="2700000" algn="tl">
                    <a:srgbClr val="C0C0C0"/>
                  </a:outerShdw>
                </a:effectLst>
                <a:ea typeface="新細明體" pitchFamily="18" charset="-120"/>
                <a:sym typeface="Webdings" pitchFamily="18" charset="2"/>
              </a:rPr>
              <a:t>Reactivity: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The Effect of </a:t>
            </a:r>
          </a:p>
          <a:p>
            <a:pPr marL="911225" indent="-911225">
              <a:buFont typeface="Webdings" pitchFamily="18" charset="2"/>
              <a:buNone/>
              <a:defRPr/>
            </a:pPr>
            <a:r>
              <a:rPr lang="en-CA" b="1" dirty="0">
                <a:solidFill>
                  <a:schemeClr val="tx2"/>
                </a:solidFill>
                <a:effectLst>
                  <a:outerShdw blurRad="38100" dist="38100" dir="2700000" algn="tl">
                    <a:srgbClr val="C0C0C0"/>
                  </a:outerShdw>
                </a:effectLst>
                <a:ea typeface="新細明體" pitchFamily="18" charset="-120"/>
                <a:sym typeface="Webdings" pitchFamily="18" charset="2"/>
              </a:rPr>
              <a:t>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Electron-Releasing and </a:t>
            </a:r>
          </a:p>
          <a:p>
            <a:pPr marL="911225" indent="-911225">
              <a:buFont typeface="Webdings" pitchFamily="18" charset="2"/>
              <a:buNone/>
              <a:defRPr/>
            </a:pPr>
            <a:r>
              <a:rPr lang="en-CA" b="1" dirty="0">
                <a:solidFill>
                  <a:schemeClr val="tx2"/>
                </a:solidFill>
                <a:effectLst>
                  <a:outerShdw blurRad="38100" dist="38100" dir="2700000" algn="tl">
                    <a:srgbClr val="C0C0C0"/>
                  </a:outerShdw>
                </a:effectLst>
                <a:ea typeface="新細明體" pitchFamily="18" charset="-120"/>
                <a:sym typeface="Webdings" pitchFamily="18" charset="2"/>
              </a:rPr>
              <a:t>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Electron-Withdrawing Groups</a:t>
            </a:r>
            <a:endParaRPr lang="en-US" b="1" u="sng" dirty="0">
              <a:solidFill>
                <a:schemeClr val="tx2"/>
              </a:solidFill>
              <a:effectLst>
                <a:outerShdw blurRad="38100" dist="38100" dir="2700000" algn="tl">
                  <a:srgbClr val="C0C0C0"/>
                </a:outerShdw>
              </a:effectLst>
              <a:ea typeface="新細明體" pitchFamily="18" charset="-120"/>
              <a:sym typeface="Webdings" pitchFamily="18" charset="2"/>
            </a:endParaRPr>
          </a:p>
        </p:txBody>
      </p:sp>
      <p:graphicFrame>
        <p:nvGraphicFramePr>
          <p:cNvPr id="1799173" name="Object 5"/>
          <p:cNvGraphicFramePr>
            <a:graphicFrameLocks noChangeAspect="1"/>
          </p:cNvGraphicFramePr>
          <p:nvPr/>
        </p:nvGraphicFramePr>
        <p:xfrm>
          <a:off x="250825" y="3182938"/>
          <a:ext cx="6992938" cy="3611562"/>
        </p:xfrm>
        <a:graphic>
          <a:graphicData uri="http://schemas.openxmlformats.org/presentationml/2006/ole">
            <mc:AlternateContent xmlns:mc="http://schemas.openxmlformats.org/markup-compatibility/2006">
              <mc:Choice xmlns:v="urn:schemas-microsoft-com:vml" Requires="v">
                <p:oleObj spid="_x0000_s70663" name="CS ChemDraw Drawing" r:id="rId4" imgW="5600228" imgH="2898180" progId="ChemDraw.Document.6.0">
                  <p:embed/>
                </p:oleObj>
              </mc:Choice>
              <mc:Fallback>
                <p:oleObj name="CS ChemDraw Drawing" r:id="rId4" imgW="5600228" imgH="2898180" progId="ChemDraw.Document.6.0">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182938"/>
                        <a:ext cx="6992938" cy="361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6"/>
          <p:cNvSpPr txBox="1">
            <a:spLocks noChangeArrowheads="1"/>
          </p:cNvSpPr>
          <p:nvPr/>
        </p:nvSpPr>
        <p:spPr bwMode="auto">
          <a:xfrm>
            <a:off x="7380288" y="3665538"/>
            <a:ext cx="1655762" cy="2282825"/>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2400"/>
              <a:t>When G is electron donating,</a:t>
            </a:r>
          </a:p>
          <a:p>
            <a:pPr eaLnBrk="1" hangingPunct="1"/>
            <a:r>
              <a:rPr lang="en-CA" sz="2400"/>
              <a:t>the reaction is faster.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9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991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9171" grpId="0" build="p" bldLvl="3"/>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85E99272-9247-42BC-9E33-E6AC14BDF4F5}" type="slidenum">
              <a:rPr lang="en-US" sz="2000" smtClean="0"/>
              <a:pPr eaLnBrk="1" hangingPunct="1"/>
              <a:t>68</a:t>
            </a:fld>
            <a:endParaRPr lang="en-US" sz="2000" smtClean="0"/>
          </a:p>
        </p:txBody>
      </p:sp>
      <p:sp>
        <p:nvSpPr>
          <p:cNvPr id="71683" name="Rectangle 2"/>
          <p:cNvSpPr>
            <a:spLocks noChangeArrowheads="1"/>
          </p:cNvSpPr>
          <p:nvPr/>
        </p:nvSpPr>
        <p:spPr bwMode="auto">
          <a:xfrm>
            <a:off x="250825" y="188913"/>
            <a:ext cx="86423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If G is an electron-withdrawing group, the reaction is slower than that of benzene.</a:t>
            </a:r>
          </a:p>
        </p:txBody>
      </p:sp>
      <p:graphicFrame>
        <p:nvGraphicFramePr>
          <p:cNvPr id="1801220" name="Object 4"/>
          <p:cNvGraphicFramePr>
            <a:graphicFrameLocks noChangeAspect="1"/>
          </p:cNvGraphicFramePr>
          <p:nvPr/>
        </p:nvGraphicFramePr>
        <p:xfrm>
          <a:off x="1027113" y="1989138"/>
          <a:ext cx="7088187" cy="3598862"/>
        </p:xfrm>
        <a:graphic>
          <a:graphicData uri="http://schemas.openxmlformats.org/presentationml/2006/ole">
            <mc:AlternateContent xmlns:mc="http://schemas.openxmlformats.org/markup-compatibility/2006">
              <mc:Choice xmlns:v="urn:schemas-microsoft-com:vml" Requires="v">
                <p:oleObj spid="_x0000_s71686" name="CS ChemDraw Drawing" r:id="rId4" imgW="5676900" imgH="2887980" progId="ChemDraw.Document.6.0">
                  <p:embed/>
                </p:oleObj>
              </mc:Choice>
              <mc:Fallback>
                <p:oleObj name="CS ChemDraw Drawing" r:id="rId4" imgW="5676900" imgH="2887980" progId="ChemDraw.Document.6.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113" y="1989138"/>
                        <a:ext cx="7088187"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5"/>
          <p:cNvSpPr txBox="1">
            <a:spLocks noChangeArrowheads="1"/>
          </p:cNvSpPr>
          <p:nvPr/>
        </p:nvSpPr>
        <p:spPr bwMode="auto">
          <a:xfrm>
            <a:off x="2284413" y="5846763"/>
            <a:ext cx="4573587" cy="822325"/>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2400"/>
              <a:t>When G is electron withdrawing, the reaction is slower.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01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025457E2-8894-439F-907B-01A707B10202}" type="slidenum">
              <a:rPr lang="en-US" sz="2000" smtClean="0"/>
              <a:pPr eaLnBrk="1" hangingPunct="1"/>
              <a:t>69</a:t>
            </a:fld>
            <a:endParaRPr lang="en-US" sz="2000" smtClean="0"/>
          </a:p>
        </p:txBody>
      </p:sp>
      <p:pic>
        <p:nvPicPr>
          <p:cNvPr id="72707" name="Picture 5" descr="Solomons15_4"/>
          <p:cNvPicPr>
            <a:picLocks noChangeAspect="1" noChangeArrowheads="1"/>
          </p:cNvPicPr>
          <p:nvPr/>
        </p:nvPicPr>
        <p:blipFill>
          <a:blip r:embed="rId3">
            <a:extLst>
              <a:ext uri="{28A0092B-C50C-407E-A947-70E740481C1C}">
                <a14:useLocalDpi xmlns:a14="http://schemas.microsoft.com/office/drawing/2010/main" val="0"/>
              </a:ext>
            </a:extLst>
          </a:blip>
          <a:srcRect l="5916" r="5324"/>
          <a:stretch>
            <a:fillRect/>
          </a:stretch>
        </p:blipFill>
        <p:spPr bwMode="auto">
          <a:xfrm>
            <a:off x="196850" y="968375"/>
            <a:ext cx="8748713"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2"/>
          <p:cNvSpPr>
            <a:spLocks noChangeArrowheads="1"/>
          </p:cNvSpPr>
          <p:nvPr/>
        </p:nvSpPr>
        <p:spPr bwMode="auto">
          <a:xfrm>
            <a:off x="250825" y="369888"/>
            <a:ext cx="86423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Energy Profiles for these Cases:</a:t>
            </a:r>
          </a:p>
        </p:txBody>
      </p:sp>
      <p:sp>
        <p:nvSpPr>
          <p:cNvPr id="72709" name="Rectangle 5"/>
          <p:cNvSpPr>
            <a:spLocks noChangeArrowheads="1"/>
          </p:cNvSpPr>
          <p:nvPr/>
        </p:nvSpPr>
        <p:spPr bwMode="auto">
          <a:xfrm>
            <a:off x="1439863" y="1125538"/>
            <a:ext cx="725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2000"/>
              <a:t>EWG</a:t>
            </a:r>
          </a:p>
        </p:txBody>
      </p:sp>
      <p:sp>
        <p:nvSpPr>
          <p:cNvPr id="72710" name="Rectangle 6"/>
          <p:cNvSpPr>
            <a:spLocks noChangeArrowheads="1"/>
          </p:cNvSpPr>
          <p:nvPr/>
        </p:nvSpPr>
        <p:spPr bwMode="auto">
          <a:xfrm>
            <a:off x="7104063" y="1125538"/>
            <a:ext cx="669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2000"/>
              <a:t>EDG</a:t>
            </a:r>
          </a:p>
        </p:txBody>
      </p:sp>
      <p:sp>
        <p:nvSpPr>
          <p:cNvPr id="72711" name="Rectangle 7"/>
          <p:cNvSpPr>
            <a:spLocks noChangeArrowheads="1"/>
          </p:cNvSpPr>
          <p:nvPr/>
        </p:nvSpPr>
        <p:spPr bwMode="auto">
          <a:xfrm>
            <a:off x="4133850" y="1125538"/>
            <a:ext cx="183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2000"/>
              <a:t>No Substituent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0"/>
          </p:nvPr>
        </p:nvSpPr>
        <p:spPr>
          <a:xfrm>
            <a:off x="7729538" y="6461125"/>
            <a:ext cx="1414462" cy="396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5CC6DFA-461D-456C-B67E-A95BAE2F050C}" type="slidenum">
              <a:rPr lang="en-US" sz="2000" smtClean="0"/>
              <a:pPr eaLnBrk="1" hangingPunct="1"/>
              <a:t>7</a:t>
            </a:fld>
            <a:endParaRPr lang="en-US" sz="2000" smtClean="0"/>
          </a:p>
        </p:txBody>
      </p:sp>
      <p:graphicFrame>
        <p:nvGraphicFramePr>
          <p:cNvPr id="1672199" name="Object 7"/>
          <p:cNvGraphicFramePr>
            <a:graphicFrameLocks noChangeAspect="1"/>
          </p:cNvGraphicFramePr>
          <p:nvPr/>
        </p:nvGraphicFramePr>
        <p:xfrm>
          <a:off x="815975" y="2025650"/>
          <a:ext cx="3281363" cy="1731963"/>
        </p:xfrm>
        <a:graphic>
          <a:graphicData uri="http://schemas.openxmlformats.org/presentationml/2006/ole">
            <mc:AlternateContent xmlns:mc="http://schemas.openxmlformats.org/markup-compatibility/2006">
              <mc:Choice xmlns:v="urn:schemas-microsoft-com:vml" Requires="v">
                <p:oleObj spid="_x0000_s9224" name="CS ChemDraw Drawing" r:id="rId4" imgW="2189480" imgH="1155700" progId="ChemDraw.Document.4.5">
                  <p:embed/>
                </p:oleObj>
              </mc:Choice>
              <mc:Fallback>
                <p:oleObj name="CS ChemDraw Drawing" r:id="rId4" imgW="2189480" imgH="1155700" progId="ChemDraw.Document.4.5">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975" y="2025650"/>
                        <a:ext cx="32813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72194" name="Rectangle 2"/>
          <p:cNvSpPr>
            <a:spLocks noChangeArrowheads="1"/>
          </p:cNvSpPr>
          <p:nvPr/>
        </p:nvSpPr>
        <p:spPr bwMode="auto">
          <a:xfrm>
            <a:off x="250825" y="188913"/>
            <a:ext cx="86423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a:t>
            </a:r>
          </a:p>
          <a:p>
            <a:pPr marL="1138238" lvl="1" indent="-446088">
              <a:spcBef>
                <a:spcPct val="5000"/>
              </a:spcBef>
              <a:buClr>
                <a:schemeClr val="accent2"/>
              </a:buClr>
              <a:buFont typeface="Tahoma" pitchFamily="34" charset="0"/>
              <a:buChar char="●"/>
            </a:pPr>
            <a:r>
              <a:rPr lang="en-US" altLang="zh-TW">
                <a:ea typeface="PMingLiU" pitchFamily="18" charset="-120"/>
              </a:rPr>
              <a:t>Step 2:</a:t>
            </a:r>
          </a:p>
        </p:txBody>
      </p:sp>
      <p:sp>
        <p:nvSpPr>
          <p:cNvPr id="1672196" name="Freeform 4"/>
          <p:cNvSpPr>
            <a:spLocks/>
          </p:cNvSpPr>
          <p:nvPr/>
        </p:nvSpPr>
        <p:spPr bwMode="auto">
          <a:xfrm>
            <a:off x="2609850" y="1697038"/>
            <a:ext cx="1273175" cy="942975"/>
          </a:xfrm>
          <a:custGeom>
            <a:avLst/>
            <a:gdLst>
              <a:gd name="T0" fmla="*/ 2021165313 w 802"/>
              <a:gd name="T1" fmla="*/ 551913425 h 594"/>
              <a:gd name="T2" fmla="*/ 1433969700 w 802"/>
              <a:gd name="T3" fmla="*/ 158769050 h 594"/>
              <a:gd name="T4" fmla="*/ 0 w 802"/>
              <a:gd name="T5" fmla="*/ 1496972813 h 594"/>
              <a:gd name="T6" fmla="*/ 0 60000 65536"/>
              <a:gd name="T7" fmla="*/ 0 60000 65536"/>
              <a:gd name="T8" fmla="*/ 0 60000 65536"/>
              <a:gd name="T9" fmla="*/ 0 w 802"/>
              <a:gd name="T10" fmla="*/ 0 h 594"/>
              <a:gd name="T11" fmla="*/ 802 w 802"/>
              <a:gd name="T12" fmla="*/ 594 h 594"/>
            </a:gdLst>
            <a:ahLst/>
            <a:cxnLst>
              <a:cxn ang="T6">
                <a:pos x="T0" y="T1"/>
              </a:cxn>
              <a:cxn ang="T7">
                <a:pos x="T2" y="T3"/>
              </a:cxn>
              <a:cxn ang="T8">
                <a:pos x="T4" y="T5"/>
              </a:cxn>
            </a:cxnLst>
            <a:rect l="T9" t="T10" r="T11" b="T12"/>
            <a:pathLst>
              <a:path w="802" h="594">
                <a:moveTo>
                  <a:pt x="802" y="219"/>
                </a:moveTo>
                <a:cubicBezTo>
                  <a:pt x="763" y="193"/>
                  <a:pt x="703" y="0"/>
                  <a:pt x="569" y="63"/>
                </a:cubicBezTo>
                <a:cubicBezTo>
                  <a:pt x="435" y="126"/>
                  <a:pt x="119" y="484"/>
                  <a:pt x="0" y="594"/>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2197" name="Freeform 5"/>
          <p:cNvSpPr>
            <a:spLocks/>
          </p:cNvSpPr>
          <p:nvPr/>
        </p:nvSpPr>
        <p:spPr bwMode="auto">
          <a:xfrm>
            <a:off x="2095500" y="2897188"/>
            <a:ext cx="403225" cy="285750"/>
          </a:xfrm>
          <a:custGeom>
            <a:avLst/>
            <a:gdLst>
              <a:gd name="T0" fmla="*/ 211693125 w 254"/>
              <a:gd name="T1" fmla="*/ 0 h 180"/>
              <a:gd name="T2" fmla="*/ 604837500 w 254"/>
              <a:gd name="T3" fmla="*/ 390625013 h 180"/>
              <a:gd name="T4" fmla="*/ 0 w 254"/>
              <a:gd name="T5" fmla="*/ 375504075 h 180"/>
              <a:gd name="T6" fmla="*/ 0 60000 65536"/>
              <a:gd name="T7" fmla="*/ 0 60000 65536"/>
              <a:gd name="T8" fmla="*/ 0 60000 65536"/>
              <a:gd name="T9" fmla="*/ 0 w 254"/>
              <a:gd name="T10" fmla="*/ 0 h 180"/>
              <a:gd name="T11" fmla="*/ 254 w 254"/>
              <a:gd name="T12" fmla="*/ 180 h 180"/>
            </a:gdLst>
            <a:ahLst/>
            <a:cxnLst>
              <a:cxn ang="T6">
                <a:pos x="T0" y="T1"/>
              </a:cxn>
              <a:cxn ang="T7">
                <a:pos x="T2" y="T3"/>
              </a:cxn>
              <a:cxn ang="T8">
                <a:pos x="T4" y="T5"/>
              </a:cxn>
            </a:cxnLst>
            <a:rect l="T9" t="T10" r="T11" b="T12"/>
            <a:pathLst>
              <a:path w="254" h="180">
                <a:moveTo>
                  <a:pt x="84" y="0"/>
                </a:moveTo>
                <a:cubicBezTo>
                  <a:pt x="110" y="27"/>
                  <a:pt x="254" y="130"/>
                  <a:pt x="240" y="155"/>
                </a:cubicBezTo>
                <a:cubicBezTo>
                  <a:pt x="226" y="180"/>
                  <a:pt x="50" y="150"/>
                  <a:pt x="0" y="149"/>
                </a:cubicBezTo>
              </a:path>
            </a:pathLst>
          </a:custGeom>
          <a:noFill/>
          <a:ln w="38100" cap="sq">
            <a:solidFill>
              <a:srgbClr val="FF00FF"/>
            </a:solidFill>
            <a:round/>
            <a:headEnd type="none" w="sm" len="sm"/>
            <a:tailEnd type="stealth" w="lg"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672200" name="Object 8"/>
          <p:cNvGraphicFramePr>
            <a:graphicFrameLocks noChangeAspect="1"/>
          </p:cNvGraphicFramePr>
          <p:nvPr/>
        </p:nvGraphicFramePr>
        <p:xfrm>
          <a:off x="2879725" y="2271713"/>
          <a:ext cx="5464175" cy="1485900"/>
        </p:xfrm>
        <a:graphic>
          <a:graphicData uri="http://schemas.openxmlformats.org/presentationml/2006/ole">
            <mc:AlternateContent xmlns:mc="http://schemas.openxmlformats.org/markup-compatibility/2006">
              <mc:Choice xmlns:v="urn:schemas-microsoft-com:vml" Requires="v">
                <p:oleObj spid="_x0000_s9225" name="CS ChemDraw Drawing" r:id="rId6" imgW="3644900" imgH="993140" progId="ChemDraw.Document.4.5">
                  <p:embed/>
                </p:oleObj>
              </mc:Choice>
              <mc:Fallback>
                <p:oleObj name="CS ChemDraw Drawing" r:id="rId6" imgW="3644900" imgH="993140" progId="ChemDraw.Document.4.5">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9725" y="2271713"/>
                        <a:ext cx="54641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219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721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672196"/>
                                        </p:tgtEl>
                                        <p:attrNameLst>
                                          <p:attrName>style.visibility</p:attrName>
                                        </p:attrNameLst>
                                      </p:cBhvr>
                                      <p:to>
                                        <p:strVal val="visible"/>
                                      </p:to>
                                    </p:set>
                                    <p:animEffect transition="in" filter="wipe(right)">
                                      <p:cBhvr>
                                        <p:cTn id="15" dur="500"/>
                                        <p:tgtEl>
                                          <p:spTgt spid="1672196"/>
                                        </p:tgtEl>
                                      </p:cBhvr>
                                    </p:animEffect>
                                  </p:childTnLst>
                                </p:cTn>
                              </p:par>
                            </p:childTnLst>
                          </p:cTn>
                        </p:par>
                        <p:par>
                          <p:cTn id="16" fill="hold" nodeType="afterGroup">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672197"/>
                                        </p:tgtEl>
                                        <p:attrNameLst>
                                          <p:attrName>style.visibility</p:attrName>
                                        </p:attrNameLst>
                                      </p:cBhvr>
                                      <p:to>
                                        <p:strVal val="visible"/>
                                      </p:to>
                                    </p:set>
                                    <p:animEffect transition="in" filter="wipe(up)">
                                      <p:cBhvr>
                                        <p:cTn id="19" dur="500"/>
                                        <p:tgtEl>
                                          <p:spTgt spid="16721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672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2194" grpId="0" build="p" bldLvl="2"/>
      <p:bldP spid="1672196" grpId="0" animBg="1"/>
      <p:bldP spid="167219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D6AF56D5-26F9-4113-9BFB-319DD4F637FF}" type="slidenum">
              <a:rPr lang="en-US" sz="2000" smtClean="0"/>
              <a:pPr eaLnBrk="1" hangingPunct="1"/>
              <a:t>70</a:t>
            </a:fld>
            <a:endParaRPr lang="en-US" sz="2000" smtClean="0"/>
          </a:p>
        </p:txBody>
      </p:sp>
      <p:sp>
        <p:nvSpPr>
          <p:cNvPr id="1804290" name="Rectangle 2"/>
          <p:cNvSpPr>
            <a:spLocks noChangeArrowheads="1"/>
          </p:cNvSpPr>
          <p:nvPr/>
        </p:nvSpPr>
        <p:spPr bwMode="auto">
          <a:xfrm>
            <a:off x="250825" y="1449388"/>
            <a:ext cx="86423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Two types of EDG</a:t>
            </a:r>
          </a:p>
          <a:p>
            <a:pPr marL="1138238" lvl="1" indent="-446088">
              <a:spcBef>
                <a:spcPct val="5000"/>
              </a:spcBef>
              <a:buClr>
                <a:schemeClr val="accent2"/>
              </a:buClr>
              <a:buFont typeface="Tahoma" pitchFamily="34" charset="0"/>
              <a:buNone/>
            </a:pPr>
            <a:r>
              <a:rPr lang="en-CA"/>
              <a:t>(i)</a:t>
            </a:r>
          </a:p>
        </p:txBody>
      </p:sp>
      <p:sp>
        <p:nvSpPr>
          <p:cNvPr id="1804291" name="Rectangle 3"/>
          <p:cNvSpPr>
            <a:spLocks noChangeArrowheads="1"/>
          </p:cNvSpPr>
          <p:nvPr/>
        </p:nvSpPr>
        <p:spPr bwMode="auto">
          <a:xfrm>
            <a:off x="250825" y="188913"/>
            <a:ext cx="8637588" cy="728662"/>
          </a:xfrm>
          <a:prstGeom prst="rect">
            <a:avLst/>
          </a:prstGeom>
          <a:noFill/>
          <a:ln w="9525">
            <a:noFill/>
            <a:miter lim="800000"/>
            <a:headEnd/>
            <a:tailEnd/>
          </a:ln>
          <a:effectLst/>
        </p:spPr>
        <p:txBody>
          <a:bodyPr wrap="none" lIns="36000" tIns="36000" rIns="36000" bIns="36000"/>
          <a:lstStyle/>
          <a:p>
            <a:pPr marL="911225" indent="-911225">
              <a:buFont typeface="Webdings" pitchFamily="18" charset="2"/>
              <a:buNone/>
              <a:defRPr/>
            </a:pPr>
            <a:r>
              <a:rPr lang="en-US" altLang="zh-TW" b="1" dirty="0">
                <a:solidFill>
                  <a:schemeClr val="tx2"/>
                </a:solidFill>
                <a:effectLst>
                  <a:outerShdw blurRad="38100" dist="38100" dir="2700000" algn="tl">
                    <a:srgbClr val="C0C0C0"/>
                  </a:outerShdw>
                </a:effectLst>
                <a:ea typeface="新細明體" pitchFamily="18" charset="-120"/>
                <a:sym typeface="Webdings" pitchFamily="18" charset="2"/>
              </a:rPr>
              <a:t>11B.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Inductive and Resonance Effects:</a:t>
            </a:r>
            <a:br>
              <a:rPr lang="en-CA" b="1" u="sng" dirty="0">
                <a:solidFill>
                  <a:schemeClr val="tx2"/>
                </a:solidFill>
                <a:effectLst>
                  <a:outerShdw blurRad="38100" dist="38100" dir="2700000" algn="tl">
                    <a:srgbClr val="C0C0C0"/>
                  </a:outerShdw>
                </a:effectLst>
                <a:ea typeface="新細明體" pitchFamily="18" charset="-120"/>
                <a:sym typeface="Webdings" pitchFamily="18" charset="2"/>
              </a:rPr>
            </a:br>
            <a:r>
              <a:rPr lang="en-CA" b="1" dirty="0">
                <a:solidFill>
                  <a:schemeClr val="tx2"/>
                </a:solidFill>
                <a:effectLst>
                  <a:outerShdw blurRad="38100" dist="38100" dir="2700000" algn="tl">
                    <a:srgbClr val="C0C0C0"/>
                  </a:outerShdw>
                </a:effectLst>
                <a:ea typeface="新細明體" pitchFamily="18" charset="-120"/>
                <a:sym typeface="Webdings" pitchFamily="18" charset="2"/>
              </a:rPr>
              <a:t>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Theory of Orientation</a:t>
            </a:r>
            <a:endParaRPr lang="en-US" b="1" u="sng" dirty="0">
              <a:solidFill>
                <a:schemeClr val="tx2"/>
              </a:solidFill>
              <a:effectLst>
                <a:outerShdw blurRad="38100" dist="38100" dir="2700000" algn="tl">
                  <a:srgbClr val="C0C0C0"/>
                </a:outerShdw>
              </a:effectLst>
              <a:ea typeface="新細明體" pitchFamily="18" charset="-120"/>
              <a:sym typeface="Webdings" pitchFamily="18" charset="2"/>
            </a:endParaRPr>
          </a:p>
        </p:txBody>
      </p:sp>
      <p:sp>
        <p:nvSpPr>
          <p:cNvPr id="1804293" name="Text Box 5"/>
          <p:cNvSpPr txBox="1">
            <a:spLocks noChangeArrowheads="1"/>
          </p:cNvSpPr>
          <p:nvPr/>
        </p:nvSpPr>
        <p:spPr bwMode="auto">
          <a:xfrm>
            <a:off x="5400675" y="1782763"/>
            <a:ext cx="3492500" cy="1800225"/>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2800"/>
              <a:t>(donates electron towards the benzene ring through resonance effect)</a:t>
            </a:r>
          </a:p>
        </p:txBody>
      </p:sp>
      <p:graphicFrame>
        <p:nvGraphicFramePr>
          <p:cNvPr id="1804294" name="Object 6"/>
          <p:cNvGraphicFramePr>
            <a:graphicFrameLocks noChangeAspect="1"/>
          </p:cNvGraphicFramePr>
          <p:nvPr/>
        </p:nvGraphicFramePr>
        <p:xfrm>
          <a:off x="1584325" y="2133600"/>
          <a:ext cx="3589338" cy="2120900"/>
        </p:xfrm>
        <a:graphic>
          <a:graphicData uri="http://schemas.openxmlformats.org/presentationml/2006/ole">
            <mc:AlternateContent xmlns:mc="http://schemas.openxmlformats.org/markup-compatibility/2006">
              <mc:Choice xmlns:v="urn:schemas-microsoft-com:vml" Requires="v">
                <p:oleObj spid="_x0000_s73738" name="CS ChemDraw Drawing" r:id="rId4" imgW="2395220" imgH="1419860" progId="ChemDraw.Document.6.0">
                  <p:embed/>
                </p:oleObj>
              </mc:Choice>
              <mc:Fallback>
                <p:oleObj name="CS ChemDraw Drawing" r:id="rId4" imgW="2395220" imgH="1419860" progId="ChemDraw.Document.6.0">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325" y="2133600"/>
                        <a:ext cx="358933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4295" name="Object 7"/>
          <p:cNvGraphicFramePr>
            <a:graphicFrameLocks noChangeAspect="1"/>
          </p:cNvGraphicFramePr>
          <p:nvPr/>
        </p:nvGraphicFramePr>
        <p:xfrm>
          <a:off x="1778000" y="4578350"/>
          <a:ext cx="1168400" cy="2055813"/>
        </p:xfrm>
        <a:graphic>
          <a:graphicData uri="http://schemas.openxmlformats.org/presentationml/2006/ole">
            <mc:AlternateContent xmlns:mc="http://schemas.openxmlformats.org/markup-compatibility/2006">
              <mc:Choice xmlns:v="urn:schemas-microsoft-com:vml" Requires="v">
                <p:oleObj spid="_x0000_s73739" name="CS ChemDraw Drawing" r:id="rId6" imgW="780072" imgH="1374300" progId="ChemDraw.Document.6.0">
                  <p:embed/>
                </p:oleObj>
              </mc:Choice>
              <mc:Fallback>
                <p:oleObj name="CS ChemDraw Drawing" r:id="rId6" imgW="780072" imgH="1374300" progId="ChemDraw.Document.6.0">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8000" y="4578350"/>
                        <a:ext cx="1168400"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8"/>
          <p:cNvSpPr>
            <a:spLocks noChangeArrowheads="1"/>
          </p:cNvSpPr>
          <p:nvPr/>
        </p:nvSpPr>
        <p:spPr bwMode="auto">
          <a:xfrm>
            <a:off x="246063" y="4437063"/>
            <a:ext cx="86423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None/>
            </a:pPr>
            <a:r>
              <a:rPr lang="en-CA"/>
              <a:t>(ii)</a:t>
            </a:r>
          </a:p>
        </p:txBody>
      </p:sp>
      <p:sp>
        <p:nvSpPr>
          <p:cNvPr id="1804297" name="Text Box 9"/>
          <p:cNvSpPr txBox="1">
            <a:spLocks noChangeArrowheads="1"/>
          </p:cNvSpPr>
          <p:nvPr/>
        </p:nvSpPr>
        <p:spPr bwMode="auto">
          <a:xfrm>
            <a:off x="3302000" y="4487863"/>
            <a:ext cx="3825875" cy="2246312"/>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2800"/>
              <a:t>by positive inductive effect (donates electron towards the benzene ring through </a:t>
            </a:r>
            <a:r>
              <a:rPr lang="en-CA" sz="2800">
                <a:latin typeface="Symbol" pitchFamily="18" charset="2"/>
              </a:rPr>
              <a:t>s</a:t>
            </a:r>
            <a:r>
              <a:rPr lang="en-CA" sz="2800"/>
              <a:t> bond)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4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429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0429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04293"/>
                                        </p:tgtEl>
                                        <p:attrNameLst>
                                          <p:attrName>style.visibility</p:attrName>
                                        </p:attrNameLst>
                                      </p:cBhvr>
                                      <p:to>
                                        <p:strVal val="visible"/>
                                      </p:to>
                                    </p:set>
                                    <p:animEffect transition="in" filter="dissolve">
                                      <p:cBhvr>
                                        <p:cTn id="17" dur="500"/>
                                        <p:tgtEl>
                                          <p:spTgt spid="18042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80429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804297"/>
                                        </p:tgtEl>
                                        <p:attrNameLst>
                                          <p:attrName>style.visibility</p:attrName>
                                        </p:attrNameLst>
                                      </p:cBhvr>
                                      <p:to>
                                        <p:strVal val="visible"/>
                                      </p:to>
                                    </p:set>
                                    <p:animEffect transition="in" filter="dissolve">
                                      <p:cBhvr>
                                        <p:cTn id="28" dur="500"/>
                                        <p:tgtEl>
                                          <p:spTgt spid="1804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4290" grpId="0" build="p" bldLvl="3"/>
      <p:bldP spid="1804293" grpId="0" animBg="1"/>
      <p:bldP spid="2" grpId="0" build="p" bldLvl="3"/>
      <p:bldP spid="180429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729F4EB1-B8B6-421B-A016-D35ED8248099}" type="slidenum">
              <a:rPr lang="en-US" sz="2000" smtClean="0"/>
              <a:pPr eaLnBrk="1" hangingPunct="1"/>
              <a:t>71</a:t>
            </a:fld>
            <a:endParaRPr lang="en-US" sz="2000" smtClean="0"/>
          </a:p>
        </p:txBody>
      </p:sp>
      <p:sp>
        <p:nvSpPr>
          <p:cNvPr id="1806338" name="Rectangle 2"/>
          <p:cNvSpPr>
            <a:spLocks noChangeArrowheads="1"/>
          </p:cNvSpPr>
          <p:nvPr/>
        </p:nvSpPr>
        <p:spPr bwMode="auto">
          <a:xfrm>
            <a:off x="250825" y="1016000"/>
            <a:ext cx="864235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Two types of EDG</a:t>
            </a:r>
          </a:p>
          <a:p>
            <a:pPr marL="457200" indent="-457200">
              <a:spcBef>
                <a:spcPct val="5000"/>
              </a:spcBef>
              <a:buClr>
                <a:schemeClr val="accent2"/>
              </a:buClr>
              <a:buSzPct val="80000"/>
              <a:buFont typeface="Wingdings" pitchFamily="2" charset="2"/>
              <a:buChar char="v"/>
            </a:pPr>
            <a:endParaRPr lang="en-CA"/>
          </a:p>
          <a:p>
            <a:pPr marL="1138238" lvl="1" indent="-446088">
              <a:spcBef>
                <a:spcPct val="5000"/>
              </a:spcBef>
              <a:buClr>
                <a:schemeClr val="accent2"/>
              </a:buClr>
              <a:buFont typeface="Tahoma" pitchFamily="34" charset="0"/>
              <a:buChar char="●"/>
            </a:pPr>
            <a:r>
              <a:rPr lang="en-CA">
                <a:solidFill>
                  <a:srgbClr val="FF0000"/>
                </a:solidFill>
              </a:rPr>
              <a:t>The resonance</a:t>
            </a:r>
            <a:r>
              <a:rPr lang="en-US" altLang="zh-TW">
                <a:ea typeface="PMingLiU" pitchFamily="18" charset="-120"/>
                <a:sym typeface="Wingdings" pitchFamily="2" charset="2"/>
              </a:rPr>
              <a:t> effect is usually stronger than </a:t>
            </a:r>
            <a:r>
              <a:rPr lang="en-US" altLang="zh-TW">
                <a:solidFill>
                  <a:srgbClr val="0000FF"/>
                </a:solidFill>
                <a:ea typeface="PMingLiU" pitchFamily="18" charset="-120"/>
                <a:sym typeface="Wingdings" pitchFamily="2" charset="2"/>
              </a:rPr>
              <a:t>positive inductive</a:t>
            </a:r>
            <a:r>
              <a:rPr lang="en-US" altLang="zh-TW">
                <a:ea typeface="PMingLiU" pitchFamily="18" charset="-120"/>
                <a:sym typeface="Wingdings" pitchFamily="2" charset="2"/>
              </a:rPr>
              <a:t> effect if the atoms directly attacked to the benzene ring is in the same row as carbon in the periodic table </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6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6338" grpId="0" build="p" bldLvl="3"/>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7B49B40F-F980-4BF9-BF73-217E713BD4D6}" type="slidenum">
              <a:rPr lang="en-US" sz="2000" smtClean="0"/>
              <a:pPr eaLnBrk="1" hangingPunct="1"/>
              <a:t>72</a:t>
            </a:fld>
            <a:endParaRPr lang="en-US" sz="2000" smtClean="0"/>
          </a:p>
        </p:txBody>
      </p:sp>
      <p:sp>
        <p:nvSpPr>
          <p:cNvPr id="75779" name="Rectangle 2"/>
          <p:cNvSpPr>
            <a:spLocks noChangeArrowheads="1"/>
          </p:cNvSpPr>
          <p:nvPr/>
        </p:nvSpPr>
        <p:spPr bwMode="auto">
          <a:xfrm>
            <a:off x="250825" y="188913"/>
            <a:ext cx="8642350"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Similar to EDG, EWG can withdraw electrons from the benzene ring by resonance effect or by </a:t>
            </a:r>
            <a:r>
              <a:rPr lang="en-US" altLang="zh-TW">
                <a:solidFill>
                  <a:srgbClr val="0000FF"/>
                </a:solidFill>
                <a:ea typeface="PMingLiU" pitchFamily="18" charset="-120"/>
              </a:rPr>
              <a:t>negative inductive</a:t>
            </a:r>
            <a:r>
              <a:rPr lang="en-US" altLang="zh-TW">
                <a:ea typeface="PMingLiU" pitchFamily="18" charset="-120"/>
              </a:rPr>
              <a:t> effect.</a:t>
            </a:r>
            <a:endParaRPr lang="en-CA"/>
          </a:p>
        </p:txBody>
      </p:sp>
      <p:graphicFrame>
        <p:nvGraphicFramePr>
          <p:cNvPr id="1808387" name="Object 3"/>
          <p:cNvGraphicFramePr>
            <a:graphicFrameLocks noChangeAspect="1"/>
          </p:cNvGraphicFramePr>
          <p:nvPr/>
        </p:nvGraphicFramePr>
        <p:xfrm>
          <a:off x="250825" y="2543175"/>
          <a:ext cx="3589338" cy="2101850"/>
        </p:xfrm>
        <a:graphic>
          <a:graphicData uri="http://schemas.openxmlformats.org/presentationml/2006/ole">
            <mc:AlternateContent xmlns:mc="http://schemas.openxmlformats.org/markup-compatibility/2006">
              <mc:Choice xmlns:v="urn:schemas-microsoft-com:vml" Requires="v">
                <p:oleObj spid="_x0000_s75784" name="CS ChemDraw Drawing" r:id="rId4" imgW="2395220" imgH="1407160" progId="ChemDraw.Document.6.0">
                  <p:embed/>
                </p:oleObj>
              </mc:Choice>
              <mc:Fallback>
                <p:oleObj name="CS ChemDraw Drawing" r:id="rId4" imgW="2395220" imgH="1407160" progId="ChemDraw.Document.6.0">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543175"/>
                        <a:ext cx="3589338"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8388" name="Object 4"/>
          <p:cNvGraphicFramePr>
            <a:graphicFrameLocks noChangeAspect="1"/>
          </p:cNvGraphicFramePr>
          <p:nvPr/>
        </p:nvGraphicFramePr>
        <p:xfrm>
          <a:off x="1117600" y="4665663"/>
          <a:ext cx="2357438" cy="2060575"/>
        </p:xfrm>
        <a:graphic>
          <a:graphicData uri="http://schemas.openxmlformats.org/presentationml/2006/ole">
            <mc:AlternateContent xmlns:mc="http://schemas.openxmlformats.org/markup-compatibility/2006">
              <mc:Choice xmlns:v="urn:schemas-microsoft-com:vml" Requires="v">
                <p:oleObj spid="_x0000_s75785" name="CS ChemDraw Drawing" r:id="rId6" imgW="1573901" imgH="1375920" progId="ChemDraw.Document.6.0">
                  <p:embed/>
                </p:oleObj>
              </mc:Choice>
              <mc:Fallback>
                <p:oleObj name="CS ChemDraw Drawing" r:id="rId6" imgW="1573901" imgH="1375920" progId="ChemDraw.Document.6.0">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7600" y="4665663"/>
                        <a:ext cx="2357438"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5"/>
          <p:cNvSpPr txBox="1">
            <a:spLocks noChangeArrowheads="1"/>
          </p:cNvSpPr>
          <p:nvPr/>
        </p:nvSpPr>
        <p:spPr bwMode="auto">
          <a:xfrm>
            <a:off x="4032250" y="3105150"/>
            <a:ext cx="4860925" cy="1066800"/>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3200">
                <a:sym typeface="Symbol" pitchFamily="18" charset="2"/>
              </a:rPr>
              <a:t>Deactivate the ring by </a:t>
            </a:r>
            <a:r>
              <a:rPr lang="en-CA" sz="3200">
                <a:solidFill>
                  <a:srgbClr val="FF0000"/>
                </a:solidFill>
                <a:sym typeface="Symbol" pitchFamily="18" charset="2"/>
              </a:rPr>
              <a:t>resonance</a:t>
            </a:r>
            <a:r>
              <a:rPr lang="en-CA" sz="3200">
                <a:sym typeface="Symbol" pitchFamily="18" charset="2"/>
              </a:rPr>
              <a:t> effect</a:t>
            </a:r>
          </a:p>
        </p:txBody>
      </p:sp>
      <p:sp>
        <p:nvSpPr>
          <p:cNvPr id="3" name="Text Box 6"/>
          <p:cNvSpPr txBox="1">
            <a:spLocks noChangeArrowheads="1"/>
          </p:cNvSpPr>
          <p:nvPr/>
        </p:nvSpPr>
        <p:spPr bwMode="auto">
          <a:xfrm>
            <a:off x="4032250" y="5192713"/>
            <a:ext cx="4860925" cy="1066800"/>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3200">
                <a:sym typeface="Symbol" pitchFamily="18" charset="2"/>
              </a:rPr>
              <a:t>Deactivate the ring by </a:t>
            </a:r>
            <a:r>
              <a:rPr lang="en-CA" sz="3200">
                <a:solidFill>
                  <a:srgbClr val="0000FF"/>
                </a:solidFill>
                <a:sym typeface="Symbol" pitchFamily="18" charset="2"/>
              </a:rPr>
              <a:t>negative inductive</a:t>
            </a:r>
            <a:r>
              <a:rPr lang="en-CA" sz="3200">
                <a:sym typeface="Symbol" pitchFamily="18" charset="2"/>
              </a:rPr>
              <a:t> effect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08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80838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DAA9F731-5B02-4078-95EB-9E352ADCB969}" type="slidenum">
              <a:rPr lang="en-US" sz="2000" smtClean="0"/>
              <a:pPr eaLnBrk="1" hangingPunct="1"/>
              <a:t>73</a:t>
            </a:fld>
            <a:endParaRPr lang="en-US" sz="2000" smtClean="0"/>
          </a:p>
        </p:txBody>
      </p:sp>
      <p:sp>
        <p:nvSpPr>
          <p:cNvPr id="1810434" name="Rectangle 2"/>
          <p:cNvSpPr>
            <a:spLocks noChangeArrowheads="1"/>
          </p:cNvSpPr>
          <p:nvPr/>
        </p:nvSpPr>
        <p:spPr bwMode="auto">
          <a:xfrm>
            <a:off x="246063" y="4437063"/>
            <a:ext cx="80708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EWG = –COOR, –COR, –CHO, –CF</a:t>
            </a:r>
            <a:r>
              <a:rPr lang="en-CA" baseline="-25000"/>
              <a:t>3</a:t>
            </a:r>
            <a:r>
              <a:rPr lang="en-CA"/>
              <a:t>, –NO</a:t>
            </a:r>
            <a:r>
              <a:rPr lang="en-CA" baseline="-25000"/>
              <a:t>2</a:t>
            </a:r>
            <a:r>
              <a:rPr lang="en-CA"/>
              <a:t>, etc.</a:t>
            </a:r>
          </a:p>
        </p:txBody>
      </p:sp>
      <p:sp>
        <p:nvSpPr>
          <p:cNvPr id="1810435" name="Rectangle 3"/>
          <p:cNvSpPr>
            <a:spLocks noChangeArrowheads="1"/>
          </p:cNvSpPr>
          <p:nvPr/>
        </p:nvSpPr>
        <p:spPr bwMode="auto">
          <a:xfrm>
            <a:off x="250825" y="188913"/>
            <a:ext cx="8637588" cy="728662"/>
          </a:xfrm>
          <a:prstGeom prst="rect">
            <a:avLst/>
          </a:prstGeom>
          <a:noFill/>
          <a:ln w="9525">
            <a:noFill/>
            <a:miter lim="800000"/>
            <a:headEnd/>
            <a:tailEnd/>
          </a:ln>
          <a:effectLst/>
        </p:spPr>
        <p:txBody>
          <a:bodyPr wrap="none" lIns="36000" tIns="36000" rIns="36000" bIns="36000"/>
          <a:lstStyle/>
          <a:p>
            <a:pPr marL="911225" indent="-911225">
              <a:buFont typeface="Webdings" pitchFamily="18" charset="2"/>
              <a:buNone/>
              <a:defRPr/>
            </a:pPr>
            <a:r>
              <a:rPr lang="en-US" altLang="zh-TW" b="1" dirty="0">
                <a:solidFill>
                  <a:schemeClr val="tx2"/>
                </a:solidFill>
                <a:effectLst>
                  <a:outerShdw blurRad="38100" dist="38100" dir="2700000" algn="tl">
                    <a:srgbClr val="C0C0C0"/>
                  </a:outerShdw>
                </a:effectLst>
                <a:ea typeface="新細明體" pitchFamily="18" charset="-120"/>
                <a:sym typeface="Webdings" pitchFamily="18" charset="2"/>
              </a:rPr>
              <a:t>11C.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Meta-Directing Groups</a:t>
            </a:r>
            <a:endParaRPr lang="en-US" b="1" u="sng" dirty="0">
              <a:solidFill>
                <a:schemeClr val="tx2"/>
              </a:solidFill>
              <a:effectLst>
                <a:outerShdw blurRad="38100" dist="38100" dir="2700000" algn="tl">
                  <a:srgbClr val="C0C0C0"/>
                </a:outerShdw>
              </a:effectLst>
              <a:ea typeface="新細明體" pitchFamily="18" charset="-120"/>
              <a:sym typeface="Webdings" pitchFamily="18" charset="2"/>
            </a:endParaRPr>
          </a:p>
        </p:txBody>
      </p:sp>
      <p:graphicFrame>
        <p:nvGraphicFramePr>
          <p:cNvPr id="1810441" name="Object 9"/>
          <p:cNvGraphicFramePr>
            <a:graphicFrameLocks noChangeAspect="1"/>
          </p:cNvGraphicFramePr>
          <p:nvPr/>
        </p:nvGraphicFramePr>
        <p:xfrm>
          <a:off x="1341438" y="1116013"/>
          <a:ext cx="6459537" cy="2909887"/>
        </p:xfrm>
        <a:graphic>
          <a:graphicData uri="http://schemas.openxmlformats.org/presentationml/2006/ole">
            <mc:AlternateContent xmlns:mc="http://schemas.openxmlformats.org/markup-compatibility/2006">
              <mc:Choice xmlns:v="urn:schemas-microsoft-com:vml" Requires="v">
                <p:oleObj spid="_x0000_s76807" name="CS ChemDraw Drawing" r:id="rId4" imgW="4315460" imgH="1948180" progId="ChemDraw.Document.6.0">
                  <p:embed/>
                </p:oleObj>
              </mc:Choice>
              <mc:Fallback>
                <p:oleObj name="CS ChemDraw Drawing" r:id="rId4" imgW="4315460" imgH="1948180" progId="ChemDraw.Document.6.0">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1438" y="1116013"/>
                        <a:ext cx="6459537" cy="290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10"/>
          <p:cNvSpPr txBox="1">
            <a:spLocks noChangeArrowheads="1"/>
          </p:cNvSpPr>
          <p:nvPr/>
        </p:nvSpPr>
        <p:spPr bwMode="auto">
          <a:xfrm>
            <a:off x="2555875" y="2635250"/>
            <a:ext cx="345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en-CA" sz="3200">
                <a:sym typeface="Symbol" pitchFamily="18" charset="2"/>
              </a:rPr>
              <a:t>(EWG ≠ halogen)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10441"/>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dissolv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104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0434" grpId="0" build="p" bldLvl="3"/>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E731FF42-1A0B-4E95-BC09-5390EF2396F8}" type="slidenum">
              <a:rPr lang="en-US" sz="2000" smtClean="0"/>
              <a:pPr eaLnBrk="1" hangingPunct="1"/>
              <a:t>74</a:t>
            </a:fld>
            <a:endParaRPr lang="en-US" sz="2000" smtClean="0"/>
          </a:p>
        </p:txBody>
      </p:sp>
      <p:sp>
        <p:nvSpPr>
          <p:cNvPr id="1814535" name="Rectangle 7"/>
          <p:cNvSpPr>
            <a:spLocks noChangeArrowheads="1"/>
          </p:cNvSpPr>
          <p:nvPr/>
        </p:nvSpPr>
        <p:spPr bwMode="auto">
          <a:xfrm>
            <a:off x="6124575" y="2635250"/>
            <a:ext cx="1979613" cy="1979613"/>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nchor="ctr"/>
          <a:lstStyle/>
          <a:p>
            <a:endParaRPr lang="ar-EG"/>
          </a:p>
        </p:txBody>
      </p:sp>
      <p:sp>
        <p:nvSpPr>
          <p:cNvPr id="77828" name="Rectangle 2"/>
          <p:cNvSpPr>
            <a:spLocks noChangeArrowheads="1"/>
          </p:cNvSpPr>
          <p:nvPr/>
        </p:nvSpPr>
        <p:spPr bwMode="auto">
          <a:xfrm>
            <a:off x="250825" y="188913"/>
            <a:ext cx="86423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For example:</a:t>
            </a:r>
            <a:endParaRPr lang="en-CA"/>
          </a:p>
        </p:txBody>
      </p:sp>
      <p:graphicFrame>
        <p:nvGraphicFramePr>
          <p:cNvPr id="1814531" name="Object 3"/>
          <p:cNvGraphicFramePr>
            <a:graphicFrameLocks noChangeAspect="1"/>
          </p:cNvGraphicFramePr>
          <p:nvPr/>
        </p:nvGraphicFramePr>
        <p:xfrm>
          <a:off x="854075" y="635000"/>
          <a:ext cx="7435850" cy="6034088"/>
        </p:xfrm>
        <a:graphic>
          <a:graphicData uri="http://schemas.openxmlformats.org/presentationml/2006/ole">
            <mc:AlternateContent xmlns:mc="http://schemas.openxmlformats.org/markup-compatibility/2006">
              <mc:Choice xmlns:v="urn:schemas-microsoft-com:vml" Requires="v">
                <p:oleObj spid="_x0000_s77831" name="CS ChemDraw Drawing" r:id="rId4" imgW="5915660" imgH="4813300" progId="ChemDraw.Document.6.0">
                  <p:embed/>
                </p:oleObj>
              </mc:Choice>
              <mc:Fallback>
                <p:oleObj name="CS ChemDraw Drawing" r:id="rId4" imgW="5915660" imgH="4813300" progId="ChemDraw.Document.6.0">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075" y="635000"/>
                        <a:ext cx="743585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4"/>
          <p:cNvSpPr txBox="1">
            <a:spLocks noChangeArrowheads="1"/>
          </p:cNvSpPr>
          <p:nvPr/>
        </p:nvSpPr>
        <p:spPr bwMode="auto">
          <a:xfrm>
            <a:off x="4824413" y="4868863"/>
            <a:ext cx="40687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3200">
                <a:sym typeface="Symbol" pitchFamily="18" charset="2"/>
              </a:rPr>
              <a:t>(highly unstable due to negative inductive effect of </a:t>
            </a:r>
            <a:r>
              <a:rPr lang="en-CA"/>
              <a:t>–</a:t>
            </a:r>
            <a:r>
              <a:rPr lang="en-CA" sz="3200">
                <a:sym typeface="Symbol" pitchFamily="18" charset="2"/>
              </a:rPr>
              <a:t>CF</a:t>
            </a:r>
            <a:r>
              <a:rPr lang="en-CA" sz="3200" baseline="-25000">
                <a:sym typeface="Symbol" pitchFamily="18" charset="2"/>
              </a:rPr>
              <a:t>3</a:t>
            </a:r>
            <a:r>
              <a:rPr lang="en-CA" sz="3200">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145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814535"/>
                                        </p:tgtEl>
                                        <p:attrNameLst>
                                          <p:attrName>style.visibility</p:attrName>
                                        </p:attrNameLst>
                                      </p:cBhvr>
                                      <p:to>
                                        <p:strVal val="visible"/>
                                      </p:to>
                                    </p:set>
                                    <p:animEffect transition="in" filter="dissolve">
                                      <p:cBhvr>
                                        <p:cTn id="14" dur="500"/>
                                        <p:tgtEl>
                                          <p:spTgt spid="1814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4535" grpId="0" animBg="1"/>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C8CA00E2-45BC-47D5-9A35-0CFC5BE19662}" type="slidenum">
              <a:rPr lang="en-US" sz="2000" smtClean="0"/>
              <a:pPr eaLnBrk="1" hangingPunct="1"/>
              <a:t>75</a:t>
            </a:fld>
            <a:endParaRPr lang="en-US" sz="2000" smtClean="0"/>
          </a:p>
        </p:txBody>
      </p:sp>
      <p:sp>
        <p:nvSpPr>
          <p:cNvPr id="2" name="Rectangle 5"/>
          <p:cNvSpPr>
            <a:spLocks noChangeArrowheads="1"/>
          </p:cNvSpPr>
          <p:nvPr/>
        </p:nvSpPr>
        <p:spPr bwMode="auto">
          <a:xfrm>
            <a:off x="4067175" y="1628775"/>
            <a:ext cx="1368425" cy="2700338"/>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nchor="ctr"/>
          <a:lstStyle/>
          <a:p>
            <a:endParaRPr lang="ar-EG"/>
          </a:p>
        </p:txBody>
      </p:sp>
      <p:graphicFrame>
        <p:nvGraphicFramePr>
          <p:cNvPr id="78852" name="Object 4"/>
          <p:cNvGraphicFramePr>
            <a:graphicFrameLocks noChangeAspect="1"/>
          </p:cNvGraphicFramePr>
          <p:nvPr/>
        </p:nvGraphicFramePr>
        <p:xfrm>
          <a:off x="63500" y="468313"/>
          <a:ext cx="9017000" cy="5921375"/>
        </p:xfrm>
        <a:graphic>
          <a:graphicData uri="http://schemas.openxmlformats.org/presentationml/2006/ole">
            <mc:AlternateContent xmlns:mc="http://schemas.openxmlformats.org/markup-compatibility/2006">
              <mc:Choice xmlns:v="urn:schemas-microsoft-com:vml" Requires="v">
                <p:oleObj spid="_x0000_s78854" name="CS ChemDraw Drawing" r:id="rId4" imgW="7172960" imgH="4724400" progId="ChemDraw.Document.6.0">
                  <p:embed/>
                </p:oleObj>
              </mc:Choice>
              <mc:Fallback>
                <p:oleObj name="CS ChemDraw Drawing" r:id="rId4" imgW="7172960" imgH="4724400" progId="ChemDraw.Document.6.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468313"/>
                        <a:ext cx="9017000" cy="592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16582" name="Text Box 6"/>
          <p:cNvSpPr txBox="1">
            <a:spLocks noChangeArrowheads="1"/>
          </p:cNvSpPr>
          <p:nvPr/>
        </p:nvSpPr>
        <p:spPr bwMode="auto">
          <a:xfrm>
            <a:off x="2303463" y="188913"/>
            <a:ext cx="622935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3200">
                <a:sym typeface="Symbol" pitchFamily="18" charset="2"/>
              </a:rPr>
              <a:t>(highly unstable due to negative inductive effect of </a:t>
            </a:r>
            <a:r>
              <a:rPr lang="en-CA"/>
              <a:t>–</a:t>
            </a:r>
            <a:r>
              <a:rPr lang="en-CA" sz="3200">
                <a:sym typeface="Symbol" pitchFamily="18" charset="2"/>
              </a:rPr>
              <a:t>CF</a:t>
            </a:r>
            <a:r>
              <a:rPr lang="en-CA" sz="3200" baseline="-25000">
                <a:sym typeface="Symbol" pitchFamily="18" charset="2"/>
              </a:rPr>
              <a:t>3</a:t>
            </a:r>
            <a:r>
              <a:rPr lang="en-CA" sz="3200">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16582"/>
                                        </p:tgtEl>
                                        <p:attrNameLst>
                                          <p:attrName>style.visibility</p:attrName>
                                        </p:attrNameLst>
                                      </p:cBhvr>
                                      <p:to>
                                        <p:strVal val="visible"/>
                                      </p:to>
                                    </p:set>
                                    <p:animEffect transition="in" filter="dissolve">
                                      <p:cBhvr>
                                        <p:cTn id="7" dur="500"/>
                                        <p:tgtEl>
                                          <p:spTgt spid="181658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1658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211EE8B9-4014-442E-9431-ABB64066FB1B}" type="slidenum">
              <a:rPr lang="en-US" sz="2000" smtClean="0"/>
              <a:pPr eaLnBrk="1" hangingPunct="1"/>
              <a:t>76</a:t>
            </a:fld>
            <a:endParaRPr lang="en-US" sz="2000" smtClean="0"/>
          </a:p>
        </p:txBody>
      </p:sp>
      <p:graphicFrame>
        <p:nvGraphicFramePr>
          <p:cNvPr id="79875" name="Object 2"/>
          <p:cNvGraphicFramePr>
            <a:graphicFrameLocks noChangeAspect="1"/>
          </p:cNvGraphicFramePr>
          <p:nvPr/>
        </p:nvGraphicFramePr>
        <p:xfrm>
          <a:off x="250825" y="739775"/>
          <a:ext cx="7510463" cy="6073775"/>
        </p:xfrm>
        <a:graphic>
          <a:graphicData uri="http://schemas.openxmlformats.org/presentationml/2006/ole">
            <mc:AlternateContent xmlns:mc="http://schemas.openxmlformats.org/markup-compatibility/2006">
              <mc:Choice xmlns:v="urn:schemas-microsoft-com:vml" Requires="v">
                <p:oleObj spid="_x0000_s79877" name="CS ChemDraw Drawing" r:id="rId4" imgW="5974080" imgH="4846320" progId="ChemDraw.Document.6.0">
                  <p:embed/>
                </p:oleObj>
              </mc:Choice>
              <mc:Fallback>
                <p:oleObj name="CS ChemDraw Drawing" r:id="rId4" imgW="5974080" imgH="4846320" progId="ChemDraw.Document.6.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739775"/>
                        <a:ext cx="7510463" cy="607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3"/>
          <p:cNvSpPr txBox="1">
            <a:spLocks noChangeArrowheads="1"/>
          </p:cNvSpPr>
          <p:nvPr/>
        </p:nvSpPr>
        <p:spPr bwMode="auto">
          <a:xfrm>
            <a:off x="4070350" y="188913"/>
            <a:ext cx="48228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3200">
                <a:sym typeface="Symbol" pitchFamily="18" charset="2"/>
              </a:rPr>
              <a:t>(positive charge never attaches to the carbon directly attached to the EWG: </a:t>
            </a:r>
            <a:r>
              <a:rPr lang="en-CA"/>
              <a:t>–</a:t>
            </a:r>
            <a:r>
              <a:rPr lang="en-CA" sz="3200">
                <a:sym typeface="Symbol" pitchFamily="18" charset="2"/>
              </a:rPr>
              <a:t>CF</a:t>
            </a:r>
            <a:r>
              <a:rPr lang="en-CA" sz="3200" baseline="-25000">
                <a:sym typeface="Symbol" pitchFamily="18" charset="2"/>
              </a:rPr>
              <a:t>3</a:t>
            </a:r>
            <a:r>
              <a:rPr lang="en-CA" sz="3200">
                <a:sym typeface="Symbol" pitchFamily="18" charset="2"/>
              </a:rPr>
              <a:t>)  relatively more favorable.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FE090FD1-B211-4635-9DFB-8387FD7DE0C8}" type="slidenum">
              <a:rPr lang="en-US" sz="2000" smtClean="0"/>
              <a:pPr eaLnBrk="1" hangingPunct="1"/>
              <a:t>77</a:t>
            </a:fld>
            <a:endParaRPr lang="en-US" sz="2000" smtClean="0"/>
          </a:p>
        </p:txBody>
      </p:sp>
      <p:sp>
        <p:nvSpPr>
          <p:cNvPr id="1819650" name="Rectangle 2"/>
          <p:cNvSpPr>
            <a:spLocks noChangeArrowheads="1"/>
          </p:cNvSpPr>
          <p:nvPr/>
        </p:nvSpPr>
        <p:spPr bwMode="auto">
          <a:xfrm>
            <a:off x="250825" y="5581650"/>
            <a:ext cx="864235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a:t>EDG = –NR</a:t>
            </a:r>
            <a:r>
              <a:rPr lang="en-CA" baseline="-25000"/>
              <a:t>2</a:t>
            </a:r>
            <a:r>
              <a:rPr lang="en-CA"/>
              <a:t>, –OR, –OH, etc.</a:t>
            </a:r>
          </a:p>
        </p:txBody>
      </p:sp>
      <p:sp>
        <p:nvSpPr>
          <p:cNvPr id="1819651" name="Rectangle 3"/>
          <p:cNvSpPr>
            <a:spLocks noChangeArrowheads="1"/>
          </p:cNvSpPr>
          <p:nvPr/>
        </p:nvSpPr>
        <p:spPr bwMode="auto">
          <a:xfrm>
            <a:off x="250825" y="188913"/>
            <a:ext cx="8637588" cy="728662"/>
          </a:xfrm>
          <a:prstGeom prst="rect">
            <a:avLst/>
          </a:prstGeom>
          <a:noFill/>
          <a:ln w="9525">
            <a:noFill/>
            <a:miter lim="800000"/>
            <a:headEnd/>
            <a:tailEnd/>
          </a:ln>
          <a:effectLst/>
        </p:spPr>
        <p:txBody>
          <a:bodyPr wrap="none" lIns="36000" tIns="36000" rIns="36000" bIns="36000"/>
          <a:lstStyle/>
          <a:p>
            <a:pPr marL="911225" indent="-911225">
              <a:buFont typeface="Webdings" pitchFamily="18" charset="2"/>
              <a:buNone/>
              <a:defRPr/>
            </a:pPr>
            <a:r>
              <a:rPr lang="en-US" altLang="zh-TW" b="1" dirty="0">
                <a:solidFill>
                  <a:schemeClr val="tx2"/>
                </a:solidFill>
                <a:effectLst>
                  <a:outerShdw blurRad="38100" dist="38100" dir="2700000" algn="tl">
                    <a:srgbClr val="C0C0C0"/>
                  </a:outerShdw>
                </a:effectLst>
                <a:ea typeface="新細明體" pitchFamily="18" charset="-120"/>
                <a:sym typeface="Webdings" pitchFamily="18" charset="2"/>
              </a:rPr>
              <a:t>11D.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Ortho</a:t>
            </a:r>
            <a:r>
              <a:rPr lang="en-CA" b="1" u="sng" dirty="0">
                <a:solidFill>
                  <a:schemeClr val="tx2"/>
                </a:solidFill>
                <a:effectLst>
                  <a:outerShdw blurRad="38100" dist="38100" dir="2700000" algn="tl">
                    <a:srgbClr val="C0C0C0"/>
                  </a:outerShdw>
                </a:effectLst>
                <a:latin typeface="Times New Roman"/>
                <a:ea typeface="新細明體" pitchFamily="18" charset="-120"/>
                <a:sym typeface="Webdings" pitchFamily="18" charset="2"/>
              </a:rPr>
              <a:t>–</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Para-Directing Groups</a:t>
            </a:r>
            <a:endParaRPr lang="en-US" b="1" u="sng" dirty="0">
              <a:solidFill>
                <a:schemeClr val="tx2"/>
              </a:solidFill>
              <a:effectLst>
                <a:outerShdw blurRad="38100" dist="38100" dir="2700000" algn="tl">
                  <a:srgbClr val="C0C0C0"/>
                </a:outerShdw>
              </a:effectLst>
              <a:ea typeface="新細明體" pitchFamily="18" charset="-120"/>
              <a:sym typeface="Webdings" pitchFamily="18" charset="2"/>
            </a:endParaRPr>
          </a:p>
        </p:txBody>
      </p:sp>
      <p:graphicFrame>
        <p:nvGraphicFramePr>
          <p:cNvPr id="1819652" name="Object 4"/>
          <p:cNvGraphicFramePr>
            <a:graphicFrameLocks noChangeAspect="1"/>
          </p:cNvGraphicFramePr>
          <p:nvPr/>
        </p:nvGraphicFramePr>
        <p:xfrm>
          <a:off x="779463" y="1089025"/>
          <a:ext cx="7532687" cy="3983038"/>
        </p:xfrm>
        <a:graphic>
          <a:graphicData uri="http://schemas.openxmlformats.org/presentationml/2006/ole">
            <mc:AlternateContent xmlns:mc="http://schemas.openxmlformats.org/markup-compatibility/2006">
              <mc:Choice xmlns:v="urn:schemas-microsoft-com:vml" Requires="v">
                <p:oleObj spid="_x0000_s80902" name="CS ChemDraw Drawing" r:id="rId4" imgW="5031740" imgH="2667000" progId="ChemDraw.Document.6.0">
                  <p:embed/>
                </p:oleObj>
              </mc:Choice>
              <mc:Fallback>
                <p:oleObj name="CS ChemDraw Drawing" r:id="rId4" imgW="5031740" imgH="2667000" progId="ChemDraw.Document.6.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3" y="1089025"/>
                        <a:ext cx="7532687" cy="398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196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96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9650" grpId="0" build="p" bldLvl="3"/>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D22E013-71E0-4E62-8259-83D454A8DE6B}" type="slidenum">
              <a:rPr lang="en-US" sz="2000" smtClean="0"/>
              <a:pPr eaLnBrk="1" hangingPunct="1"/>
              <a:t>78</a:t>
            </a:fld>
            <a:endParaRPr lang="en-US" sz="2000" smtClean="0"/>
          </a:p>
        </p:txBody>
      </p:sp>
      <p:sp>
        <p:nvSpPr>
          <p:cNvPr id="1821698" name="Rectangle 2"/>
          <p:cNvSpPr>
            <a:spLocks noChangeArrowheads="1"/>
          </p:cNvSpPr>
          <p:nvPr/>
        </p:nvSpPr>
        <p:spPr bwMode="auto">
          <a:xfrm>
            <a:off x="6659563" y="2262188"/>
            <a:ext cx="1979612" cy="1979612"/>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nchor="ctr"/>
          <a:lstStyle/>
          <a:p>
            <a:endParaRPr lang="ar-EG"/>
          </a:p>
        </p:txBody>
      </p:sp>
      <p:graphicFrame>
        <p:nvGraphicFramePr>
          <p:cNvPr id="1821700" name="Object 4"/>
          <p:cNvGraphicFramePr>
            <a:graphicFrameLocks noChangeAspect="1"/>
          </p:cNvGraphicFramePr>
          <p:nvPr/>
        </p:nvGraphicFramePr>
        <p:xfrm>
          <a:off x="304800" y="368300"/>
          <a:ext cx="8534400" cy="5821363"/>
        </p:xfrm>
        <a:graphic>
          <a:graphicData uri="http://schemas.openxmlformats.org/presentationml/2006/ole">
            <mc:AlternateContent xmlns:mc="http://schemas.openxmlformats.org/markup-compatibility/2006">
              <mc:Choice xmlns:v="urn:schemas-microsoft-com:vml" Requires="v">
                <p:oleObj spid="_x0000_s81927" name="CS ChemDraw Drawing" r:id="rId4" imgW="6789420" imgH="4643120" progId="ChemDraw.Document.6.0">
                  <p:embed/>
                </p:oleObj>
              </mc:Choice>
              <mc:Fallback>
                <p:oleObj name="CS ChemDraw Drawing" r:id="rId4" imgW="6789420" imgH="4643120" progId="ChemDraw.Document.6.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68300"/>
                        <a:ext cx="8534400" cy="58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5" name="Rectangle 3"/>
          <p:cNvSpPr>
            <a:spLocks noChangeArrowheads="1"/>
          </p:cNvSpPr>
          <p:nvPr/>
        </p:nvSpPr>
        <p:spPr bwMode="auto">
          <a:xfrm>
            <a:off x="250825" y="188913"/>
            <a:ext cx="86423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For example:</a:t>
            </a:r>
            <a:endParaRPr lang="en-CA"/>
          </a:p>
        </p:txBody>
      </p:sp>
      <p:sp>
        <p:nvSpPr>
          <p:cNvPr id="2" name="Text Box 5"/>
          <p:cNvSpPr txBox="1">
            <a:spLocks noChangeArrowheads="1"/>
          </p:cNvSpPr>
          <p:nvPr/>
        </p:nvSpPr>
        <p:spPr bwMode="auto">
          <a:xfrm>
            <a:off x="5167313" y="4575175"/>
            <a:ext cx="347186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3200">
                <a:sym typeface="Symbol" pitchFamily="18" charset="2"/>
              </a:rPr>
              <a:t>(extra resonance structure due to  </a:t>
            </a:r>
            <a:r>
              <a:rPr lang="en-CA" sz="3200"/>
              <a:t>–O</a:t>
            </a:r>
            <a:r>
              <a:rPr lang="en-CA" sz="3200">
                <a:sym typeface="Symbol" pitchFamily="18" charset="2"/>
              </a:rPr>
              <a:t>CH</a:t>
            </a:r>
            <a:r>
              <a:rPr lang="en-CA" sz="3200" baseline="-25000">
                <a:sym typeface="Symbol" pitchFamily="18" charset="2"/>
              </a:rPr>
              <a:t>3</a:t>
            </a:r>
            <a:r>
              <a:rPr lang="en-CA" sz="3200">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217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821698"/>
                                        </p:tgtEl>
                                        <p:attrNameLst>
                                          <p:attrName>style.visibility</p:attrName>
                                        </p:attrNameLst>
                                      </p:cBhvr>
                                      <p:to>
                                        <p:strVal val="visible"/>
                                      </p:to>
                                    </p:set>
                                    <p:animEffect transition="in" filter="dissolve">
                                      <p:cBhvr>
                                        <p:cTn id="14" dur="500"/>
                                        <p:tgtEl>
                                          <p:spTgt spid="1821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1698" grpId="0" animBg="1"/>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98646B61-F936-4126-825F-4724BE2C51DD}" type="slidenum">
              <a:rPr lang="en-US" sz="2000" smtClean="0"/>
              <a:pPr eaLnBrk="1" hangingPunct="1"/>
              <a:t>79</a:t>
            </a:fld>
            <a:endParaRPr lang="en-US" sz="2000" smtClean="0"/>
          </a:p>
        </p:txBody>
      </p:sp>
      <p:sp>
        <p:nvSpPr>
          <p:cNvPr id="1823746" name="Rectangle 2"/>
          <p:cNvSpPr>
            <a:spLocks noChangeArrowheads="1"/>
          </p:cNvSpPr>
          <p:nvPr/>
        </p:nvSpPr>
        <p:spPr bwMode="auto">
          <a:xfrm>
            <a:off x="4248150" y="3429000"/>
            <a:ext cx="1187450" cy="2528888"/>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nchor="ctr"/>
          <a:lstStyle/>
          <a:p>
            <a:endParaRPr lang="ar-EG"/>
          </a:p>
        </p:txBody>
      </p:sp>
      <p:graphicFrame>
        <p:nvGraphicFramePr>
          <p:cNvPr id="82948" name="Object 3"/>
          <p:cNvGraphicFramePr>
            <a:graphicFrameLocks noChangeAspect="1"/>
          </p:cNvGraphicFramePr>
          <p:nvPr/>
        </p:nvGraphicFramePr>
        <p:xfrm>
          <a:off x="3175" y="211138"/>
          <a:ext cx="9137650" cy="5724525"/>
        </p:xfrm>
        <a:graphic>
          <a:graphicData uri="http://schemas.openxmlformats.org/presentationml/2006/ole">
            <mc:AlternateContent xmlns:mc="http://schemas.openxmlformats.org/markup-compatibility/2006">
              <mc:Choice xmlns:v="urn:schemas-microsoft-com:vml" Requires="v">
                <p:oleObj spid="_x0000_s82950" name="CS ChemDraw Drawing" r:id="rId4" imgW="7894050" imgH="4960170" progId="ChemDraw.Document.6.0">
                  <p:embed/>
                </p:oleObj>
              </mc:Choice>
              <mc:Fallback>
                <p:oleObj name="CS ChemDraw Drawing" r:id="rId4" imgW="7894050" imgH="4960170" progId="ChemDraw.Document.6.0">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211138"/>
                        <a:ext cx="9137650"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4"/>
          <p:cNvSpPr txBox="1">
            <a:spLocks noChangeArrowheads="1"/>
          </p:cNvSpPr>
          <p:nvPr/>
        </p:nvSpPr>
        <p:spPr bwMode="auto">
          <a:xfrm>
            <a:off x="250825" y="6005513"/>
            <a:ext cx="7381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2800">
                <a:sym typeface="Symbol" pitchFamily="18" charset="2"/>
              </a:rPr>
              <a:t>(extra resonance structure due to </a:t>
            </a:r>
            <a:r>
              <a:rPr lang="en-CA" sz="2800"/>
              <a:t>–O</a:t>
            </a:r>
            <a:r>
              <a:rPr lang="en-CA" sz="2800">
                <a:sym typeface="Symbol" pitchFamily="18" charset="2"/>
              </a:rPr>
              <a:t>CH</a:t>
            </a:r>
            <a:r>
              <a:rPr lang="en-CA" sz="2800" baseline="-25000">
                <a:sym typeface="Symbol" pitchFamily="18" charset="2"/>
              </a:rPr>
              <a:t>3</a:t>
            </a:r>
            <a:r>
              <a:rPr lang="en-CA" sz="2800">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23746"/>
                                        </p:tgtEl>
                                        <p:attrNameLst>
                                          <p:attrName>style.visibility</p:attrName>
                                        </p:attrNameLst>
                                      </p:cBhvr>
                                      <p:to>
                                        <p:strVal val="visible"/>
                                      </p:to>
                                    </p:set>
                                    <p:animEffect transition="in" filter="dissolve">
                                      <p:cBhvr>
                                        <p:cTn id="10" dur="500"/>
                                        <p:tgtEl>
                                          <p:spTgt spid="1823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746"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xfrm>
            <a:off x="7729538" y="6461125"/>
            <a:ext cx="1414462" cy="396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00314D0C-8CD3-41A1-AE20-2CAF61F50228}" type="slidenum">
              <a:rPr lang="en-US" sz="2000" smtClean="0"/>
              <a:pPr eaLnBrk="1" hangingPunct="1"/>
              <a:t>8</a:t>
            </a:fld>
            <a:endParaRPr lang="en-US" sz="2000" smtClean="0"/>
          </a:p>
        </p:txBody>
      </p:sp>
      <p:pic>
        <p:nvPicPr>
          <p:cNvPr id="10243" name="Picture 4" descr="Solomons15_3"/>
          <p:cNvPicPr>
            <a:picLocks noChangeAspect="1" noChangeArrowheads="1"/>
          </p:cNvPicPr>
          <p:nvPr/>
        </p:nvPicPr>
        <p:blipFill>
          <a:blip r:embed="rId3">
            <a:extLst>
              <a:ext uri="{28A0092B-C50C-407E-A947-70E740481C1C}">
                <a14:useLocalDpi xmlns:a14="http://schemas.microsoft.com/office/drawing/2010/main" val="0"/>
              </a:ext>
            </a:extLst>
          </a:blip>
          <a:srcRect l="5621"/>
          <a:stretch>
            <a:fillRect/>
          </a:stretch>
        </p:blipFill>
        <p:spPr bwMode="auto">
          <a:xfrm>
            <a:off x="438150" y="1449388"/>
            <a:ext cx="8266113"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p:cNvSpPr>
            <a:spLocks noChangeArrowheads="1"/>
          </p:cNvSpPr>
          <p:nvPr/>
        </p:nvSpPr>
        <p:spPr bwMode="auto">
          <a:xfrm>
            <a:off x="250825" y="369888"/>
            <a:ext cx="86423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Energy Profile for EAS: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AE872E5E-0463-433A-9A64-1B6A0AFF5A51}" type="slidenum">
              <a:rPr lang="en-US" sz="2000" smtClean="0"/>
              <a:pPr eaLnBrk="1" hangingPunct="1"/>
              <a:t>80</a:t>
            </a:fld>
            <a:endParaRPr lang="en-US" sz="2000" smtClean="0"/>
          </a:p>
        </p:txBody>
      </p:sp>
      <p:graphicFrame>
        <p:nvGraphicFramePr>
          <p:cNvPr id="83971" name="Object 3"/>
          <p:cNvGraphicFramePr>
            <a:graphicFrameLocks noChangeAspect="1"/>
          </p:cNvGraphicFramePr>
          <p:nvPr/>
        </p:nvGraphicFramePr>
        <p:xfrm>
          <a:off x="250825" y="915988"/>
          <a:ext cx="7726363" cy="5897562"/>
        </p:xfrm>
        <a:graphic>
          <a:graphicData uri="http://schemas.openxmlformats.org/presentationml/2006/ole">
            <mc:AlternateContent xmlns:mc="http://schemas.openxmlformats.org/markup-compatibility/2006">
              <mc:Choice xmlns:v="urn:schemas-microsoft-com:vml" Requires="v">
                <p:oleObj spid="_x0000_s83973" name="CS ChemDraw Drawing" r:id="rId4" imgW="6144260" imgH="4704080" progId="ChemDraw.Document.6.0">
                  <p:embed/>
                </p:oleObj>
              </mc:Choice>
              <mc:Fallback>
                <p:oleObj name="CS ChemDraw Drawing" r:id="rId4" imgW="6144260" imgH="4704080" progId="ChemDraw.Document.6.0">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915988"/>
                        <a:ext cx="7726363" cy="589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4"/>
          <p:cNvSpPr txBox="1">
            <a:spLocks noChangeArrowheads="1"/>
          </p:cNvSpPr>
          <p:nvPr/>
        </p:nvSpPr>
        <p:spPr bwMode="auto">
          <a:xfrm>
            <a:off x="3960813" y="188913"/>
            <a:ext cx="493236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3200">
                <a:sym typeface="Symbol" pitchFamily="18" charset="2"/>
              </a:rPr>
              <a:t>(3 resonance structures only, no extra stabilization by resonance with </a:t>
            </a:r>
            <a:r>
              <a:rPr lang="en-CA" sz="3200"/>
              <a:t>–O</a:t>
            </a:r>
            <a:r>
              <a:rPr lang="en-CA" sz="3200">
                <a:sym typeface="Symbol" pitchFamily="18" charset="2"/>
              </a:rPr>
              <a:t>CH</a:t>
            </a:r>
            <a:r>
              <a:rPr lang="en-CA" sz="3200" baseline="-25000">
                <a:sym typeface="Symbol" pitchFamily="18" charset="2"/>
              </a:rPr>
              <a:t>3</a:t>
            </a:r>
            <a:r>
              <a:rPr lang="en-CA" sz="3200">
                <a:sym typeface="Symbol" pitchFamily="18" charset="2"/>
              </a:rPr>
              <a:t>)  less favorable.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F979CB43-10F2-43B1-8306-A0A4FDA5BEA9}" type="slidenum">
              <a:rPr lang="en-US" sz="2000" smtClean="0"/>
              <a:pPr eaLnBrk="1" hangingPunct="1"/>
              <a:t>81</a:t>
            </a:fld>
            <a:endParaRPr lang="en-US" sz="2000" smtClean="0"/>
          </a:p>
        </p:txBody>
      </p:sp>
      <p:sp>
        <p:nvSpPr>
          <p:cNvPr id="84995" name="Rectangle 4"/>
          <p:cNvSpPr>
            <a:spLocks noChangeArrowheads="1"/>
          </p:cNvSpPr>
          <p:nvPr/>
        </p:nvSpPr>
        <p:spPr bwMode="auto">
          <a:xfrm>
            <a:off x="250825" y="188913"/>
            <a:ext cx="86423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For halogens, two opposing effects:</a:t>
            </a:r>
            <a:endParaRPr lang="en-CA"/>
          </a:p>
        </p:txBody>
      </p:sp>
      <p:sp>
        <p:nvSpPr>
          <p:cNvPr id="1825797" name="Text Box 5"/>
          <p:cNvSpPr txBox="1">
            <a:spLocks noChangeArrowheads="1"/>
          </p:cNvSpPr>
          <p:nvPr/>
        </p:nvSpPr>
        <p:spPr bwMode="auto">
          <a:xfrm>
            <a:off x="250825" y="3756025"/>
            <a:ext cx="4321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en-CA" sz="2800" u="sng">
                <a:solidFill>
                  <a:srgbClr val="0000FF"/>
                </a:solidFill>
                <a:sym typeface="Symbol" pitchFamily="18" charset="2"/>
              </a:rPr>
              <a:t>negative inductive</a:t>
            </a:r>
            <a:r>
              <a:rPr lang="en-CA" sz="2800" u="sng">
                <a:sym typeface="Symbol" pitchFamily="18" charset="2"/>
              </a:rPr>
              <a:t> effect</a:t>
            </a:r>
            <a:r>
              <a:rPr lang="en-CA" sz="2800">
                <a:sym typeface="Symbol" pitchFamily="18" charset="2"/>
              </a:rPr>
              <a:t> withdrawing electron density from the</a:t>
            </a:r>
          </a:p>
          <a:p>
            <a:pPr algn="ctr" eaLnBrk="1" hangingPunct="1"/>
            <a:r>
              <a:rPr lang="en-CA" sz="2800">
                <a:sym typeface="Symbol" pitchFamily="18" charset="2"/>
              </a:rPr>
              <a:t>benzene ring</a:t>
            </a:r>
          </a:p>
        </p:txBody>
      </p:sp>
      <p:graphicFrame>
        <p:nvGraphicFramePr>
          <p:cNvPr id="1825798" name="Object 6"/>
          <p:cNvGraphicFramePr>
            <a:graphicFrameLocks noChangeAspect="1"/>
          </p:cNvGraphicFramePr>
          <p:nvPr/>
        </p:nvGraphicFramePr>
        <p:xfrm>
          <a:off x="6018213" y="1308100"/>
          <a:ext cx="1428750" cy="2120900"/>
        </p:xfrm>
        <a:graphic>
          <a:graphicData uri="http://schemas.openxmlformats.org/presentationml/2006/ole">
            <mc:AlternateContent xmlns:mc="http://schemas.openxmlformats.org/markup-compatibility/2006">
              <mc:Choice xmlns:v="urn:schemas-microsoft-com:vml" Requires="v">
                <p:oleObj spid="_x0000_s85000" name="CS ChemDraw Drawing" r:id="rId4" imgW="955040" imgH="1419860" progId="ChemDraw.Document.6.0">
                  <p:embed/>
                </p:oleObj>
              </mc:Choice>
              <mc:Fallback>
                <p:oleObj name="CS ChemDraw Drawing" r:id="rId4" imgW="955040" imgH="1419860" progId="ChemDraw.Document.6.0">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213" y="1308100"/>
                        <a:ext cx="142875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5799" name="Object 7"/>
          <p:cNvGraphicFramePr>
            <a:graphicFrameLocks noChangeAspect="1"/>
          </p:cNvGraphicFramePr>
          <p:nvPr/>
        </p:nvGraphicFramePr>
        <p:xfrm>
          <a:off x="1776413" y="1322388"/>
          <a:ext cx="1268412" cy="2109787"/>
        </p:xfrm>
        <a:graphic>
          <a:graphicData uri="http://schemas.openxmlformats.org/presentationml/2006/ole">
            <mc:AlternateContent xmlns:mc="http://schemas.openxmlformats.org/markup-compatibility/2006">
              <mc:Choice xmlns:v="urn:schemas-microsoft-com:vml" Requires="v">
                <p:oleObj spid="_x0000_s85001" name="CS ChemDraw Drawing" r:id="rId6" imgW="845820" imgH="1412240" progId="ChemDraw.Document.6.0">
                  <p:embed/>
                </p:oleObj>
              </mc:Choice>
              <mc:Fallback>
                <p:oleObj name="CS ChemDraw Drawing" r:id="rId6" imgW="845820" imgH="1412240" progId="ChemDraw.Document.6.0">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6413" y="1322388"/>
                        <a:ext cx="1268412"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9"/>
          <p:cNvSpPr txBox="1">
            <a:spLocks noChangeArrowheads="1"/>
          </p:cNvSpPr>
          <p:nvPr/>
        </p:nvSpPr>
        <p:spPr bwMode="auto">
          <a:xfrm>
            <a:off x="4824413" y="3752850"/>
            <a:ext cx="3924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algn="ctr" eaLnBrk="1" hangingPunct="1"/>
            <a:r>
              <a:rPr lang="en-CA" sz="2800" u="sng">
                <a:solidFill>
                  <a:srgbClr val="FF0000"/>
                </a:solidFill>
                <a:sym typeface="Symbol" pitchFamily="18" charset="2"/>
              </a:rPr>
              <a:t>resonance </a:t>
            </a:r>
            <a:r>
              <a:rPr lang="en-CA" sz="2800" u="sng">
                <a:sym typeface="Symbol" pitchFamily="18" charset="2"/>
              </a:rPr>
              <a:t>effect</a:t>
            </a:r>
            <a:r>
              <a:rPr lang="en-CA" sz="2800">
                <a:sym typeface="Symbol" pitchFamily="18" charset="2"/>
              </a:rPr>
              <a:t> from –Cl donating electron</a:t>
            </a:r>
          </a:p>
          <a:p>
            <a:pPr algn="ctr" eaLnBrk="1" hangingPunct="1"/>
            <a:r>
              <a:rPr lang="en-CA" sz="2800">
                <a:sym typeface="Symbol" pitchFamily="18" charset="2"/>
              </a:rPr>
              <a:t>density to the</a:t>
            </a:r>
          </a:p>
          <a:p>
            <a:pPr algn="ctr" eaLnBrk="1" hangingPunct="1"/>
            <a:r>
              <a:rPr lang="en-CA" sz="2800">
                <a:sym typeface="Symbol" pitchFamily="18" charset="2"/>
              </a:rPr>
              <a:t>benzene 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257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825797"/>
                                        </p:tgtEl>
                                        <p:attrNameLst>
                                          <p:attrName>style.visibility</p:attrName>
                                        </p:attrNameLst>
                                      </p:cBhvr>
                                      <p:to>
                                        <p:strVal val="visible"/>
                                      </p:to>
                                    </p:set>
                                    <p:animEffect transition="in" filter="dissolve">
                                      <p:cBhvr>
                                        <p:cTn id="11" dur="500"/>
                                        <p:tgtEl>
                                          <p:spTgt spid="182579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82579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5797" grpId="0"/>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EA1D6FB8-48F9-4EAE-B3B0-30892E308210}" type="slidenum">
              <a:rPr lang="en-US" sz="2000" smtClean="0"/>
              <a:pPr eaLnBrk="1" hangingPunct="1"/>
              <a:t>82</a:t>
            </a:fld>
            <a:endParaRPr lang="en-US" sz="2000" smtClean="0"/>
          </a:p>
        </p:txBody>
      </p:sp>
      <p:sp>
        <p:nvSpPr>
          <p:cNvPr id="1827842" name="Rectangle 2"/>
          <p:cNvSpPr>
            <a:spLocks noChangeArrowheads="1"/>
          </p:cNvSpPr>
          <p:nvPr/>
        </p:nvSpPr>
        <p:spPr bwMode="auto">
          <a:xfrm>
            <a:off x="250825" y="1773238"/>
            <a:ext cx="86423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Overall:</a:t>
            </a:r>
          </a:p>
          <a:p>
            <a:pPr marL="1138238" lvl="1" indent="-446088">
              <a:spcBef>
                <a:spcPct val="5000"/>
              </a:spcBef>
              <a:buClr>
                <a:schemeClr val="accent2"/>
              </a:buClr>
              <a:buFont typeface="Tahoma" pitchFamily="34" charset="0"/>
              <a:buChar char="●"/>
            </a:pPr>
            <a:r>
              <a:rPr lang="en-US" altLang="zh-TW">
                <a:ea typeface="PMingLiU" pitchFamily="18" charset="-120"/>
              </a:rPr>
              <a:t>Halogens are weak deactivating groups.</a:t>
            </a:r>
          </a:p>
          <a:p>
            <a:pPr marL="1830388" lvl="2" indent="-457200">
              <a:spcBef>
                <a:spcPct val="5000"/>
              </a:spcBef>
              <a:buClr>
                <a:schemeClr val="accent2"/>
              </a:buClr>
              <a:buSzPct val="80000"/>
              <a:buFont typeface="Wingdings" pitchFamily="2" charset="2"/>
              <a:buChar char="t"/>
            </a:pPr>
            <a:r>
              <a:rPr lang="en-US" altLang="zh-TW">
                <a:solidFill>
                  <a:srgbClr val="0000FF"/>
                </a:solidFill>
                <a:ea typeface="PMingLiU" pitchFamily="18" charset="-120"/>
              </a:rPr>
              <a:t>Negative inductive</a:t>
            </a:r>
            <a:r>
              <a:rPr lang="en-US" altLang="zh-TW">
                <a:ea typeface="PMingLiU" pitchFamily="18" charset="-120"/>
              </a:rPr>
              <a:t> effect &gt; </a:t>
            </a:r>
            <a:r>
              <a:rPr lang="en-US" altLang="zh-TW">
                <a:solidFill>
                  <a:srgbClr val="FF0000"/>
                </a:solidFill>
                <a:ea typeface="PMingLiU" pitchFamily="18" charset="-120"/>
              </a:rPr>
              <a:t>resonance</a:t>
            </a:r>
            <a:r>
              <a:rPr lang="en-US" altLang="zh-TW">
                <a:ea typeface="PMingLiU" pitchFamily="18" charset="-120"/>
              </a:rPr>
              <a:t> effect in this case)</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784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78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7842" grpId="0" build="p" bldLvl="3"/>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616AA714-5766-4488-8EBA-9F6508C61B83}" type="slidenum">
              <a:rPr lang="en-US" sz="2000" smtClean="0"/>
              <a:pPr eaLnBrk="1" hangingPunct="1"/>
              <a:t>83</a:t>
            </a:fld>
            <a:endParaRPr lang="en-US" sz="2000" smtClean="0"/>
          </a:p>
        </p:txBody>
      </p:sp>
      <p:sp>
        <p:nvSpPr>
          <p:cNvPr id="1829890" name="Rectangle 2"/>
          <p:cNvSpPr>
            <a:spLocks noChangeArrowheads="1"/>
          </p:cNvSpPr>
          <p:nvPr/>
        </p:nvSpPr>
        <p:spPr bwMode="auto">
          <a:xfrm>
            <a:off x="6659563" y="2262188"/>
            <a:ext cx="1979612" cy="1979612"/>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nchor="ctr"/>
          <a:lstStyle/>
          <a:p>
            <a:endParaRPr lang="ar-EG"/>
          </a:p>
        </p:txBody>
      </p:sp>
      <p:graphicFrame>
        <p:nvGraphicFramePr>
          <p:cNvPr id="1829891" name="Object 3"/>
          <p:cNvGraphicFramePr>
            <a:graphicFrameLocks noChangeAspect="1"/>
          </p:cNvGraphicFramePr>
          <p:nvPr/>
        </p:nvGraphicFramePr>
        <p:xfrm>
          <a:off x="304800" y="365125"/>
          <a:ext cx="8534400" cy="5827713"/>
        </p:xfrm>
        <a:graphic>
          <a:graphicData uri="http://schemas.openxmlformats.org/presentationml/2006/ole">
            <mc:AlternateContent xmlns:mc="http://schemas.openxmlformats.org/markup-compatibility/2006">
              <mc:Choice xmlns:v="urn:schemas-microsoft-com:vml" Requires="v">
                <p:oleObj spid="_x0000_s87047" name="CS ChemDraw Drawing" r:id="rId4" imgW="6789420" imgH="4648200" progId="ChemDraw.Document.4.5">
                  <p:embed/>
                </p:oleObj>
              </mc:Choice>
              <mc:Fallback>
                <p:oleObj name="CS ChemDraw Drawing" r:id="rId4" imgW="6789420" imgH="464820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65125"/>
                        <a:ext cx="8534400" cy="58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5" name="Rectangle 4"/>
          <p:cNvSpPr>
            <a:spLocks noChangeArrowheads="1"/>
          </p:cNvSpPr>
          <p:nvPr/>
        </p:nvSpPr>
        <p:spPr bwMode="auto">
          <a:xfrm>
            <a:off x="250825" y="188913"/>
            <a:ext cx="86423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Regiochemistry:</a:t>
            </a:r>
            <a:endParaRPr lang="en-CA"/>
          </a:p>
        </p:txBody>
      </p:sp>
      <p:sp>
        <p:nvSpPr>
          <p:cNvPr id="1829893" name="Text Box 5"/>
          <p:cNvSpPr txBox="1">
            <a:spLocks noChangeArrowheads="1"/>
          </p:cNvSpPr>
          <p:nvPr/>
        </p:nvSpPr>
        <p:spPr bwMode="auto">
          <a:xfrm>
            <a:off x="5167313" y="4473575"/>
            <a:ext cx="367188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3200">
                <a:sym typeface="Symbol" pitchFamily="18" charset="2"/>
              </a:rPr>
              <a:t>(extra resonance structure due to resonance of </a:t>
            </a:r>
            <a:r>
              <a:rPr lang="en-CA" sz="3200"/>
              <a:t>–Cl</a:t>
            </a:r>
            <a:r>
              <a:rPr lang="en-CA" sz="3200">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298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829893"/>
                                        </p:tgtEl>
                                        <p:attrNameLst>
                                          <p:attrName>style.visibility</p:attrName>
                                        </p:attrNameLst>
                                      </p:cBhvr>
                                      <p:to>
                                        <p:strVal val="visible"/>
                                      </p:to>
                                    </p:set>
                                    <p:animEffect transition="in" filter="dissolve">
                                      <p:cBhvr>
                                        <p:cTn id="11" dur="500"/>
                                        <p:tgtEl>
                                          <p:spTgt spid="182989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829890"/>
                                        </p:tgtEl>
                                        <p:attrNameLst>
                                          <p:attrName>style.visibility</p:attrName>
                                        </p:attrNameLst>
                                      </p:cBhvr>
                                      <p:to>
                                        <p:strVal val="visible"/>
                                      </p:to>
                                    </p:set>
                                    <p:animEffect transition="in" filter="dissolve">
                                      <p:cBhvr>
                                        <p:cTn id="14" dur="500"/>
                                        <p:tgtEl>
                                          <p:spTgt spid="1829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9890" grpId="0" animBg="1"/>
      <p:bldP spid="182989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BAA0C185-8304-4E9C-892E-C353E5DDFD35}" type="slidenum">
              <a:rPr lang="en-US" sz="2000" smtClean="0"/>
              <a:pPr eaLnBrk="1" hangingPunct="1"/>
              <a:t>84</a:t>
            </a:fld>
            <a:endParaRPr lang="en-US" sz="2000" smtClean="0"/>
          </a:p>
        </p:txBody>
      </p:sp>
      <p:sp>
        <p:nvSpPr>
          <p:cNvPr id="1831938" name="Rectangle 2"/>
          <p:cNvSpPr>
            <a:spLocks noChangeArrowheads="1"/>
          </p:cNvSpPr>
          <p:nvPr/>
        </p:nvSpPr>
        <p:spPr bwMode="auto">
          <a:xfrm>
            <a:off x="4248150" y="3429000"/>
            <a:ext cx="1187450" cy="2528888"/>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nchor="ctr"/>
          <a:lstStyle/>
          <a:p>
            <a:endParaRPr lang="ar-EG"/>
          </a:p>
        </p:txBody>
      </p:sp>
      <p:graphicFrame>
        <p:nvGraphicFramePr>
          <p:cNvPr id="88068" name="Object 3"/>
          <p:cNvGraphicFramePr>
            <a:graphicFrameLocks noChangeAspect="1"/>
          </p:cNvGraphicFramePr>
          <p:nvPr/>
        </p:nvGraphicFramePr>
        <p:xfrm>
          <a:off x="44450" y="188913"/>
          <a:ext cx="9055100" cy="5768975"/>
        </p:xfrm>
        <a:graphic>
          <a:graphicData uri="http://schemas.openxmlformats.org/presentationml/2006/ole">
            <mc:AlternateContent xmlns:mc="http://schemas.openxmlformats.org/markup-compatibility/2006">
              <mc:Choice xmlns:v="urn:schemas-microsoft-com:vml" Requires="v">
                <p:oleObj spid="_x0000_s88070" name="CS ChemDraw Drawing" r:id="rId4" imgW="7823200" imgH="4998720" progId="ChemDraw.Document.4.5">
                  <p:embed/>
                </p:oleObj>
              </mc:Choice>
              <mc:Fallback>
                <p:oleObj name="CS ChemDraw Drawing" r:id="rId4" imgW="7823200" imgH="499872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 y="188913"/>
                        <a:ext cx="9055100" cy="576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4"/>
          <p:cNvSpPr txBox="1">
            <a:spLocks noChangeArrowheads="1"/>
          </p:cNvSpPr>
          <p:nvPr/>
        </p:nvSpPr>
        <p:spPr bwMode="auto">
          <a:xfrm>
            <a:off x="250825" y="5970588"/>
            <a:ext cx="8569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2800">
                <a:sym typeface="Symbol" pitchFamily="18" charset="2"/>
              </a:rPr>
              <a:t>(extra resonance structure due to resonance of </a:t>
            </a:r>
            <a:r>
              <a:rPr lang="en-CA" sz="2800"/>
              <a:t>–</a:t>
            </a:r>
            <a:r>
              <a:rPr lang="en-CA" sz="2800">
                <a:sym typeface="Symbol" pitchFamily="18" charset="2"/>
              </a:rPr>
              <a:t>Cl).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31938"/>
                                        </p:tgtEl>
                                        <p:attrNameLst>
                                          <p:attrName>style.visibility</p:attrName>
                                        </p:attrNameLst>
                                      </p:cBhvr>
                                      <p:to>
                                        <p:strVal val="visible"/>
                                      </p:to>
                                    </p:set>
                                    <p:animEffect transition="in" filter="dissolve">
                                      <p:cBhvr>
                                        <p:cTn id="10" dur="500"/>
                                        <p:tgtEl>
                                          <p:spTgt spid="1831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1938" grpId="0" animBg="1"/>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052C0498-0137-40D3-8F84-617BA955CAB8}" type="slidenum">
              <a:rPr lang="en-US" sz="2000" smtClean="0"/>
              <a:pPr eaLnBrk="1" hangingPunct="1"/>
              <a:t>85</a:t>
            </a:fld>
            <a:endParaRPr lang="en-US" sz="2000" smtClean="0"/>
          </a:p>
        </p:txBody>
      </p:sp>
      <p:graphicFrame>
        <p:nvGraphicFramePr>
          <p:cNvPr id="89091" name="Object 2"/>
          <p:cNvGraphicFramePr>
            <a:graphicFrameLocks noChangeAspect="1"/>
          </p:cNvGraphicFramePr>
          <p:nvPr/>
        </p:nvGraphicFramePr>
        <p:xfrm>
          <a:off x="250825" y="914400"/>
          <a:ext cx="7726363" cy="5902325"/>
        </p:xfrm>
        <a:graphic>
          <a:graphicData uri="http://schemas.openxmlformats.org/presentationml/2006/ole">
            <mc:AlternateContent xmlns:mc="http://schemas.openxmlformats.org/markup-compatibility/2006">
              <mc:Choice xmlns:v="urn:schemas-microsoft-com:vml" Requires="v">
                <p:oleObj spid="_x0000_s89093" name="CS ChemDraw Drawing" r:id="rId4" imgW="6144260" imgH="4709160" progId="ChemDraw.Document.4.5">
                  <p:embed/>
                </p:oleObj>
              </mc:Choice>
              <mc:Fallback>
                <p:oleObj name="CS ChemDraw Drawing" r:id="rId4" imgW="6144260" imgH="470916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914400"/>
                        <a:ext cx="7726363" cy="590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3"/>
          <p:cNvSpPr txBox="1">
            <a:spLocks noChangeArrowheads="1"/>
          </p:cNvSpPr>
          <p:nvPr/>
        </p:nvSpPr>
        <p:spPr bwMode="auto">
          <a:xfrm>
            <a:off x="3960813" y="188913"/>
            <a:ext cx="493236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3200">
                <a:sym typeface="Symbol" pitchFamily="18" charset="2"/>
              </a:rPr>
              <a:t>(3 resonance structures only, no extra stabilization by resonance effect of </a:t>
            </a:r>
            <a:r>
              <a:rPr lang="en-CA" sz="3200"/>
              <a:t>–</a:t>
            </a:r>
            <a:r>
              <a:rPr lang="en-CA" sz="3200">
                <a:sym typeface="Symbol" pitchFamily="18" charset="2"/>
              </a:rPr>
              <a:t>Cl)  less favorable.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CD4BA0E7-28DD-4C99-BF67-EC490C9F180E}" type="slidenum">
              <a:rPr lang="en-US" sz="2000" smtClean="0"/>
              <a:pPr eaLnBrk="1" hangingPunct="1"/>
              <a:t>86</a:t>
            </a:fld>
            <a:endParaRPr lang="en-US" sz="2000" smtClean="0"/>
          </a:p>
        </p:txBody>
      </p:sp>
      <p:sp>
        <p:nvSpPr>
          <p:cNvPr id="1833987" name="Rectangle 3"/>
          <p:cNvSpPr>
            <a:spLocks noChangeArrowheads="1"/>
          </p:cNvSpPr>
          <p:nvPr/>
        </p:nvSpPr>
        <p:spPr bwMode="auto">
          <a:xfrm>
            <a:off x="250825" y="188913"/>
            <a:ext cx="8637588" cy="728662"/>
          </a:xfrm>
          <a:prstGeom prst="rect">
            <a:avLst/>
          </a:prstGeom>
          <a:noFill/>
          <a:ln w="9525">
            <a:noFill/>
            <a:miter lim="800000"/>
            <a:headEnd/>
            <a:tailEnd/>
          </a:ln>
          <a:effectLst/>
        </p:spPr>
        <p:txBody>
          <a:bodyPr wrap="none" lIns="36000" tIns="36000" rIns="36000" bIns="36000"/>
          <a:lstStyle/>
          <a:p>
            <a:pPr marL="911225" indent="-911225">
              <a:buFont typeface="Webdings" pitchFamily="18" charset="2"/>
              <a:buNone/>
              <a:defRPr/>
            </a:pPr>
            <a:r>
              <a:rPr lang="en-US" altLang="zh-TW" b="1" dirty="0">
                <a:solidFill>
                  <a:schemeClr val="tx2"/>
                </a:solidFill>
                <a:effectLst>
                  <a:outerShdw blurRad="38100" dist="38100" dir="2700000" algn="tl">
                    <a:srgbClr val="C0C0C0"/>
                  </a:outerShdw>
                </a:effectLst>
                <a:ea typeface="新細明體" pitchFamily="18" charset="-120"/>
                <a:sym typeface="Webdings" pitchFamily="18" charset="2"/>
              </a:rPr>
              <a:t>11E.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Ortho</a:t>
            </a:r>
            <a:r>
              <a:rPr lang="en-CA" b="1" u="sng" dirty="0">
                <a:solidFill>
                  <a:schemeClr val="tx2"/>
                </a:solidFill>
                <a:effectLst>
                  <a:outerShdw blurRad="38100" dist="38100" dir="2700000" algn="tl">
                    <a:srgbClr val="C0C0C0"/>
                  </a:outerShdw>
                </a:effectLst>
                <a:latin typeface="Times New Roman"/>
                <a:ea typeface="新細明體" pitchFamily="18" charset="-120"/>
                <a:sym typeface="Webdings" pitchFamily="18" charset="2"/>
              </a:rPr>
              <a:t>–</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Para Direction and</a:t>
            </a:r>
            <a:br>
              <a:rPr lang="en-CA" b="1" u="sng" dirty="0">
                <a:solidFill>
                  <a:schemeClr val="tx2"/>
                </a:solidFill>
                <a:effectLst>
                  <a:outerShdw blurRad="38100" dist="38100" dir="2700000" algn="tl">
                    <a:srgbClr val="C0C0C0"/>
                  </a:outerShdw>
                </a:effectLst>
                <a:ea typeface="新細明體" pitchFamily="18" charset="-120"/>
                <a:sym typeface="Webdings" pitchFamily="18" charset="2"/>
              </a:rPr>
            </a:br>
            <a:r>
              <a:rPr lang="en-CA" b="1" dirty="0">
                <a:solidFill>
                  <a:schemeClr val="tx2"/>
                </a:solidFill>
                <a:effectLst>
                  <a:outerShdw blurRad="38100" dist="38100" dir="2700000" algn="tl">
                    <a:srgbClr val="C0C0C0"/>
                  </a:outerShdw>
                </a:effectLst>
                <a:ea typeface="新細明體" pitchFamily="18" charset="-120"/>
                <a:sym typeface="Webdings" pitchFamily="18" charset="2"/>
              </a:rPr>
              <a:t>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Reactivity of Alkylbenzenes</a:t>
            </a:r>
            <a:endParaRPr lang="en-US" b="1" u="sng" dirty="0">
              <a:solidFill>
                <a:schemeClr val="tx2"/>
              </a:solidFill>
              <a:effectLst>
                <a:outerShdw blurRad="38100" dist="38100" dir="2700000" algn="tl">
                  <a:srgbClr val="C0C0C0"/>
                </a:outerShdw>
              </a:effectLst>
              <a:ea typeface="新細明體" pitchFamily="18" charset="-120"/>
              <a:sym typeface="Webdings" pitchFamily="18" charset="2"/>
            </a:endParaRPr>
          </a:p>
        </p:txBody>
      </p:sp>
      <p:graphicFrame>
        <p:nvGraphicFramePr>
          <p:cNvPr id="1833988" name="Object 4"/>
          <p:cNvGraphicFramePr>
            <a:graphicFrameLocks noChangeAspect="1"/>
          </p:cNvGraphicFramePr>
          <p:nvPr/>
        </p:nvGraphicFramePr>
        <p:xfrm>
          <a:off x="384175" y="1773238"/>
          <a:ext cx="8374063" cy="4302125"/>
        </p:xfrm>
        <a:graphic>
          <a:graphicData uri="http://schemas.openxmlformats.org/presentationml/2006/ole">
            <mc:AlternateContent xmlns:mc="http://schemas.openxmlformats.org/markup-compatibility/2006">
              <mc:Choice xmlns:v="urn:schemas-microsoft-com:vml" Requires="v">
                <p:oleObj spid="_x0000_s90117" name="CS ChemDraw Drawing" r:id="rId4" imgW="5588000" imgH="2875280" progId="ChemDraw.Document.4.5">
                  <p:embed/>
                </p:oleObj>
              </mc:Choice>
              <mc:Fallback>
                <p:oleObj name="CS ChemDraw Drawing" r:id="rId4" imgW="5588000" imgH="287528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5" y="1773238"/>
                        <a:ext cx="8374063"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33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27A2B69F-BBAD-4383-8F69-7ADD6B4FAE36}" type="slidenum">
              <a:rPr lang="en-US" sz="2000" smtClean="0"/>
              <a:pPr eaLnBrk="1" hangingPunct="1"/>
              <a:t>87</a:t>
            </a:fld>
            <a:endParaRPr lang="en-US" sz="2000" smtClean="0"/>
          </a:p>
        </p:txBody>
      </p:sp>
      <p:sp>
        <p:nvSpPr>
          <p:cNvPr id="1836039" name="Rectangle 7"/>
          <p:cNvSpPr>
            <a:spLocks noChangeArrowheads="1"/>
          </p:cNvSpPr>
          <p:nvPr/>
        </p:nvSpPr>
        <p:spPr bwMode="auto">
          <a:xfrm>
            <a:off x="6264275" y="4184650"/>
            <a:ext cx="1979613" cy="2159000"/>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nchor="ctr"/>
          <a:lstStyle/>
          <a:p>
            <a:endParaRPr lang="ar-EG"/>
          </a:p>
        </p:txBody>
      </p:sp>
      <p:graphicFrame>
        <p:nvGraphicFramePr>
          <p:cNvPr id="1836035" name="Object 3"/>
          <p:cNvGraphicFramePr>
            <a:graphicFrameLocks noChangeAspect="1"/>
          </p:cNvGraphicFramePr>
          <p:nvPr/>
        </p:nvGraphicFramePr>
        <p:xfrm>
          <a:off x="731838" y="323850"/>
          <a:ext cx="7680325" cy="6153150"/>
        </p:xfrm>
        <a:graphic>
          <a:graphicData uri="http://schemas.openxmlformats.org/presentationml/2006/ole">
            <mc:AlternateContent xmlns:mc="http://schemas.openxmlformats.org/markup-compatibility/2006">
              <mc:Choice xmlns:v="urn:schemas-microsoft-com:vml" Requires="v">
                <p:oleObj spid="_x0000_s91143" name="CS ChemDraw Drawing" r:id="rId4" imgW="5092700" imgH="4091940" progId="ChemDraw.Document.4.5">
                  <p:embed/>
                </p:oleObj>
              </mc:Choice>
              <mc:Fallback>
                <p:oleObj name="CS ChemDraw Drawing" r:id="rId4" imgW="5092700" imgH="409194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838" y="323850"/>
                        <a:ext cx="7680325"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141" name="Rectangle 4"/>
          <p:cNvSpPr>
            <a:spLocks noChangeArrowheads="1"/>
          </p:cNvSpPr>
          <p:nvPr/>
        </p:nvSpPr>
        <p:spPr bwMode="auto">
          <a:xfrm>
            <a:off x="250825" y="188913"/>
            <a:ext cx="8642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Ortho attack:</a:t>
            </a:r>
            <a:endParaRPr lang="en-CA"/>
          </a:p>
        </p:txBody>
      </p:sp>
      <p:sp>
        <p:nvSpPr>
          <p:cNvPr id="2" name="Text Box 6"/>
          <p:cNvSpPr txBox="1">
            <a:spLocks noChangeArrowheads="1"/>
          </p:cNvSpPr>
          <p:nvPr/>
        </p:nvSpPr>
        <p:spPr bwMode="auto">
          <a:xfrm>
            <a:off x="6443663" y="2492375"/>
            <a:ext cx="244951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3200">
                <a:sym typeface="Symbol" pitchFamily="18" charset="2"/>
              </a:rPr>
              <a:t>Relatively stable contributor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360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836039"/>
                                        </p:tgtEl>
                                        <p:attrNameLst>
                                          <p:attrName>style.visibility</p:attrName>
                                        </p:attrNameLst>
                                      </p:cBhvr>
                                      <p:to>
                                        <p:strVal val="visible"/>
                                      </p:to>
                                    </p:set>
                                    <p:animEffect transition="in" filter="dissolve">
                                      <p:cBhvr>
                                        <p:cTn id="14" dur="500"/>
                                        <p:tgtEl>
                                          <p:spTgt spid="1836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6039" grpId="0" animBg="1"/>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02233B5A-4B3E-4293-9704-25B004274903}" type="slidenum">
              <a:rPr lang="en-US" sz="2000" smtClean="0"/>
              <a:pPr eaLnBrk="1" hangingPunct="1"/>
              <a:t>88</a:t>
            </a:fld>
            <a:endParaRPr lang="en-US" sz="2000" smtClean="0"/>
          </a:p>
        </p:txBody>
      </p:sp>
      <p:graphicFrame>
        <p:nvGraphicFramePr>
          <p:cNvPr id="1838082" name="Object 2"/>
          <p:cNvGraphicFramePr>
            <a:graphicFrameLocks noChangeAspect="1"/>
          </p:cNvGraphicFramePr>
          <p:nvPr/>
        </p:nvGraphicFramePr>
        <p:xfrm>
          <a:off x="730250" y="198438"/>
          <a:ext cx="7683500" cy="6403975"/>
        </p:xfrm>
        <a:graphic>
          <a:graphicData uri="http://schemas.openxmlformats.org/presentationml/2006/ole">
            <mc:AlternateContent xmlns:mc="http://schemas.openxmlformats.org/markup-compatibility/2006">
              <mc:Choice xmlns:v="urn:schemas-microsoft-com:vml" Requires="v">
                <p:oleObj spid="_x0000_s92165" name="CS ChemDraw Drawing" r:id="rId4" imgW="5095240" imgH="4257040" progId="ChemDraw.Document.4.5">
                  <p:embed/>
                </p:oleObj>
              </mc:Choice>
              <mc:Fallback>
                <p:oleObj name="CS ChemDraw Drawing" r:id="rId4" imgW="5095240" imgH="425704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50" y="198438"/>
                        <a:ext cx="7683500" cy="640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4" name="Rectangle 3"/>
          <p:cNvSpPr>
            <a:spLocks noChangeArrowheads="1"/>
          </p:cNvSpPr>
          <p:nvPr/>
        </p:nvSpPr>
        <p:spPr bwMode="auto">
          <a:xfrm>
            <a:off x="250825" y="188913"/>
            <a:ext cx="86423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Meta attack:</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38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99ACF0A8-2FC7-4A9A-B4E1-4D9E745F9B84}" type="slidenum">
              <a:rPr lang="en-US" sz="2000" smtClean="0"/>
              <a:pPr eaLnBrk="1" hangingPunct="1"/>
              <a:t>89</a:t>
            </a:fld>
            <a:endParaRPr lang="en-US" sz="2000" smtClean="0"/>
          </a:p>
        </p:txBody>
      </p:sp>
      <p:sp>
        <p:nvSpPr>
          <p:cNvPr id="1840132" name="Rectangle 4"/>
          <p:cNvSpPr>
            <a:spLocks noChangeArrowheads="1"/>
          </p:cNvSpPr>
          <p:nvPr/>
        </p:nvSpPr>
        <p:spPr bwMode="auto">
          <a:xfrm>
            <a:off x="3887788" y="3502025"/>
            <a:ext cx="1404937" cy="2987675"/>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nchor="ctr"/>
          <a:lstStyle/>
          <a:p>
            <a:endParaRPr lang="ar-EG"/>
          </a:p>
        </p:txBody>
      </p:sp>
      <p:graphicFrame>
        <p:nvGraphicFramePr>
          <p:cNvPr id="1840130" name="Object 2"/>
          <p:cNvGraphicFramePr>
            <a:graphicFrameLocks noChangeAspect="1"/>
          </p:cNvGraphicFramePr>
          <p:nvPr/>
        </p:nvGraphicFramePr>
        <p:xfrm>
          <a:off x="720725" y="179388"/>
          <a:ext cx="7702550" cy="6443662"/>
        </p:xfrm>
        <a:graphic>
          <a:graphicData uri="http://schemas.openxmlformats.org/presentationml/2006/ole">
            <mc:AlternateContent xmlns:mc="http://schemas.openxmlformats.org/markup-compatibility/2006">
              <mc:Choice xmlns:v="urn:schemas-microsoft-com:vml" Requires="v">
                <p:oleObj spid="_x0000_s93191" name="CS ChemDraw Drawing" r:id="rId4" imgW="5107940" imgH="4284980" progId="ChemDraw.Document.4.5">
                  <p:embed/>
                </p:oleObj>
              </mc:Choice>
              <mc:Fallback>
                <p:oleObj name="CS ChemDraw Drawing" r:id="rId4" imgW="5107940" imgH="4284980" progId="ChemDraw.Document.4.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725" y="179388"/>
                        <a:ext cx="7702550" cy="644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89" name="Rectangle 3"/>
          <p:cNvSpPr>
            <a:spLocks noChangeArrowheads="1"/>
          </p:cNvSpPr>
          <p:nvPr/>
        </p:nvSpPr>
        <p:spPr bwMode="auto">
          <a:xfrm>
            <a:off x="250825" y="188913"/>
            <a:ext cx="864235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Para attack:</a:t>
            </a:r>
            <a:endParaRPr lang="en-CA"/>
          </a:p>
        </p:txBody>
      </p:sp>
      <p:sp>
        <p:nvSpPr>
          <p:cNvPr id="2" name="Text Box 5"/>
          <p:cNvSpPr txBox="1">
            <a:spLocks noChangeArrowheads="1"/>
          </p:cNvSpPr>
          <p:nvPr/>
        </p:nvSpPr>
        <p:spPr bwMode="auto">
          <a:xfrm>
            <a:off x="5688013" y="1736725"/>
            <a:ext cx="244951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3200">
                <a:sym typeface="Symbol" pitchFamily="18" charset="2"/>
              </a:rPr>
              <a:t>Relatively stable contributor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01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840132"/>
                                        </p:tgtEl>
                                        <p:attrNameLst>
                                          <p:attrName>style.visibility</p:attrName>
                                        </p:attrNameLst>
                                      </p:cBhvr>
                                      <p:to>
                                        <p:strVal val="visible"/>
                                      </p:to>
                                    </p:set>
                                    <p:animEffect transition="in" filter="dissolve">
                                      <p:cBhvr>
                                        <p:cTn id="14" dur="500"/>
                                        <p:tgtEl>
                                          <p:spTgt spid="1840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0132"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a:xfrm>
            <a:off x="7729538" y="6461125"/>
            <a:ext cx="1414462" cy="396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007BAFBE-FDF9-41CF-9FA0-C765BB84586C}" type="slidenum">
              <a:rPr lang="en-US" sz="2000" smtClean="0"/>
              <a:pPr eaLnBrk="1" hangingPunct="1"/>
              <a:t>9</a:t>
            </a:fld>
            <a:endParaRPr lang="en-US" sz="2000" smtClean="0"/>
          </a:p>
        </p:txBody>
      </p:sp>
      <p:sp>
        <p:nvSpPr>
          <p:cNvPr id="11267" name="Rectangle 2"/>
          <p:cNvSpPr>
            <a:spLocks noChangeArrowheads="1"/>
          </p:cNvSpPr>
          <p:nvPr/>
        </p:nvSpPr>
        <p:spPr bwMode="auto">
          <a:xfrm>
            <a:off x="250825" y="188913"/>
            <a:ext cx="8642350" cy="719137"/>
          </a:xfrm>
          <a:prstGeom prst="rect">
            <a:avLst/>
          </a:prstGeom>
          <a:solidFill>
            <a:srgbClr val="C0C0C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lstStyle/>
          <a:p>
            <a:pPr marL="914400" indent="-914400">
              <a:buFont typeface="Webdings" pitchFamily="18" charset="2"/>
              <a:buAutoNum type="arabicPeriod" startAt="3"/>
            </a:pPr>
            <a:r>
              <a:rPr lang="en-CA" sz="4000" b="1">
                <a:solidFill>
                  <a:schemeClr val="tx2"/>
                </a:solidFill>
                <a:sym typeface="Webdings" pitchFamily="18" charset="2"/>
              </a:rPr>
              <a:t>Halogenation of Benzene</a:t>
            </a:r>
            <a:endParaRPr lang="en-US" sz="4000" b="1">
              <a:solidFill>
                <a:schemeClr val="tx2"/>
              </a:solidFill>
              <a:sym typeface="Webdings" pitchFamily="18" charset="2"/>
            </a:endParaRPr>
          </a:p>
        </p:txBody>
      </p:sp>
      <p:sp>
        <p:nvSpPr>
          <p:cNvPr id="1676291" name="Rectangle 3"/>
          <p:cNvSpPr>
            <a:spLocks noChangeArrowheads="1"/>
          </p:cNvSpPr>
          <p:nvPr/>
        </p:nvSpPr>
        <p:spPr bwMode="auto">
          <a:xfrm>
            <a:off x="250825" y="1628775"/>
            <a:ext cx="86375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Benzene does not react with Br</a:t>
            </a:r>
            <a:r>
              <a:rPr lang="en-US" altLang="zh-TW" baseline="-25000">
                <a:ea typeface="PMingLiU" pitchFamily="18" charset="-120"/>
              </a:rPr>
              <a:t>2</a:t>
            </a:r>
            <a:r>
              <a:rPr lang="en-US" altLang="zh-TW">
                <a:ea typeface="PMingLiU" pitchFamily="18" charset="-120"/>
              </a:rPr>
              <a:t> or Cl</a:t>
            </a:r>
            <a:r>
              <a:rPr lang="en-US" altLang="zh-TW" baseline="-25000">
                <a:ea typeface="PMingLiU" pitchFamily="18" charset="-120"/>
              </a:rPr>
              <a:t>2</a:t>
            </a:r>
            <a:r>
              <a:rPr lang="en-US" altLang="zh-TW">
                <a:ea typeface="PMingLiU" pitchFamily="18" charset="-120"/>
              </a:rPr>
              <a:t> unless a Lewis acid is present (catalytic amount is usually enough) and the reaction typically requires heat.</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6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6291" grpId="0" build="p" bldLvl="3"/>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2F371A81-C70A-4027-A7AC-46150AA0D6A5}" type="slidenum">
              <a:rPr lang="en-US" sz="2000" smtClean="0"/>
              <a:pPr eaLnBrk="1" hangingPunct="1"/>
              <a:t>90</a:t>
            </a:fld>
            <a:endParaRPr lang="en-US" sz="2000" smtClean="0"/>
          </a:p>
        </p:txBody>
      </p:sp>
      <p:sp>
        <p:nvSpPr>
          <p:cNvPr id="94211" name="Rectangle 2"/>
          <p:cNvSpPr>
            <a:spLocks noChangeArrowheads="1"/>
          </p:cNvSpPr>
          <p:nvPr/>
        </p:nvSpPr>
        <p:spPr bwMode="auto">
          <a:xfrm>
            <a:off x="250825" y="188913"/>
            <a:ext cx="8642350" cy="1295400"/>
          </a:xfrm>
          <a:prstGeom prst="rect">
            <a:avLst/>
          </a:prstGeom>
          <a:solidFill>
            <a:srgbClr val="C0C0C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lstStyle/>
          <a:p>
            <a:pPr marL="914400" indent="-914400">
              <a:buFont typeface="Webdings" pitchFamily="18" charset="2"/>
              <a:buAutoNum type="arabicPeriod" startAt="12"/>
            </a:pPr>
            <a:r>
              <a:rPr lang="en-CA" sz="4000" b="1">
                <a:solidFill>
                  <a:schemeClr val="tx2"/>
                </a:solidFill>
                <a:sym typeface="Webdings" pitchFamily="18" charset="2"/>
              </a:rPr>
              <a:t>Reactions of the Side Chain</a:t>
            </a:r>
            <a:br>
              <a:rPr lang="en-CA" sz="4000" b="1">
                <a:solidFill>
                  <a:schemeClr val="tx2"/>
                </a:solidFill>
                <a:sym typeface="Webdings" pitchFamily="18" charset="2"/>
              </a:rPr>
            </a:br>
            <a:r>
              <a:rPr lang="en-CA" sz="4000" b="1">
                <a:solidFill>
                  <a:schemeClr val="tx2"/>
                </a:solidFill>
                <a:sym typeface="Webdings" pitchFamily="18" charset="2"/>
              </a:rPr>
              <a:t>of Alkylbenzenes</a:t>
            </a:r>
            <a:endParaRPr lang="en-US" sz="4000" b="1">
              <a:solidFill>
                <a:schemeClr val="tx2"/>
              </a:solidFill>
              <a:sym typeface="Webdings" pitchFamily="18" charset="2"/>
            </a:endParaRPr>
          </a:p>
        </p:txBody>
      </p:sp>
      <p:graphicFrame>
        <p:nvGraphicFramePr>
          <p:cNvPr id="1842180" name="Object 4"/>
          <p:cNvGraphicFramePr>
            <a:graphicFrameLocks noChangeAspect="1"/>
          </p:cNvGraphicFramePr>
          <p:nvPr/>
        </p:nvGraphicFramePr>
        <p:xfrm>
          <a:off x="250825" y="2471738"/>
          <a:ext cx="8601075" cy="3033712"/>
        </p:xfrm>
        <a:graphic>
          <a:graphicData uri="http://schemas.openxmlformats.org/presentationml/2006/ole">
            <mc:AlternateContent xmlns:mc="http://schemas.openxmlformats.org/markup-compatibility/2006">
              <mc:Choice xmlns:v="urn:schemas-microsoft-com:vml" Requires="v">
                <p:oleObj spid="_x0000_s94213" name="CS ChemDraw Drawing" r:id="rId4" imgW="6880860" imgH="2423160" progId="ChemDraw.Document.4.5">
                  <p:embed/>
                </p:oleObj>
              </mc:Choice>
              <mc:Fallback>
                <p:oleObj name="CS ChemDraw Drawing" r:id="rId4" imgW="6880860" imgH="242316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471738"/>
                        <a:ext cx="8601075" cy="30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2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76BB5DFE-CD4B-4B2F-AE0C-7EACB56FFF62}" type="slidenum">
              <a:rPr lang="en-US" sz="2000" smtClean="0"/>
              <a:pPr eaLnBrk="1" hangingPunct="1"/>
              <a:t>91</a:t>
            </a:fld>
            <a:endParaRPr lang="en-US" sz="2000" smtClean="0"/>
          </a:p>
        </p:txBody>
      </p:sp>
      <p:sp>
        <p:nvSpPr>
          <p:cNvPr id="1844227" name="Rectangle 3"/>
          <p:cNvSpPr>
            <a:spLocks noChangeArrowheads="1"/>
          </p:cNvSpPr>
          <p:nvPr/>
        </p:nvSpPr>
        <p:spPr bwMode="auto">
          <a:xfrm>
            <a:off x="250825" y="188913"/>
            <a:ext cx="8637588" cy="728662"/>
          </a:xfrm>
          <a:prstGeom prst="rect">
            <a:avLst/>
          </a:prstGeom>
          <a:noFill/>
          <a:ln w="9525">
            <a:noFill/>
            <a:miter lim="800000"/>
            <a:headEnd/>
            <a:tailEnd/>
          </a:ln>
          <a:effectLst/>
        </p:spPr>
        <p:txBody>
          <a:bodyPr wrap="none" lIns="36000" tIns="36000" rIns="36000" bIns="36000"/>
          <a:lstStyle/>
          <a:p>
            <a:pPr marL="911225" indent="-911225">
              <a:buFont typeface="Webdings" pitchFamily="18" charset="2"/>
              <a:buNone/>
              <a:defRPr/>
            </a:pPr>
            <a:r>
              <a:rPr lang="en-US" altLang="zh-TW" b="1" dirty="0">
                <a:solidFill>
                  <a:schemeClr val="tx2"/>
                </a:solidFill>
                <a:effectLst>
                  <a:outerShdw blurRad="38100" dist="38100" dir="2700000" algn="tl">
                    <a:srgbClr val="C0C0C0"/>
                  </a:outerShdw>
                </a:effectLst>
                <a:ea typeface="新細明體" pitchFamily="18" charset="-120"/>
                <a:sym typeface="Webdings" pitchFamily="18" charset="2"/>
              </a:rPr>
              <a:t>12A.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Benzylic Radicals and Cations</a:t>
            </a:r>
            <a:endParaRPr lang="en-US" b="1" u="sng" dirty="0">
              <a:solidFill>
                <a:schemeClr val="tx2"/>
              </a:solidFill>
              <a:effectLst>
                <a:outerShdw blurRad="38100" dist="38100" dir="2700000" algn="tl">
                  <a:srgbClr val="C0C0C0"/>
                </a:outerShdw>
              </a:effectLst>
              <a:ea typeface="新細明體" pitchFamily="18" charset="-120"/>
              <a:sym typeface="Webdings" pitchFamily="18" charset="2"/>
            </a:endParaRPr>
          </a:p>
        </p:txBody>
      </p:sp>
      <p:graphicFrame>
        <p:nvGraphicFramePr>
          <p:cNvPr id="1844228" name="Object 4"/>
          <p:cNvGraphicFramePr>
            <a:graphicFrameLocks noChangeAspect="1"/>
          </p:cNvGraphicFramePr>
          <p:nvPr/>
        </p:nvGraphicFramePr>
        <p:xfrm>
          <a:off x="1920875" y="800100"/>
          <a:ext cx="5302250" cy="3028950"/>
        </p:xfrm>
        <a:graphic>
          <a:graphicData uri="http://schemas.openxmlformats.org/presentationml/2006/ole">
            <mc:AlternateContent xmlns:mc="http://schemas.openxmlformats.org/markup-compatibility/2006">
              <mc:Choice xmlns:v="urn:schemas-microsoft-com:vml" Requires="v">
                <p:oleObj spid="_x0000_s95239" name="CS ChemDraw Drawing" r:id="rId4" imgW="4246880" imgH="2430780" progId="ChemDraw.Document.4.5">
                  <p:embed/>
                </p:oleObj>
              </mc:Choice>
              <mc:Fallback>
                <p:oleObj name="CS ChemDraw Drawing" r:id="rId4" imgW="4246880" imgH="243078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875" y="800100"/>
                        <a:ext cx="530225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230" name="Object 6"/>
          <p:cNvGraphicFramePr>
            <a:graphicFrameLocks noChangeAspect="1"/>
          </p:cNvGraphicFramePr>
          <p:nvPr/>
        </p:nvGraphicFramePr>
        <p:xfrm>
          <a:off x="447675" y="3968750"/>
          <a:ext cx="8248650" cy="2162175"/>
        </p:xfrm>
        <a:graphic>
          <a:graphicData uri="http://schemas.openxmlformats.org/presentationml/2006/ole">
            <mc:AlternateContent xmlns:mc="http://schemas.openxmlformats.org/markup-compatibility/2006">
              <mc:Choice xmlns:v="urn:schemas-microsoft-com:vml" Requires="v">
                <p:oleObj spid="_x0000_s95240" name="CS ChemDraw Drawing" r:id="rId6" imgW="6606540" imgH="1737360" progId="ChemDraw.Document.4.5">
                  <p:embed/>
                </p:oleObj>
              </mc:Choice>
              <mc:Fallback>
                <p:oleObj name="CS ChemDraw Drawing" r:id="rId6" imgW="6606540" imgH="1737360" progId="ChemDraw.Document.4.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75" y="3968750"/>
                        <a:ext cx="82486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7"/>
          <p:cNvSpPr txBox="1">
            <a:spLocks noChangeArrowheads="1"/>
          </p:cNvSpPr>
          <p:nvPr/>
        </p:nvSpPr>
        <p:spPr bwMode="auto">
          <a:xfrm>
            <a:off x="250825" y="6126163"/>
            <a:ext cx="7237413" cy="519112"/>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2800">
                <a:sym typeface="Symbol" pitchFamily="18" charset="2"/>
              </a:rPr>
              <a:t>Benzylic radicals are stabilized by resonance.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42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42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8E3548DD-3D35-49D4-97FE-A96DB4C2206F}" type="slidenum">
              <a:rPr lang="en-US" sz="2000" smtClean="0"/>
              <a:pPr eaLnBrk="1" hangingPunct="1"/>
              <a:t>92</a:t>
            </a:fld>
            <a:endParaRPr lang="en-US" sz="2000" smtClean="0"/>
          </a:p>
        </p:txBody>
      </p:sp>
      <p:graphicFrame>
        <p:nvGraphicFramePr>
          <p:cNvPr id="96259" name="Object 3"/>
          <p:cNvGraphicFramePr>
            <a:graphicFrameLocks noChangeAspect="1"/>
          </p:cNvGraphicFramePr>
          <p:nvPr/>
        </p:nvGraphicFramePr>
        <p:xfrm>
          <a:off x="2433638" y="465138"/>
          <a:ext cx="4275137" cy="2963862"/>
        </p:xfrm>
        <a:graphic>
          <a:graphicData uri="http://schemas.openxmlformats.org/presentationml/2006/ole">
            <mc:AlternateContent xmlns:mc="http://schemas.openxmlformats.org/markup-compatibility/2006">
              <mc:Choice xmlns:v="urn:schemas-microsoft-com:vml" Requires="v">
                <p:oleObj spid="_x0000_s96262" name="CS ChemDraw Drawing" r:id="rId4" imgW="3423920" imgH="2377440" progId="ChemDraw.Document.4.5">
                  <p:embed/>
                </p:oleObj>
              </mc:Choice>
              <mc:Fallback>
                <p:oleObj name="CS ChemDraw Drawing" r:id="rId4" imgW="3423920" imgH="237744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3638" y="465138"/>
                        <a:ext cx="4275137" cy="296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6276" name="Object 4"/>
          <p:cNvGraphicFramePr>
            <a:graphicFrameLocks noChangeAspect="1"/>
          </p:cNvGraphicFramePr>
          <p:nvPr/>
        </p:nvGraphicFramePr>
        <p:xfrm>
          <a:off x="346075" y="3860800"/>
          <a:ext cx="8453438" cy="2266950"/>
        </p:xfrm>
        <a:graphic>
          <a:graphicData uri="http://schemas.openxmlformats.org/presentationml/2006/ole">
            <mc:AlternateContent xmlns:mc="http://schemas.openxmlformats.org/markup-compatibility/2006">
              <mc:Choice xmlns:v="urn:schemas-microsoft-com:vml" Requires="v">
                <p:oleObj spid="_x0000_s96263" name="CS ChemDraw Drawing" r:id="rId6" imgW="6769100" imgH="1821180" progId="ChemDraw.Document.4.5">
                  <p:embed/>
                </p:oleObj>
              </mc:Choice>
              <mc:Fallback>
                <p:oleObj name="CS ChemDraw Drawing" r:id="rId6" imgW="6769100" imgH="1821180" progId="ChemDraw.Document.4.5">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075" y="3860800"/>
                        <a:ext cx="8453438"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5"/>
          <p:cNvSpPr txBox="1">
            <a:spLocks noChangeArrowheads="1"/>
          </p:cNvSpPr>
          <p:nvPr/>
        </p:nvSpPr>
        <p:spPr bwMode="auto">
          <a:xfrm>
            <a:off x="250825" y="6126163"/>
            <a:ext cx="7237413" cy="519112"/>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2800">
                <a:sym typeface="Symbol" pitchFamily="18" charset="2"/>
              </a:rPr>
              <a:t>Benzylic cations are stabilized by resonance.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62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71CD87ED-8B7E-4AD0-A3F7-CBF0C1434D1F}" type="slidenum">
              <a:rPr lang="en-US" sz="2000" smtClean="0"/>
              <a:pPr eaLnBrk="1" hangingPunct="1"/>
              <a:t>93</a:t>
            </a:fld>
            <a:endParaRPr lang="en-US" sz="2000" smtClean="0"/>
          </a:p>
        </p:txBody>
      </p:sp>
      <p:sp>
        <p:nvSpPr>
          <p:cNvPr id="1848322" name="Rectangle 2"/>
          <p:cNvSpPr>
            <a:spLocks noChangeArrowheads="1"/>
          </p:cNvSpPr>
          <p:nvPr/>
        </p:nvSpPr>
        <p:spPr bwMode="auto">
          <a:xfrm>
            <a:off x="250825" y="188913"/>
            <a:ext cx="8637588" cy="728662"/>
          </a:xfrm>
          <a:prstGeom prst="rect">
            <a:avLst/>
          </a:prstGeom>
          <a:noFill/>
          <a:ln w="9525">
            <a:noFill/>
            <a:miter lim="800000"/>
            <a:headEnd/>
            <a:tailEnd/>
          </a:ln>
          <a:effectLst/>
        </p:spPr>
        <p:txBody>
          <a:bodyPr wrap="none" lIns="36000" tIns="36000" rIns="36000" bIns="36000"/>
          <a:lstStyle/>
          <a:p>
            <a:pPr marL="911225" indent="-911225">
              <a:buFont typeface="Webdings" pitchFamily="18" charset="2"/>
              <a:buNone/>
              <a:defRPr/>
            </a:pPr>
            <a:r>
              <a:rPr lang="en-US" altLang="zh-TW" b="1" dirty="0">
                <a:solidFill>
                  <a:schemeClr val="tx2"/>
                </a:solidFill>
                <a:effectLst>
                  <a:outerShdw blurRad="38100" dist="38100" dir="2700000" algn="tl">
                    <a:srgbClr val="C0C0C0"/>
                  </a:outerShdw>
                </a:effectLst>
                <a:ea typeface="新細明體" pitchFamily="18" charset="-120"/>
                <a:sym typeface="Webdings" pitchFamily="18" charset="2"/>
              </a:rPr>
              <a:t>12B.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Halogenation of the Side Chain:</a:t>
            </a:r>
            <a:br>
              <a:rPr lang="en-CA" b="1" u="sng" dirty="0">
                <a:solidFill>
                  <a:schemeClr val="tx2"/>
                </a:solidFill>
                <a:effectLst>
                  <a:outerShdw blurRad="38100" dist="38100" dir="2700000" algn="tl">
                    <a:srgbClr val="C0C0C0"/>
                  </a:outerShdw>
                </a:effectLst>
                <a:ea typeface="新細明體" pitchFamily="18" charset="-120"/>
                <a:sym typeface="Webdings" pitchFamily="18" charset="2"/>
              </a:rPr>
            </a:br>
            <a:r>
              <a:rPr lang="en-CA" b="1" dirty="0">
                <a:solidFill>
                  <a:schemeClr val="tx2"/>
                </a:solidFill>
                <a:effectLst>
                  <a:outerShdw blurRad="38100" dist="38100" dir="2700000" algn="tl">
                    <a:srgbClr val="C0C0C0"/>
                  </a:outerShdw>
                </a:effectLst>
                <a:ea typeface="新細明體" pitchFamily="18" charset="-120"/>
                <a:sym typeface="Webdings" pitchFamily="18" charset="2"/>
              </a:rPr>
              <a:t>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Benzylic Radicals</a:t>
            </a:r>
            <a:endParaRPr lang="en-US" b="1" u="sng" dirty="0">
              <a:solidFill>
                <a:schemeClr val="tx2"/>
              </a:solidFill>
              <a:effectLst>
                <a:outerShdw blurRad="38100" dist="38100" dir="2700000" algn="tl">
                  <a:srgbClr val="C0C0C0"/>
                </a:outerShdw>
              </a:effectLst>
              <a:ea typeface="新細明體" pitchFamily="18" charset="-120"/>
              <a:sym typeface="Webdings" pitchFamily="18" charset="2"/>
            </a:endParaRPr>
          </a:p>
        </p:txBody>
      </p:sp>
      <p:graphicFrame>
        <p:nvGraphicFramePr>
          <p:cNvPr id="1848324" name="Object 4"/>
          <p:cNvGraphicFramePr>
            <a:graphicFrameLocks noChangeAspect="1"/>
          </p:cNvGraphicFramePr>
          <p:nvPr/>
        </p:nvGraphicFramePr>
        <p:xfrm>
          <a:off x="82550" y="1520825"/>
          <a:ext cx="8982075" cy="3006725"/>
        </p:xfrm>
        <a:graphic>
          <a:graphicData uri="http://schemas.openxmlformats.org/presentationml/2006/ole">
            <mc:AlternateContent xmlns:mc="http://schemas.openxmlformats.org/markup-compatibility/2006">
              <mc:Choice xmlns:v="urn:schemas-microsoft-com:vml" Requires="v">
                <p:oleObj spid="_x0000_s97286" name="CS ChemDraw Drawing" r:id="rId4" imgW="7193280" imgH="2415540" progId="ChemDraw.Document.4.5">
                  <p:embed/>
                </p:oleObj>
              </mc:Choice>
              <mc:Fallback>
                <p:oleObj name="CS ChemDraw Drawing" r:id="rId4" imgW="7193280" imgH="241554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 y="1520825"/>
                        <a:ext cx="8982075" cy="300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8326" name="Rectangle 6"/>
          <p:cNvSpPr>
            <a:spLocks noChangeArrowheads="1"/>
          </p:cNvSpPr>
          <p:nvPr/>
        </p:nvSpPr>
        <p:spPr bwMode="auto">
          <a:xfrm>
            <a:off x="250825" y="4527550"/>
            <a:ext cx="8637588"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i="1"/>
              <a:t>N</a:t>
            </a:r>
            <a:r>
              <a:rPr lang="en-CA"/>
              <a:t>-Bromosuccinimide (NBS) furnishes a low concentration of Br</a:t>
            </a:r>
            <a:r>
              <a:rPr lang="en-CA" baseline="-25000"/>
              <a:t>2</a:t>
            </a:r>
            <a:r>
              <a:rPr lang="en-CA"/>
              <a:t>, and the reaction is analogous to that for allylic bromination.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83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83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8326" grpId="0" build="p" bldLvl="3"/>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EAC44C7C-A0BD-4F1A-87D4-364EB7FE182C}" type="slidenum">
              <a:rPr lang="en-US" sz="2000" smtClean="0"/>
              <a:pPr eaLnBrk="1" hangingPunct="1"/>
              <a:t>94</a:t>
            </a:fld>
            <a:endParaRPr lang="en-US" sz="2000" smtClean="0"/>
          </a:p>
        </p:txBody>
      </p:sp>
      <p:sp>
        <p:nvSpPr>
          <p:cNvPr id="1850370" name="Rectangle 2"/>
          <p:cNvSpPr>
            <a:spLocks noChangeArrowheads="1"/>
          </p:cNvSpPr>
          <p:nvPr/>
        </p:nvSpPr>
        <p:spPr bwMode="auto">
          <a:xfrm>
            <a:off x="250825" y="188913"/>
            <a:ext cx="864235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Mechanism</a:t>
            </a:r>
          </a:p>
          <a:p>
            <a:pPr marL="1138238" lvl="1" indent="-446088">
              <a:spcBef>
                <a:spcPct val="5000"/>
              </a:spcBef>
              <a:buClr>
                <a:schemeClr val="accent2"/>
              </a:buClr>
              <a:buFont typeface="Tahoma" pitchFamily="34" charset="0"/>
              <a:buChar char="●"/>
            </a:pPr>
            <a:r>
              <a:rPr lang="en-US" altLang="zh-TW">
                <a:ea typeface="PMingLiU" pitchFamily="18" charset="-120"/>
              </a:rPr>
              <a:t>Chain initiation:</a:t>
            </a:r>
          </a:p>
        </p:txBody>
      </p:sp>
      <p:graphicFrame>
        <p:nvGraphicFramePr>
          <p:cNvPr id="1850378" name="Object 10"/>
          <p:cNvGraphicFramePr>
            <a:graphicFrameLocks noChangeAspect="1"/>
          </p:cNvGraphicFramePr>
          <p:nvPr/>
        </p:nvGraphicFramePr>
        <p:xfrm>
          <a:off x="2197100" y="1501775"/>
          <a:ext cx="4749800" cy="1360488"/>
        </p:xfrm>
        <a:graphic>
          <a:graphicData uri="http://schemas.openxmlformats.org/presentationml/2006/ole">
            <mc:AlternateContent xmlns:mc="http://schemas.openxmlformats.org/markup-compatibility/2006">
              <mc:Choice xmlns:v="urn:schemas-microsoft-com:vml" Requires="v">
                <p:oleObj spid="_x0000_s98311" name="CS ChemDraw Drawing" r:id="rId4" imgW="3169920" imgH="909320" progId="ChemDraw.Document.4.5">
                  <p:embed/>
                </p:oleObj>
              </mc:Choice>
              <mc:Fallback>
                <p:oleObj name="CS ChemDraw Drawing" r:id="rId4" imgW="3169920" imgH="909320" progId="ChemDraw.Document.4.5">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100" y="1501775"/>
                        <a:ext cx="4749800" cy="136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50379" name="Rectangle 11"/>
          <p:cNvSpPr>
            <a:spLocks noChangeArrowheads="1"/>
          </p:cNvSpPr>
          <p:nvPr/>
        </p:nvSpPr>
        <p:spPr bwMode="auto">
          <a:xfrm>
            <a:off x="250825" y="3429000"/>
            <a:ext cx="864235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US" altLang="zh-TW">
                <a:ea typeface="PMingLiU" pitchFamily="18" charset="-120"/>
              </a:rPr>
              <a:t>Chain propagation:</a:t>
            </a:r>
          </a:p>
        </p:txBody>
      </p:sp>
      <p:graphicFrame>
        <p:nvGraphicFramePr>
          <p:cNvPr id="1850380" name="Object 12"/>
          <p:cNvGraphicFramePr>
            <a:graphicFrameLocks noChangeAspect="1"/>
          </p:cNvGraphicFramePr>
          <p:nvPr/>
        </p:nvGraphicFramePr>
        <p:xfrm>
          <a:off x="579438" y="4340225"/>
          <a:ext cx="7985125" cy="1554163"/>
        </p:xfrm>
        <a:graphic>
          <a:graphicData uri="http://schemas.openxmlformats.org/presentationml/2006/ole">
            <mc:AlternateContent xmlns:mc="http://schemas.openxmlformats.org/markup-compatibility/2006">
              <mc:Choice xmlns:v="urn:schemas-microsoft-com:vml" Requires="v">
                <p:oleObj spid="_x0000_s98312" name="CS ChemDraw Drawing" r:id="rId6" imgW="5331460" imgH="1038860" progId="ChemDraw.Document.4.5">
                  <p:embed/>
                </p:oleObj>
              </mc:Choice>
              <mc:Fallback>
                <p:oleObj name="CS ChemDraw Drawing" r:id="rId6" imgW="5331460" imgH="1038860" progId="ChemDraw.Document.4.5">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438" y="4340225"/>
                        <a:ext cx="79851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037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503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503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50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0370" grpId="0" build="p" bldLvl="2"/>
      <p:bldP spid="185037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43349E9C-5A99-4978-9A23-40C3D4EE15BD}" type="slidenum">
              <a:rPr lang="en-US" sz="2000" smtClean="0"/>
              <a:pPr eaLnBrk="1" hangingPunct="1"/>
              <a:t>95</a:t>
            </a:fld>
            <a:endParaRPr lang="en-US" sz="2000" smtClean="0"/>
          </a:p>
        </p:txBody>
      </p:sp>
      <p:sp>
        <p:nvSpPr>
          <p:cNvPr id="99331" name="Rectangle 2"/>
          <p:cNvSpPr>
            <a:spLocks noChangeArrowheads="1"/>
          </p:cNvSpPr>
          <p:nvPr/>
        </p:nvSpPr>
        <p:spPr bwMode="auto">
          <a:xfrm>
            <a:off x="250825" y="188913"/>
            <a:ext cx="864235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US" altLang="zh-TW">
                <a:ea typeface="PMingLiU" pitchFamily="18" charset="-120"/>
              </a:rPr>
              <a:t>Chain propagation:</a:t>
            </a:r>
          </a:p>
        </p:txBody>
      </p:sp>
      <p:sp>
        <p:nvSpPr>
          <p:cNvPr id="1852420" name="Rectangle 4"/>
          <p:cNvSpPr>
            <a:spLocks noChangeArrowheads="1"/>
          </p:cNvSpPr>
          <p:nvPr/>
        </p:nvSpPr>
        <p:spPr bwMode="auto">
          <a:xfrm>
            <a:off x="250825" y="3429000"/>
            <a:ext cx="8642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38238" lvl="1" indent="-446088">
              <a:spcBef>
                <a:spcPct val="5000"/>
              </a:spcBef>
              <a:buClr>
                <a:schemeClr val="accent2"/>
              </a:buClr>
              <a:buFont typeface="Tahoma" pitchFamily="34" charset="0"/>
              <a:buChar char="●"/>
            </a:pPr>
            <a:r>
              <a:rPr lang="en-US" altLang="zh-TW">
                <a:ea typeface="PMingLiU" pitchFamily="18" charset="-120"/>
              </a:rPr>
              <a:t>Chain termination:</a:t>
            </a:r>
          </a:p>
        </p:txBody>
      </p:sp>
      <p:graphicFrame>
        <p:nvGraphicFramePr>
          <p:cNvPr id="1852421" name="Object 5"/>
          <p:cNvGraphicFramePr>
            <a:graphicFrameLocks noChangeAspect="1"/>
          </p:cNvGraphicFramePr>
          <p:nvPr/>
        </p:nvGraphicFramePr>
        <p:xfrm>
          <a:off x="582613" y="1016000"/>
          <a:ext cx="7978775" cy="1554163"/>
        </p:xfrm>
        <a:graphic>
          <a:graphicData uri="http://schemas.openxmlformats.org/presentationml/2006/ole">
            <mc:AlternateContent xmlns:mc="http://schemas.openxmlformats.org/markup-compatibility/2006">
              <mc:Choice xmlns:v="urn:schemas-microsoft-com:vml" Requires="v">
                <p:oleObj spid="_x0000_s99335" name="CS ChemDraw Drawing" r:id="rId4" imgW="5326380" imgH="1038860" progId="ChemDraw.Document.4.5">
                  <p:embed/>
                </p:oleObj>
              </mc:Choice>
              <mc:Fallback>
                <p:oleObj name="CS ChemDraw Drawing" r:id="rId4" imgW="5326380" imgH="1038860" progId="ChemDraw.Document.4.5">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13" y="1016000"/>
                        <a:ext cx="79787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2422" name="Object 6"/>
          <p:cNvGraphicFramePr>
            <a:graphicFrameLocks noChangeAspect="1"/>
          </p:cNvGraphicFramePr>
          <p:nvPr/>
        </p:nvGraphicFramePr>
        <p:xfrm>
          <a:off x="947738" y="4365625"/>
          <a:ext cx="7248525" cy="1554163"/>
        </p:xfrm>
        <a:graphic>
          <a:graphicData uri="http://schemas.openxmlformats.org/presentationml/2006/ole">
            <mc:AlternateContent xmlns:mc="http://schemas.openxmlformats.org/markup-compatibility/2006">
              <mc:Choice xmlns:v="urn:schemas-microsoft-com:vml" Requires="v">
                <p:oleObj spid="_x0000_s99336" name="CS ChemDraw Drawing" r:id="rId6" imgW="4838700" imgH="1038860" progId="ChemDraw.Document.4.5">
                  <p:embed/>
                </p:oleObj>
              </mc:Choice>
              <mc:Fallback>
                <p:oleObj name="CS ChemDraw Drawing" r:id="rId6" imgW="4838700" imgH="1038860" progId="ChemDraw.Document.4.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738" y="4365625"/>
                        <a:ext cx="72485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524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24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52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242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85728455-B187-4B74-809E-6B4D53100423}" type="slidenum">
              <a:rPr lang="en-US" sz="2000" smtClean="0"/>
              <a:pPr eaLnBrk="1" hangingPunct="1"/>
              <a:t>96</a:t>
            </a:fld>
            <a:endParaRPr lang="en-US" sz="2000" smtClean="0"/>
          </a:p>
        </p:txBody>
      </p:sp>
      <p:sp>
        <p:nvSpPr>
          <p:cNvPr id="100355" name="Rectangle 2"/>
          <p:cNvSpPr>
            <a:spLocks noChangeArrowheads="1"/>
          </p:cNvSpPr>
          <p:nvPr/>
        </p:nvSpPr>
        <p:spPr bwMode="auto">
          <a:xfrm>
            <a:off x="250825" y="188913"/>
            <a:ext cx="86423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e.g.</a:t>
            </a:r>
          </a:p>
        </p:txBody>
      </p:sp>
      <p:graphicFrame>
        <p:nvGraphicFramePr>
          <p:cNvPr id="1854468" name="Object 4"/>
          <p:cNvGraphicFramePr>
            <a:graphicFrameLocks noChangeAspect="1"/>
          </p:cNvGraphicFramePr>
          <p:nvPr/>
        </p:nvGraphicFramePr>
        <p:xfrm>
          <a:off x="906463" y="2828925"/>
          <a:ext cx="3270250" cy="1198563"/>
        </p:xfrm>
        <a:graphic>
          <a:graphicData uri="http://schemas.openxmlformats.org/presentationml/2006/ole">
            <mc:AlternateContent xmlns:mc="http://schemas.openxmlformats.org/markup-compatibility/2006">
              <mc:Choice xmlns:v="urn:schemas-microsoft-com:vml" Requires="v">
                <p:oleObj spid="_x0000_s100363" name="CS ChemDraw Drawing" r:id="rId4" imgW="2618740" imgH="960120" progId="ChemDraw.Document.4.5">
                  <p:embed/>
                </p:oleObj>
              </mc:Choice>
              <mc:Fallback>
                <p:oleObj name="CS ChemDraw Drawing" r:id="rId4" imgW="2618740" imgH="960120" progId="ChemDraw.Document.4.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463" y="2828925"/>
                        <a:ext cx="3270250"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54470" name="Text Box 6"/>
          <p:cNvSpPr txBox="1">
            <a:spLocks noChangeArrowheads="1"/>
          </p:cNvSpPr>
          <p:nvPr/>
        </p:nvSpPr>
        <p:spPr bwMode="auto">
          <a:xfrm>
            <a:off x="4429125" y="368300"/>
            <a:ext cx="3095625" cy="946150"/>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2800">
                <a:sym typeface="Symbol" pitchFamily="18" charset="2"/>
              </a:rPr>
              <a:t>(more stable benzylic radicals)</a:t>
            </a:r>
          </a:p>
        </p:txBody>
      </p:sp>
      <p:sp>
        <p:nvSpPr>
          <p:cNvPr id="1854471" name="Text Box 7"/>
          <p:cNvSpPr txBox="1">
            <a:spLocks noChangeArrowheads="1"/>
          </p:cNvSpPr>
          <p:nvPr/>
        </p:nvSpPr>
        <p:spPr bwMode="auto">
          <a:xfrm>
            <a:off x="576263" y="6149975"/>
            <a:ext cx="3852862" cy="519113"/>
          </a:xfrm>
          <a:prstGeom prst="rect">
            <a:avLst/>
          </a:prstGeom>
          <a:solidFill>
            <a:srgbClr val="FFFF99"/>
          </a:solidFill>
          <a:ln>
            <a:noFill/>
          </a:ln>
          <a:extLs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2800">
                <a:sym typeface="Symbol" pitchFamily="18" charset="2"/>
              </a:rPr>
              <a:t>(less stable 1</a:t>
            </a:r>
            <a:r>
              <a:rPr lang="en-CA" sz="2800" baseline="50000">
                <a:sym typeface="Symbol" pitchFamily="18" charset="2"/>
              </a:rPr>
              <a:t>o</a:t>
            </a:r>
            <a:r>
              <a:rPr lang="en-CA" sz="2800">
                <a:sym typeface="Symbol" pitchFamily="18" charset="2"/>
              </a:rPr>
              <a:t> radicals)</a:t>
            </a:r>
          </a:p>
        </p:txBody>
      </p:sp>
      <p:graphicFrame>
        <p:nvGraphicFramePr>
          <p:cNvPr id="1854473" name="Object 9"/>
          <p:cNvGraphicFramePr>
            <a:graphicFrameLocks noChangeAspect="1"/>
          </p:cNvGraphicFramePr>
          <p:nvPr/>
        </p:nvGraphicFramePr>
        <p:xfrm>
          <a:off x="1692275" y="593725"/>
          <a:ext cx="4425950" cy="3429000"/>
        </p:xfrm>
        <a:graphic>
          <a:graphicData uri="http://schemas.openxmlformats.org/presentationml/2006/ole">
            <mc:AlternateContent xmlns:mc="http://schemas.openxmlformats.org/markup-compatibility/2006">
              <mc:Choice xmlns:v="urn:schemas-microsoft-com:vml" Requires="v">
                <p:oleObj spid="_x0000_s100364" name="CS ChemDraw Drawing" r:id="rId6" imgW="3543300" imgH="2748280" progId="ChemDraw.Document.4.5">
                  <p:embed/>
                </p:oleObj>
              </mc:Choice>
              <mc:Fallback>
                <p:oleObj name="CS ChemDraw Drawing" r:id="rId6" imgW="3543300" imgH="2748280" progId="ChemDraw.Document.4.5">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2275" y="593725"/>
                        <a:ext cx="44259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4475" name="Object 11"/>
          <p:cNvGraphicFramePr>
            <a:graphicFrameLocks noChangeAspect="1"/>
          </p:cNvGraphicFramePr>
          <p:nvPr/>
        </p:nvGraphicFramePr>
        <p:xfrm>
          <a:off x="1692275" y="2795588"/>
          <a:ext cx="7221538" cy="3906837"/>
        </p:xfrm>
        <a:graphic>
          <a:graphicData uri="http://schemas.openxmlformats.org/presentationml/2006/ole">
            <mc:AlternateContent xmlns:mc="http://schemas.openxmlformats.org/markup-compatibility/2006">
              <mc:Choice xmlns:v="urn:schemas-microsoft-com:vml" Requires="v">
                <p:oleObj spid="_x0000_s100365" name="CS ChemDraw Drawing" r:id="rId8" imgW="5783580" imgH="3131820" progId="ChemDraw.Document.4.5">
                  <p:embed/>
                </p:oleObj>
              </mc:Choice>
              <mc:Fallback>
                <p:oleObj name="CS ChemDraw Drawing" r:id="rId8" imgW="5783580" imgH="3131820" progId="ChemDraw.Document.4.5">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2275" y="2795588"/>
                        <a:ext cx="7221538" cy="390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13"/>
          <p:cNvSpPr txBox="1">
            <a:spLocks noChangeArrowheads="1"/>
          </p:cNvSpPr>
          <p:nvPr/>
        </p:nvSpPr>
        <p:spPr bwMode="auto">
          <a:xfrm>
            <a:off x="4429125" y="3897313"/>
            <a:ext cx="1530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3200">
                <a:solidFill>
                  <a:srgbClr val="FF0000"/>
                </a:solidFill>
              </a:rPr>
              <a:t>(major)</a:t>
            </a:r>
          </a:p>
        </p:txBody>
      </p:sp>
      <p:sp>
        <p:nvSpPr>
          <p:cNvPr id="1854478" name="Text Box 14"/>
          <p:cNvSpPr txBox="1">
            <a:spLocks noChangeArrowheads="1"/>
          </p:cNvSpPr>
          <p:nvPr/>
        </p:nvSpPr>
        <p:spPr bwMode="auto">
          <a:xfrm>
            <a:off x="6588125" y="3897313"/>
            <a:ext cx="21574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3200">
                <a:solidFill>
                  <a:srgbClr val="FF0000"/>
                </a:solidFill>
              </a:rPr>
              <a:t>(very little)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544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544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544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854470"/>
                                        </p:tgtEl>
                                        <p:attrNameLst>
                                          <p:attrName>style.visibility</p:attrName>
                                        </p:attrNameLst>
                                      </p:cBhvr>
                                      <p:to>
                                        <p:strVal val="visible"/>
                                      </p:to>
                                    </p:set>
                                    <p:animEffect transition="in" filter="dissolve">
                                      <p:cBhvr>
                                        <p:cTn id="19" dur="500"/>
                                        <p:tgtEl>
                                          <p:spTgt spid="1854470"/>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854471"/>
                                        </p:tgtEl>
                                        <p:attrNameLst>
                                          <p:attrName>style.visibility</p:attrName>
                                        </p:attrNameLst>
                                      </p:cBhvr>
                                      <p:to>
                                        <p:strVal val="visible"/>
                                      </p:to>
                                    </p:set>
                                    <p:animEffect transition="in" filter="dissolve">
                                      <p:cBhvr>
                                        <p:cTn id="26" dur="500"/>
                                        <p:tgtEl>
                                          <p:spTgt spid="1854471"/>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854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4470" grpId="0" animBg="1"/>
      <p:bldP spid="1854471" grpId="0" animBg="1"/>
      <p:bldP spid="2" grpId="0"/>
      <p:bldP spid="185447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F939875E-93F5-476C-99E0-4BDF965E6BAA}" type="slidenum">
              <a:rPr lang="en-US" sz="2000" smtClean="0"/>
              <a:pPr eaLnBrk="1" hangingPunct="1"/>
              <a:t>97</a:t>
            </a:fld>
            <a:endParaRPr lang="en-US" sz="2000" smtClean="0"/>
          </a:p>
        </p:txBody>
      </p:sp>
      <p:sp>
        <p:nvSpPr>
          <p:cNvPr id="101379" name="Rectangle 2"/>
          <p:cNvSpPr>
            <a:spLocks noChangeArrowheads="1"/>
          </p:cNvSpPr>
          <p:nvPr/>
        </p:nvSpPr>
        <p:spPr bwMode="auto">
          <a:xfrm>
            <a:off x="250825" y="188913"/>
            <a:ext cx="8642350" cy="755650"/>
          </a:xfrm>
          <a:prstGeom prst="rect">
            <a:avLst/>
          </a:prstGeom>
          <a:solidFill>
            <a:srgbClr val="C0C0C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lstStyle/>
          <a:p>
            <a:pPr marL="914400" indent="-914400">
              <a:buFont typeface="Webdings" pitchFamily="18" charset="2"/>
              <a:buAutoNum type="arabicPeriod" startAt="13"/>
            </a:pPr>
            <a:r>
              <a:rPr lang="en-CA" sz="4000" b="1">
                <a:solidFill>
                  <a:schemeClr val="tx2"/>
                </a:solidFill>
                <a:sym typeface="Webdings" pitchFamily="18" charset="2"/>
              </a:rPr>
              <a:t>Alkenylbenzenes</a:t>
            </a:r>
            <a:endParaRPr lang="en-US" sz="4000" b="1">
              <a:solidFill>
                <a:schemeClr val="tx2"/>
              </a:solidFill>
              <a:sym typeface="Webdings" pitchFamily="18" charset="2"/>
            </a:endParaRPr>
          </a:p>
        </p:txBody>
      </p:sp>
      <p:graphicFrame>
        <p:nvGraphicFramePr>
          <p:cNvPr id="1858563" name="Object 3"/>
          <p:cNvGraphicFramePr>
            <a:graphicFrameLocks noChangeAspect="1"/>
          </p:cNvGraphicFramePr>
          <p:nvPr/>
        </p:nvGraphicFramePr>
        <p:xfrm>
          <a:off x="180975" y="3978275"/>
          <a:ext cx="8782050" cy="2690813"/>
        </p:xfrm>
        <a:graphic>
          <a:graphicData uri="http://schemas.openxmlformats.org/presentationml/2006/ole">
            <mc:AlternateContent xmlns:mc="http://schemas.openxmlformats.org/markup-compatibility/2006">
              <mc:Choice xmlns:v="urn:schemas-microsoft-com:vml" Requires="v">
                <p:oleObj spid="_x0000_s101383" name="CS ChemDraw Drawing" r:id="rId4" imgW="7025640" imgH="2148840" progId="ChemDraw.Document.4.5">
                  <p:embed/>
                </p:oleObj>
              </mc:Choice>
              <mc:Fallback>
                <p:oleObj name="CS ChemDraw Drawing" r:id="rId4" imgW="7025640" imgH="214884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3978275"/>
                        <a:ext cx="8782050" cy="269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4"/>
          <p:cNvSpPr>
            <a:spLocks noChangeArrowheads="1"/>
          </p:cNvSpPr>
          <p:nvPr/>
        </p:nvSpPr>
        <p:spPr bwMode="auto">
          <a:xfrm>
            <a:off x="250825" y="1160463"/>
            <a:ext cx="8637588" cy="728662"/>
          </a:xfrm>
          <a:prstGeom prst="rect">
            <a:avLst/>
          </a:prstGeom>
          <a:noFill/>
          <a:ln w="9525">
            <a:noFill/>
            <a:miter lim="800000"/>
            <a:headEnd/>
            <a:tailEnd/>
          </a:ln>
          <a:effectLst/>
        </p:spPr>
        <p:txBody>
          <a:bodyPr wrap="none" lIns="36000" tIns="36000" rIns="36000" bIns="36000"/>
          <a:lstStyle/>
          <a:p>
            <a:pPr marL="911225" indent="-911225">
              <a:buFont typeface="Webdings" pitchFamily="18" charset="2"/>
              <a:buNone/>
              <a:defRPr/>
            </a:pPr>
            <a:r>
              <a:rPr lang="en-US" altLang="zh-TW" b="1" dirty="0">
                <a:solidFill>
                  <a:schemeClr val="tx2"/>
                </a:solidFill>
                <a:effectLst>
                  <a:outerShdw blurRad="38100" dist="38100" dir="2700000" algn="tl">
                    <a:srgbClr val="C0C0C0"/>
                  </a:outerShdw>
                </a:effectLst>
                <a:ea typeface="新細明體" pitchFamily="18" charset="-120"/>
                <a:sym typeface="Webdings" pitchFamily="18" charset="2"/>
              </a:rPr>
              <a:t>13A.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Stability of Conjugated Alkenyl-</a:t>
            </a:r>
            <a:br>
              <a:rPr lang="en-CA" b="1" u="sng" dirty="0">
                <a:solidFill>
                  <a:schemeClr val="tx2"/>
                </a:solidFill>
                <a:effectLst>
                  <a:outerShdw blurRad="38100" dist="38100" dir="2700000" algn="tl">
                    <a:srgbClr val="C0C0C0"/>
                  </a:outerShdw>
                </a:effectLst>
                <a:ea typeface="新細明體" pitchFamily="18" charset="-120"/>
                <a:sym typeface="Webdings" pitchFamily="18" charset="2"/>
              </a:rPr>
            </a:br>
            <a:r>
              <a:rPr lang="en-CA" b="1" dirty="0">
                <a:solidFill>
                  <a:schemeClr val="tx2"/>
                </a:solidFill>
                <a:effectLst>
                  <a:outerShdw blurRad="38100" dist="38100" dir="2700000" algn="tl">
                    <a:srgbClr val="C0C0C0"/>
                  </a:outerShdw>
                </a:effectLst>
                <a:ea typeface="新細明體" pitchFamily="18" charset="-120"/>
                <a:sym typeface="Webdings" pitchFamily="18" charset="2"/>
              </a:rPr>
              <a:t>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benzenes</a:t>
            </a:r>
            <a:endParaRPr lang="en-US" b="1" u="sng" dirty="0">
              <a:solidFill>
                <a:schemeClr val="tx2"/>
              </a:solidFill>
              <a:effectLst>
                <a:outerShdw blurRad="38100" dist="38100" dir="2700000" algn="tl">
                  <a:srgbClr val="C0C0C0"/>
                </a:outerShdw>
              </a:effectLst>
              <a:ea typeface="新細明體" pitchFamily="18" charset="-120"/>
              <a:sym typeface="Webdings" pitchFamily="18" charset="2"/>
            </a:endParaRPr>
          </a:p>
        </p:txBody>
      </p:sp>
      <p:sp>
        <p:nvSpPr>
          <p:cNvPr id="3" name="Rectangle 5"/>
          <p:cNvSpPr>
            <a:spLocks noChangeArrowheads="1"/>
          </p:cNvSpPr>
          <p:nvPr/>
        </p:nvSpPr>
        <p:spPr bwMode="auto">
          <a:xfrm>
            <a:off x="234950" y="2386013"/>
            <a:ext cx="8637588"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CA" sz="3200"/>
              <a:t>Alkenylbenzenes that have their side-chain double bond conjugated with the benzene ring are more stable than those that do not.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58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3"/>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39920D8E-85A3-401F-9D90-D2A5AFB3451F}" type="slidenum">
              <a:rPr lang="en-US" sz="2000" smtClean="0"/>
              <a:pPr eaLnBrk="1" hangingPunct="1"/>
              <a:t>98</a:t>
            </a:fld>
            <a:endParaRPr lang="en-US" sz="2000" smtClean="0"/>
          </a:p>
        </p:txBody>
      </p:sp>
      <p:sp>
        <p:nvSpPr>
          <p:cNvPr id="102403" name="Rectangle 2"/>
          <p:cNvSpPr>
            <a:spLocks noChangeArrowheads="1"/>
          </p:cNvSpPr>
          <p:nvPr/>
        </p:nvSpPr>
        <p:spPr bwMode="auto">
          <a:xfrm>
            <a:off x="250825" y="188913"/>
            <a:ext cx="8642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ct val="5000"/>
              </a:spcBef>
              <a:buClr>
                <a:schemeClr val="accent2"/>
              </a:buClr>
              <a:buSzPct val="80000"/>
              <a:buFont typeface="Wingdings" pitchFamily="2" charset="2"/>
              <a:buChar char="v"/>
            </a:pPr>
            <a:r>
              <a:rPr lang="en-US" altLang="zh-TW">
                <a:ea typeface="PMingLiU" pitchFamily="18" charset="-120"/>
              </a:rPr>
              <a:t>Example:</a:t>
            </a:r>
          </a:p>
        </p:txBody>
      </p:sp>
      <p:graphicFrame>
        <p:nvGraphicFramePr>
          <p:cNvPr id="1860611" name="Object 3"/>
          <p:cNvGraphicFramePr>
            <a:graphicFrameLocks noChangeAspect="1"/>
          </p:cNvGraphicFramePr>
          <p:nvPr/>
        </p:nvGraphicFramePr>
        <p:xfrm>
          <a:off x="323850" y="1006475"/>
          <a:ext cx="4349750" cy="1195388"/>
        </p:xfrm>
        <a:graphic>
          <a:graphicData uri="http://schemas.openxmlformats.org/presentationml/2006/ole">
            <mc:AlternateContent xmlns:mc="http://schemas.openxmlformats.org/markup-compatibility/2006">
              <mc:Choice xmlns:v="urn:schemas-microsoft-com:vml" Requires="v">
                <p:oleObj spid="_x0000_s102409" name="CS ChemDraw Drawing" r:id="rId4" imgW="3482340" imgH="957580" progId="ChemDraw.Document.4.5">
                  <p:embed/>
                </p:oleObj>
              </mc:Choice>
              <mc:Fallback>
                <p:oleObj name="CS ChemDraw Drawing" r:id="rId4" imgW="3482340" imgH="957580" progId="ChemDraw.Document.4.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006475"/>
                        <a:ext cx="4349750"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60617" name="Text Box 9"/>
          <p:cNvSpPr txBox="1">
            <a:spLocks noChangeArrowheads="1"/>
          </p:cNvSpPr>
          <p:nvPr/>
        </p:nvSpPr>
        <p:spPr bwMode="auto">
          <a:xfrm>
            <a:off x="5940425" y="2428875"/>
            <a:ext cx="283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CA" sz="3200">
                <a:solidFill>
                  <a:srgbClr val="0000FF"/>
                </a:solidFill>
              </a:rPr>
              <a:t>(not observed)</a:t>
            </a:r>
          </a:p>
        </p:txBody>
      </p:sp>
      <p:graphicFrame>
        <p:nvGraphicFramePr>
          <p:cNvPr id="1860618" name="Object 10"/>
          <p:cNvGraphicFramePr>
            <a:graphicFrameLocks noChangeAspect="1"/>
          </p:cNvGraphicFramePr>
          <p:nvPr/>
        </p:nvGraphicFramePr>
        <p:xfrm>
          <a:off x="323850" y="2293938"/>
          <a:ext cx="2828925" cy="3940175"/>
        </p:xfrm>
        <a:graphic>
          <a:graphicData uri="http://schemas.openxmlformats.org/presentationml/2006/ole">
            <mc:AlternateContent xmlns:mc="http://schemas.openxmlformats.org/markup-compatibility/2006">
              <mc:Choice xmlns:v="urn:schemas-microsoft-com:vml" Requires="v">
                <p:oleObj spid="_x0000_s102410" name="CS ChemDraw Drawing" r:id="rId6" imgW="2265680" imgH="3159760" progId="ChemDraw.Document.4.5">
                  <p:embed/>
                </p:oleObj>
              </mc:Choice>
              <mc:Fallback>
                <p:oleObj name="CS ChemDraw Drawing" r:id="rId6" imgW="2265680" imgH="3159760" progId="ChemDraw.Document.4.5">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293938"/>
                        <a:ext cx="2828925"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0619" name="Object 11"/>
          <p:cNvGraphicFramePr>
            <a:graphicFrameLocks noChangeAspect="1"/>
          </p:cNvGraphicFramePr>
          <p:nvPr/>
        </p:nvGraphicFramePr>
        <p:xfrm>
          <a:off x="3457575" y="935038"/>
          <a:ext cx="4170363" cy="4794250"/>
        </p:xfrm>
        <a:graphic>
          <a:graphicData uri="http://schemas.openxmlformats.org/presentationml/2006/ole">
            <mc:AlternateContent xmlns:mc="http://schemas.openxmlformats.org/markup-compatibility/2006">
              <mc:Choice xmlns:v="urn:schemas-microsoft-com:vml" Requires="v">
                <p:oleObj spid="_x0000_s102411" name="CS ChemDraw Drawing" r:id="rId8" imgW="3340100" imgH="3843020" progId="ChemDraw.Document.4.5">
                  <p:embed/>
                </p:oleObj>
              </mc:Choice>
              <mc:Fallback>
                <p:oleObj name="CS ChemDraw Drawing" r:id="rId8" imgW="3340100" imgH="3843020" progId="ChemDraw.Document.4.5">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7575" y="935038"/>
                        <a:ext cx="4170363" cy="47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0620" name="Object 12"/>
          <p:cNvGraphicFramePr>
            <a:graphicFrameLocks noChangeAspect="1"/>
          </p:cNvGraphicFramePr>
          <p:nvPr/>
        </p:nvGraphicFramePr>
        <p:xfrm>
          <a:off x="5278438" y="3008313"/>
          <a:ext cx="3614737" cy="2720975"/>
        </p:xfrm>
        <a:graphic>
          <a:graphicData uri="http://schemas.openxmlformats.org/presentationml/2006/ole">
            <mc:AlternateContent xmlns:mc="http://schemas.openxmlformats.org/markup-compatibility/2006">
              <mc:Choice xmlns:v="urn:schemas-microsoft-com:vml" Requires="v">
                <p:oleObj spid="_x0000_s102412" name="CS ChemDraw Drawing" r:id="rId10" imgW="2895600" imgH="2181860" progId="ChemDraw.Document.4.5">
                  <p:embed/>
                </p:oleObj>
              </mc:Choice>
              <mc:Fallback>
                <p:oleObj name="CS ChemDraw Drawing" r:id="rId10" imgW="2895600" imgH="2181860" progId="ChemDraw.Document.4.5">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8438" y="3008313"/>
                        <a:ext cx="3614737"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606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606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606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606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60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061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pPr eaLnBrk="1" hangingPunct="1"/>
            <a:r>
              <a:rPr lang="en-US" sz="2000" smtClean="0"/>
              <a:t>Ch. 15 - </a:t>
            </a:r>
            <a:fld id="{E80BF6C0-B4A5-4A90-AFFB-C3E4088FFB9F}" type="slidenum">
              <a:rPr lang="en-US" sz="2000" smtClean="0"/>
              <a:pPr eaLnBrk="1" hangingPunct="1"/>
              <a:t>99</a:t>
            </a:fld>
            <a:endParaRPr lang="en-US" sz="2000" smtClean="0"/>
          </a:p>
        </p:txBody>
      </p:sp>
      <p:sp>
        <p:nvSpPr>
          <p:cNvPr id="1862660" name="Rectangle 4"/>
          <p:cNvSpPr>
            <a:spLocks noChangeArrowheads="1"/>
          </p:cNvSpPr>
          <p:nvPr/>
        </p:nvSpPr>
        <p:spPr bwMode="auto">
          <a:xfrm>
            <a:off x="234950" y="188913"/>
            <a:ext cx="8637588" cy="728662"/>
          </a:xfrm>
          <a:prstGeom prst="rect">
            <a:avLst/>
          </a:prstGeom>
          <a:noFill/>
          <a:ln w="9525">
            <a:noFill/>
            <a:miter lim="800000"/>
            <a:headEnd/>
            <a:tailEnd/>
          </a:ln>
          <a:effectLst/>
        </p:spPr>
        <p:txBody>
          <a:bodyPr wrap="none" lIns="36000" tIns="36000" rIns="36000" bIns="36000"/>
          <a:lstStyle/>
          <a:p>
            <a:pPr marL="911225" indent="-911225">
              <a:buFont typeface="Webdings" pitchFamily="18" charset="2"/>
              <a:buNone/>
              <a:defRPr/>
            </a:pPr>
            <a:r>
              <a:rPr lang="en-US" altLang="zh-TW" b="1" dirty="0">
                <a:solidFill>
                  <a:schemeClr val="tx2"/>
                </a:solidFill>
                <a:effectLst>
                  <a:outerShdw blurRad="38100" dist="38100" dir="2700000" algn="tl">
                    <a:srgbClr val="C0C0C0"/>
                  </a:outerShdw>
                </a:effectLst>
                <a:ea typeface="新細明體" pitchFamily="18" charset="-120"/>
                <a:sym typeface="Webdings" pitchFamily="18" charset="2"/>
              </a:rPr>
              <a:t>13B.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Additions to the Double Bond of</a:t>
            </a:r>
            <a:br>
              <a:rPr lang="en-CA" b="1" u="sng" dirty="0">
                <a:solidFill>
                  <a:schemeClr val="tx2"/>
                </a:solidFill>
                <a:effectLst>
                  <a:outerShdw blurRad="38100" dist="38100" dir="2700000" algn="tl">
                    <a:srgbClr val="C0C0C0"/>
                  </a:outerShdw>
                </a:effectLst>
                <a:ea typeface="新細明體" pitchFamily="18" charset="-120"/>
                <a:sym typeface="Webdings" pitchFamily="18" charset="2"/>
              </a:rPr>
            </a:br>
            <a:r>
              <a:rPr lang="en-CA" b="1" dirty="0">
                <a:solidFill>
                  <a:schemeClr val="tx2"/>
                </a:solidFill>
                <a:effectLst>
                  <a:outerShdw blurRad="38100" dist="38100" dir="2700000" algn="tl">
                    <a:srgbClr val="C0C0C0"/>
                  </a:outerShdw>
                </a:effectLst>
                <a:ea typeface="新細明體" pitchFamily="18" charset="-120"/>
                <a:sym typeface="Webdings" pitchFamily="18" charset="2"/>
              </a:rPr>
              <a:t>  </a:t>
            </a:r>
            <a:r>
              <a:rPr lang="en-CA" b="1" u="sng" dirty="0">
                <a:solidFill>
                  <a:schemeClr val="tx2"/>
                </a:solidFill>
                <a:effectLst>
                  <a:outerShdw blurRad="38100" dist="38100" dir="2700000" algn="tl">
                    <a:srgbClr val="C0C0C0"/>
                  </a:outerShdw>
                </a:effectLst>
                <a:ea typeface="新細明體" pitchFamily="18" charset="-120"/>
                <a:sym typeface="Webdings" pitchFamily="18" charset="2"/>
              </a:rPr>
              <a:t>Alkenylbenzenes</a:t>
            </a:r>
            <a:endParaRPr lang="en-US" b="1" u="sng" dirty="0">
              <a:solidFill>
                <a:schemeClr val="tx2"/>
              </a:solidFill>
              <a:effectLst>
                <a:outerShdw blurRad="38100" dist="38100" dir="2700000" algn="tl">
                  <a:srgbClr val="C0C0C0"/>
                </a:outerShdw>
              </a:effectLst>
              <a:ea typeface="新細明體" pitchFamily="18" charset="-120"/>
              <a:sym typeface="Webdings" pitchFamily="18" charset="2"/>
            </a:endParaRPr>
          </a:p>
        </p:txBody>
      </p:sp>
      <p:graphicFrame>
        <p:nvGraphicFramePr>
          <p:cNvPr id="1862662" name="Object 6"/>
          <p:cNvGraphicFramePr>
            <a:graphicFrameLocks noChangeAspect="1"/>
          </p:cNvGraphicFramePr>
          <p:nvPr/>
        </p:nvGraphicFramePr>
        <p:xfrm>
          <a:off x="908050" y="1963738"/>
          <a:ext cx="7326313" cy="4049712"/>
        </p:xfrm>
        <a:graphic>
          <a:graphicData uri="http://schemas.openxmlformats.org/presentationml/2006/ole">
            <mc:AlternateContent xmlns:mc="http://schemas.openxmlformats.org/markup-compatibility/2006">
              <mc:Choice xmlns:v="urn:schemas-microsoft-com:vml" Requires="v">
                <p:oleObj spid="_x0000_s103429" name="CS ChemDraw Drawing" r:id="rId4" imgW="5867400" imgH="3246120" progId="ChemDraw.Document.4.5">
                  <p:embed/>
                </p:oleObj>
              </mc:Choice>
              <mc:Fallback>
                <p:oleObj name="CS ChemDraw Drawing" r:id="rId4" imgW="5867400" imgH="3246120" progId="ChemDraw.Document.4.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050" y="1963738"/>
                        <a:ext cx="7326313" cy="40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26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62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2660" grpId="0"/>
    </p:bldLst>
  </p:timing>
</p:sld>
</file>

<file path=ppt/theme/theme1.xml><?xml version="1.0" encoding="utf-8"?>
<a:theme xmlns:a="http://schemas.openxmlformats.org/drawingml/2006/main" name="Project Overview">
  <a:themeElements>
    <a:clrScheme name="Project Overview 6">
      <a:dk1>
        <a:srgbClr val="000000"/>
      </a:dk1>
      <a:lt1>
        <a:srgbClr val="FFFFFF"/>
      </a:lt1>
      <a:dk2>
        <a:srgbClr val="000000"/>
      </a:dk2>
      <a:lt2>
        <a:srgbClr val="868686"/>
      </a:lt2>
      <a:accent1>
        <a:srgbClr val="FFFFFF"/>
      </a:accent1>
      <a:accent2>
        <a:srgbClr val="000000"/>
      </a:accent2>
      <a:accent3>
        <a:srgbClr val="FFFFFF"/>
      </a:accent3>
      <a:accent4>
        <a:srgbClr val="000000"/>
      </a:accent4>
      <a:accent5>
        <a:srgbClr val="FFFFFF"/>
      </a:accent5>
      <a:accent6>
        <a:srgbClr val="000000"/>
      </a:accent6>
      <a:hlink>
        <a:srgbClr val="DDDDDD"/>
      </a:hlink>
      <a:folHlink>
        <a:srgbClr val="EAEAEA"/>
      </a:folHlink>
    </a:clrScheme>
    <a:fontScheme name="Project Overview">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381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ject Overview 4">
        <a:dk1>
          <a:srgbClr val="000000"/>
        </a:dk1>
        <a:lt1>
          <a:srgbClr val="FFFFFF"/>
        </a:lt1>
        <a:dk2>
          <a:srgbClr val="000000"/>
        </a:dk2>
        <a:lt2>
          <a:srgbClr val="868686"/>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Project Overview 5">
        <a:dk1>
          <a:srgbClr val="000000"/>
        </a:dk1>
        <a:lt1>
          <a:srgbClr val="FFFFFF"/>
        </a:lt1>
        <a:dk2>
          <a:srgbClr val="000000"/>
        </a:dk2>
        <a:lt2>
          <a:srgbClr val="868686"/>
        </a:lt2>
        <a:accent1>
          <a:srgbClr val="FFFFFF"/>
        </a:accent1>
        <a:accent2>
          <a:srgbClr val="B2B2B2"/>
        </a:accent2>
        <a:accent3>
          <a:srgbClr val="FFFFFF"/>
        </a:accent3>
        <a:accent4>
          <a:srgbClr val="000000"/>
        </a:accent4>
        <a:accent5>
          <a:srgbClr val="FFFFFF"/>
        </a:accent5>
        <a:accent6>
          <a:srgbClr val="A1A1A1"/>
        </a:accent6>
        <a:hlink>
          <a:srgbClr val="DDDDDD"/>
        </a:hlink>
        <a:folHlink>
          <a:srgbClr val="EAEAEA"/>
        </a:folHlink>
      </a:clrScheme>
      <a:clrMap bg1="lt1" tx1="dk1" bg2="lt2" tx2="dk2" accent1="accent1" accent2="accent2" accent3="accent3" accent4="accent4" accent5="accent5" accent6="accent6" hlink="hlink" folHlink="folHlink"/>
    </a:extraClrScheme>
    <a:extraClrScheme>
      <a:clrScheme name="Project Overview 6">
        <a:dk1>
          <a:srgbClr val="000000"/>
        </a:dk1>
        <a:lt1>
          <a:srgbClr val="FFFFFF"/>
        </a:lt1>
        <a:dk2>
          <a:srgbClr val="000000"/>
        </a:dk2>
        <a:lt2>
          <a:srgbClr val="868686"/>
        </a:lt2>
        <a:accent1>
          <a:srgbClr val="FFFFFF"/>
        </a:accent1>
        <a:accent2>
          <a:srgbClr val="000000"/>
        </a:accent2>
        <a:accent3>
          <a:srgbClr val="FFFFFF"/>
        </a:accent3>
        <a:accent4>
          <a:srgbClr val="000000"/>
        </a:accent4>
        <a:accent5>
          <a:srgbClr val="FFFFFF"/>
        </a:accent5>
        <a:accent6>
          <a:srgbClr val="000000"/>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 2000 Pro\Templates\1033\Project Overview.pot</Template>
  <TotalTime>22729</TotalTime>
  <Words>2954</Words>
  <Application>Microsoft Office PowerPoint</Application>
  <PresentationFormat>On-screen Show (4:3)</PresentationFormat>
  <Paragraphs>571</Paragraphs>
  <Slides>135</Slides>
  <Notes>135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135</vt:i4>
      </vt:variant>
    </vt:vector>
  </HeadingPairs>
  <TitlesOfParts>
    <vt:vector size="145" baseType="lpstr">
      <vt:lpstr>Tahoma</vt:lpstr>
      <vt:lpstr>Arial</vt:lpstr>
      <vt:lpstr>Webdings</vt:lpstr>
      <vt:lpstr>Wingdings</vt:lpstr>
      <vt:lpstr>Times New Roman</vt:lpstr>
      <vt:lpstr>PMingLiU</vt:lpstr>
      <vt:lpstr>Symbol</vt:lpstr>
      <vt:lpstr>Arial Unicode MS</vt:lpstr>
      <vt:lpstr>Project Overview</vt:lpstr>
      <vt:lpstr>CS ChemDraw Drawing</vt:lpstr>
      <vt:lpstr>Chapter 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    &lt;&lt;Kuliwei&gt;&gt;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USER</dc:creator>
  <cp:lastModifiedBy>ahmed77</cp:lastModifiedBy>
  <cp:revision>1002</cp:revision>
  <cp:lastPrinted>1601-01-01T00:00:00Z</cp:lastPrinted>
  <dcterms:created xsi:type="dcterms:W3CDTF">2001-11-07T15:36:02Z</dcterms:created>
  <dcterms:modified xsi:type="dcterms:W3CDTF">2020-03-26T08:48:09Z</dcterms:modified>
</cp:coreProperties>
</file>