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59" r:id="rId5"/>
    <p:sldId id="261" r:id="rId6"/>
    <p:sldId id="260" r:id="rId7"/>
    <p:sldId id="258" r:id="rId8"/>
    <p:sldId id="263" r:id="rId9"/>
    <p:sldId id="264" r:id="rId10"/>
    <p:sldId id="265" r:id="rId11"/>
    <p:sldId id="267"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00" d="100"/>
          <a:sy n="100" d="100"/>
        </p:scale>
        <p:origin x="1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3/25/2020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b="1" dirty="0" smtClean="0"/>
              <a:t>Damietta Faculty of science</a:t>
            </a:r>
            <a:br>
              <a:rPr lang="en-US" sz="4000" b="1" dirty="0" smtClean="0"/>
            </a:br>
            <a:r>
              <a:rPr lang="en-US" sz="4000" b="1" dirty="0" smtClean="0"/>
              <a:t>Fourth Year</a:t>
            </a:r>
            <a:br>
              <a:rPr lang="en-US" sz="4000" b="1" dirty="0" smtClean="0"/>
            </a:br>
            <a:r>
              <a:rPr lang="en-US" sz="4000" b="1" dirty="0" smtClean="0"/>
              <a:t>English</a:t>
            </a:r>
            <a:br>
              <a:rPr lang="en-US" sz="4000" b="1" dirty="0" smtClean="0"/>
            </a:br>
            <a:r>
              <a:rPr lang="en-US" sz="4000" b="1" dirty="0" smtClean="0"/>
              <a:t>1</a:t>
            </a:r>
            <a:r>
              <a:rPr lang="en-US" sz="4000" b="1" baseline="30000" dirty="0" smtClean="0"/>
              <a:t>st</a:t>
            </a:r>
            <a:r>
              <a:rPr lang="en-US" sz="4000" b="1" dirty="0" smtClean="0"/>
              <a:t> lecture- March 2020</a:t>
            </a:r>
            <a:endParaRPr lang="ar-EG" sz="4000" b="1" dirty="0"/>
          </a:p>
        </p:txBody>
      </p:sp>
      <p:sp>
        <p:nvSpPr>
          <p:cNvPr id="3" name="Subtitle 2"/>
          <p:cNvSpPr>
            <a:spLocks noGrp="1"/>
          </p:cNvSpPr>
          <p:nvPr>
            <p:ph type="subTitle" idx="1"/>
          </p:nvPr>
        </p:nvSpPr>
        <p:spPr>
          <a:xfrm>
            <a:off x="3163007" y="4262507"/>
            <a:ext cx="6400800" cy="1947333"/>
          </a:xfrm>
        </p:spPr>
        <p:txBody>
          <a:bodyPr>
            <a:normAutofit/>
          </a:bodyPr>
          <a:lstStyle/>
          <a:p>
            <a:pPr algn="ctr"/>
            <a:r>
              <a:rPr lang="en-US" sz="2800" b="1" dirty="0" smtClean="0"/>
              <a:t>Dr. Engy </a:t>
            </a:r>
            <a:r>
              <a:rPr lang="en-US" sz="2800" b="1" dirty="0"/>
              <a:t>S</a:t>
            </a:r>
            <a:r>
              <a:rPr lang="en-US" sz="2800" b="1" dirty="0" smtClean="0"/>
              <a:t>alah</a:t>
            </a:r>
            <a:endParaRPr lang="ar-EG" sz="2800" b="1" dirty="0"/>
          </a:p>
        </p:txBody>
      </p:sp>
    </p:spTree>
    <p:extLst>
      <p:ext uri="{BB962C8B-B14F-4D97-AF65-F5344CB8AC3E}">
        <p14:creationId xmlns:p14="http://schemas.microsoft.com/office/powerpoint/2010/main" val="3034709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286001"/>
            <a:ext cx="11353800" cy="4495799"/>
          </a:xfrm>
        </p:spPr>
        <p:txBody>
          <a:bodyPr>
            <a:normAutofit/>
          </a:bodyPr>
          <a:lstStyle/>
          <a:p>
            <a:r>
              <a:rPr lang="en-US" sz="1800" dirty="0" smtClean="0"/>
              <a:t>1.</a:t>
            </a:r>
            <a:r>
              <a:rPr lang="en-US" dirty="0" smtClean="0"/>
              <a:t> </a:t>
            </a:r>
            <a:r>
              <a:rPr lang="en-US" sz="2000" cap="none" dirty="0" smtClean="0"/>
              <a:t>Small pieces</a:t>
            </a:r>
            <a:br>
              <a:rPr lang="en-US" sz="2000" cap="none" dirty="0" smtClean="0"/>
            </a:br>
            <a:r>
              <a:rPr lang="en-US" sz="2000" cap="none" dirty="0" smtClean="0"/>
              <a:t>2. Soil that can hold a lot of water</a:t>
            </a:r>
            <a:br>
              <a:rPr lang="en-US" sz="2000" cap="none" dirty="0" smtClean="0"/>
            </a:br>
            <a:r>
              <a:rPr lang="en-US" sz="2000" cap="none" dirty="0" smtClean="0"/>
              <a:t>3. To get smaller</a:t>
            </a:r>
            <a:br>
              <a:rPr lang="en-US" sz="2000" cap="none" dirty="0" smtClean="0"/>
            </a:br>
            <a:r>
              <a:rPr lang="en-US" sz="2000" cap="none" dirty="0" smtClean="0"/>
              <a:t>4. Wearing away</a:t>
            </a:r>
            <a:br>
              <a:rPr lang="en-US" sz="2000" cap="none" dirty="0" smtClean="0"/>
            </a:br>
            <a:r>
              <a:rPr lang="en-US" sz="2000" cap="none" dirty="0" smtClean="0"/>
              <a:t>5. Rich, productive</a:t>
            </a:r>
            <a:br>
              <a:rPr lang="en-US" sz="2000" cap="none" dirty="0" smtClean="0"/>
            </a:br>
            <a:r>
              <a:rPr lang="en-US" sz="2000" cap="none" dirty="0" smtClean="0"/>
              <a:t>6. Soil that can hold little water</a:t>
            </a:r>
            <a:br>
              <a:rPr lang="en-US" sz="2000" cap="none" dirty="0" smtClean="0"/>
            </a:br>
            <a:r>
              <a:rPr lang="en-US" sz="2000" cap="none" dirty="0" smtClean="0"/>
              <a:t>7. The “hotness” or “coldness” of something</a:t>
            </a:r>
            <a:br>
              <a:rPr lang="en-US" sz="2000" cap="none" dirty="0" smtClean="0"/>
            </a:br>
            <a:r>
              <a:rPr lang="en-US" sz="2000" cap="none" dirty="0" smtClean="0"/>
              <a:t>8. To get bigger</a:t>
            </a:r>
            <a:br>
              <a:rPr lang="en-US" sz="2000" cap="none" dirty="0" smtClean="0"/>
            </a:br>
            <a:r>
              <a:rPr lang="en-US" sz="2000" cap="none" dirty="0" smtClean="0"/>
              <a:t>9. To dig a hole in the ground</a:t>
            </a:r>
            <a:endParaRPr lang="ar-EG" sz="2000" dirty="0"/>
          </a:p>
        </p:txBody>
      </p:sp>
      <p:sp>
        <p:nvSpPr>
          <p:cNvPr id="3" name="Content Placeholder 2"/>
          <p:cNvSpPr>
            <a:spLocks noGrp="1"/>
          </p:cNvSpPr>
          <p:nvPr>
            <p:ph idx="1"/>
          </p:nvPr>
        </p:nvSpPr>
        <p:spPr>
          <a:xfrm>
            <a:off x="684212" y="685801"/>
            <a:ext cx="8534400" cy="1600200"/>
          </a:xfrm>
        </p:spPr>
        <p:txBody>
          <a:bodyPr>
            <a:normAutofit/>
          </a:bodyPr>
          <a:lstStyle/>
          <a:p>
            <a:pPr marL="0" indent="0" algn="ctr" rtl="0">
              <a:buNone/>
            </a:pPr>
            <a:r>
              <a:rPr lang="en-US" sz="2800" b="1" i="1" dirty="0" smtClean="0"/>
              <a:t>QUIZZ</a:t>
            </a:r>
          </a:p>
          <a:p>
            <a:pPr marL="0" indent="0" algn="ctr" rtl="0">
              <a:buNone/>
            </a:pPr>
            <a:r>
              <a:rPr lang="en-US" sz="2800" b="1" i="1" dirty="0" smtClean="0"/>
              <a:t>Write words that mean:</a:t>
            </a:r>
            <a:endParaRPr lang="ar-EG" sz="2800" b="1" i="1" dirty="0"/>
          </a:p>
        </p:txBody>
      </p:sp>
    </p:spTree>
    <p:extLst>
      <p:ext uri="{BB962C8B-B14F-4D97-AF65-F5344CB8AC3E}">
        <p14:creationId xmlns:p14="http://schemas.microsoft.com/office/powerpoint/2010/main" val="3321415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p:txBody>
          <a:bodyPr>
            <a:normAutofit/>
          </a:bodyPr>
          <a:lstStyle/>
          <a:p>
            <a:pPr marL="0" indent="0" algn="ctr" rtl="0">
              <a:buNone/>
            </a:pPr>
            <a:r>
              <a:rPr lang="en-US" sz="3200" dirty="0" smtClean="0"/>
              <a:t>Write a paragraph on </a:t>
            </a:r>
          </a:p>
          <a:p>
            <a:pPr marL="0" indent="0" algn="ctr" rtl="0">
              <a:buNone/>
            </a:pPr>
            <a:r>
              <a:rPr lang="en-US" sz="3200" i="1" dirty="0" smtClean="0"/>
              <a:t>Earthworms</a:t>
            </a:r>
            <a:endParaRPr lang="ar-EG" sz="3200" i="1" dirty="0"/>
          </a:p>
        </p:txBody>
      </p:sp>
    </p:spTree>
    <p:extLst>
      <p:ext uri="{BB962C8B-B14F-4D97-AF65-F5344CB8AC3E}">
        <p14:creationId xmlns:p14="http://schemas.microsoft.com/office/powerpoint/2010/main" val="4006657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001557"/>
            <a:ext cx="8534400" cy="2418293"/>
          </a:xfrm>
        </p:spPr>
        <p:txBody>
          <a:bodyPr/>
          <a:lstStyle/>
          <a:p>
            <a:endParaRPr lang="ar-EG" dirty="0"/>
          </a:p>
        </p:txBody>
      </p:sp>
      <p:sp>
        <p:nvSpPr>
          <p:cNvPr id="3" name="Content Placeholder 2"/>
          <p:cNvSpPr>
            <a:spLocks noGrp="1"/>
          </p:cNvSpPr>
          <p:nvPr>
            <p:ph idx="1"/>
          </p:nvPr>
        </p:nvSpPr>
        <p:spPr/>
        <p:txBody>
          <a:bodyPr>
            <a:normAutofit/>
          </a:bodyPr>
          <a:lstStyle/>
          <a:p>
            <a:pPr marL="0" indent="0" algn="ctr" rtl="0">
              <a:buNone/>
            </a:pPr>
            <a:r>
              <a:rPr lang="en-US" sz="3600" b="1" dirty="0" smtClean="0"/>
              <a:t>Thank You … Stay Safe</a:t>
            </a:r>
          </a:p>
          <a:p>
            <a:pPr marL="0" indent="0" algn="ctr" rtl="0">
              <a:buNone/>
            </a:pPr>
            <a:r>
              <a:rPr lang="en-US" sz="3600" b="1" dirty="0" smtClean="0"/>
              <a:t>Dr. Engy Salah</a:t>
            </a:r>
            <a:endParaRPr lang="ar-EG" sz="36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2775" y="3686175"/>
            <a:ext cx="4391026" cy="2609850"/>
          </a:xfrm>
          <a:prstGeom prst="rect">
            <a:avLst/>
          </a:prstGeom>
        </p:spPr>
      </p:pic>
    </p:spTree>
    <p:extLst>
      <p:ext uri="{BB962C8B-B14F-4D97-AF65-F5344CB8AC3E}">
        <p14:creationId xmlns:p14="http://schemas.microsoft.com/office/powerpoint/2010/main" val="1888870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287" y="1509311"/>
            <a:ext cx="9879624" cy="5045725"/>
          </a:xfrm>
        </p:spPr>
        <p:txBody>
          <a:bodyPr>
            <a:normAutofit/>
          </a:bodyPr>
          <a:lstStyle/>
          <a:p>
            <a:r>
              <a:rPr lang="en-US" sz="2400" cap="none" dirty="0" smtClean="0"/>
              <a:t>What’s meant by a high frequency wave and a low frequency wave?</a:t>
            </a:r>
            <a:br>
              <a:rPr lang="en-US" sz="2400" cap="none" dirty="0" smtClean="0"/>
            </a:br>
            <a:r>
              <a:rPr lang="en-US" sz="2400" cap="none" dirty="0" smtClean="0"/>
              <a:t>What are the parts of guitar?</a:t>
            </a:r>
            <a:br>
              <a:rPr lang="en-US" sz="2400" cap="none" dirty="0" smtClean="0"/>
            </a:br>
            <a:r>
              <a:rPr lang="en-US" sz="2400" cap="none" dirty="0" smtClean="0"/>
              <a:t>How does a guitar work? </a:t>
            </a:r>
            <a:endParaRPr lang="ar-EG" sz="2400" cap="none" dirty="0"/>
          </a:p>
        </p:txBody>
      </p:sp>
      <p:sp>
        <p:nvSpPr>
          <p:cNvPr id="3" name="Content Placeholder 2"/>
          <p:cNvSpPr>
            <a:spLocks noGrp="1"/>
          </p:cNvSpPr>
          <p:nvPr>
            <p:ph idx="1"/>
          </p:nvPr>
        </p:nvSpPr>
        <p:spPr>
          <a:xfrm>
            <a:off x="684211" y="165253"/>
            <a:ext cx="10938583" cy="1453997"/>
          </a:xfrm>
        </p:spPr>
        <p:txBody>
          <a:bodyPr>
            <a:normAutofit/>
          </a:bodyPr>
          <a:lstStyle/>
          <a:p>
            <a:pPr algn="ctr"/>
            <a:r>
              <a:rPr lang="en-US" sz="2800" b="1" i="1" dirty="0"/>
              <a:t>Music to Your Ears</a:t>
            </a:r>
            <a:endParaRPr lang="ar-EG" sz="2800" i="1" dirty="0"/>
          </a:p>
        </p:txBody>
      </p:sp>
    </p:spTree>
    <p:extLst>
      <p:ext uri="{BB962C8B-B14F-4D97-AF65-F5344CB8AC3E}">
        <p14:creationId xmlns:p14="http://schemas.microsoft.com/office/powerpoint/2010/main" val="108871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674564"/>
            <a:ext cx="10795364" cy="4748270"/>
          </a:xfrm>
        </p:spPr>
        <p:txBody>
          <a:bodyPr>
            <a:noAutofit/>
          </a:bodyPr>
          <a:lstStyle/>
          <a:p>
            <a:pPr>
              <a:lnSpc>
                <a:spcPct val="150000"/>
              </a:lnSpc>
            </a:pPr>
            <a:r>
              <a:rPr lang="en-US" sz="1800" b="1" cap="none" dirty="0" smtClean="0"/>
              <a:t>Chord</a:t>
            </a:r>
            <a:r>
              <a:rPr lang="en-US" sz="1800" i="1" cap="none" dirty="0" smtClean="0"/>
              <a:t>(</a:t>
            </a:r>
            <a:r>
              <a:rPr lang="en-US" sz="1800" i="1" cap="none" dirty="0" err="1" smtClean="0"/>
              <a:t>kord</a:t>
            </a:r>
            <a:r>
              <a:rPr lang="en-US" sz="1800" i="1" cap="none" dirty="0" smtClean="0"/>
              <a:t>) </a:t>
            </a:r>
            <a:r>
              <a:rPr lang="en-US" sz="1800" cap="none" dirty="0" smtClean="0"/>
              <a:t>noun. A combination of musical notes played at the same time.</a:t>
            </a:r>
            <a:br>
              <a:rPr lang="en-US" sz="1800" cap="none" dirty="0" smtClean="0"/>
            </a:br>
            <a:r>
              <a:rPr lang="en-US" sz="1800" b="1" cap="none" dirty="0" smtClean="0"/>
              <a:t>Frequency</a:t>
            </a:r>
            <a:r>
              <a:rPr lang="en-US" sz="1800" i="1" cap="none" dirty="0" smtClean="0"/>
              <a:t>(free-</a:t>
            </a:r>
            <a:r>
              <a:rPr lang="en-US" sz="1800" i="1" cap="none" dirty="0" err="1" smtClean="0"/>
              <a:t>kwuhn</a:t>
            </a:r>
            <a:r>
              <a:rPr lang="en-US" sz="1800" i="1" cap="none" dirty="0" smtClean="0"/>
              <a:t>-see) </a:t>
            </a:r>
            <a:r>
              <a:rPr lang="en-US" sz="1800" cap="none" dirty="0" smtClean="0"/>
              <a:t>noun. The number of sound waves created</a:t>
            </a:r>
            <a:br>
              <a:rPr lang="en-US" sz="1800" cap="none" dirty="0" smtClean="0"/>
            </a:br>
            <a:r>
              <a:rPr lang="en-US" sz="1800" cap="none" dirty="0" smtClean="0"/>
              <a:t>in one second.</a:t>
            </a:r>
            <a:br>
              <a:rPr lang="en-US" sz="1800" cap="none" dirty="0" smtClean="0"/>
            </a:br>
            <a:r>
              <a:rPr lang="en-US" sz="1800" b="1" cap="none" dirty="0" smtClean="0"/>
              <a:t>Fret</a:t>
            </a:r>
            <a:r>
              <a:rPr lang="en-US" sz="1800" i="1" cap="none" dirty="0" smtClean="0"/>
              <a:t>(fret) </a:t>
            </a:r>
            <a:r>
              <a:rPr lang="en-US" sz="1800" cap="none" dirty="0" smtClean="0"/>
              <a:t>noun. A ridge on the neck of a guitar.</a:t>
            </a:r>
            <a:br>
              <a:rPr lang="en-US" sz="1800" cap="none" dirty="0" smtClean="0"/>
            </a:br>
            <a:r>
              <a:rPr lang="en-US" sz="1800" b="1" cap="none" dirty="0" smtClean="0"/>
              <a:t>Interpret</a:t>
            </a:r>
            <a:r>
              <a:rPr lang="en-US" sz="1800" i="1" cap="none" dirty="0" smtClean="0"/>
              <a:t>(in-tur-</a:t>
            </a:r>
            <a:r>
              <a:rPr lang="en-US" sz="1800" i="1" cap="none" dirty="0" err="1" smtClean="0"/>
              <a:t>prit</a:t>
            </a:r>
            <a:r>
              <a:rPr lang="en-US" sz="1800" i="1" cap="none" dirty="0" smtClean="0"/>
              <a:t>) </a:t>
            </a:r>
            <a:r>
              <a:rPr lang="en-US" sz="1800" cap="none" dirty="0" smtClean="0"/>
              <a:t>verb. To understand or fi </a:t>
            </a:r>
            <a:r>
              <a:rPr lang="en-US" sz="1800" cap="none" dirty="0" err="1" smtClean="0"/>
              <a:t>gure</a:t>
            </a:r>
            <a:r>
              <a:rPr lang="en-US" sz="1800" cap="none" dirty="0" smtClean="0"/>
              <a:t> out.</a:t>
            </a:r>
            <a:br>
              <a:rPr lang="en-US" sz="1800" cap="none" dirty="0" smtClean="0"/>
            </a:br>
            <a:r>
              <a:rPr lang="en-US" sz="1800" b="1" cap="none" dirty="0" smtClean="0"/>
              <a:t>Melody</a:t>
            </a:r>
            <a:r>
              <a:rPr lang="en-US" sz="1800" i="1" cap="none" dirty="0" smtClean="0"/>
              <a:t>(</a:t>
            </a:r>
            <a:r>
              <a:rPr lang="en-US" sz="1800" i="1" cap="none" dirty="0" err="1" smtClean="0"/>
              <a:t>mel</a:t>
            </a:r>
            <a:r>
              <a:rPr lang="en-US" sz="1800" i="1" cap="none" dirty="0" smtClean="0"/>
              <a:t>-uh-</a:t>
            </a:r>
            <a:r>
              <a:rPr lang="en-US" sz="1800" i="1" cap="none" dirty="0" err="1" smtClean="0"/>
              <a:t>dee</a:t>
            </a:r>
            <a:r>
              <a:rPr lang="en-US" sz="1800" i="1" cap="none" dirty="0" smtClean="0"/>
              <a:t>) </a:t>
            </a:r>
            <a:r>
              <a:rPr lang="en-US" sz="1800" cap="none" dirty="0" smtClean="0"/>
              <a:t>noun. A series of notes.</a:t>
            </a:r>
            <a:br>
              <a:rPr lang="en-US" sz="1800" cap="none" dirty="0" smtClean="0"/>
            </a:br>
            <a:r>
              <a:rPr lang="en-US" sz="1800" b="1" cap="none" dirty="0" smtClean="0"/>
              <a:t>Sound wave</a:t>
            </a:r>
            <a:r>
              <a:rPr lang="en-US" sz="1800" i="1" cap="none" dirty="0" smtClean="0"/>
              <a:t>(sound WAVE) </a:t>
            </a:r>
            <a:r>
              <a:rPr lang="en-US" sz="1800" cap="none" dirty="0" smtClean="0"/>
              <a:t>noun. A series of vibrations that can be heard.</a:t>
            </a:r>
            <a:br>
              <a:rPr lang="en-US" sz="1800" cap="none" dirty="0" smtClean="0"/>
            </a:br>
            <a:r>
              <a:rPr lang="en-US" sz="1800" b="1" cap="none" dirty="0" smtClean="0"/>
              <a:t>Vibrate </a:t>
            </a:r>
            <a:r>
              <a:rPr lang="en-US" sz="1800" i="1" cap="none" dirty="0" smtClean="0"/>
              <a:t>(</a:t>
            </a:r>
            <a:r>
              <a:rPr lang="en-US" sz="1800" i="1" cap="none" dirty="0" err="1" smtClean="0"/>
              <a:t>vye-brate</a:t>
            </a:r>
            <a:r>
              <a:rPr lang="en-US" sz="1800" i="1" cap="none" dirty="0" smtClean="0"/>
              <a:t>) </a:t>
            </a:r>
            <a:r>
              <a:rPr lang="en-US" sz="1800" cap="none" dirty="0" smtClean="0"/>
              <a:t>verb. To move back and forth quickly.</a:t>
            </a:r>
            <a:endParaRPr lang="ar-EG" sz="1800" cap="none" dirty="0"/>
          </a:p>
        </p:txBody>
      </p:sp>
      <p:sp>
        <p:nvSpPr>
          <p:cNvPr id="3" name="Content Placeholder 2"/>
          <p:cNvSpPr>
            <a:spLocks noGrp="1"/>
          </p:cNvSpPr>
          <p:nvPr>
            <p:ph idx="1"/>
          </p:nvPr>
        </p:nvSpPr>
        <p:spPr>
          <a:xfrm>
            <a:off x="684212" y="110170"/>
            <a:ext cx="8534400" cy="1487276"/>
          </a:xfrm>
        </p:spPr>
        <p:txBody>
          <a:bodyPr>
            <a:normAutofit/>
          </a:bodyPr>
          <a:lstStyle/>
          <a:p>
            <a:pPr marL="0" indent="0" algn="ctr" rtl="0">
              <a:buNone/>
            </a:pPr>
            <a:r>
              <a:rPr lang="en-US" sz="2800" b="1" dirty="0" smtClean="0"/>
              <a:t>Vocabulary</a:t>
            </a:r>
            <a:endParaRPr lang="ar-EG" sz="2800" b="1" dirty="0"/>
          </a:p>
        </p:txBody>
      </p:sp>
    </p:spTree>
    <p:extLst>
      <p:ext uri="{BB962C8B-B14F-4D97-AF65-F5344CB8AC3E}">
        <p14:creationId xmlns:p14="http://schemas.microsoft.com/office/powerpoint/2010/main" val="1758270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465244"/>
            <a:ext cx="7574767" cy="4529156"/>
          </a:xfrm>
        </p:spPr>
        <p:txBody>
          <a:bodyPr/>
          <a:lstStyle/>
          <a:p>
            <a:r>
              <a:rPr lang="en-US" dirty="0" smtClean="0"/>
              <a:t> </a:t>
            </a:r>
            <a:endParaRPr lang="ar-EG" dirty="0"/>
          </a:p>
        </p:txBody>
      </p:sp>
      <p:sp>
        <p:nvSpPr>
          <p:cNvPr id="3" name="Content Placeholder 2"/>
          <p:cNvSpPr>
            <a:spLocks noGrp="1"/>
          </p:cNvSpPr>
          <p:nvPr>
            <p:ph idx="1"/>
          </p:nvPr>
        </p:nvSpPr>
        <p:spPr>
          <a:xfrm>
            <a:off x="684211" y="685800"/>
            <a:ext cx="11169937" cy="955713"/>
          </a:xfrm>
        </p:spPr>
        <p:txBody>
          <a:bodyPr>
            <a:normAutofit/>
          </a:bodyPr>
          <a:lstStyle/>
          <a:p>
            <a:pPr marL="0" indent="0" algn="l">
              <a:buNone/>
            </a:pPr>
            <a:r>
              <a:rPr lang="en-US" sz="3200" b="1" dirty="0" smtClean="0"/>
              <a:t>Vocabulary and Idioms:</a:t>
            </a:r>
            <a:endParaRPr lang="ar-EG"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7171" y="78805"/>
            <a:ext cx="3933021" cy="312541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02" y="1641513"/>
            <a:ext cx="6709273" cy="513233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3392" y="4640244"/>
            <a:ext cx="4876800" cy="2133600"/>
          </a:xfrm>
          <a:prstGeom prst="rect">
            <a:avLst/>
          </a:prstGeom>
        </p:spPr>
      </p:pic>
    </p:spTree>
    <p:extLst>
      <p:ext uri="{BB962C8B-B14F-4D97-AF65-F5344CB8AC3E}">
        <p14:creationId xmlns:p14="http://schemas.microsoft.com/office/powerpoint/2010/main" val="2684969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983036"/>
            <a:ext cx="8534400" cy="4011363"/>
          </a:xfrm>
        </p:spPr>
        <p:txBody>
          <a:bodyPr/>
          <a:lstStyle/>
          <a:p>
            <a:endParaRPr lang="ar-EG" dirty="0"/>
          </a:p>
        </p:txBody>
      </p:sp>
      <p:sp>
        <p:nvSpPr>
          <p:cNvPr id="3" name="Content Placeholder 2"/>
          <p:cNvSpPr>
            <a:spLocks noGrp="1"/>
          </p:cNvSpPr>
          <p:nvPr>
            <p:ph idx="1"/>
          </p:nvPr>
        </p:nvSpPr>
        <p:spPr>
          <a:xfrm>
            <a:off x="684212" y="121186"/>
            <a:ext cx="8534400" cy="1002535"/>
          </a:xfrm>
        </p:spPr>
        <p:txBody>
          <a:bodyPr/>
          <a:lstStyle/>
          <a:p>
            <a:pPr marL="0" indent="0" algn="ctr" rtl="0">
              <a:buNone/>
            </a:pPr>
            <a:r>
              <a:rPr lang="en-US" sz="2800" b="1" i="1" u="sng" dirty="0" err="1" smtClean="0"/>
              <a:t>Quizz</a:t>
            </a:r>
            <a:endParaRPr lang="en-US" sz="2800" b="1" i="1" u="sng" dirty="0" smtClean="0"/>
          </a:p>
          <a:p>
            <a:pPr marL="0" indent="0">
              <a:buNone/>
            </a:pPr>
            <a:endParaRPr lang="ar-EG"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89" y="857249"/>
            <a:ext cx="9915181" cy="5807955"/>
          </a:xfrm>
          <a:prstGeom prst="rect">
            <a:avLst/>
          </a:prstGeom>
        </p:spPr>
      </p:pic>
    </p:spTree>
    <p:extLst>
      <p:ext uri="{BB962C8B-B14F-4D97-AF65-F5344CB8AC3E}">
        <p14:creationId xmlns:p14="http://schemas.microsoft.com/office/powerpoint/2010/main" val="3123584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a:xfrm>
            <a:off x="3890121" y="0"/>
            <a:ext cx="2940337" cy="881348"/>
          </a:xfrm>
        </p:spPr>
        <p:txBody>
          <a:bodyPr>
            <a:normAutofit fontScale="92500"/>
          </a:bodyPr>
          <a:lstStyle/>
          <a:p>
            <a:pPr marL="0" indent="0" algn="l" rtl="0">
              <a:buNone/>
            </a:pPr>
            <a:r>
              <a:rPr lang="en-US" sz="3200" b="1" dirty="0" smtClean="0"/>
              <a:t>If Conditionals</a:t>
            </a:r>
            <a:endParaRPr lang="ar-EG"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757" y="881348"/>
            <a:ext cx="11247055" cy="5827923"/>
          </a:xfrm>
          <a:prstGeom prst="rect">
            <a:avLst/>
          </a:prstGeom>
        </p:spPr>
      </p:pic>
    </p:spTree>
    <p:extLst>
      <p:ext uri="{BB962C8B-B14F-4D97-AF65-F5344CB8AC3E}">
        <p14:creationId xmlns:p14="http://schemas.microsoft.com/office/powerpoint/2010/main" val="3101515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101688"/>
            <a:ext cx="8534400" cy="4892712"/>
          </a:xfrm>
        </p:spPr>
        <p:txBody>
          <a:bodyPr/>
          <a:lstStyle/>
          <a:p>
            <a:r>
              <a:rPr lang="en-US" sz="2000" dirty="0" smtClean="0"/>
              <a:t>1- </a:t>
            </a:r>
            <a:r>
              <a:rPr lang="en-US" sz="2400" cap="none" dirty="0" smtClean="0"/>
              <a:t>What creates a sound?</a:t>
            </a:r>
            <a:br>
              <a:rPr lang="en-US" sz="2400" cap="none" dirty="0" smtClean="0"/>
            </a:br>
            <a:r>
              <a:rPr lang="en-US" sz="2400" cap="none" dirty="0" smtClean="0"/>
              <a:t>2- what is the frequency of a sound?</a:t>
            </a:r>
            <a:br>
              <a:rPr lang="en-US" sz="2400" cap="none" dirty="0" smtClean="0"/>
            </a:br>
            <a:r>
              <a:rPr lang="en-US" sz="2400" cap="none" dirty="0" smtClean="0"/>
              <a:t>3-what kind of pitch does a sound with a low frequency creates?</a:t>
            </a:r>
            <a:br>
              <a:rPr lang="en-US" sz="2400" cap="none" dirty="0" smtClean="0"/>
            </a:br>
            <a:r>
              <a:rPr lang="en-US" sz="2400" cap="none" dirty="0" smtClean="0"/>
              <a:t>4-what does a sound box do?</a:t>
            </a:r>
            <a:endParaRPr lang="ar-EG" sz="2400" cap="none" dirty="0"/>
          </a:p>
        </p:txBody>
      </p:sp>
      <p:sp>
        <p:nvSpPr>
          <p:cNvPr id="3" name="Content Placeholder 2"/>
          <p:cNvSpPr>
            <a:spLocks noGrp="1"/>
          </p:cNvSpPr>
          <p:nvPr>
            <p:ph idx="1"/>
          </p:nvPr>
        </p:nvSpPr>
        <p:spPr>
          <a:xfrm>
            <a:off x="684211" y="198304"/>
            <a:ext cx="8999615" cy="903383"/>
          </a:xfrm>
        </p:spPr>
        <p:txBody>
          <a:bodyPr>
            <a:normAutofit/>
          </a:bodyPr>
          <a:lstStyle/>
          <a:p>
            <a:pPr marL="0" indent="0" algn="l">
              <a:buNone/>
            </a:pPr>
            <a:r>
              <a:rPr lang="en-US" sz="3200" b="1" dirty="0" smtClean="0"/>
              <a:t>Questions: </a:t>
            </a:r>
            <a:endParaRPr lang="ar-EG" sz="3200" b="1" dirty="0"/>
          </a:p>
        </p:txBody>
      </p:sp>
    </p:spTree>
    <p:extLst>
      <p:ext uri="{BB962C8B-B14F-4D97-AF65-F5344CB8AC3E}">
        <p14:creationId xmlns:p14="http://schemas.microsoft.com/office/powerpoint/2010/main" val="1016215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819276"/>
            <a:ext cx="9753600" cy="4175124"/>
          </a:xfrm>
        </p:spPr>
        <p:txBody>
          <a:bodyPr>
            <a:normAutofit/>
          </a:bodyPr>
          <a:lstStyle/>
          <a:p>
            <a:pPr rtl="0"/>
            <a:r>
              <a:rPr lang="en-US" sz="2800" cap="none" dirty="0" smtClean="0"/>
              <a:t>1- What is the passage about?</a:t>
            </a:r>
            <a:br>
              <a:rPr lang="en-US" sz="2800" cap="none" dirty="0" smtClean="0"/>
            </a:br>
            <a:r>
              <a:rPr lang="en-US" sz="2800" cap="none" dirty="0" smtClean="0"/>
              <a:t/>
            </a:r>
            <a:br>
              <a:rPr lang="en-US" sz="2800" cap="none" dirty="0" smtClean="0"/>
            </a:br>
            <a:r>
              <a:rPr lang="en-US" sz="2800" cap="none" dirty="0" smtClean="0"/>
              <a:t>2- What is the relation between the picture and the topic?</a:t>
            </a:r>
            <a:r>
              <a:rPr lang="en-US" sz="2800" dirty="0" smtClean="0"/>
              <a:t/>
            </a:r>
            <a:br>
              <a:rPr lang="en-US" sz="2800" dirty="0" smtClean="0"/>
            </a:br>
            <a:endParaRPr lang="ar-EG" sz="2800" dirty="0"/>
          </a:p>
        </p:txBody>
      </p:sp>
      <p:sp>
        <p:nvSpPr>
          <p:cNvPr id="3" name="Content Placeholder 2"/>
          <p:cNvSpPr>
            <a:spLocks noGrp="1"/>
          </p:cNvSpPr>
          <p:nvPr>
            <p:ph idx="1"/>
          </p:nvPr>
        </p:nvSpPr>
        <p:spPr>
          <a:xfrm>
            <a:off x="684212" y="685801"/>
            <a:ext cx="8534400" cy="885824"/>
          </a:xfrm>
        </p:spPr>
        <p:txBody>
          <a:bodyPr>
            <a:normAutofit/>
          </a:bodyPr>
          <a:lstStyle/>
          <a:p>
            <a:pPr marL="0" indent="0" algn="ctr">
              <a:buNone/>
            </a:pPr>
            <a:r>
              <a:rPr lang="en-US" sz="3200" b="1" i="1" dirty="0" smtClean="0"/>
              <a:t>II- Not Just a Dirt</a:t>
            </a:r>
            <a:endParaRPr lang="ar-EG" sz="3200" b="1" i="1" dirty="0"/>
          </a:p>
        </p:txBody>
      </p:sp>
    </p:spTree>
    <p:extLst>
      <p:ext uri="{BB962C8B-B14F-4D97-AF65-F5344CB8AC3E}">
        <p14:creationId xmlns:p14="http://schemas.microsoft.com/office/powerpoint/2010/main" val="1982818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1743076"/>
            <a:ext cx="9161461" cy="4251324"/>
          </a:xfrm>
        </p:spPr>
        <p:txBody>
          <a:bodyPr/>
          <a:lstStyle/>
          <a:p>
            <a:endParaRPr lang="ar-EG" dirty="0"/>
          </a:p>
        </p:txBody>
      </p:sp>
      <p:sp>
        <p:nvSpPr>
          <p:cNvPr id="3" name="Content Placeholder 2"/>
          <p:cNvSpPr>
            <a:spLocks noGrp="1"/>
          </p:cNvSpPr>
          <p:nvPr>
            <p:ph idx="1"/>
          </p:nvPr>
        </p:nvSpPr>
        <p:spPr>
          <a:xfrm>
            <a:off x="960437" y="390526"/>
            <a:ext cx="8534400" cy="914400"/>
          </a:xfrm>
        </p:spPr>
        <p:txBody>
          <a:bodyPr>
            <a:normAutofit/>
          </a:bodyPr>
          <a:lstStyle/>
          <a:p>
            <a:pPr marL="0" indent="0" algn="l" rtl="0">
              <a:buNone/>
            </a:pPr>
            <a:r>
              <a:rPr lang="en-US" sz="3600" b="1" dirty="0" smtClean="0"/>
              <a:t>Language Functions and Vocabulary</a:t>
            </a:r>
            <a:endParaRPr lang="ar-EG" sz="36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375" y="1524000"/>
            <a:ext cx="9229725" cy="5114925"/>
          </a:xfrm>
          <a:prstGeom prst="rect">
            <a:avLst/>
          </a:prstGeom>
        </p:spPr>
      </p:pic>
    </p:spTree>
    <p:extLst>
      <p:ext uri="{BB962C8B-B14F-4D97-AF65-F5344CB8AC3E}">
        <p14:creationId xmlns:p14="http://schemas.microsoft.com/office/powerpoint/2010/main" val="807162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65</TotalTime>
  <Words>97</Words>
  <Application>Microsoft Office PowerPoint</Application>
  <PresentationFormat>Widescreen</PresentationFormat>
  <Paragraphs>22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Century Gothic</vt:lpstr>
      <vt:lpstr>Tahoma</vt:lpstr>
      <vt:lpstr>Wingdings 3</vt:lpstr>
      <vt:lpstr>Slice</vt:lpstr>
      <vt:lpstr>Damietta Faculty of science Fourth Year English 1st lecture- March 2020</vt:lpstr>
      <vt:lpstr>What’s meant by a high frequency wave and a low frequency wave? What are the parts of guitar? How does a guitar work? </vt:lpstr>
      <vt:lpstr>Chord(kord) noun. A combination of musical notes played at the same time. Frequency(free-kwuhn-see) noun. The number of sound waves created in one second. Fret(fret) noun. A ridge on the neck of a guitar. Interpret(in-tur-prit) verb. To understand or fi gure out. Melody(mel-uh-dee) noun. A series of notes. Sound wave(sound WAVE) noun. A series of vibrations that can be heard. Vibrate (vye-brate) verb. To move back and forth quickly.</vt:lpstr>
      <vt:lpstr> </vt:lpstr>
      <vt:lpstr>PowerPoint Presentation</vt:lpstr>
      <vt:lpstr>PowerPoint Presentation</vt:lpstr>
      <vt:lpstr>1- What creates a sound? 2- what is the frequency of a sound? 3-what kind of pitch does a sound with a low frequency creates? 4-what does a sound box do?</vt:lpstr>
      <vt:lpstr>1- What is the passage about?  2- What is the relation between the picture and the topic? </vt:lpstr>
      <vt:lpstr>PowerPoint Presentation</vt:lpstr>
      <vt:lpstr>1. Small pieces 2. Soil that can hold a lot of water 3. To get smaller 4. Wearing away 5. Rich, productive 6. Soil that can hold little water 7. The “hotness” or “coldness” of something 8. To get bigger 9. To dig a hole in the ground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Damietta Faculty of science Fourth Year English 1st lecture- March 2020</dc:title>
  <dc:creator>Dr Engy Salah</dc:creator>
  <cp:lastModifiedBy>Dr Engy Salah</cp:lastModifiedBy>
  <cp:revision>8</cp:revision>
  <dcterms:created xsi:type="dcterms:W3CDTF">2020-03-26T05:44:14Z</dcterms:created>
  <dcterms:modified xsi:type="dcterms:W3CDTF">2020-03-26T06:50:11Z</dcterms:modified>
</cp:coreProperties>
</file>