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av" ContentType="audio/wav"/>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Override1.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312" r:id="rId2"/>
    <p:sldId id="308" r:id="rId3"/>
    <p:sldId id="298" r:id="rId4"/>
    <p:sldId id="307" r:id="rId5"/>
    <p:sldId id="309" r:id="rId6"/>
    <p:sldId id="299" r:id="rId7"/>
    <p:sldId id="305" r:id="rId8"/>
    <p:sldId id="304" r:id="rId9"/>
    <p:sldId id="300" r:id="rId10"/>
    <p:sldId id="313" r:id="rId11"/>
    <p:sldId id="311" r:id="rId12"/>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9037B"/>
    <a:srgbClr val="F2F80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p:scale>
          <a:sx n="62" d="100"/>
          <a:sy n="62" d="100"/>
        </p:scale>
        <p:origin x="-2238" y="-1086"/>
      </p:cViewPr>
      <p:guideLst>
        <p:guide orient="horz" pos="2160"/>
        <p:guide pos="2880"/>
      </p:guideLst>
    </p:cSldViewPr>
  </p:slideViewPr>
  <p:notesTextViewPr>
    <p:cViewPr>
      <p:scale>
        <a:sx n="100" d="100"/>
        <a:sy n="100" d="100"/>
      </p:scale>
      <p:origin x="0" y="0"/>
    </p:cViewPr>
  </p:notesTextViewPr>
  <p:sorterViewPr>
    <p:cViewPr>
      <p:scale>
        <a:sx n="75" d="100"/>
        <a:sy n="75" d="100"/>
      </p:scale>
      <p:origin x="0" y="4644"/>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10.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1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12.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1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14.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15.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2.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3.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audio" Target="../media/audio1.wav"/><Relationship Id="rId1" Type="http://schemas.openxmlformats.org/officeDocument/2006/relationships/themeOverride" Target="../theme/themeOverride1.xml"/></Relationships>
</file>

<file path=ppt/slideLayouts/_rels/slideLayout4.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5.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6.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7.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8.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9.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Straight Connector 3"/>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a:defRPr/>
            </a:pPr>
            <a:endParaRPr lang="en-US"/>
          </a:p>
        </p:txBody>
      </p:sp>
      <p:sp>
        <p:nvSpPr>
          <p:cNvPr id="29" name="Title 28"/>
          <p:cNvSpPr>
            <a:spLocks noGrp="1"/>
          </p:cNvSpPr>
          <p:nvPr>
            <p:ph type="ctrTitle"/>
          </p:nvPr>
        </p:nvSpPr>
        <p:spPr>
          <a:xfrm>
            <a:off x="381000" y="4853411"/>
            <a:ext cx="8458200" cy="1222375"/>
          </a:xfrm>
        </p:spPr>
        <p:txBody>
          <a:bodyPr anchor="t"/>
          <a:lstStyle/>
          <a:p>
            <a:r>
              <a:rPr lang="en-US" smtClean="0"/>
              <a:t>Click to edit Master title style</a:t>
            </a:r>
            <a:endParaRPr lang="en-US"/>
          </a:p>
        </p:txBody>
      </p:sp>
      <p:sp>
        <p:nvSpPr>
          <p:cNvPr id="9" name="Subtitle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a:p>
        </p:txBody>
      </p:sp>
      <p:sp>
        <p:nvSpPr>
          <p:cNvPr id="5" name="Date Placeholder 15"/>
          <p:cNvSpPr>
            <a:spLocks noGrp="1"/>
          </p:cNvSpPr>
          <p:nvPr>
            <p:ph type="dt" sz="half" idx="10"/>
          </p:nvPr>
        </p:nvSpPr>
        <p:spPr/>
        <p:txBody>
          <a:bodyPr/>
          <a:lstStyle>
            <a:lvl1pPr>
              <a:defRPr/>
            </a:lvl1pPr>
          </a:lstStyle>
          <a:p>
            <a:pPr>
              <a:defRPr/>
            </a:pPr>
            <a:fld id="{0A9757F3-50A5-46AD-92C6-523168B7890C}" type="datetimeFigureOut">
              <a:rPr lang="en-US"/>
              <a:pPr>
                <a:defRPr/>
              </a:pPr>
              <a:t>3/28/2020</a:t>
            </a:fld>
            <a:endParaRPr lang="en-US"/>
          </a:p>
        </p:txBody>
      </p:sp>
      <p:sp>
        <p:nvSpPr>
          <p:cNvPr id="6" name="Footer Placeholder 1"/>
          <p:cNvSpPr>
            <a:spLocks noGrp="1"/>
          </p:cNvSpPr>
          <p:nvPr>
            <p:ph type="ftr" sz="quarter" idx="11"/>
          </p:nvPr>
        </p:nvSpPr>
        <p:spPr/>
        <p:txBody>
          <a:bodyPr/>
          <a:lstStyle>
            <a:lvl1pPr>
              <a:defRPr/>
            </a:lvl1pPr>
          </a:lstStyle>
          <a:p>
            <a:pPr>
              <a:defRPr/>
            </a:pPr>
            <a:endParaRPr lang="en-US"/>
          </a:p>
        </p:txBody>
      </p:sp>
      <p:sp>
        <p:nvSpPr>
          <p:cNvPr id="7" name="Slide Number Placeholder 14"/>
          <p:cNvSpPr>
            <a:spLocks noGrp="1"/>
          </p:cNvSpPr>
          <p:nvPr>
            <p:ph type="sldNum" sz="quarter" idx="12"/>
          </p:nvPr>
        </p:nvSpPr>
        <p:spPr>
          <a:xfrm>
            <a:off x="8229600" y="6473825"/>
            <a:ext cx="758825" cy="247650"/>
          </a:xfrm>
        </p:spPr>
        <p:txBody>
          <a:bodyPr/>
          <a:lstStyle>
            <a:lvl1pPr>
              <a:defRPr/>
            </a:lvl1pPr>
          </a:lstStyle>
          <a:p>
            <a:pPr>
              <a:defRPr/>
            </a:pPr>
            <a:fld id="{6FD02ED0-952F-4471-BA54-EEF4007089C4}" type="slidenum">
              <a:rPr lang="ar-EG"/>
              <a:pPr>
                <a:defRPr/>
              </a:pPr>
              <a:t>‹#›</a:t>
            </a:fld>
            <a:endParaRPr lang="en-US"/>
          </a:p>
        </p:txBody>
      </p:sp>
    </p:spTree>
    <p:extLst>
      <p:ext uri="{BB962C8B-B14F-4D97-AF65-F5344CB8AC3E}">
        <p14:creationId xmlns:p14="http://schemas.microsoft.com/office/powerpoint/2010/main" val="3131788012"/>
      </p:ext>
    </p:extLst>
  </p:cSld>
  <p:clrMapOvr>
    <a:masterClrMapping/>
  </p:clrMapOvr>
  <p:transition spd="slow">
    <p:pull dir="d"/>
    <p:sndAc>
      <p:stSnd>
        <p:snd r:embed="rId1" name="camera.wav"/>
      </p:stSnd>
    </p:sndAc>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10"/>
          <p:cNvSpPr>
            <a:spLocks noGrp="1"/>
          </p:cNvSpPr>
          <p:nvPr>
            <p:ph type="dt" sz="half" idx="10"/>
          </p:nvPr>
        </p:nvSpPr>
        <p:spPr/>
        <p:txBody>
          <a:bodyPr/>
          <a:lstStyle>
            <a:lvl1pPr>
              <a:defRPr/>
            </a:lvl1pPr>
          </a:lstStyle>
          <a:p>
            <a:pPr>
              <a:defRPr/>
            </a:pPr>
            <a:fld id="{861024A1-A8F9-4068-B5A9-77E9667D0ECF}" type="datetimeFigureOut">
              <a:rPr lang="en-US"/>
              <a:pPr>
                <a:defRPr/>
              </a:pPr>
              <a:t>3/28/2020</a:t>
            </a:fld>
            <a:endParaRPr lang="en-US"/>
          </a:p>
        </p:txBody>
      </p:sp>
      <p:sp>
        <p:nvSpPr>
          <p:cNvPr id="5" name="Footer Placeholder 27"/>
          <p:cNvSpPr>
            <a:spLocks noGrp="1"/>
          </p:cNvSpPr>
          <p:nvPr>
            <p:ph type="ftr" sz="quarter" idx="11"/>
          </p:nvPr>
        </p:nvSpPr>
        <p:spPr/>
        <p:txBody>
          <a:bodyPr/>
          <a:lstStyle>
            <a:lvl1pPr>
              <a:defRPr/>
            </a:lvl1pPr>
          </a:lstStyle>
          <a:p>
            <a:pPr>
              <a:defRPr/>
            </a:pPr>
            <a:endParaRPr lang="en-US"/>
          </a:p>
        </p:txBody>
      </p:sp>
      <p:sp>
        <p:nvSpPr>
          <p:cNvPr id="6" name="Slide Number Placeholder 4"/>
          <p:cNvSpPr>
            <a:spLocks noGrp="1"/>
          </p:cNvSpPr>
          <p:nvPr>
            <p:ph type="sldNum" sz="quarter" idx="12"/>
          </p:nvPr>
        </p:nvSpPr>
        <p:spPr/>
        <p:txBody>
          <a:bodyPr/>
          <a:lstStyle>
            <a:lvl1pPr>
              <a:defRPr/>
            </a:lvl1pPr>
          </a:lstStyle>
          <a:p>
            <a:pPr>
              <a:defRPr/>
            </a:pPr>
            <a:fld id="{2B84D17E-D26A-4A57-A1C5-A875FDD9CA2D}" type="slidenum">
              <a:rPr lang="ar-EG"/>
              <a:pPr>
                <a:defRPr/>
              </a:pPr>
              <a:t>‹#›</a:t>
            </a:fld>
            <a:endParaRPr lang="en-US"/>
          </a:p>
        </p:txBody>
      </p:sp>
    </p:spTree>
    <p:extLst>
      <p:ext uri="{BB962C8B-B14F-4D97-AF65-F5344CB8AC3E}">
        <p14:creationId xmlns:p14="http://schemas.microsoft.com/office/powerpoint/2010/main" val="4039439110"/>
      </p:ext>
    </p:extLst>
  </p:cSld>
  <p:clrMapOvr>
    <a:masterClrMapping/>
  </p:clrMapOvr>
  <p:transition spd="slow">
    <p:pull dir="d"/>
    <p:sndAc>
      <p:stSnd>
        <p:snd r:embed="rId1" name="camera.wav"/>
      </p:stSnd>
    </p:sndAc>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549276"/>
            <a:ext cx="18288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549276"/>
            <a:ext cx="62484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10"/>
          <p:cNvSpPr>
            <a:spLocks noGrp="1"/>
          </p:cNvSpPr>
          <p:nvPr>
            <p:ph type="dt" sz="half" idx="10"/>
          </p:nvPr>
        </p:nvSpPr>
        <p:spPr/>
        <p:txBody>
          <a:bodyPr/>
          <a:lstStyle>
            <a:lvl1pPr>
              <a:defRPr/>
            </a:lvl1pPr>
          </a:lstStyle>
          <a:p>
            <a:pPr>
              <a:defRPr/>
            </a:pPr>
            <a:fld id="{91E8A989-53CE-4806-BA57-BE10A32D4377}" type="datetimeFigureOut">
              <a:rPr lang="en-US"/>
              <a:pPr>
                <a:defRPr/>
              </a:pPr>
              <a:t>3/28/2020</a:t>
            </a:fld>
            <a:endParaRPr lang="en-US"/>
          </a:p>
        </p:txBody>
      </p:sp>
      <p:sp>
        <p:nvSpPr>
          <p:cNvPr id="5" name="Footer Placeholder 27"/>
          <p:cNvSpPr>
            <a:spLocks noGrp="1"/>
          </p:cNvSpPr>
          <p:nvPr>
            <p:ph type="ftr" sz="quarter" idx="11"/>
          </p:nvPr>
        </p:nvSpPr>
        <p:spPr/>
        <p:txBody>
          <a:bodyPr/>
          <a:lstStyle>
            <a:lvl1pPr>
              <a:defRPr/>
            </a:lvl1pPr>
          </a:lstStyle>
          <a:p>
            <a:pPr>
              <a:defRPr/>
            </a:pPr>
            <a:endParaRPr lang="en-US"/>
          </a:p>
        </p:txBody>
      </p:sp>
      <p:sp>
        <p:nvSpPr>
          <p:cNvPr id="6" name="Slide Number Placeholder 4"/>
          <p:cNvSpPr>
            <a:spLocks noGrp="1"/>
          </p:cNvSpPr>
          <p:nvPr>
            <p:ph type="sldNum" sz="quarter" idx="12"/>
          </p:nvPr>
        </p:nvSpPr>
        <p:spPr/>
        <p:txBody>
          <a:bodyPr/>
          <a:lstStyle>
            <a:lvl1pPr>
              <a:defRPr/>
            </a:lvl1pPr>
          </a:lstStyle>
          <a:p>
            <a:pPr>
              <a:defRPr/>
            </a:pPr>
            <a:fld id="{A1D6B8C0-BBCC-45A9-AC25-C9E42DB70131}" type="slidenum">
              <a:rPr lang="ar-EG"/>
              <a:pPr>
                <a:defRPr/>
              </a:pPr>
              <a:t>‹#›</a:t>
            </a:fld>
            <a:endParaRPr lang="en-US"/>
          </a:p>
        </p:txBody>
      </p:sp>
    </p:spTree>
    <p:extLst>
      <p:ext uri="{BB962C8B-B14F-4D97-AF65-F5344CB8AC3E}">
        <p14:creationId xmlns:p14="http://schemas.microsoft.com/office/powerpoint/2010/main" val="1092077400"/>
      </p:ext>
    </p:extLst>
  </p:cSld>
  <p:clrMapOvr>
    <a:masterClrMapping/>
  </p:clrMapOvr>
  <p:transition spd="slow">
    <p:pull dir="d"/>
    <p:sndAc>
      <p:stSnd>
        <p:snd r:embed="rId1" name="camera.wav"/>
      </p:stSnd>
    </p:sndAc>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04800" y="457200"/>
            <a:ext cx="8686800" cy="838200"/>
          </a:xfrm>
        </p:spPr>
        <p:txBody>
          <a:bodyPr/>
          <a:lstStyle/>
          <a:p>
            <a:r>
              <a:rPr lang="en-US" smtClean="0"/>
              <a:t>Click to edit Master title style</a:t>
            </a:r>
            <a:endParaRPr lang="en-US"/>
          </a:p>
        </p:txBody>
      </p:sp>
      <p:sp>
        <p:nvSpPr>
          <p:cNvPr id="3" name="Content Placeholder 2"/>
          <p:cNvSpPr>
            <a:spLocks noGrp="1"/>
          </p:cNvSpPr>
          <p:nvPr>
            <p:ph idx="1"/>
          </p:nvPr>
        </p:nvSpPr>
        <p:spPr>
          <a:xfrm>
            <a:off x="304800" y="1554163"/>
            <a:ext cx="8686800" cy="452596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10"/>
          <p:cNvSpPr>
            <a:spLocks noGrp="1"/>
          </p:cNvSpPr>
          <p:nvPr>
            <p:ph type="dt" sz="half" idx="10"/>
          </p:nvPr>
        </p:nvSpPr>
        <p:spPr/>
        <p:txBody>
          <a:bodyPr/>
          <a:lstStyle>
            <a:lvl1pPr>
              <a:defRPr/>
            </a:lvl1pPr>
          </a:lstStyle>
          <a:p>
            <a:pPr>
              <a:defRPr/>
            </a:pPr>
            <a:fld id="{904A8CEB-218F-41F0-8595-C6AE834F8440}" type="datetimeFigureOut">
              <a:rPr lang="en-US"/>
              <a:pPr>
                <a:defRPr/>
              </a:pPr>
              <a:t>3/28/2020</a:t>
            </a:fld>
            <a:endParaRPr lang="en-US"/>
          </a:p>
        </p:txBody>
      </p:sp>
      <p:sp>
        <p:nvSpPr>
          <p:cNvPr id="5" name="Footer Placeholder 27"/>
          <p:cNvSpPr>
            <a:spLocks noGrp="1"/>
          </p:cNvSpPr>
          <p:nvPr>
            <p:ph type="ftr" sz="quarter" idx="11"/>
          </p:nvPr>
        </p:nvSpPr>
        <p:spPr/>
        <p:txBody>
          <a:bodyPr/>
          <a:lstStyle>
            <a:lvl1pPr>
              <a:defRPr/>
            </a:lvl1pPr>
          </a:lstStyle>
          <a:p>
            <a:pPr>
              <a:defRPr/>
            </a:pPr>
            <a:endParaRPr lang="en-US"/>
          </a:p>
        </p:txBody>
      </p:sp>
      <p:sp>
        <p:nvSpPr>
          <p:cNvPr id="6" name="Slide Number Placeholder 4"/>
          <p:cNvSpPr>
            <a:spLocks noGrp="1"/>
          </p:cNvSpPr>
          <p:nvPr>
            <p:ph type="sldNum" sz="quarter" idx="12"/>
          </p:nvPr>
        </p:nvSpPr>
        <p:spPr/>
        <p:txBody>
          <a:bodyPr/>
          <a:lstStyle>
            <a:lvl1pPr>
              <a:defRPr/>
            </a:lvl1pPr>
          </a:lstStyle>
          <a:p>
            <a:pPr>
              <a:defRPr/>
            </a:pPr>
            <a:fld id="{489B4A5E-AA22-4146-A182-4A02A86495D6}" type="slidenum">
              <a:rPr lang="ar-EG"/>
              <a:pPr>
                <a:defRPr/>
              </a:pPr>
              <a:t>‹#›</a:t>
            </a:fld>
            <a:endParaRPr lang="en-US"/>
          </a:p>
        </p:txBody>
      </p:sp>
    </p:spTree>
    <p:extLst>
      <p:ext uri="{BB962C8B-B14F-4D97-AF65-F5344CB8AC3E}">
        <p14:creationId xmlns:p14="http://schemas.microsoft.com/office/powerpoint/2010/main" val="1466701604"/>
      </p:ext>
    </p:extLst>
  </p:cSld>
  <p:clrMapOvr>
    <a:masterClrMapping/>
  </p:clrMapOvr>
  <p:transition spd="slow">
    <p:pull dir="d"/>
    <p:sndAc>
      <p:stSnd>
        <p:snd r:embed="rId1" name="camera.wav"/>
      </p:stSnd>
    </p:sndAc>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04800" y="457200"/>
            <a:ext cx="8686800" cy="8382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304800" y="1554163"/>
            <a:ext cx="4267200" cy="452596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724400" y="1554163"/>
            <a:ext cx="4267200" cy="452596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10"/>
          <p:cNvSpPr>
            <a:spLocks noGrp="1"/>
          </p:cNvSpPr>
          <p:nvPr>
            <p:ph type="dt" sz="half" idx="10"/>
          </p:nvPr>
        </p:nvSpPr>
        <p:spPr/>
        <p:txBody>
          <a:bodyPr/>
          <a:lstStyle>
            <a:lvl1pPr>
              <a:defRPr/>
            </a:lvl1pPr>
          </a:lstStyle>
          <a:p>
            <a:pPr>
              <a:defRPr/>
            </a:pPr>
            <a:fld id="{322C82E3-26BC-4AC0-80D9-C0BC936A5D09}" type="datetimeFigureOut">
              <a:rPr lang="en-US"/>
              <a:pPr>
                <a:defRPr/>
              </a:pPr>
              <a:t>3/28/2020</a:t>
            </a:fld>
            <a:endParaRPr lang="en-US"/>
          </a:p>
        </p:txBody>
      </p:sp>
      <p:sp>
        <p:nvSpPr>
          <p:cNvPr id="6" name="Footer Placeholder 27"/>
          <p:cNvSpPr>
            <a:spLocks noGrp="1"/>
          </p:cNvSpPr>
          <p:nvPr>
            <p:ph type="ftr" sz="quarter" idx="11"/>
          </p:nvPr>
        </p:nvSpPr>
        <p:spPr/>
        <p:txBody>
          <a:bodyPr/>
          <a:lstStyle>
            <a:lvl1pPr>
              <a:defRPr/>
            </a:lvl1pPr>
          </a:lstStyle>
          <a:p>
            <a:pPr>
              <a:defRPr/>
            </a:pPr>
            <a:endParaRPr lang="en-US"/>
          </a:p>
        </p:txBody>
      </p:sp>
      <p:sp>
        <p:nvSpPr>
          <p:cNvPr id="7" name="Slide Number Placeholder 4"/>
          <p:cNvSpPr>
            <a:spLocks noGrp="1"/>
          </p:cNvSpPr>
          <p:nvPr>
            <p:ph type="sldNum" sz="quarter" idx="12"/>
          </p:nvPr>
        </p:nvSpPr>
        <p:spPr/>
        <p:txBody>
          <a:bodyPr/>
          <a:lstStyle>
            <a:lvl1pPr>
              <a:defRPr/>
            </a:lvl1pPr>
          </a:lstStyle>
          <a:p>
            <a:pPr>
              <a:defRPr/>
            </a:pPr>
            <a:fld id="{34B937A9-4D7D-4FFE-BAE7-CE4021FBAF04}" type="slidenum">
              <a:rPr lang="ar-EG"/>
              <a:pPr>
                <a:defRPr/>
              </a:pPr>
              <a:t>‹#›</a:t>
            </a:fld>
            <a:endParaRPr lang="en-US"/>
          </a:p>
        </p:txBody>
      </p:sp>
    </p:spTree>
    <p:extLst>
      <p:ext uri="{BB962C8B-B14F-4D97-AF65-F5344CB8AC3E}">
        <p14:creationId xmlns:p14="http://schemas.microsoft.com/office/powerpoint/2010/main" val="2580320550"/>
      </p:ext>
    </p:extLst>
  </p:cSld>
  <p:clrMapOvr>
    <a:masterClrMapping/>
  </p:clrMapOvr>
  <p:transition spd="slow">
    <p:pull dir="d"/>
    <p:sndAc>
      <p:stSnd>
        <p:snd r:embed="rId1" name="camera.wav"/>
      </p:stSnd>
    </p:sndAc>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304800" y="457200"/>
            <a:ext cx="8686800" cy="56229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Date Placeholder 10"/>
          <p:cNvSpPr>
            <a:spLocks noGrp="1"/>
          </p:cNvSpPr>
          <p:nvPr>
            <p:ph type="dt" sz="half" idx="10"/>
          </p:nvPr>
        </p:nvSpPr>
        <p:spPr/>
        <p:txBody>
          <a:bodyPr/>
          <a:lstStyle>
            <a:lvl1pPr>
              <a:defRPr/>
            </a:lvl1pPr>
          </a:lstStyle>
          <a:p>
            <a:pPr>
              <a:defRPr/>
            </a:pPr>
            <a:fld id="{3C8CC23F-BC3D-4DA2-BF57-4531A977DC37}" type="datetimeFigureOut">
              <a:rPr lang="en-US"/>
              <a:pPr>
                <a:defRPr/>
              </a:pPr>
              <a:t>3/28/2020</a:t>
            </a:fld>
            <a:endParaRPr lang="en-US"/>
          </a:p>
        </p:txBody>
      </p:sp>
      <p:sp>
        <p:nvSpPr>
          <p:cNvPr id="4" name="Footer Placeholder 27"/>
          <p:cNvSpPr>
            <a:spLocks noGrp="1"/>
          </p:cNvSpPr>
          <p:nvPr>
            <p:ph type="ftr" sz="quarter" idx="11"/>
          </p:nvPr>
        </p:nvSpPr>
        <p:spPr/>
        <p:txBody>
          <a:bodyPr/>
          <a:lstStyle>
            <a:lvl1pPr>
              <a:defRPr/>
            </a:lvl1pPr>
          </a:lstStyle>
          <a:p>
            <a:pPr>
              <a:defRPr/>
            </a:pPr>
            <a:endParaRPr lang="en-US"/>
          </a:p>
        </p:txBody>
      </p:sp>
      <p:sp>
        <p:nvSpPr>
          <p:cNvPr id="5" name="Slide Number Placeholder 4"/>
          <p:cNvSpPr>
            <a:spLocks noGrp="1"/>
          </p:cNvSpPr>
          <p:nvPr>
            <p:ph type="sldNum" sz="quarter" idx="12"/>
          </p:nvPr>
        </p:nvSpPr>
        <p:spPr/>
        <p:txBody>
          <a:bodyPr/>
          <a:lstStyle>
            <a:lvl1pPr>
              <a:defRPr/>
            </a:lvl1pPr>
          </a:lstStyle>
          <a:p>
            <a:pPr>
              <a:defRPr/>
            </a:pPr>
            <a:fld id="{0D6B5586-3586-4A3F-B478-7E4B9F437763}" type="slidenum">
              <a:rPr lang="ar-EG"/>
              <a:pPr>
                <a:defRPr/>
              </a:pPr>
              <a:t>‹#›</a:t>
            </a:fld>
            <a:endParaRPr lang="en-US"/>
          </a:p>
        </p:txBody>
      </p:sp>
    </p:spTree>
    <p:extLst>
      <p:ext uri="{BB962C8B-B14F-4D97-AF65-F5344CB8AC3E}">
        <p14:creationId xmlns:p14="http://schemas.microsoft.com/office/powerpoint/2010/main" val="585544249"/>
      </p:ext>
    </p:extLst>
  </p:cSld>
  <p:clrMapOvr>
    <a:masterClrMapping/>
  </p:clrMapOvr>
  <p:transition spd="slow">
    <p:pull dir="d"/>
    <p:sndAc>
      <p:stSnd>
        <p:snd r:embed="rId1" name="camera.wav"/>
      </p:stSnd>
    </p:sndAc>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304800" y="457200"/>
            <a:ext cx="8686800" cy="838200"/>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304800" y="1554163"/>
            <a:ext cx="4267200" cy="452596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724400" y="1554163"/>
            <a:ext cx="4267200" cy="21859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4724400" y="3892550"/>
            <a:ext cx="4267200" cy="21875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Date Placeholder 10"/>
          <p:cNvSpPr>
            <a:spLocks noGrp="1"/>
          </p:cNvSpPr>
          <p:nvPr>
            <p:ph type="dt" sz="half" idx="10"/>
          </p:nvPr>
        </p:nvSpPr>
        <p:spPr/>
        <p:txBody>
          <a:bodyPr/>
          <a:lstStyle>
            <a:lvl1pPr>
              <a:defRPr/>
            </a:lvl1pPr>
          </a:lstStyle>
          <a:p>
            <a:pPr>
              <a:defRPr/>
            </a:pPr>
            <a:fld id="{157CEA3E-F231-4C99-A958-8DCBC7D125A7}" type="datetimeFigureOut">
              <a:rPr lang="en-US"/>
              <a:pPr>
                <a:defRPr/>
              </a:pPr>
              <a:t>3/28/2020</a:t>
            </a:fld>
            <a:endParaRPr lang="en-US"/>
          </a:p>
        </p:txBody>
      </p:sp>
      <p:sp>
        <p:nvSpPr>
          <p:cNvPr id="7" name="Footer Placeholder 27"/>
          <p:cNvSpPr>
            <a:spLocks noGrp="1"/>
          </p:cNvSpPr>
          <p:nvPr>
            <p:ph type="ftr" sz="quarter" idx="11"/>
          </p:nvPr>
        </p:nvSpPr>
        <p:spPr/>
        <p:txBody>
          <a:bodyPr/>
          <a:lstStyle>
            <a:lvl1pPr>
              <a:defRPr/>
            </a:lvl1pPr>
          </a:lstStyle>
          <a:p>
            <a:pPr>
              <a:defRPr/>
            </a:pPr>
            <a:endParaRPr lang="en-US"/>
          </a:p>
        </p:txBody>
      </p:sp>
      <p:sp>
        <p:nvSpPr>
          <p:cNvPr id="8" name="Slide Number Placeholder 4"/>
          <p:cNvSpPr>
            <a:spLocks noGrp="1"/>
          </p:cNvSpPr>
          <p:nvPr>
            <p:ph type="sldNum" sz="quarter" idx="12"/>
          </p:nvPr>
        </p:nvSpPr>
        <p:spPr/>
        <p:txBody>
          <a:bodyPr/>
          <a:lstStyle>
            <a:lvl1pPr>
              <a:defRPr/>
            </a:lvl1pPr>
          </a:lstStyle>
          <a:p>
            <a:pPr>
              <a:defRPr/>
            </a:pPr>
            <a:fld id="{1FD55A5B-D903-4B26-8C98-C3A2F4300C62}" type="slidenum">
              <a:rPr lang="ar-EG"/>
              <a:pPr>
                <a:defRPr/>
              </a:pPr>
              <a:t>‹#›</a:t>
            </a:fld>
            <a:endParaRPr lang="en-US"/>
          </a:p>
        </p:txBody>
      </p:sp>
    </p:spTree>
    <p:extLst>
      <p:ext uri="{BB962C8B-B14F-4D97-AF65-F5344CB8AC3E}">
        <p14:creationId xmlns:p14="http://schemas.microsoft.com/office/powerpoint/2010/main" val="2423433526"/>
      </p:ext>
    </p:extLst>
  </p:cSld>
  <p:clrMapOvr>
    <a:masterClrMapping/>
  </p:clrMapOvr>
  <p:transition spd="slow">
    <p:pull dir="d"/>
    <p:sndAc>
      <p:stSnd>
        <p:snd r:embed="rId1" name="camera.wav"/>
      </p:stSnd>
    </p:sndAc>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2" name="Title 21"/>
          <p:cNvSpPr>
            <a:spLocks noGrp="1"/>
          </p:cNvSpPr>
          <p:nvPr>
            <p:ph type="title"/>
          </p:nvPr>
        </p:nvSpPr>
        <p:spPr/>
        <p:txBody>
          <a:bodyPr/>
          <a:lstStyle/>
          <a:p>
            <a:r>
              <a:rPr lang="en-US" smtClean="0"/>
              <a:t>Click to edit Master title style</a:t>
            </a:r>
            <a:endParaRPr lang="en-US"/>
          </a:p>
        </p:txBody>
      </p:sp>
      <p:sp>
        <p:nvSpPr>
          <p:cNvPr id="27" name="Content Placeholder 26"/>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24"/>
          <p:cNvSpPr>
            <a:spLocks noGrp="1"/>
          </p:cNvSpPr>
          <p:nvPr>
            <p:ph type="dt" sz="half" idx="10"/>
          </p:nvPr>
        </p:nvSpPr>
        <p:spPr/>
        <p:txBody>
          <a:bodyPr/>
          <a:lstStyle>
            <a:lvl1pPr>
              <a:defRPr/>
            </a:lvl1pPr>
          </a:lstStyle>
          <a:p>
            <a:pPr>
              <a:defRPr/>
            </a:pPr>
            <a:fld id="{E83EF376-A6B7-4910-834A-64A5F2253120}" type="datetimeFigureOut">
              <a:rPr lang="en-US"/>
              <a:pPr>
                <a:defRPr/>
              </a:pPr>
              <a:t>3/28/2020</a:t>
            </a:fld>
            <a:endParaRPr lang="en-US"/>
          </a:p>
        </p:txBody>
      </p:sp>
      <p:sp>
        <p:nvSpPr>
          <p:cNvPr id="5" name="Footer Placeholder 18"/>
          <p:cNvSpPr>
            <a:spLocks noGrp="1"/>
          </p:cNvSpPr>
          <p:nvPr>
            <p:ph type="ftr" sz="quarter" idx="11"/>
          </p:nvPr>
        </p:nvSpPr>
        <p:spPr>
          <a:xfrm>
            <a:off x="3581400" y="76200"/>
            <a:ext cx="2895600" cy="288925"/>
          </a:xfrm>
        </p:spPr>
        <p:txBody>
          <a:bodyPr/>
          <a:lstStyle>
            <a:lvl1pPr>
              <a:defRPr/>
            </a:lvl1pPr>
          </a:lstStyle>
          <a:p>
            <a:pPr>
              <a:defRPr/>
            </a:pPr>
            <a:endParaRPr lang="en-US"/>
          </a:p>
        </p:txBody>
      </p:sp>
      <p:sp>
        <p:nvSpPr>
          <p:cNvPr id="6" name="Slide Number Placeholder 15"/>
          <p:cNvSpPr>
            <a:spLocks noGrp="1"/>
          </p:cNvSpPr>
          <p:nvPr>
            <p:ph type="sldNum" sz="quarter" idx="12"/>
          </p:nvPr>
        </p:nvSpPr>
        <p:spPr>
          <a:xfrm>
            <a:off x="8229600" y="6473825"/>
            <a:ext cx="758825" cy="247650"/>
          </a:xfrm>
        </p:spPr>
        <p:txBody>
          <a:bodyPr/>
          <a:lstStyle>
            <a:lvl1pPr>
              <a:defRPr/>
            </a:lvl1pPr>
          </a:lstStyle>
          <a:p>
            <a:pPr>
              <a:defRPr/>
            </a:pPr>
            <a:fld id="{C2240E89-6448-4EE3-A6D2-CBF6D98E598D}" type="slidenum">
              <a:rPr lang="ar-EG"/>
              <a:pPr>
                <a:defRPr/>
              </a:pPr>
              <a:t>‹#›</a:t>
            </a:fld>
            <a:endParaRPr lang="en-US"/>
          </a:p>
        </p:txBody>
      </p:sp>
    </p:spTree>
    <p:extLst>
      <p:ext uri="{BB962C8B-B14F-4D97-AF65-F5344CB8AC3E}">
        <p14:creationId xmlns:p14="http://schemas.microsoft.com/office/powerpoint/2010/main" val="3884395798"/>
      </p:ext>
    </p:extLst>
  </p:cSld>
  <p:clrMapOvr>
    <a:masterClrMapping/>
  </p:clrMapOvr>
  <p:transition spd="slow">
    <p:pull dir="d"/>
    <p:sndAc>
      <p:stSnd>
        <p:snd r:embed="rId1" name="camera.wav"/>
      </p:stSnd>
    </p:sndAc>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4" name="Straight Connector 3"/>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a:defRPr/>
            </a:pPr>
            <a:endParaRPr lang="en-US"/>
          </a:p>
        </p:txBody>
      </p:sp>
      <p:sp>
        <p:nvSpPr>
          <p:cNvPr id="6" name="Text Placeholder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8" name="Title 7"/>
          <p:cNvSpPr>
            <a:spLocks noGrp="1"/>
          </p:cNvSpPr>
          <p:nvPr>
            <p:ph type="title"/>
          </p:nvPr>
        </p:nvSpPr>
        <p:spPr>
          <a:xfrm>
            <a:off x="180475" y="2947085"/>
            <a:ext cx="8686800" cy="1184825"/>
          </a:xfrm>
        </p:spPr>
        <p:txBody>
          <a:bodyPr rtlCol="0" anchor="t"/>
          <a:lstStyle>
            <a:lvl1pPr algn="r">
              <a:defRPr/>
            </a:lvl1pPr>
          </a:lstStyle>
          <a:p>
            <a:r>
              <a:rPr lang="en-US" smtClean="0"/>
              <a:t>Click to edit Master title style</a:t>
            </a:r>
            <a:endParaRPr lang="en-US"/>
          </a:p>
        </p:txBody>
      </p:sp>
      <p:sp>
        <p:nvSpPr>
          <p:cNvPr id="5" name="Date Placeholder 18"/>
          <p:cNvSpPr>
            <a:spLocks noGrp="1"/>
          </p:cNvSpPr>
          <p:nvPr>
            <p:ph type="dt" sz="half" idx="10"/>
          </p:nvPr>
        </p:nvSpPr>
        <p:spPr/>
        <p:txBody>
          <a:bodyPr/>
          <a:lstStyle>
            <a:lvl1pPr>
              <a:defRPr/>
            </a:lvl1pPr>
          </a:lstStyle>
          <a:p>
            <a:pPr>
              <a:defRPr/>
            </a:pPr>
            <a:fld id="{5122C613-6BF4-414F-B70A-87A589E412FA}" type="datetimeFigureOut">
              <a:rPr lang="en-US"/>
              <a:pPr>
                <a:defRPr/>
              </a:pPr>
              <a:t>3/28/2020</a:t>
            </a:fld>
            <a:endParaRPr lang="en-US"/>
          </a:p>
        </p:txBody>
      </p:sp>
      <p:sp>
        <p:nvSpPr>
          <p:cNvPr id="7" name="Footer Placeholder 10"/>
          <p:cNvSpPr>
            <a:spLocks noGrp="1"/>
          </p:cNvSpPr>
          <p:nvPr>
            <p:ph type="ftr" sz="quarter" idx="11"/>
          </p:nvPr>
        </p:nvSpPr>
        <p:spPr/>
        <p:txBody>
          <a:bodyPr/>
          <a:lstStyle>
            <a:lvl1pPr>
              <a:defRPr/>
            </a:lvl1pPr>
          </a:lstStyle>
          <a:p>
            <a:pPr>
              <a:defRPr/>
            </a:pPr>
            <a:endParaRPr lang="en-US"/>
          </a:p>
        </p:txBody>
      </p:sp>
      <p:sp>
        <p:nvSpPr>
          <p:cNvPr id="9" name="Slide Number Placeholder 15"/>
          <p:cNvSpPr>
            <a:spLocks noGrp="1"/>
          </p:cNvSpPr>
          <p:nvPr>
            <p:ph type="sldNum" sz="quarter" idx="12"/>
          </p:nvPr>
        </p:nvSpPr>
        <p:spPr/>
        <p:txBody>
          <a:bodyPr/>
          <a:lstStyle>
            <a:lvl1pPr>
              <a:defRPr/>
            </a:lvl1pPr>
          </a:lstStyle>
          <a:p>
            <a:pPr>
              <a:defRPr/>
            </a:pPr>
            <a:fld id="{3B010214-C27F-4177-AB50-C94E8D09EC39}" type="slidenum">
              <a:rPr lang="ar-EG"/>
              <a:pPr>
                <a:defRPr/>
              </a:pPr>
              <a:t>‹#›</a:t>
            </a:fld>
            <a:endParaRPr lang="en-US"/>
          </a:p>
        </p:txBody>
      </p:sp>
    </p:spTree>
    <p:extLst>
      <p:ext uri="{BB962C8B-B14F-4D97-AF65-F5344CB8AC3E}">
        <p14:creationId xmlns:p14="http://schemas.microsoft.com/office/powerpoint/2010/main" val="2792461283"/>
      </p:ext>
    </p:extLst>
  </p:cSld>
  <p:clrMapOvr>
    <a:overrideClrMapping bg1="dk1" tx1="lt1" bg2="dk2" tx2="lt2" accent1="accent1" accent2="accent2" accent3="accent3" accent4="accent4" accent5="accent5" accent6="accent6" hlink="hlink" folHlink="folHlink"/>
  </p:clrMapOvr>
  <p:transition spd="slow">
    <p:pull dir="d"/>
    <p:sndAc>
      <p:stSnd>
        <p:snd r:embed="rId2" name="camera.wav"/>
      </p:stSnd>
    </p:sndAc>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0" name="Title 19"/>
          <p:cNvSpPr>
            <a:spLocks noGrp="1"/>
          </p:cNvSpPr>
          <p:nvPr>
            <p:ph type="title"/>
          </p:nvPr>
        </p:nvSpPr>
        <p:spPr>
          <a:xfrm>
            <a:off x="301752" y="457200"/>
            <a:ext cx="8686800" cy="841248"/>
          </a:xfrm>
        </p:spPr>
        <p:txBody>
          <a:bodyPr/>
          <a:lstStyle/>
          <a:p>
            <a:r>
              <a:rPr lang="en-US" smtClean="0"/>
              <a:t>Click to edit Master title style</a:t>
            </a:r>
            <a:endParaRPr lang="en-US"/>
          </a:p>
        </p:txBody>
      </p:sp>
      <p:sp>
        <p:nvSpPr>
          <p:cNvPr id="14" name="Content Placeholder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3" name="Content Placeholder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10"/>
          <p:cNvSpPr>
            <a:spLocks noGrp="1"/>
          </p:cNvSpPr>
          <p:nvPr>
            <p:ph type="dt" sz="half" idx="10"/>
          </p:nvPr>
        </p:nvSpPr>
        <p:spPr/>
        <p:txBody>
          <a:bodyPr/>
          <a:lstStyle>
            <a:lvl1pPr>
              <a:defRPr/>
            </a:lvl1pPr>
          </a:lstStyle>
          <a:p>
            <a:pPr>
              <a:defRPr/>
            </a:pPr>
            <a:fld id="{EEA2A1D8-7BD6-4747-89B5-2655326FB4E5}" type="datetimeFigureOut">
              <a:rPr lang="en-US"/>
              <a:pPr>
                <a:defRPr/>
              </a:pPr>
              <a:t>3/28/2020</a:t>
            </a:fld>
            <a:endParaRPr lang="en-US"/>
          </a:p>
        </p:txBody>
      </p:sp>
      <p:sp>
        <p:nvSpPr>
          <p:cNvPr id="6" name="Footer Placeholder 27"/>
          <p:cNvSpPr>
            <a:spLocks noGrp="1"/>
          </p:cNvSpPr>
          <p:nvPr>
            <p:ph type="ftr" sz="quarter" idx="11"/>
          </p:nvPr>
        </p:nvSpPr>
        <p:spPr/>
        <p:txBody>
          <a:bodyPr/>
          <a:lstStyle>
            <a:lvl1pPr>
              <a:defRPr/>
            </a:lvl1pPr>
          </a:lstStyle>
          <a:p>
            <a:pPr>
              <a:defRPr/>
            </a:pPr>
            <a:endParaRPr lang="en-US"/>
          </a:p>
        </p:txBody>
      </p:sp>
      <p:sp>
        <p:nvSpPr>
          <p:cNvPr id="7" name="Slide Number Placeholder 4"/>
          <p:cNvSpPr>
            <a:spLocks noGrp="1"/>
          </p:cNvSpPr>
          <p:nvPr>
            <p:ph type="sldNum" sz="quarter" idx="12"/>
          </p:nvPr>
        </p:nvSpPr>
        <p:spPr/>
        <p:txBody>
          <a:bodyPr/>
          <a:lstStyle>
            <a:lvl1pPr>
              <a:defRPr/>
            </a:lvl1pPr>
          </a:lstStyle>
          <a:p>
            <a:pPr>
              <a:defRPr/>
            </a:pPr>
            <a:fld id="{75A1C897-23D1-4F41-8B55-B7ECF3DAF003}" type="slidenum">
              <a:rPr lang="ar-EG"/>
              <a:pPr>
                <a:defRPr/>
              </a:pPr>
              <a:t>‹#›</a:t>
            </a:fld>
            <a:endParaRPr lang="en-US"/>
          </a:p>
        </p:txBody>
      </p:sp>
    </p:spTree>
    <p:extLst>
      <p:ext uri="{BB962C8B-B14F-4D97-AF65-F5344CB8AC3E}">
        <p14:creationId xmlns:p14="http://schemas.microsoft.com/office/powerpoint/2010/main" val="3595878711"/>
      </p:ext>
    </p:extLst>
  </p:cSld>
  <p:clrMapOvr>
    <a:masterClrMapping/>
  </p:clrMapOvr>
  <p:transition spd="slow">
    <p:pull dir="d"/>
    <p:sndAc>
      <p:stSnd>
        <p:snd r:embed="rId1" name="camera.wav"/>
      </p:stSnd>
    </p:sndAc>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a:defRPr/>
            </a:pPr>
            <a:endParaRPr lang="en-US"/>
          </a:p>
        </p:txBody>
      </p:sp>
      <p:sp>
        <p:nvSpPr>
          <p:cNvPr id="29" name="Title 28"/>
          <p:cNvSpPr>
            <a:spLocks noGrp="1"/>
          </p:cNvSpPr>
          <p:nvPr>
            <p:ph type="title"/>
          </p:nvPr>
        </p:nvSpPr>
        <p:spPr>
          <a:xfrm>
            <a:off x="304800" y="5410200"/>
            <a:ext cx="8610600" cy="882650"/>
          </a:xfrm>
        </p:spPr>
        <p:txBody>
          <a:bodyPr/>
          <a:lstStyle>
            <a:lvl1pPr>
              <a:defRPr/>
            </a:lvl1pPr>
          </a:lstStyle>
          <a:p>
            <a:r>
              <a:rPr lang="en-US" smtClean="0"/>
              <a:t>Click to edit Master title style</a:t>
            </a:r>
            <a:endParaRPr lang="en-US"/>
          </a:p>
        </p:txBody>
      </p:sp>
      <p:sp>
        <p:nvSpPr>
          <p:cNvPr id="13" name="Text Placeholder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25" name="Text Placeholder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4" name="Content Placeholder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28" name="Content Placeholder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Date Placeholder 9"/>
          <p:cNvSpPr>
            <a:spLocks noGrp="1"/>
          </p:cNvSpPr>
          <p:nvPr>
            <p:ph type="dt" sz="half" idx="10"/>
          </p:nvPr>
        </p:nvSpPr>
        <p:spPr/>
        <p:txBody>
          <a:bodyPr/>
          <a:lstStyle>
            <a:lvl1pPr>
              <a:defRPr/>
            </a:lvl1pPr>
          </a:lstStyle>
          <a:p>
            <a:pPr>
              <a:defRPr/>
            </a:pPr>
            <a:fld id="{D39587C0-C930-423C-8874-E1796BFFDFC0}" type="datetimeFigureOut">
              <a:rPr lang="en-US"/>
              <a:pPr>
                <a:defRPr/>
              </a:pPr>
              <a:t>3/28/2020</a:t>
            </a:fld>
            <a:endParaRPr lang="en-US"/>
          </a:p>
        </p:txBody>
      </p:sp>
      <p:sp>
        <p:nvSpPr>
          <p:cNvPr id="9" name="Footer Placeholder 5"/>
          <p:cNvSpPr>
            <a:spLocks noGrp="1"/>
          </p:cNvSpPr>
          <p:nvPr>
            <p:ph type="ftr" sz="quarter" idx="11"/>
          </p:nvPr>
        </p:nvSpPr>
        <p:spPr/>
        <p:txBody>
          <a:bodyPr/>
          <a:lstStyle>
            <a:lvl1pPr>
              <a:defRPr/>
            </a:lvl1pPr>
          </a:lstStyle>
          <a:p>
            <a:pPr>
              <a:defRPr/>
            </a:pPr>
            <a:endParaRPr lang="en-US"/>
          </a:p>
        </p:txBody>
      </p:sp>
      <p:sp>
        <p:nvSpPr>
          <p:cNvPr id="10" name="Slide Number Placeholder 6"/>
          <p:cNvSpPr>
            <a:spLocks noGrp="1"/>
          </p:cNvSpPr>
          <p:nvPr>
            <p:ph type="sldNum" sz="quarter" idx="12"/>
          </p:nvPr>
        </p:nvSpPr>
        <p:spPr>
          <a:xfrm>
            <a:off x="8229600" y="6477000"/>
            <a:ext cx="762000" cy="247650"/>
          </a:xfrm>
        </p:spPr>
        <p:txBody>
          <a:bodyPr/>
          <a:lstStyle>
            <a:lvl1pPr>
              <a:defRPr/>
            </a:lvl1pPr>
          </a:lstStyle>
          <a:p>
            <a:pPr>
              <a:defRPr/>
            </a:pPr>
            <a:fld id="{502AB6D8-FCCF-43DB-B16B-25FDE40E3604}" type="slidenum">
              <a:rPr lang="ar-EG"/>
              <a:pPr>
                <a:defRPr/>
              </a:pPr>
              <a:t>‹#›</a:t>
            </a:fld>
            <a:endParaRPr lang="en-US"/>
          </a:p>
        </p:txBody>
      </p:sp>
    </p:spTree>
    <p:extLst>
      <p:ext uri="{BB962C8B-B14F-4D97-AF65-F5344CB8AC3E}">
        <p14:creationId xmlns:p14="http://schemas.microsoft.com/office/powerpoint/2010/main" val="1010756274"/>
      </p:ext>
    </p:extLst>
  </p:cSld>
  <p:clrMapOvr>
    <a:masterClrMapping/>
  </p:clrMapOvr>
  <p:transition spd="slow">
    <p:pull dir="d"/>
    <p:sndAc>
      <p:stSnd>
        <p:snd r:embed="rId1" name="camera.wav"/>
      </p:stSnd>
    </p:sndAc>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0" name="Title 29"/>
          <p:cNvSpPr>
            <a:spLocks noGrp="1"/>
          </p:cNvSpPr>
          <p:nvPr>
            <p:ph type="title"/>
          </p:nvPr>
        </p:nvSpPr>
        <p:spPr>
          <a:xfrm>
            <a:off x="301752" y="457200"/>
            <a:ext cx="8686800" cy="841248"/>
          </a:xfrm>
        </p:spPr>
        <p:txBody>
          <a:bodyPr/>
          <a:lstStyle/>
          <a:p>
            <a:r>
              <a:rPr lang="en-US" smtClean="0"/>
              <a:t>Click to edit Master title style</a:t>
            </a:r>
            <a:endParaRPr lang="en-US"/>
          </a:p>
        </p:txBody>
      </p:sp>
      <p:sp>
        <p:nvSpPr>
          <p:cNvPr id="3" name="Date Placeholder 10"/>
          <p:cNvSpPr>
            <a:spLocks noGrp="1"/>
          </p:cNvSpPr>
          <p:nvPr>
            <p:ph type="dt" sz="half" idx="10"/>
          </p:nvPr>
        </p:nvSpPr>
        <p:spPr/>
        <p:txBody>
          <a:bodyPr/>
          <a:lstStyle>
            <a:lvl1pPr>
              <a:defRPr/>
            </a:lvl1pPr>
          </a:lstStyle>
          <a:p>
            <a:pPr>
              <a:defRPr/>
            </a:pPr>
            <a:fld id="{E92E2531-C556-418C-B69C-3ED65F8F6D76}" type="datetimeFigureOut">
              <a:rPr lang="en-US"/>
              <a:pPr>
                <a:defRPr/>
              </a:pPr>
              <a:t>3/28/2020</a:t>
            </a:fld>
            <a:endParaRPr lang="en-US"/>
          </a:p>
        </p:txBody>
      </p:sp>
      <p:sp>
        <p:nvSpPr>
          <p:cNvPr id="4" name="Footer Placeholder 27"/>
          <p:cNvSpPr>
            <a:spLocks noGrp="1"/>
          </p:cNvSpPr>
          <p:nvPr>
            <p:ph type="ftr" sz="quarter" idx="11"/>
          </p:nvPr>
        </p:nvSpPr>
        <p:spPr/>
        <p:txBody>
          <a:bodyPr/>
          <a:lstStyle>
            <a:lvl1pPr>
              <a:defRPr/>
            </a:lvl1pPr>
          </a:lstStyle>
          <a:p>
            <a:pPr>
              <a:defRPr/>
            </a:pPr>
            <a:endParaRPr lang="en-US"/>
          </a:p>
        </p:txBody>
      </p:sp>
      <p:sp>
        <p:nvSpPr>
          <p:cNvPr id="5" name="Slide Number Placeholder 4"/>
          <p:cNvSpPr>
            <a:spLocks noGrp="1"/>
          </p:cNvSpPr>
          <p:nvPr>
            <p:ph type="sldNum" sz="quarter" idx="12"/>
          </p:nvPr>
        </p:nvSpPr>
        <p:spPr/>
        <p:txBody>
          <a:bodyPr/>
          <a:lstStyle>
            <a:lvl1pPr>
              <a:defRPr/>
            </a:lvl1pPr>
          </a:lstStyle>
          <a:p>
            <a:pPr>
              <a:defRPr/>
            </a:pPr>
            <a:fld id="{94D2F778-36B7-46B1-A267-2F1C4C6836F2}" type="slidenum">
              <a:rPr lang="ar-EG"/>
              <a:pPr>
                <a:defRPr/>
              </a:pPr>
              <a:t>‹#›</a:t>
            </a:fld>
            <a:endParaRPr lang="en-US"/>
          </a:p>
        </p:txBody>
      </p:sp>
    </p:spTree>
    <p:extLst>
      <p:ext uri="{BB962C8B-B14F-4D97-AF65-F5344CB8AC3E}">
        <p14:creationId xmlns:p14="http://schemas.microsoft.com/office/powerpoint/2010/main" val="4233678913"/>
      </p:ext>
    </p:extLst>
  </p:cSld>
  <p:clrMapOvr>
    <a:masterClrMapping/>
  </p:clrMapOvr>
  <p:transition spd="slow">
    <p:pull dir="d"/>
    <p:sndAc>
      <p:stSnd>
        <p:snd r:embed="rId1" name="camera.wav"/>
      </p:stSnd>
    </p:sndAc>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0"/>
          <p:cNvSpPr>
            <a:spLocks noGrp="1"/>
          </p:cNvSpPr>
          <p:nvPr>
            <p:ph type="dt" sz="half" idx="10"/>
          </p:nvPr>
        </p:nvSpPr>
        <p:spPr/>
        <p:txBody>
          <a:bodyPr/>
          <a:lstStyle>
            <a:lvl1pPr>
              <a:defRPr/>
            </a:lvl1pPr>
          </a:lstStyle>
          <a:p>
            <a:pPr>
              <a:defRPr/>
            </a:pPr>
            <a:fld id="{93CD2548-F39C-4A18-BED8-F3C67BB7D88F}" type="datetimeFigureOut">
              <a:rPr lang="en-US"/>
              <a:pPr>
                <a:defRPr/>
              </a:pPr>
              <a:t>3/28/2020</a:t>
            </a:fld>
            <a:endParaRPr lang="en-US"/>
          </a:p>
        </p:txBody>
      </p:sp>
      <p:sp>
        <p:nvSpPr>
          <p:cNvPr id="3" name="Footer Placeholder 27"/>
          <p:cNvSpPr>
            <a:spLocks noGrp="1"/>
          </p:cNvSpPr>
          <p:nvPr>
            <p:ph type="ftr" sz="quarter" idx="11"/>
          </p:nvPr>
        </p:nvSpPr>
        <p:spPr/>
        <p:txBody>
          <a:bodyPr/>
          <a:lstStyle>
            <a:lvl1pPr>
              <a:defRPr/>
            </a:lvl1pPr>
          </a:lstStyle>
          <a:p>
            <a:pPr>
              <a:defRPr/>
            </a:pPr>
            <a:endParaRPr lang="en-US"/>
          </a:p>
        </p:txBody>
      </p:sp>
      <p:sp>
        <p:nvSpPr>
          <p:cNvPr id="4" name="Slide Number Placeholder 4"/>
          <p:cNvSpPr>
            <a:spLocks noGrp="1"/>
          </p:cNvSpPr>
          <p:nvPr>
            <p:ph type="sldNum" sz="quarter" idx="12"/>
          </p:nvPr>
        </p:nvSpPr>
        <p:spPr/>
        <p:txBody>
          <a:bodyPr/>
          <a:lstStyle>
            <a:lvl1pPr>
              <a:defRPr/>
            </a:lvl1pPr>
          </a:lstStyle>
          <a:p>
            <a:pPr>
              <a:defRPr/>
            </a:pPr>
            <a:fld id="{2AD4A4E1-0760-4392-88FD-7431D82E8659}" type="slidenum">
              <a:rPr lang="ar-EG"/>
              <a:pPr>
                <a:defRPr/>
              </a:pPr>
              <a:t>‹#›</a:t>
            </a:fld>
            <a:endParaRPr lang="en-US"/>
          </a:p>
        </p:txBody>
      </p:sp>
    </p:spTree>
    <p:extLst>
      <p:ext uri="{BB962C8B-B14F-4D97-AF65-F5344CB8AC3E}">
        <p14:creationId xmlns:p14="http://schemas.microsoft.com/office/powerpoint/2010/main" val="3109479316"/>
      </p:ext>
    </p:extLst>
  </p:cSld>
  <p:clrMapOvr>
    <a:masterClrMapping/>
  </p:clrMapOvr>
  <p:transition spd="slow">
    <p:pull dir="d"/>
    <p:sndAc>
      <p:stSnd>
        <p:snd r:embed="rId1" name="camera.wav"/>
      </p:stSnd>
    </p:sndAc>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5" name="Straight Connector 4"/>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a:defRPr/>
            </a:pPr>
            <a:endParaRPr lang="en-US"/>
          </a:p>
        </p:txBody>
      </p:sp>
      <p:sp>
        <p:nvSpPr>
          <p:cNvPr id="12" name="Title 11"/>
          <p:cNvSpPr>
            <a:spLocks noGrp="1"/>
          </p:cNvSpPr>
          <p:nvPr>
            <p:ph type="title"/>
          </p:nvPr>
        </p:nvSpPr>
        <p:spPr>
          <a:xfrm>
            <a:off x="457200" y="5486400"/>
            <a:ext cx="8458200" cy="520700"/>
          </a:xfrm>
        </p:spPr>
        <p:txBody>
          <a:bodyPr/>
          <a:lstStyle>
            <a:lvl1pPr algn="l">
              <a:buNone/>
              <a:defRPr sz="2000" b="1"/>
            </a:lvl1pPr>
          </a:lstStyle>
          <a:p>
            <a:r>
              <a:rPr lang="en-US" smtClean="0"/>
              <a:t>Click to edit Master title style</a:t>
            </a:r>
            <a:endParaRPr lang="en-US"/>
          </a:p>
        </p:txBody>
      </p:sp>
      <p:sp>
        <p:nvSpPr>
          <p:cNvPr id="26" name="Text Placeholder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a:r>
              <a:rPr lang="en-US" smtClean="0"/>
              <a:t>Click to edit Master text styles</a:t>
            </a:r>
          </a:p>
        </p:txBody>
      </p:sp>
      <p:sp>
        <p:nvSpPr>
          <p:cNvPr id="14" name="Content Placeholder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Date Placeholder 24"/>
          <p:cNvSpPr>
            <a:spLocks noGrp="1"/>
          </p:cNvSpPr>
          <p:nvPr>
            <p:ph type="dt" sz="half" idx="10"/>
          </p:nvPr>
        </p:nvSpPr>
        <p:spPr/>
        <p:txBody>
          <a:bodyPr/>
          <a:lstStyle>
            <a:lvl1pPr>
              <a:defRPr/>
            </a:lvl1pPr>
          </a:lstStyle>
          <a:p>
            <a:pPr>
              <a:defRPr/>
            </a:pPr>
            <a:fld id="{4C64E636-5E16-4BBE-8690-E10942B924D7}" type="datetimeFigureOut">
              <a:rPr lang="en-US"/>
              <a:pPr>
                <a:defRPr/>
              </a:pPr>
              <a:t>3/28/2020</a:t>
            </a:fld>
            <a:endParaRPr lang="en-US"/>
          </a:p>
        </p:txBody>
      </p:sp>
      <p:sp>
        <p:nvSpPr>
          <p:cNvPr id="7" name="Footer Placeholder 28"/>
          <p:cNvSpPr>
            <a:spLocks noGrp="1"/>
          </p:cNvSpPr>
          <p:nvPr>
            <p:ph type="ftr" sz="quarter" idx="11"/>
          </p:nvPr>
        </p:nvSpPr>
        <p:spPr/>
        <p:txBody>
          <a:bodyPr/>
          <a:lstStyle>
            <a:lvl1pPr>
              <a:defRPr/>
            </a:lvl1pPr>
          </a:lstStyle>
          <a:p>
            <a:pPr>
              <a:defRPr/>
            </a:pPr>
            <a:endParaRPr lang="en-US"/>
          </a:p>
        </p:txBody>
      </p:sp>
      <p:sp>
        <p:nvSpPr>
          <p:cNvPr id="8" name="Slide Number Placeholder 6"/>
          <p:cNvSpPr>
            <a:spLocks noGrp="1"/>
          </p:cNvSpPr>
          <p:nvPr>
            <p:ph type="sldNum" sz="quarter" idx="12"/>
          </p:nvPr>
        </p:nvSpPr>
        <p:spPr/>
        <p:txBody>
          <a:bodyPr/>
          <a:lstStyle>
            <a:lvl1pPr>
              <a:defRPr/>
            </a:lvl1pPr>
          </a:lstStyle>
          <a:p>
            <a:pPr>
              <a:defRPr/>
            </a:pPr>
            <a:fld id="{A3C5736E-BFCA-4A6D-B6CA-B636C47698E4}" type="slidenum">
              <a:rPr lang="ar-EG"/>
              <a:pPr>
                <a:defRPr/>
              </a:pPr>
              <a:t>‹#›</a:t>
            </a:fld>
            <a:endParaRPr lang="en-US"/>
          </a:p>
        </p:txBody>
      </p:sp>
    </p:spTree>
    <p:extLst>
      <p:ext uri="{BB962C8B-B14F-4D97-AF65-F5344CB8AC3E}">
        <p14:creationId xmlns:p14="http://schemas.microsoft.com/office/powerpoint/2010/main" val="2620212339"/>
      </p:ext>
    </p:extLst>
  </p:cSld>
  <p:clrMapOvr>
    <a:masterClrMapping/>
  </p:clrMapOvr>
  <p:transition spd="slow">
    <p:pull dir="d"/>
    <p:sndAc>
      <p:stSnd>
        <p:snd r:embed="rId1" name="camera.wav"/>
      </p:stSnd>
    </p:sndAc>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3" name="Picture Placeholder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normAutofit/>
          </a:bodyPr>
          <a:lstStyle>
            <a:lvl1pPr marL="0" indent="0">
              <a:buNone/>
              <a:defRPr sz="3200"/>
            </a:lvl1pPr>
          </a:lstStyle>
          <a:p>
            <a:pPr lvl="0"/>
            <a:r>
              <a:rPr lang="en-US" noProof="0" smtClean="0"/>
              <a:t>Click icon to add picture</a:t>
            </a:r>
            <a:endParaRPr lang="en-US" noProof="0" dirty="0"/>
          </a:p>
        </p:txBody>
      </p:sp>
      <p:sp>
        <p:nvSpPr>
          <p:cNvPr id="17" name="Title 16"/>
          <p:cNvSpPr>
            <a:spLocks noGrp="1"/>
          </p:cNvSpPr>
          <p:nvPr>
            <p:ph type="title"/>
          </p:nvPr>
        </p:nvSpPr>
        <p:spPr>
          <a:xfrm>
            <a:off x="381000" y="4993760"/>
            <a:ext cx="5867400" cy="522288"/>
          </a:xfrm>
        </p:spPr>
        <p:txBody>
          <a:bodyPr/>
          <a:lstStyle>
            <a:lvl1pPr algn="l">
              <a:buNone/>
              <a:defRPr sz="2000" b="1"/>
            </a:lvl1pPr>
          </a:lstStyle>
          <a:p>
            <a:r>
              <a:rPr lang="en-US" smtClean="0"/>
              <a:t>Click to edit Master title style</a:t>
            </a:r>
            <a:endParaRPr lang="en-US"/>
          </a:p>
        </p:txBody>
      </p:sp>
      <p:sp>
        <p:nvSpPr>
          <p:cNvPr id="26" name="Text Placeholder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a:r>
              <a:rPr lang="en-US" smtClean="0"/>
              <a:t>Click to edit Master text styles</a:t>
            </a:r>
          </a:p>
        </p:txBody>
      </p:sp>
      <p:sp>
        <p:nvSpPr>
          <p:cNvPr id="5" name="Date Placeholder 10"/>
          <p:cNvSpPr>
            <a:spLocks noGrp="1"/>
          </p:cNvSpPr>
          <p:nvPr>
            <p:ph type="dt" sz="half" idx="10"/>
          </p:nvPr>
        </p:nvSpPr>
        <p:spPr/>
        <p:txBody>
          <a:bodyPr/>
          <a:lstStyle>
            <a:lvl1pPr>
              <a:defRPr/>
            </a:lvl1pPr>
          </a:lstStyle>
          <a:p>
            <a:pPr>
              <a:defRPr/>
            </a:pPr>
            <a:fld id="{5DCBB387-1825-47A1-B710-F425913CFF09}" type="datetimeFigureOut">
              <a:rPr lang="en-US"/>
              <a:pPr>
                <a:defRPr/>
              </a:pPr>
              <a:t>3/28/2020</a:t>
            </a:fld>
            <a:endParaRPr lang="en-US"/>
          </a:p>
        </p:txBody>
      </p:sp>
      <p:sp>
        <p:nvSpPr>
          <p:cNvPr id="6" name="Footer Placeholder 27"/>
          <p:cNvSpPr>
            <a:spLocks noGrp="1"/>
          </p:cNvSpPr>
          <p:nvPr>
            <p:ph type="ftr" sz="quarter" idx="11"/>
          </p:nvPr>
        </p:nvSpPr>
        <p:spPr/>
        <p:txBody>
          <a:bodyPr/>
          <a:lstStyle>
            <a:lvl1pPr>
              <a:defRPr/>
            </a:lvl1pPr>
          </a:lstStyle>
          <a:p>
            <a:pPr>
              <a:defRPr/>
            </a:pPr>
            <a:endParaRPr lang="en-US"/>
          </a:p>
        </p:txBody>
      </p:sp>
      <p:sp>
        <p:nvSpPr>
          <p:cNvPr id="7" name="Slide Number Placeholder 4"/>
          <p:cNvSpPr>
            <a:spLocks noGrp="1"/>
          </p:cNvSpPr>
          <p:nvPr>
            <p:ph type="sldNum" sz="quarter" idx="12"/>
          </p:nvPr>
        </p:nvSpPr>
        <p:spPr/>
        <p:txBody>
          <a:bodyPr/>
          <a:lstStyle>
            <a:lvl1pPr>
              <a:defRPr/>
            </a:lvl1pPr>
          </a:lstStyle>
          <a:p>
            <a:pPr>
              <a:defRPr/>
            </a:pPr>
            <a:fld id="{0BE046CC-5AC3-4D12-AF41-65AE1835254D}" type="slidenum">
              <a:rPr lang="ar-EG"/>
              <a:pPr>
                <a:defRPr/>
              </a:pPr>
              <a:t>‹#›</a:t>
            </a:fld>
            <a:endParaRPr lang="en-US"/>
          </a:p>
        </p:txBody>
      </p:sp>
    </p:spTree>
    <p:extLst>
      <p:ext uri="{BB962C8B-B14F-4D97-AF65-F5344CB8AC3E}">
        <p14:creationId xmlns:p14="http://schemas.microsoft.com/office/powerpoint/2010/main" val="3367898555"/>
      </p:ext>
    </p:extLst>
  </p:cSld>
  <p:clrMapOvr>
    <a:masterClrMapping/>
  </p:clrMapOvr>
  <p:transition spd="slow">
    <p:pull dir="d"/>
    <p:sndAc>
      <p:stSnd>
        <p:snd r:embed="rId1" name="camera.wav"/>
      </p:stSnd>
    </p:sndAc>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audio" Target="../media/audio1.wav"/><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tileRect/>
        </a:gradFill>
        <a:effectLst/>
      </p:bgPr>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a:defRPr/>
            </a:pPr>
            <a:endParaRPr lang="en-US"/>
          </a:p>
        </p:txBody>
      </p:sp>
      <p:sp>
        <p:nvSpPr>
          <p:cNvPr id="1029" name="Text Placeholder 7"/>
          <p:cNvSpPr>
            <a:spLocks noGrp="1"/>
          </p:cNvSpPr>
          <p:nvPr>
            <p:ph type="body" idx="1"/>
          </p:nvPr>
        </p:nvSpPr>
        <p:spPr bwMode="auto">
          <a:xfrm>
            <a:off x="304800" y="1554163"/>
            <a:ext cx="8686800" cy="4525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1" name="Date Placeholder 10"/>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latin typeface="Arial" charset="0"/>
                <a:cs typeface="Arial" charset="0"/>
              </a:defRPr>
            </a:lvl1pPr>
          </a:lstStyle>
          <a:p>
            <a:pPr>
              <a:defRPr/>
            </a:pPr>
            <a:fld id="{3F840949-3B9D-40E9-B5E3-3AE723F61A09}" type="datetimeFigureOut">
              <a:rPr lang="en-US"/>
              <a:pPr>
                <a:defRPr/>
              </a:pPr>
              <a:t>3/28/2020</a:t>
            </a:fld>
            <a:endParaRPr lang="en-US"/>
          </a:p>
        </p:txBody>
      </p:sp>
      <p:sp>
        <p:nvSpPr>
          <p:cNvPr id="28" name="Footer Placeholder 27"/>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latin typeface="Arial" charset="0"/>
                <a:cs typeface="Arial" charset="0"/>
              </a:defRPr>
            </a:lvl1pPr>
          </a:lstStyle>
          <a:p>
            <a:pPr>
              <a:defRPr/>
            </a:pPr>
            <a:endParaRPr lang="en-US"/>
          </a:p>
        </p:txBody>
      </p:sp>
      <p:sp>
        <p:nvSpPr>
          <p:cNvPr id="5" name="Slide Number Placeholder 4"/>
          <p:cNvSpPr>
            <a:spLocks noGrp="1"/>
          </p:cNvSpPr>
          <p:nvPr>
            <p:ph type="sldNum" sz="quarter" idx="4"/>
          </p:nvPr>
        </p:nvSpPr>
        <p:spPr>
          <a:xfrm>
            <a:off x="8229600" y="6477000"/>
            <a:ext cx="762000" cy="244475"/>
          </a:xfrm>
          <a:prstGeom prst="rect">
            <a:avLst/>
          </a:prstGeom>
        </p:spPr>
        <p:txBody>
          <a:bodyPr vert="horz" wrap="square" lIns="91440" tIns="45720" rIns="91440" bIns="45720" numCol="1" anchor="t" anchorCtr="0" compatLnSpc="1">
            <a:prstTxWarp prst="textNoShape">
              <a:avLst/>
            </a:prstTxWarp>
          </a:bodyPr>
          <a:lstStyle>
            <a:lvl1pPr algn="r">
              <a:defRPr sz="1200">
                <a:solidFill>
                  <a:srgbClr val="D38E27"/>
                </a:solidFill>
                <a:latin typeface="Arial" charset="0"/>
                <a:cs typeface="Arial" charset="0"/>
              </a:defRPr>
            </a:lvl1pPr>
          </a:lstStyle>
          <a:p>
            <a:pPr>
              <a:defRPr/>
            </a:pPr>
            <a:fld id="{0C4A701A-E1C5-478E-9B75-0EC81A7D2CF5}" type="slidenum">
              <a:rPr lang="ar-EG"/>
              <a:pPr>
                <a:defRPr/>
              </a:pPr>
              <a:t>‹#›</a:t>
            </a:fld>
            <a:endParaRPr lang="en-US"/>
          </a:p>
        </p:txBody>
      </p:sp>
      <p:sp>
        <p:nvSpPr>
          <p:cNvPr id="10" name="Title Placeholder 9"/>
          <p:cNvSpPr>
            <a:spLocks noGrp="1"/>
          </p:cNvSpPr>
          <p:nvPr>
            <p:ph type="title"/>
          </p:nvPr>
        </p:nvSpPr>
        <p:spPr>
          <a:xfrm>
            <a:off x="304800" y="457200"/>
            <a:ext cx="8686800" cy="838200"/>
          </a:xfrm>
          <a:prstGeom prst="rect">
            <a:avLst/>
          </a:prstGeom>
        </p:spPr>
        <p:txBody>
          <a:bodyPr vert="horz" anchor="ctr">
            <a:normAutofit/>
          </a:bodyPr>
          <a:lstStyle/>
          <a:p>
            <a:r>
              <a:rPr lang="en-US" smtClean="0"/>
              <a:t>Click to edit Master title style</a:t>
            </a:r>
            <a:endParaRPr lang="en-US"/>
          </a:p>
        </p:txBody>
      </p:sp>
      <p:sp>
        <p:nvSpPr>
          <p:cNvPr id="9" name="Straight Connector 8"/>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a:defRPr/>
            </a:pPr>
            <a:endParaRPr lang="en-US"/>
          </a:p>
        </p:txBody>
      </p:sp>
      <p:sp>
        <p:nvSpPr>
          <p:cNvPr id="12" name="Straight Connector 11"/>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a:defRPr/>
            </a:pPr>
            <a:endParaRPr lang="en-US"/>
          </a:p>
        </p:txBody>
      </p:sp>
    </p:spTree>
  </p:cSld>
  <p:clrMap bg1="lt1" tx1="dk1" bg2="lt2" tx2="dk2" accent1="accent1" accent2="accent2" accent3="accent3" accent4="accent4" accent5="accent5" accent6="accent6" hlink="hlink" folHlink="folHlink"/>
  <p:sldLayoutIdLst>
    <p:sldLayoutId id="2147483836" r:id="rId1"/>
    <p:sldLayoutId id="2147483837" r:id="rId2"/>
    <p:sldLayoutId id="2147483838" r:id="rId3"/>
    <p:sldLayoutId id="2147483826" r:id="rId4"/>
    <p:sldLayoutId id="2147483839" r:id="rId5"/>
    <p:sldLayoutId id="2147483827" r:id="rId6"/>
    <p:sldLayoutId id="2147483828" r:id="rId7"/>
    <p:sldLayoutId id="2147483840" r:id="rId8"/>
    <p:sldLayoutId id="2147483829" r:id="rId9"/>
    <p:sldLayoutId id="2147483830" r:id="rId10"/>
    <p:sldLayoutId id="2147483831" r:id="rId11"/>
    <p:sldLayoutId id="2147483832" r:id="rId12"/>
    <p:sldLayoutId id="2147483833" r:id="rId13"/>
    <p:sldLayoutId id="2147483834" r:id="rId14"/>
    <p:sldLayoutId id="2147483835" r:id="rId15"/>
  </p:sldLayoutIdLst>
  <p:transition spd="slow">
    <p:pull dir="d"/>
    <p:sndAc>
      <p:stSnd>
        <p:snd r:embed="rId17" name="camera.wav"/>
      </p:stSnd>
    </p:sndAc>
  </p:transition>
  <p:txStyles>
    <p:titleStyle>
      <a:lvl1pPr algn="l" rtl="0" eaLnBrk="0" fontAlgn="base" hangingPunct="0">
        <a:spcBef>
          <a:spcPct val="0"/>
        </a:spcBef>
        <a:spcAft>
          <a:spcPct val="0"/>
        </a:spcAft>
        <a:defRPr sz="3600" kern="1200" cap="all">
          <a:solidFill>
            <a:schemeClr val="tx2"/>
          </a:solidFill>
          <a:effectLst>
            <a:reflection blurRad="12700" stA="48000" endA="300" endPos="55000" dir="5400000" sy="-90000" algn="bl" rotWithShape="0"/>
          </a:effectLst>
          <a:latin typeface="+mj-lt"/>
          <a:ea typeface="+mj-ea"/>
          <a:cs typeface="+mj-cs"/>
        </a:defRPr>
      </a:lvl1pPr>
      <a:lvl2pPr algn="l" rtl="0" eaLnBrk="0" fontAlgn="base" hangingPunct="0">
        <a:spcBef>
          <a:spcPct val="0"/>
        </a:spcBef>
        <a:spcAft>
          <a:spcPct val="0"/>
        </a:spcAft>
        <a:defRPr sz="3600">
          <a:solidFill>
            <a:schemeClr val="tx2"/>
          </a:solidFill>
          <a:latin typeface="Franklin Gothic Medium" pitchFamily="34" charset="0"/>
        </a:defRPr>
      </a:lvl2pPr>
      <a:lvl3pPr algn="l" rtl="0" eaLnBrk="0" fontAlgn="base" hangingPunct="0">
        <a:spcBef>
          <a:spcPct val="0"/>
        </a:spcBef>
        <a:spcAft>
          <a:spcPct val="0"/>
        </a:spcAft>
        <a:defRPr sz="3600">
          <a:solidFill>
            <a:schemeClr val="tx2"/>
          </a:solidFill>
          <a:latin typeface="Franklin Gothic Medium" pitchFamily="34" charset="0"/>
        </a:defRPr>
      </a:lvl3pPr>
      <a:lvl4pPr algn="l" rtl="0" eaLnBrk="0" fontAlgn="base" hangingPunct="0">
        <a:spcBef>
          <a:spcPct val="0"/>
        </a:spcBef>
        <a:spcAft>
          <a:spcPct val="0"/>
        </a:spcAft>
        <a:defRPr sz="3600">
          <a:solidFill>
            <a:schemeClr val="tx2"/>
          </a:solidFill>
          <a:latin typeface="Franklin Gothic Medium" pitchFamily="34" charset="0"/>
        </a:defRPr>
      </a:lvl4pPr>
      <a:lvl5pPr algn="l" rtl="0" eaLnBrk="0" fontAlgn="base" hangingPunct="0">
        <a:spcBef>
          <a:spcPct val="0"/>
        </a:spcBef>
        <a:spcAft>
          <a:spcPct val="0"/>
        </a:spcAft>
        <a:defRPr sz="3600">
          <a:solidFill>
            <a:schemeClr val="tx2"/>
          </a:solidFill>
          <a:latin typeface="Franklin Gothic Medium" pitchFamily="34" charset="0"/>
        </a:defRPr>
      </a:lvl5pPr>
      <a:lvl6pPr marL="457200" algn="l" rtl="0" fontAlgn="base">
        <a:spcBef>
          <a:spcPct val="0"/>
        </a:spcBef>
        <a:spcAft>
          <a:spcPct val="0"/>
        </a:spcAft>
        <a:defRPr sz="3600">
          <a:solidFill>
            <a:schemeClr val="tx2"/>
          </a:solidFill>
          <a:latin typeface="Franklin Gothic Medium" pitchFamily="34" charset="0"/>
        </a:defRPr>
      </a:lvl6pPr>
      <a:lvl7pPr marL="914400" algn="l" rtl="0" fontAlgn="base">
        <a:spcBef>
          <a:spcPct val="0"/>
        </a:spcBef>
        <a:spcAft>
          <a:spcPct val="0"/>
        </a:spcAft>
        <a:defRPr sz="3600">
          <a:solidFill>
            <a:schemeClr val="tx2"/>
          </a:solidFill>
          <a:latin typeface="Franklin Gothic Medium" pitchFamily="34" charset="0"/>
        </a:defRPr>
      </a:lvl7pPr>
      <a:lvl8pPr marL="1371600" algn="l" rtl="0" fontAlgn="base">
        <a:spcBef>
          <a:spcPct val="0"/>
        </a:spcBef>
        <a:spcAft>
          <a:spcPct val="0"/>
        </a:spcAft>
        <a:defRPr sz="3600">
          <a:solidFill>
            <a:schemeClr val="tx2"/>
          </a:solidFill>
          <a:latin typeface="Franklin Gothic Medium" pitchFamily="34" charset="0"/>
        </a:defRPr>
      </a:lvl8pPr>
      <a:lvl9pPr marL="1828800" algn="l" rtl="0" fontAlgn="base">
        <a:spcBef>
          <a:spcPct val="0"/>
        </a:spcBef>
        <a:spcAft>
          <a:spcPct val="0"/>
        </a:spcAft>
        <a:defRPr sz="3600">
          <a:solidFill>
            <a:schemeClr val="tx2"/>
          </a:solidFill>
          <a:latin typeface="Franklin Gothic Medium" pitchFamily="34" charset="0"/>
        </a:defRPr>
      </a:lvl9pPr>
    </p:titleStyle>
    <p:bodyStyle>
      <a:lvl1pPr marL="342900" indent="-342900" algn="l" rtl="0" eaLnBrk="0" fontAlgn="base" hangingPunct="0">
        <a:spcBef>
          <a:spcPct val="20000"/>
        </a:spcBef>
        <a:spcAft>
          <a:spcPct val="0"/>
        </a:spcAft>
        <a:buClr>
          <a:schemeClr val="accent1"/>
        </a:buClr>
        <a:buSzPct val="70000"/>
        <a:buFont typeface="Wingdings 2" pitchFamily="18" charset="2"/>
        <a:buChar char=""/>
        <a:defRPr sz="3200" kern="1200">
          <a:solidFill>
            <a:schemeClr val="tx2"/>
          </a:solidFill>
          <a:latin typeface="+mn-lt"/>
          <a:ea typeface="+mn-ea"/>
          <a:cs typeface="+mn-cs"/>
        </a:defRPr>
      </a:lvl1pPr>
      <a:lvl2pPr marL="742950" indent="-285750" algn="l" rtl="0" eaLnBrk="0" fontAlgn="base" hangingPunct="0">
        <a:spcBef>
          <a:spcPct val="20000"/>
        </a:spcBef>
        <a:spcAft>
          <a:spcPct val="0"/>
        </a:spcAft>
        <a:buClr>
          <a:schemeClr val="accent1"/>
        </a:buClr>
        <a:buSzPct val="70000"/>
        <a:buFont typeface="Wingdings 2" pitchFamily="18" charset="2"/>
        <a:buChar char=""/>
        <a:defRPr sz="2800" kern="1200">
          <a:solidFill>
            <a:schemeClr val="tx2"/>
          </a:solidFill>
          <a:latin typeface="+mn-lt"/>
          <a:ea typeface="+mn-ea"/>
          <a:cs typeface="+mn-cs"/>
        </a:defRPr>
      </a:lvl2pPr>
      <a:lvl3pPr marL="1143000" indent="-228600" algn="l" rtl="0" eaLnBrk="0" fontAlgn="base" hangingPunct="0">
        <a:spcBef>
          <a:spcPct val="20000"/>
        </a:spcBef>
        <a:spcAft>
          <a:spcPct val="0"/>
        </a:spcAft>
        <a:buClr>
          <a:schemeClr val="accent1"/>
        </a:buClr>
        <a:buSzPct val="70000"/>
        <a:buFont typeface="Wingdings 2" pitchFamily="18" charset="2"/>
        <a:buChar char=""/>
        <a:defRPr sz="2400" kern="1200">
          <a:solidFill>
            <a:schemeClr val="tx2"/>
          </a:solidFill>
          <a:latin typeface="+mn-lt"/>
          <a:ea typeface="+mn-ea"/>
          <a:cs typeface="+mn-cs"/>
        </a:defRPr>
      </a:lvl3pPr>
      <a:lvl4pPr marL="1600200" indent="-228600" algn="l" rtl="0" eaLnBrk="0" fontAlgn="base" hangingPunct="0">
        <a:spcBef>
          <a:spcPct val="20000"/>
        </a:spcBef>
        <a:spcAft>
          <a:spcPct val="0"/>
        </a:spcAft>
        <a:buClr>
          <a:schemeClr val="accent1"/>
        </a:buClr>
        <a:buSzPct val="70000"/>
        <a:buFont typeface="Wingdings 2" pitchFamily="18" charset="2"/>
        <a:buChar char=""/>
        <a:defRPr sz="2000" kern="1200">
          <a:solidFill>
            <a:schemeClr val="tx2"/>
          </a:solidFill>
          <a:latin typeface="+mn-lt"/>
          <a:ea typeface="+mn-ea"/>
          <a:cs typeface="+mn-cs"/>
        </a:defRPr>
      </a:lvl4pPr>
      <a:lvl5pPr marL="2057400" indent="-228600" algn="l" rtl="0" eaLnBrk="0" fontAlgn="base" hangingPunct="0">
        <a:spcBef>
          <a:spcPct val="20000"/>
        </a:spcBef>
        <a:spcAft>
          <a:spcPct val="0"/>
        </a:spcAft>
        <a:buClr>
          <a:schemeClr val="accent1"/>
        </a:buClr>
        <a:buSzPct val="60000"/>
        <a:buFont typeface="Wingdings 2" pitchFamily="18" charset="2"/>
        <a:buChar char=""/>
        <a:defRPr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15.xml"/></Relationships>
</file>

<file path=ppt/slides/_rels/slide11.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14.xml"/></Relationships>
</file>

<file path=ppt/slides/_rels/slide3.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15.xml"/></Relationships>
</file>

<file path=ppt/slides/_rels/slide4.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15.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audio" Target="../media/audio1.wav"/><Relationship Id="rId1" Type="http://schemas.openxmlformats.org/officeDocument/2006/relationships/slideLayout" Target="../slideLayouts/slideLayout15.xml"/></Relationships>
</file>

<file path=ppt/slides/_rels/slide8.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15.xml"/></Relationships>
</file>

<file path=ppt/slides/_rels/slide9.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1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a:xfrm>
            <a:off x="685800" y="2514600"/>
            <a:ext cx="7772400" cy="1371600"/>
          </a:xfrm>
          <a:prstGeom prst="rect">
            <a:avLst/>
          </a:prstGeom>
        </p:spPr>
        <p:txBody>
          <a:bodyPr/>
          <a:lstStyle/>
          <a:p>
            <a:pPr algn="ctr" eaLnBrk="0" hangingPunct="0">
              <a:defRPr/>
            </a:pPr>
            <a:r>
              <a:rPr lang="en-US" sz="4000" b="1" i="1" cap="all" dirty="0">
                <a:solidFill>
                  <a:schemeClr val="tx2"/>
                </a:solidFill>
                <a:effectLst>
                  <a:reflection blurRad="12700" stA="48000" endA="300" endPos="55000" dir="5400000" sy="-90000" algn="bl" rotWithShape="0"/>
                </a:effectLst>
                <a:latin typeface="+mj-lt"/>
                <a:ea typeface="+mj-ea"/>
                <a:cs typeface="+mj-cs"/>
              </a:rPr>
              <a:t>Soil </a:t>
            </a:r>
            <a:r>
              <a:rPr lang="en-US" sz="4000" b="1" i="1" cap="all" dirty="0">
                <a:solidFill>
                  <a:schemeClr val="tx2"/>
                </a:solidFill>
                <a:effectLst>
                  <a:reflection blurRad="12700" stA="48000" endA="300" endPos="55000" dir="5400000" sy="-90000" algn="bl" rotWithShape="0"/>
                </a:effectLst>
                <a:latin typeface="+mj-lt"/>
                <a:ea typeface="+mj-ea"/>
                <a:cs typeface="+mj-cs"/>
              </a:rPr>
              <a:t>Physical properties</a:t>
            </a:r>
            <a:endParaRPr lang="en-US" sz="4000" b="1" cap="all" dirty="0">
              <a:solidFill>
                <a:schemeClr val="tx2"/>
              </a:solidFill>
              <a:effectLst>
                <a:reflection blurRad="12700" stA="48000" endA="300" endPos="55000" dir="5400000" sy="-90000" algn="bl" rotWithShape="0"/>
              </a:effectLst>
              <a:latin typeface="+mj-lt"/>
              <a:ea typeface="+mj-ea"/>
              <a:cs typeface="+mj-cs"/>
            </a:endParaRPr>
          </a:p>
        </p:txBody>
      </p:sp>
    </p:spTree>
  </p:cSld>
  <p:clrMapOvr>
    <a:masterClrMapping/>
  </p:clrMapOvr>
  <p:transition spd="slow">
    <p:pull dir="d"/>
    <p:sndAc>
      <p:stSnd>
        <p:snd r:embed="rId2" name="camera.wav"/>
      </p:stSnd>
    </p:sndAc>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6"/>
          <p:cNvSpPr>
            <a:spLocks noChangeArrowheads="1"/>
          </p:cNvSpPr>
          <p:nvPr/>
        </p:nvSpPr>
        <p:spPr bwMode="auto">
          <a:xfrm>
            <a:off x="1503363" y="457200"/>
            <a:ext cx="4135437" cy="5651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marL="342900" indent="-342900" algn="ctr" eaLnBrk="0" hangingPunct="0">
              <a:spcBef>
                <a:spcPct val="20000"/>
              </a:spcBef>
              <a:buClr>
                <a:schemeClr val="accent1"/>
              </a:buClr>
              <a:buSzPct val="70000"/>
              <a:buFont typeface="Wingdings 2" pitchFamily="18" charset="2"/>
              <a:buNone/>
            </a:pPr>
            <a:r>
              <a:rPr lang="en-GB" altLang="en-US" sz="2800" b="1">
                <a:solidFill>
                  <a:schemeClr val="tx2"/>
                </a:solidFill>
                <a:latin typeface="Franklin Gothic Book" pitchFamily="34" charset="0"/>
              </a:rPr>
              <a:t>Soil moisture constants</a:t>
            </a:r>
            <a:r>
              <a:rPr lang="en-US" altLang="en-US" sz="2800" b="1">
                <a:solidFill>
                  <a:schemeClr val="tx2"/>
                </a:solidFill>
                <a:latin typeface="Franklin Gothic Book" pitchFamily="34" charset="0"/>
              </a:rPr>
              <a:t> </a:t>
            </a:r>
          </a:p>
        </p:txBody>
      </p:sp>
      <p:sp>
        <p:nvSpPr>
          <p:cNvPr id="16387" name="Rectangle 11"/>
          <p:cNvSpPr>
            <a:spLocks noChangeArrowheads="1"/>
          </p:cNvSpPr>
          <p:nvPr/>
        </p:nvSpPr>
        <p:spPr bwMode="auto">
          <a:xfrm>
            <a:off x="228600" y="2438400"/>
            <a:ext cx="21018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algn="justLow" eaLnBrk="0" hangingPunct="0"/>
            <a:r>
              <a:rPr lang="en-US" altLang="en-US" b="1"/>
              <a:t>2 - Field capacity:</a:t>
            </a:r>
          </a:p>
        </p:txBody>
      </p:sp>
      <p:sp>
        <p:nvSpPr>
          <p:cNvPr id="16388" name="Rectangle 12"/>
          <p:cNvSpPr>
            <a:spLocks noChangeArrowheads="1"/>
          </p:cNvSpPr>
          <p:nvPr/>
        </p:nvSpPr>
        <p:spPr bwMode="auto">
          <a:xfrm>
            <a:off x="533400" y="2895600"/>
            <a:ext cx="8077200"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algn="justLow" eaLnBrk="0" hangingPunct="0"/>
            <a:r>
              <a:rPr lang="en-US" altLang="en-US" sz="1600" b="1"/>
              <a:t>It this is the amount of soil water that remains after all gravitational water is drained away in the field. </a:t>
            </a:r>
          </a:p>
        </p:txBody>
      </p:sp>
      <p:sp>
        <p:nvSpPr>
          <p:cNvPr id="16389" name="Rectangle 13"/>
          <p:cNvSpPr>
            <a:spLocks noChangeArrowheads="1"/>
          </p:cNvSpPr>
          <p:nvPr/>
        </p:nvSpPr>
        <p:spPr bwMode="auto">
          <a:xfrm>
            <a:off x="228600" y="3505200"/>
            <a:ext cx="83058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algn="justLow" eaLnBrk="0" hangingPunct="0"/>
            <a:r>
              <a:rPr lang="en-US" altLang="en-US" sz="1600" b="1"/>
              <a:t>This value may be reached after a heavy irrigation for a few hours to 3 days.</a:t>
            </a:r>
          </a:p>
        </p:txBody>
      </p:sp>
      <p:sp>
        <p:nvSpPr>
          <p:cNvPr id="16390" name="Rectangle 14"/>
          <p:cNvSpPr>
            <a:spLocks noChangeArrowheads="1"/>
          </p:cNvSpPr>
          <p:nvPr/>
        </p:nvSpPr>
        <p:spPr bwMode="auto">
          <a:xfrm>
            <a:off x="228600" y="4191000"/>
            <a:ext cx="31178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algn="justLow" eaLnBrk="0" hangingPunct="0"/>
            <a:r>
              <a:rPr lang="en-US" altLang="en-US" b="1"/>
              <a:t>3- Permanent wilting point:</a:t>
            </a:r>
          </a:p>
        </p:txBody>
      </p:sp>
      <p:sp>
        <p:nvSpPr>
          <p:cNvPr id="16391" name="Rectangle 15"/>
          <p:cNvSpPr>
            <a:spLocks noChangeArrowheads="1"/>
          </p:cNvSpPr>
          <p:nvPr/>
        </p:nvSpPr>
        <p:spPr bwMode="auto">
          <a:xfrm>
            <a:off x="533400" y="4724400"/>
            <a:ext cx="7772400"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algn="justLow" eaLnBrk="0" hangingPunct="0"/>
            <a:r>
              <a:rPr lang="en-US" altLang="en-US" sz="1600" b="1"/>
              <a:t>The percentage of water that remains in a soil when permanent wilting is attained is called the-permanent wilting percentage or wilting coefficient. </a:t>
            </a:r>
          </a:p>
        </p:txBody>
      </p:sp>
      <p:sp>
        <p:nvSpPr>
          <p:cNvPr id="16392" name="Rectangle 16"/>
          <p:cNvSpPr>
            <a:spLocks noChangeArrowheads="1"/>
          </p:cNvSpPr>
          <p:nvPr/>
        </p:nvSpPr>
        <p:spPr bwMode="auto">
          <a:xfrm>
            <a:off x="533400" y="5410200"/>
            <a:ext cx="7216775"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r>
              <a:rPr lang="en-US" altLang="en-US" sz="1600" b="1"/>
              <a:t>It varies between 1-15 % depending upon the texture of soil and includes all the hygroscopic water plus a portion of the capillary water.</a:t>
            </a:r>
          </a:p>
        </p:txBody>
      </p:sp>
      <p:sp>
        <p:nvSpPr>
          <p:cNvPr id="16393" name="Rectangle 11"/>
          <p:cNvSpPr>
            <a:spLocks noChangeArrowheads="1"/>
          </p:cNvSpPr>
          <p:nvPr/>
        </p:nvSpPr>
        <p:spPr bwMode="auto">
          <a:xfrm>
            <a:off x="228600" y="1262063"/>
            <a:ext cx="4146550" cy="369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algn="justLow" eaLnBrk="0" hangingPunct="0"/>
            <a:r>
              <a:rPr lang="en-US" altLang="en-US" b="1"/>
              <a:t>1- Maximum water holding capacity:</a:t>
            </a:r>
          </a:p>
        </p:txBody>
      </p:sp>
      <p:sp>
        <p:nvSpPr>
          <p:cNvPr id="16394" name="Rectangle 13"/>
          <p:cNvSpPr>
            <a:spLocks noChangeArrowheads="1"/>
          </p:cNvSpPr>
          <p:nvPr/>
        </p:nvSpPr>
        <p:spPr bwMode="auto">
          <a:xfrm>
            <a:off x="446088" y="1631950"/>
            <a:ext cx="830580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algn="justLow" eaLnBrk="0" hangingPunct="0"/>
            <a:r>
              <a:rPr lang="en-US" altLang="en-US" sz="1600" b="1"/>
              <a:t>Water hold by a saturated soil</a:t>
            </a:r>
          </a:p>
        </p:txBody>
      </p:sp>
    </p:spTree>
  </p:cSld>
  <p:clrMapOvr>
    <a:masterClrMapping/>
  </p:clrMapOvr>
  <p:transition spd="slow">
    <p:pull dir="d"/>
    <p:sndAc>
      <p:stSnd>
        <p:snd r:embed="rId2" name="camera.wav"/>
      </p:stSnd>
    </p:sndAc>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4"/>
          <p:cNvSpPr>
            <a:spLocks noChangeArrowheads="1"/>
          </p:cNvSpPr>
          <p:nvPr/>
        </p:nvSpPr>
        <p:spPr bwMode="auto">
          <a:xfrm>
            <a:off x="457200" y="1219200"/>
            <a:ext cx="6248400"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indent="342900"/>
            <a:r>
              <a:rPr lang="en-US" altLang="en-US" sz="1600" b="1"/>
              <a:t>This the range of moisture content between field capacity and the permanent wilting point. </a:t>
            </a:r>
          </a:p>
        </p:txBody>
      </p:sp>
      <p:sp>
        <p:nvSpPr>
          <p:cNvPr id="17411" name="Rectangle 5"/>
          <p:cNvSpPr>
            <a:spLocks noChangeArrowheads="1"/>
          </p:cNvSpPr>
          <p:nvPr/>
        </p:nvSpPr>
        <p:spPr bwMode="auto">
          <a:xfrm>
            <a:off x="381000" y="609600"/>
            <a:ext cx="22542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b="1"/>
              <a:t>4 - Available water:</a:t>
            </a:r>
          </a:p>
        </p:txBody>
      </p:sp>
      <p:sp>
        <p:nvSpPr>
          <p:cNvPr id="17412" name="Rectangle 6"/>
          <p:cNvSpPr>
            <a:spLocks noChangeArrowheads="1"/>
          </p:cNvSpPr>
          <p:nvPr/>
        </p:nvSpPr>
        <p:spPr bwMode="auto">
          <a:xfrm>
            <a:off x="457200" y="1905000"/>
            <a:ext cx="777240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b="1"/>
              <a:t>It is small in coarse-grained soil (sand), sometimes less than 1% but higher in silt, loam or clay soils and may amount to 20 % or more.</a:t>
            </a:r>
          </a:p>
        </p:txBody>
      </p:sp>
      <p:sp>
        <p:nvSpPr>
          <p:cNvPr id="17413" name="Rectangle 7"/>
          <p:cNvSpPr>
            <a:spLocks noChangeArrowheads="1"/>
          </p:cNvSpPr>
          <p:nvPr/>
        </p:nvSpPr>
        <p:spPr bwMode="auto">
          <a:xfrm>
            <a:off x="609600" y="3429000"/>
            <a:ext cx="8001000" cy="825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indent="342900"/>
            <a:r>
              <a:rPr lang="en-US" altLang="en-US" sz="1600" b="1"/>
              <a:t>The water holds in soil at permanent wilting point is unavailable to plants. Such water (moisture) includes hygroscopic water and the portion of capillary water which is removed too slowly by plants to prevent wilting.</a:t>
            </a:r>
          </a:p>
        </p:txBody>
      </p:sp>
      <p:sp>
        <p:nvSpPr>
          <p:cNvPr id="17414" name="Rectangle 8"/>
          <p:cNvSpPr>
            <a:spLocks noChangeArrowheads="1"/>
          </p:cNvSpPr>
          <p:nvPr/>
        </p:nvSpPr>
        <p:spPr bwMode="auto">
          <a:xfrm>
            <a:off x="533400" y="2971800"/>
            <a:ext cx="25209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b="1"/>
              <a:t>5 - Unavailable water:</a:t>
            </a:r>
          </a:p>
        </p:txBody>
      </p:sp>
    </p:spTree>
  </p:cSld>
  <p:clrMapOvr>
    <a:masterClrMapping/>
  </p:clrMapOvr>
  <p:transition spd="slow">
    <p:pull dir="d"/>
    <p:sndAc>
      <p:stSnd>
        <p:snd r:embed="rId2" name="camera.wav"/>
      </p:stSnd>
    </p:sndAc>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0534" name="Group 118"/>
          <p:cNvGraphicFramePr>
            <a:graphicFrameLocks noGrp="1"/>
          </p:cNvGraphicFramePr>
          <p:nvPr>
            <p:ph/>
          </p:nvPr>
        </p:nvGraphicFramePr>
        <p:xfrm>
          <a:off x="1219200" y="1524000"/>
          <a:ext cx="6629400" cy="3938589"/>
        </p:xfrm>
        <a:graphic>
          <a:graphicData uri="http://schemas.openxmlformats.org/drawingml/2006/table">
            <a:tbl>
              <a:tblPr/>
              <a:tblGrid>
                <a:gridCol w="4033838"/>
                <a:gridCol w="2595562"/>
              </a:tblGrid>
              <a:tr h="438150">
                <a:tc>
                  <a:txBody>
                    <a:bodyPr/>
                    <a:lstStyle>
                      <a:lvl1pPr marL="342900" indent="-342900" eaLnBrk="0" hangingPunct="0">
                        <a:spcBef>
                          <a:spcPct val="20000"/>
                        </a:spcBef>
                        <a:buClr>
                          <a:schemeClr val="accent1"/>
                        </a:buClr>
                        <a:buSzPct val="70000"/>
                        <a:buFont typeface="Wingdings 2" pitchFamily="18" charset="2"/>
                        <a:tabLst>
                          <a:tab pos="5267325" algn="r"/>
                        </a:tabLst>
                        <a:defRPr sz="2800">
                          <a:solidFill>
                            <a:schemeClr val="tx2"/>
                          </a:solidFill>
                          <a:latin typeface="Franklin Gothic Book" pitchFamily="34" charset="0"/>
                        </a:defRPr>
                      </a:lvl1pPr>
                      <a:lvl2pPr marL="742950" indent="-285750" eaLnBrk="0" hangingPunct="0">
                        <a:spcBef>
                          <a:spcPct val="20000"/>
                        </a:spcBef>
                        <a:buClr>
                          <a:schemeClr val="accent1"/>
                        </a:buClr>
                        <a:buSzPct val="70000"/>
                        <a:buFont typeface="Wingdings 2" pitchFamily="18" charset="2"/>
                        <a:tabLst>
                          <a:tab pos="5267325" algn="r"/>
                        </a:tabLst>
                        <a:defRPr sz="2400">
                          <a:solidFill>
                            <a:schemeClr val="tx2"/>
                          </a:solidFill>
                          <a:latin typeface="Franklin Gothic Book" pitchFamily="34" charset="0"/>
                        </a:defRPr>
                      </a:lvl2pPr>
                      <a:lvl3pPr marL="1143000" indent="-228600" eaLnBrk="0" hangingPunct="0">
                        <a:spcBef>
                          <a:spcPct val="20000"/>
                        </a:spcBef>
                        <a:buClr>
                          <a:schemeClr val="accent1"/>
                        </a:buClr>
                        <a:buSzPct val="70000"/>
                        <a:buFont typeface="Wingdings 2" pitchFamily="18" charset="2"/>
                        <a:tabLst>
                          <a:tab pos="5267325" algn="r"/>
                        </a:tabLst>
                        <a:defRPr sz="2000">
                          <a:solidFill>
                            <a:schemeClr val="tx2"/>
                          </a:solidFill>
                          <a:latin typeface="Franklin Gothic Book" pitchFamily="34" charset="0"/>
                        </a:defRPr>
                      </a:lvl3pPr>
                      <a:lvl4pPr marL="1600200" indent="-228600" eaLnBrk="0" hangingPunct="0">
                        <a:spcBef>
                          <a:spcPct val="20000"/>
                        </a:spcBef>
                        <a:buClr>
                          <a:schemeClr val="accent1"/>
                        </a:buClr>
                        <a:buSzPct val="70000"/>
                        <a:buFont typeface="Wingdings 2" pitchFamily="18" charset="2"/>
                        <a:tabLst>
                          <a:tab pos="5267325" algn="r"/>
                        </a:tabLst>
                        <a:defRPr>
                          <a:solidFill>
                            <a:schemeClr val="tx2"/>
                          </a:solidFill>
                          <a:latin typeface="Franklin Gothic Book" pitchFamily="34" charset="0"/>
                        </a:defRPr>
                      </a:lvl4pPr>
                      <a:lvl5pPr marL="2057400" indent="-228600" eaLnBrk="0" hangingPunct="0">
                        <a:spcBef>
                          <a:spcPct val="20000"/>
                        </a:spcBef>
                        <a:buClr>
                          <a:schemeClr val="accent1"/>
                        </a:buClr>
                        <a:buSzPct val="60000"/>
                        <a:buFont typeface="Wingdings 2" pitchFamily="18" charset="2"/>
                        <a:tabLst>
                          <a:tab pos="5267325" algn="r"/>
                        </a:tabLst>
                        <a:defRPr sz="1600">
                          <a:solidFill>
                            <a:schemeClr val="tx2"/>
                          </a:solidFill>
                          <a:latin typeface="Franklin Gothic Book" pitchFamily="34" charset="0"/>
                        </a:defRPr>
                      </a:lvl5pPr>
                      <a:lvl6pPr marL="2514600" indent="-228600" eaLnBrk="0" fontAlgn="base" hangingPunct="0">
                        <a:spcBef>
                          <a:spcPct val="20000"/>
                        </a:spcBef>
                        <a:spcAft>
                          <a:spcPct val="0"/>
                        </a:spcAft>
                        <a:buClr>
                          <a:schemeClr val="accent1"/>
                        </a:buClr>
                        <a:buSzPct val="60000"/>
                        <a:buFont typeface="Wingdings 2" pitchFamily="18" charset="2"/>
                        <a:tabLst>
                          <a:tab pos="5267325" algn="r"/>
                        </a:tabLst>
                        <a:defRPr sz="1600">
                          <a:solidFill>
                            <a:schemeClr val="tx2"/>
                          </a:solidFill>
                          <a:latin typeface="Franklin Gothic Book" pitchFamily="34" charset="0"/>
                        </a:defRPr>
                      </a:lvl6pPr>
                      <a:lvl7pPr marL="2971800" indent="-228600" eaLnBrk="0" fontAlgn="base" hangingPunct="0">
                        <a:spcBef>
                          <a:spcPct val="20000"/>
                        </a:spcBef>
                        <a:spcAft>
                          <a:spcPct val="0"/>
                        </a:spcAft>
                        <a:buClr>
                          <a:schemeClr val="accent1"/>
                        </a:buClr>
                        <a:buSzPct val="60000"/>
                        <a:buFont typeface="Wingdings 2" pitchFamily="18" charset="2"/>
                        <a:tabLst>
                          <a:tab pos="5267325" algn="r"/>
                        </a:tabLst>
                        <a:defRPr sz="1600">
                          <a:solidFill>
                            <a:schemeClr val="tx2"/>
                          </a:solidFill>
                          <a:latin typeface="Franklin Gothic Book" pitchFamily="34" charset="0"/>
                        </a:defRPr>
                      </a:lvl7pPr>
                      <a:lvl8pPr marL="3429000" indent="-228600" eaLnBrk="0" fontAlgn="base" hangingPunct="0">
                        <a:spcBef>
                          <a:spcPct val="20000"/>
                        </a:spcBef>
                        <a:spcAft>
                          <a:spcPct val="0"/>
                        </a:spcAft>
                        <a:buClr>
                          <a:schemeClr val="accent1"/>
                        </a:buClr>
                        <a:buSzPct val="60000"/>
                        <a:buFont typeface="Wingdings 2" pitchFamily="18" charset="2"/>
                        <a:tabLst>
                          <a:tab pos="5267325" algn="r"/>
                        </a:tabLst>
                        <a:defRPr sz="1600">
                          <a:solidFill>
                            <a:schemeClr val="tx2"/>
                          </a:solidFill>
                          <a:latin typeface="Franklin Gothic Book" pitchFamily="34" charset="0"/>
                        </a:defRPr>
                      </a:lvl8pPr>
                      <a:lvl9pPr marL="3886200" indent="-228600" eaLnBrk="0" fontAlgn="base" hangingPunct="0">
                        <a:spcBef>
                          <a:spcPct val="20000"/>
                        </a:spcBef>
                        <a:spcAft>
                          <a:spcPct val="0"/>
                        </a:spcAft>
                        <a:buClr>
                          <a:schemeClr val="accent1"/>
                        </a:buClr>
                        <a:buSzPct val="60000"/>
                        <a:buFont typeface="Wingdings 2" pitchFamily="18" charset="2"/>
                        <a:tabLst>
                          <a:tab pos="5267325" algn="r"/>
                        </a:tabLst>
                        <a:defRPr sz="1600">
                          <a:solidFill>
                            <a:schemeClr val="tx2"/>
                          </a:solidFill>
                          <a:latin typeface="Franklin Gothic Book" pitchFamily="34" charset="0"/>
                        </a:defRPr>
                      </a:lvl9pPr>
                    </a:lstStyle>
                    <a:p>
                      <a:pPr marL="342900" marR="0" lvl="0" indent="-342900" algn="l" defTabSz="914400" rtl="0" eaLnBrk="0" fontAlgn="base" latinLnBrk="0" hangingPunct="0">
                        <a:lnSpc>
                          <a:spcPct val="100000"/>
                        </a:lnSpc>
                        <a:spcBef>
                          <a:spcPct val="0"/>
                        </a:spcBef>
                        <a:spcAft>
                          <a:spcPct val="0"/>
                        </a:spcAft>
                        <a:buClrTx/>
                        <a:buSzTx/>
                        <a:buFontTx/>
                        <a:buNone/>
                        <a:tabLst>
                          <a:tab pos="5267325" algn="r"/>
                        </a:tabLst>
                      </a:pPr>
                      <a:r>
                        <a:rPr kumimoji="0" lang="en-US" altLang="en-US" sz="2000" b="1" i="0" u="none" strike="noStrike" cap="none" normalizeH="0" baseline="0" dirty="0" smtClean="0">
                          <a:ln>
                            <a:noFill/>
                          </a:ln>
                          <a:solidFill>
                            <a:schemeClr val="tx1"/>
                          </a:solidFill>
                          <a:effectLst/>
                          <a:latin typeface="Calibri" pitchFamily="34" charset="0"/>
                          <a:cs typeface="Times New Roman" pitchFamily="18" charset="0"/>
                        </a:rPr>
                        <a:t>Soil Particles                 </a:t>
                      </a:r>
                      <a:endParaRPr kumimoji="0" lang="en-US" altLang="en-US" sz="2000" b="1" i="0" u="none" strike="noStrike" cap="none" normalizeH="0" baseline="0" dirty="0" smtClean="0">
                        <a:ln>
                          <a:noFill/>
                        </a:ln>
                        <a:solidFill>
                          <a:schemeClr val="tx1"/>
                        </a:solidFill>
                        <a:effectLst/>
                        <a:latin typeface="Arial"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3F3F3"/>
                    </a:solidFill>
                  </a:tcPr>
                </a:tc>
                <a:tc>
                  <a:txBody>
                    <a:bodyPr/>
                    <a:lstStyle>
                      <a:lvl1pPr marL="342900" indent="-342900" eaLnBrk="0" hangingPunct="0">
                        <a:spcBef>
                          <a:spcPct val="20000"/>
                        </a:spcBef>
                        <a:buClr>
                          <a:schemeClr val="accent1"/>
                        </a:buClr>
                        <a:buSzPct val="70000"/>
                        <a:buFont typeface="Wingdings 2" pitchFamily="18" charset="2"/>
                        <a:tabLst>
                          <a:tab pos="5267325" algn="r"/>
                        </a:tabLst>
                        <a:defRPr sz="2800">
                          <a:solidFill>
                            <a:schemeClr val="tx2"/>
                          </a:solidFill>
                          <a:latin typeface="Franklin Gothic Book" pitchFamily="34" charset="0"/>
                        </a:defRPr>
                      </a:lvl1pPr>
                      <a:lvl2pPr marL="742950" indent="-285750" eaLnBrk="0" hangingPunct="0">
                        <a:spcBef>
                          <a:spcPct val="20000"/>
                        </a:spcBef>
                        <a:buClr>
                          <a:schemeClr val="accent1"/>
                        </a:buClr>
                        <a:buSzPct val="70000"/>
                        <a:buFont typeface="Wingdings 2" pitchFamily="18" charset="2"/>
                        <a:tabLst>
                          <a:tab pos="5267325" algn="r"/>
                        </a:tabLst>
                        <a:defRPr sz="2400">
                          <a:solidFill>
                            <a:schemeClr val="tx2"/>
                          </a:solidFill>
                          <a:latin typeface="Franklin Gothic Book" pitchFamily="34" charset="0"/>
                        </a:defRPr>
                      </a:lvl2pPr>
                      <a:lvl3pPr marL="1143000" indent="-228600" eaLnBrk="0" hangingPunct="0">
                        <a:spcBef>
                          <a:spcPct val="20000"/>
                        </a:spcBef>
                        <a:buClr>
                          <a:schemeClr val="accent1"/>
                        </a:buClr>
                        <a:buSzPct val="70000"/>
                        <a:buFont typeface="Wingdings 2" pitchFamily="18" charset="2"/>
                        <a:tabLst>
                          <a:tab pos="5267325" algn="r"/>
                        </a:tabLst>
                        <a:defRPr sz="2000">
                          <a:solidFill>
                            <a:schemeClr val="tx2"/>
                          </a:solidFill>
                          <a:latin typeface="Franklin Gothic Book" pitchFamily="34" charset="0"/>
                        </a:defRPr>
                      </a:lvl3pPr>
                      <a:lvl4pPr marL="1600200" indent="-228600" eaLnBrk="0" hangingPunct="0">
                        <a:spcBef>
                          <a:spcPct val="20000"/>
                        </a:spcBef>
                        <a:buClr>
                          <a:schemeClr val="accent1"/>
                        </a:buClr>
                        <a:buSzPct val="70000"/>
                        <a:buFont typeface="Wingdings 2" pitchFamily="18" charset="2"/>
                        <a:tabLst>
                          <a:tab pos="5267325" algn="r"/>
                        </a:tabLst>
                        <a:defRPr>
                          <a:solidFill>
                            <a:schemeClr val="tx2"/>
                          </a:solidFill>
                          <a:latin typeface="Franklin Gothic Book" pitchFamily="34" charset="0"/>
                        </a:defRPr>
                      </a:lvl4pPr>
                      <a:lvl5pPr marL="2057400" indent="-228600" eaLnBrk="0" hangingPunct="0">
                        <a:spcBef>
                          <a:spcPct val="20000"/>
                        </a:spcBef>
                        <a:buClr>
                          <a:schemeClr val="accent1"/>
                        </a:buClr>
                        <a:buSzPct val="60000"/>
                        <a:buFont typeface="Wingdings 2" pitchFamily="18" charset="2"/>
                        <a:tabLst>
                          <a:tab pos="5267325" algn="r"/>
                        </a:tabLst>
                        <a:defRPr sz="1600">
                          <a:solidFill>
                            <a:schemeClr val="tx2"/>
                          </a:solidFill>
                          <a:latin typeface="Franklin Gothic Book" pitchFamily="34" charset="0"/>
                        </a:defRPr>
                      </a:lvl5pPr>
                      <a:lvl6pPr marL="2514600" indent="-228600" eaLnBrk="0" fontAlgn="base" hangingPunct="0">
                        <a:spcBef>
                          <a:spcPct val="20000"/>
                        </a:spcBef>
                        <a:spcAft>
                          <a:spcPct val="0"/>
                        </a:spcAft>
                        <a:buClr>
                          <a:schemeClr val="accent1"/>
                        </a:buClr>
                        <a:buSzPct val="60000"/>
                        <a:buFont typeface="Wingdings 2" pitchFamily="18" charset="2"/>
                        <a:tabLst>
                          <a:tab pos="5267325" algn="r"/>
                        </a:tabLst>
                        <a:defRPr sz="1600">
                          <a:solidFill>
                            <a:schemeClr val="tx2"/>
                          </a:solidFill>
                          <a:latin typeface="Franklin Gothic Book" pitchFamily="34" charset="0"/>
                        </a:defRPr>
                      </a:lvl6pPr>
                      <a:lvl7pPr marL="2971800" indent="-228600" eaLnBrk="0" fontAlgn="base" hangingPunct="0">
                        <a:spcBef>
                          <a:spcPct val="20000"/>
                        </a:spcBef>
                        <a:spcAft>
                          <a:spcPct val="0"/>
                        </a:spcAft>
                        <a:buClr>
                          <a:schemeClr val="accent1"/>
                        </a:buClr>
                        <a:buSzPct val="60000"/>
                        <a:buFont typeface="Wingdings 2" pitchFamily="18" charset="2"/>
                        <a:tabLst>
                          <a:tab pos="5267325" algn="r"/>
                        </a:tabLst>
                        <a:defRPr sz="1600">
                          <a:solidFill>
                            <a:schemeClr val="tx2"/>
                          </a:solidFill>
                          <a:latin typeface="Franklin Gothic Book" pitchFamily="34" charset="0"/>
                        </a:defRPr>
                      </a:lvl7pPr>
                      <a:lvl8pPr marL="3429000" indent="-228600" eaLnBrk="0" fontAlgn="base" hangingPunct="0">
                        <a:spcBef>
                          <a:spcPct val="20000"/>
                        </a:spcBef>
                        <a:spcAft>
                          <a:spcPct val="0"/>
                        </a:spcAft>
                        <a:buClr>
                          <a:schemeClr val="accent1"/>
                        </a:buClr>
                        <a:buSzPct val="60000"/>
                        <a:buFont typeface="Wingdings 2" pitchFamily="18" charset="2"/>
                        <a:tabLst>
                          <a:tab pos="5267325" algn="r"/>
                        </a:tabLst>
                        <a:defRPr sz="1600">
                          <a:solidFill>
                            <a:schemeClr val="tx2"/>
                          </a:solidFill>
                          <a:latin typeface="Franklin Gothic Book" pitchFamily="34" charset="0"/>
                        </a:defRPr>
                      </a:lvl8pPr>
                      <a:lvl9pPr marL="3886200" indent="-228600" eaLnBrk="0" fontAlgn="base" hangingPunct="0">
                        <a:spcBef>
                          <a:spcPct val="20000"/>
                        </a:spcBef>
                        <a:spcAft>
                          <a:spcPct val="0"/>
                        </a:spcAft>
                        <a:buClr>
                          <a:schemeClr val="accent1"/>
                        </a:buClr>
                        <a:buSzPct val="60000"/>
                        <a:buFont typeface="Wingdings 2" pitchFamily="18" charset="2"/>
                        <a:tabLst>
                          <a:tab pos="5267325" algn="r"/>
                        </a:tabLst>
                        <a:defRPr sz="1600">
                          <a:solidFill>
                            <a:schemeClr val="tx2"/>
                          </a:solidFill>
                          <a:latin typeface="Franklin Gothic Book" pitchFamily="34" charset="0"/>
                        </a:defRPr>
                      </a:lvl9pPr>
                    </a:lstStyle>
                    <a:p>
                      <a:pPr marL="342900" marR="0" lvl="0" indent="-342900" algn="l" defTabSz="914400" rtl="0" eaLnBrk="0" fontAlgn="base" latinLnBrk="0" hangingPunct="0">
                        <a:lnSpc>
                          <a:spcPct val="100000"/>
                        </a:lnSpc>
                        <a:spcBef>
                          <a:spcPct val="0"/>
                        </a:spcBef>
                        <a:spcAft>
                          <a:spcPct val="0"/>
                        </a:spcAft>
                        <a:buClrTx/>
                        <a:buSzTx/>
                        <a:buFontTx/>
                        <a:buNone/>
                        <a:tabLst>
                          <a:tab pos="5267325" algn="r"/>
                        </a:tabLst>
                      </a:pPr>
                      <a:r>
                        <a:rPr kumimoji="0" lang="en-US" altLang="en-US" sz="2000" b="0" i="0" u="none" strike="noStrike" cap="none" normalizeH="0" baseline="0" smtClean="0">
                          <a:ln>
                            <a:noFill/>
                          </a:ln>
                          <a:solidFill>
                            <a:schemeClr val="tx1"/>
                          </a:solidFill>
                          <a:effectLst/>
                          <a:latin typeface="Calibri" pitchFamily="34" charset="0"/>
                          <a:cs typeface="Times New Roman" pitchFamily="18" charset="0"/>
                        </a:rPr>
                        <a:t>Diameter (mm)</a:t>
                      </a:r>
                      <a:endParaRPr kumimoji="0" lang="en-US" altLang="en-US" sz="2000" b="0" i="0" u="none" strike="noStrike" cap="none" normalizeH="0" baseline="0" smtClean="0">
                        <a:ln>
                          <a:noFill/>
                        </a:ln>
                        <a:solidFill>
                          <a:schemeClr val="tx1"/>
                        </a:solidFill>
                        <a:effectLst/>
                        <a:latin typeface="Arial"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F3F3F3"/>
                    </a:solidFill>
                  </a:tcPr>
                </a:tc>
              </a:tr>
              <a:tr h="436563">
                <a:tc>
                  <a:txBody>
                    <a:bodyPr/>
                    <a:lstStyle>
                      <a:lvl1pPr marL="342900" indent="-342900" eaLnBrk="0" hangingPunct="0">
                        <a:spcBef>
                          <a:spcPct val="20000"/>
                        </a:spcBef>
                        <a:buClr>
                          <a:schemeClr val="accent1"/>
                        </a:buClr>
                        <a:buSzPct val="70000"/>
                        <a:buFont typeface="Wingdings 2" pitchFamily="18" charset="2"/>
                        <a:tabLst>
                          <a:tab pos="5267325" algn="r"/>
                        </a:tabLst>
                        <a:defRPr sz="2800">
                          <a:solidFill>
                            <a:schemeClr val="tx2"/>
                          </a:solidFill>
                          <a:latin typeface="Franklin Gothic Book" pitchFamily="34" charset="0"/>
                        </a:defRPr>
                      </a:lvl1pPr>
                      <a:lvl2pPr marL="742950" indent="-285750" eaLnBrk="0" hangingPunct="0">
                        <a:spcBef>
                          <a:spcPct val="20000"/>
                        </a:spcBef>
                        <a:buClr>
                          <a:schemeClr val="accent1"/>
                        </a:buClr>
                        <a:buSzPct val="70000"/>
                        <a:buFont typeface="Wingdings 2" pitchFamily="18" charset="2"/>
                        <a:tabLst>
                          <a:tab pos="5267325" algn="r"/>
                        </a:tabLst>
                        <a:defRPr sz="2400">
                          <a:solidFill>
                            <a:schemeClr val="tx2"/>
                          </a:solidFill>
                          <a:latin typeface="Franklin Gothic Book" pitchFamily="34" charset="0"/>
                        </a:defRPr>
                      </a:lvl2pPr>
                      <a:lvl3pPr marL="1143000" indent="-228600" eaLnBrk="0" hangingPunct="0">
                        <a:spcBef>
                          <a:spcPct val="20000"/>
                        </a:spcBef>
                        <a:buClr>
                          <a:schemeClr val="accent1"/>
                        </a:buClr>
                        <a:buSzPct val="70000"/>
                        <a:buFont typeface="Wingdings 2" pitchFamily="18" charset="2"/>
                        <a:tabLst>
                          <a:tab pos="5267325" algn="r"/>
                        </a:tabLst>
                        <a:defRPr sz="2000">
                          <a:solidFill>
                            <a:schemeClr val="tx2"/>
                          </a:solidFill>
                          <a:latin typeface="Franklin Gothic Book" pitchFamily="34" charset="0"/>
                        </a:defRPr>
                      </a:lvl3pPr>
                      <a:lvl4pPr marL="1600200" indent="-228600" eaLnBrk="0" hangingPunct="0">
                        <a:spcBef>
                          <a:spcPct val="20000"/>
                        </a:spcBef>
                        <a:buClr>
                          <a:schemeClr val="accent1"/>
                        </a:buClr>
                        <a:buSzPct val="70000"/>
                        <a:buFont typeface="Wingdings 2" pitchFamily="18" charset="2"/>
                        <a:tabLst>
                          <a:tab pos="5267325" algn="r"/>
                        </a:tabLst>
                        <a:defRPr>
                          <a:solidFill>
                            <a:schemeClr val="tx2"/>
                          </a:solidFill>
                          <a:latin typeface="Franklin Gothic Book" pitchFamily="34" charset="0"/>
                        </a:defRPr>
                      </a:lvl4pPr>
                      <a:lvl5pPr marL="2057400" indent="-228600" eaLnBrk="0" hangingPunct="0">
                        <a:spcBef>
                          <a:spcPct val="20000"/>
                        </a:spcBef>
                        <a:buClr>
                          <a:schemeClr val="accent1"/>
                        </a:buClr>
                        <a:buSzPct val="60000"/>
                        <a:buFont typeface="Wingdings 2" pitchFamily="18" charset="2"/>
                        <a:tabLst>
                          <a:tab pos="5267325" algn="r"/>
                        </a:tabLst>
                        <a:defRPr sz="1600">
                          <a:solidFill>
                            <a:schemeClr val="tx2"/>
                          </a:solidFill>
                          <a:latin typeface="Franklin Gothic Book" pitchFamily="34" charset="0"/>
                        </a:defRPr>
                      </a:lvl5pPr>
                      <a:lvl6pPr marL="2514600" indent="-228600" eaLnBrk="0" fontAlgn="base" hangingPunct="0">
                        <a:spcBef>
                          <a:spcPct val="20000"/>
                        </a:spcBef>
                        <a:spcAft>
                          <a:spcPct val="0"/>
                        </a:spcAft>
                        <a:buClr>
                          <a:schemeClr val="accent1"/>
                        </a:buClr>
                        <a:buSzPct val="60000"/>
                        <a:buFont typeface="Wingdings 2" pitchFamily="18" charset="2"/>
                        <a:tabLst>
                          <a:tab pos="5267325" algn="r"/>
                        </a:tabLst>
                        <a:defRPr sz="1600">
                          <a:solidFill>
                            <a:schemeClr val="tx2"/>
                          </a:solidFill>
                          <a:latin typeface="Franklin Gothic Book" pitchFamily="34" charset="0"/>
                        </a:defRPr>
                      </a:lvl6pPr>
                      <a:lvl7pPr marL="2971800" indent="-228600" eaLnBrk="0" fontAlgn="base" hangingPunct="0">
                        <a:spcBef>
                          <a:spcPct val="20000"/>
                        </a:spcBef>
                        <a:spcAft>
                          <a:spcPct val="0"/>
                        </a:spcAft>
                        <a:buClr>
                          <a:schemeClr val="accent1"/>
                        </a:buClr>
                        <a:buSzPct val="60000"/>
                        <a:buFont typeface="Wingdings 2" pitchFamily="18" charset="2"/>
                        <a:tabLst>
                          <a:tab pos="5267325" algn="r"/>
                        </a:tabLst>
                        <a:defRPr sz="1600">
                          <a:solidFill>
                            <a:schemeClr val="tx2"/>
                          </a:solidFill>
                          <a:latin typeface="Franklin Gothic Book" pitchFamily="34" charset="0"/>
                        </a:defRPr>
                      </a:lvl7pPr>
                      <a:lvl8pPr marL="3429000" indent="-228600" eaLnBrk="0" fontAlgn="base" hangingPunct="0">
                        <a:spcBef>
                          <a:spcPct val="20000"/>
                        </a:spcBef>
                        <a:spcAft>
                          <a:spcPct val="0"/>
                        </a:spcAft>
                        <a:buClr>
                          <a:schemeClr val="accent1"/>
                        </a:buClr>
                        <a:buSzPct val="60000"/>
                        <a:buFont typeface="Wingdings 2" pitchFamily="18" charset="2"/>
                        <a:tabLst>
                          <a:tab pos="5267325" algn="r"/>
                        </a:tabLst>
                        <a:defRPr sz="1600">
                          <a:solidFill>
                            <a:schemeClr val="tx2"/>
                          </a:solidFill>
                          <a:latin typeface="Franklin Gothic Book" pitchFamily="34" charset="0"/>
                        </a:defRPr>
                      </a:lvl8pPr>
                      <a:lvl9pPr marL="3886200" indent="-228600" eaLnBrk="0" fontAlgn="base" hangingPunct="0">
                        <a:spcBef>
                          <a:spcPct val="20000"/>
                        </a:spcBef>
                        <a:spcAft>
                          <a:spcPct val="0"/>
                        </a:spcAft>
                        <a:buClr>
                          <a:schemeClr val="accent1"/>
                        </a:buClr>
                        <a:buSzPct val="60000"/>
                        <a:buFont typeface="Wingdings 2" pitchFamily="18" charset="2"/>
                        <a:tabLst>
                          <a:tab pos="5267325" algn="r"/>
                        </a:tabLst>
                        <a:defRPr sz="1600">
                          <a:solidFill>
                            <a:schemeClr val="tx2"/>
                          </a:solidFill>
                          <a:latin typeface="Franklin Gothic Book" pitchFamily="34" charset="0"/>
                        </a:defRPr>
                      </a:lvl9pPr>
                    </a:lstStyle>
                    <a:p>
                      <a:pPr marL="342900" marR="0" lvl="0" indent="-342900" algn="l" defTabSz="914400" rtl="0" eaLnBrk="0" fontAlgn="base" latinLnBrk="0" hangingPunct="0">
                        <a:lnSpc>
                          <a:spcPct val="100000"/>
                        </a:lnSpc>
                        <a:spcBef>
                          <a:spcPct val="0"/>
                        </a:spcBef>
                        <a:spcAft>
                          <a:spcPct val="0"/>
                        </a:spcAft>
                        <a:buClrTx/>
                        <a:buSzTx/>
                        <a:buFontTx/>
                        <a:buNone/>
                        <a:tabLst>
                          <a:tab pos="5267325" algn="r"/>
                        </a:tabLst>
                      </a:pPr>
                      <a:r>
                        <a:rPr kumimoji="0" lang="en-US" altLang="en-US" sz="2000" b="1" i="0" u="none" strike="noStrike" cap="none" normalizeH="0" baseline="0" smtClean="0">
                          <a:ln>
                            <a:noFill/>
                          </a:ln>
                          <a:solidFill>
                            <a:schemeClr val="tx1"/>
                          </a:solidFill>
                          <a:effectLst/>
                          <a:latin typeface="Calibri" pitchFamily="34" charset="0"/>
                          <a:cs typeface="Times New Roman" pitchFamily="18" charset="0"/>
                        </a:rPr>
                        <a:t>Gravel </a:t>
                      </a:r>
                      <a:endParaRPr kumimoji="0" lang="en-US" altLang="en-US" sz="2000" b="1" i="0" u="none" strike="noStrike" cap="none" normalizeH="0" baseline="0" smtClean="0">
                        <a:ln>
                          <a:noFill/>
                        </a:ln>
                        <a:solidFill>
                          <a:schemeClr val="tx1"/>
                        </a:solidFill>
                        <a:effectLst/>
                        <a:latin typeface="Arial"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eaLnBrk="0" hangingPunct="0">
                        <a:spcBef>
                          <a:spcPct val="20000"/>
                        </a:spcBef>
                        <a:buClr>
                          <a:schemeClr val="accent1"/>
                        </a:buClr>
                        <a:buSzPct val="70000"/>
                        <a:buFont typeface="Wingdings 2" pitchFamily="18" charset="2"/>
                        <a:tabLst>
                          <a:tab pos="5267325" algn="r"/>
                        </a:tabLst>
                        <a:defRPr sz="2800">
                          <a:solidFill>
                            <a:schemeClr val="tx2"/>
                          </a:solidFill>
                          <a:latin typeface="Franklin Gothic Book" pitchFamily="34" charset="0"/>
                        </a:defRPr>
                      </a:lvl1pPr>
                      <a:lvl2pPr marL="742950" indent="-285750" eaLnBrk="0" hangingPunct="0">
                        <a:spcBef>
                          <a:spcPct val="20000"/>
                        </a:spcBef>
                        <a:buClr>
                          <a:schemeClr val="accent1"/>
                        </a:buClr>
                        <a:buSzPct val="70000"/>
                        <a:buFont typeface="Wingdings 2" pitchFamily="18" charset="2"/>
                        <a:tabLst>
                          <a:tab pos="5267325" algn="r"/>
                        </a:tabLst>
                        <a:defRPr sz="2400">
                          <a:solidFill>
                            <a:schemeClr val="tx2"/>
                          </a:solidFill>
                          <a:latin typeface="Franklin Gothic Book" pitchFamily="34" charset="0"/>
                        </a:defRPr>
                      </a:lvl2pPr>
                      <a:lvl3pPr marL="1143000" indent="-228600" eaLnBrk="0" hangingPunct="0">
                        <a:spcBef>
                          <a:spcPct val="20000"/>
                        </a:spcBef>
                        <a:buClr>
                          <a:schemeClr val="accent1"/>
                        </a:buClr>
                        <a:buSzPct val="70000"/>
                        <a:buFont typeface="Wingdings 2" pitchFamily="18" charset="2"/>
                        <a:tabLst>
                          <a:tab pos="5267325" algn="r"/>
                        </a:tabLst>
                        <a:defRPr sz="2000">
                          <a:solidFill>
                            <a:schemeClr val="tx2"/>
                          </a:solidFill>
                          <a:latin typeface="Franklin Gothic Book" pitchFamily="34" charset="0"/>
                        </a:defRPr>
                      </a:lvl3pPr>
                      <a:lvl4pPr marL="1600200" indent="-228600" eaLnBrk="0" hangingPunct="0">
                        <a:spcBef>
                          <a:spcPct val="20000"/>
                        </a:spcBef>
                        <a:buClr>
                          <a:schemeClr val="accent1"/>
                        </a:buClr>
                        <a:buSzPct val="70000"/>
                        <a:buFont typeface="Wingdings 2" pitchFamily="18" charset="2"/>
                        <a:tabLst>
                          <a:tab pos="5267325" algn="r"/>
                        </a:tabLst>
                        <a:defRPr>
                          <a:solidFill>
                            <a:schemeClr val="tx2"/>
                          </a:solidFill>
                          <a:latin typeface="Franklin Gothic Book" pitchFamily="34" charset="0"/>
                        </a:defRPr>
                      </a:lvl4pPr>
                      <a:lvl5pPr marL="2057400" indent="-228600" eaLnBrk="0" hangingPunct="0">
                        <a:spcBef>
                          <a:spcPct val="20000"/>
                        </a:spcBef>
                        <a:buClr>
                          <a:schemeClr val="accent1"/>
                        </a:buClr>
                        <a:buSzPct val="60000"/>
                        <a:buFont typeface="Wingdings 2" pitchFamily="18" charset="2"/>
                        <a:tabLst>
                          <a:tab pos="5267325" algn="r"/>
                        </a:tabLst>
                        <a:defRPr sz="1600">
                          <a:solidFill>
                            <a:schemeClr val="tx2"/>
                          </a:solidFill>
                          <a:latin typeface="Franklin Gothic Book" pitchFamily="34" charset="0"/>
                        </a:defRPr>
                      </a:lvl5pPr>
                      <a:lvl6pPr marL="2514600" indent="-228600" eaLnBrk="0" fontAlgn="base" hangingPunct="0">
                        <a:spcBef>
                          <a:spcPct val="20000"/>
                        </a:spcBef>
                        <a:spcAft>
                          <a:spcPct val="0"/>
                        </a:spcAft>
                        <a:buClr>
                          <a:schemeClr val="accent1"/>
                        </a:buClr>
                        <a:buSzPct val="60000"/>
                        <a:buFont typeface="Wingdings 2" pitchFamily="18" charset="2"/>
                        <a:tabLst>
                          <a:tab pos="5267325" algn="r"/>
                        </a:tabLst>
                        <a:defRPr sz="1600">
                          <a:solidFill>
                            <a:schemeClr val="tx2"/>
                          </a:solidFill>
                          <a:latin typeface="Franklin Gothic Book" pitchFamily="34" charset="0"/>
                        </a:defRPr>
                      </a:lvl6pPr>
                      <a:lvl7pPr marL="2971800" indent="-228600" eaLnBrk="0" fontAlgn="base" hangingPunct="0">
                        <a:spcBef>
                          <a:spcPct val="20000"/>
                        </a:spcBef>
                        <a:spcAft>
                          <a:spcPct val="0"/>
                        </a:spcAft>
                        <a:buClr>
                          <a:schemeClr val="accent1"/>
                        </a:buClr>
                        <a:buSzPct val="60000"/>
                        <a:buFont typeface="Wingdings 2" pitchFamily="18" charset="2"/>
                        <a:tabLst>
                          <a:tab pos="5267325" algn="r"/>
                        </a:tabLst>
                        <a:defRPr sz="1600">
                          <a:solidFill>
                            <a:schemeClr val="tx2"/>
                          </a:solidFill>
                          <a:latin typeface="Franklin Gothic Book" pitchFamily="34" charset="0"/>
                        </a:defRPr>
                      </a:lvl7pPr>
                      <a:lvl8pPr marL="3429000" indent="-228600" eaLnBrk="0" fontAlgn="base" hangingPunct="0">
                        <a:spcBef>
                          <a:spcPct val="20000"/>
                        </a:spcBef>
                        <a:spcAft>
                          <a:spcPct val="0"/>
                        </a:spcAft>
                        <a:buClr>
                          <a:schemeClr val="accent1"/>
                        </a:buClr>
                        <a:buSzPct val="60000"/>
                        <a:buFont typeface="Wingdings 2" pitchFamily="18" charset="2"/>
                        <a:tabLst>
                          <a:tab pos="5267325" algn="r"/>
                        </a:tabLst>
                        <a:defRPr sz="1600">
                          <a:solidFill>
                            <a:schemeClr val="tx2"/>
                          </a:solidFill>
                          <a:latin typeface="Franklin Gothic Book" pitchFamily="34" charset="0"/>
                        </a:defRPr>
                      </a:lvl8pPr>
                      <a:lvl9pPr marL="3886200" indent="-228600" eaLnBrk="0" fontAlgn="base" hangingPunct="0">
                        <a:spcBef>
                          <a:spcPct val="20000"/>
                        </a:spcBef>
                        <a:spcAft>
                          <a:spcPct val="0"/>
                        </a:spcAft>
                        <a:buClr>
                          <a:schemeClr val="accent1"/>
                        </a:buClr>
                        <a:buSzPct val="60000"/>
                        <a:buFont typeface="Wingdings 2" pitchFamily="18" charset="2"/>
                        <a:tabLst>
                          <a:tab pos="5267325" algn="r"/>
                        </a:tabLst>
                        <a:defRPr sz="1600">
                          <a:solidFill>
                            <a:schemeClr val="tx2"/>
                          </a:solidFill>
                          <a:latin typeface="Franklin Gothic Book" pitchFamily="34" charset="0"/>
                        </a:defRPr>
                      </a:lvl9pPr>
                    </a:lstStyle>
                    <a:p>
                      <a:pPr marL="342900" marR="0" lvl="0" indent="-342900" algn="l" defTabSz="914400" rtl="0" eaLnBrk="0" fontAlgn="base" latinLnBrk="0" hangingPunct="0">
                        <a:lnSpc>
                          <a:spcPct val="100000"/>
                        </a:lnSpc>
                        <a:spcBef>
                          <a:spcPct val="0"/>
                        </a:spcBef>
                        <a:spcAft>
                          <a:spcPct val="0"/>
                        </a:spcAft>
                        <a:buClrTx/>
                        <a:buSzTx/>
                        <a:buFontTx/>
                        <a:buNone/>
                        <a:tabLst>
                          <a:tab pos="5267325" algn="r"/>
                        </a:tabLst>
                      </a:pPr>
                      <a:r>
                        <a:rPr kumimoji="0" lang="en-US" altLang="en-US" sz="2000" b="0" i="0" u="none" strike="noStrike" cap="none" normalizeH="0" baseline="0" smtClean="0">
                          <a:ln>
                            <a:noFill/>
                          </a:ln>
                          <a:solidFill>
                            <a:schemeClr val="tx1"/>
                          </a:solidFill>
                          <a:effectLst/>
                          <a:latin typeface="Calibri" pitchFamily="34" charset="0"/>
                          <a:cs typeface="Times New Roman" pitchFamily="18" charset="0"/>
                        </a:rPr>
                        <a:t>2.00 mm</a:t>
                      </a:r>
                      <a:endParaRPr kumimoji="0" lang="en-US" altLang="en-US" sz="2000" b="0" i="0" u="none" strike="noStrike" cap="none" normalizeH="0" baseline="0" smtClean="0">
                        <a:ln>
                          <a:noFill/>
                        </a:ln>
                        <a:solidFill>
                          <a:schemeClr val="tx1"/>
                        </a:solidFill>
                        <a:effectLst/>
                        <a:latin typeface="Arial"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438150">
                <a:tc>
                  <a:txBody>
                    <a:bodyPr/>
                    <a:lstStyle>
                      <a:lvl1pPr marL="342900" indent="-342900" eaLnBrk="0" hangingPunct="0">
                        <a:spcBef>
                          <a:spcPct val="20000"/>
                        </a:spcBef>
                        <a:buClr>
                          <a:schemeClr val="accent1"/>
                        </a:buClr>
                        <a:buSzPct val="70000"/>
                        <a:buFont typeface="Wingdings 2" pitchFamily="18" charset="2"/>
                        <a:tabLst>
                          <a:tab pos="5267325" algn="r"/>
                        </a:tabLst>
                        <a:defRPr sz="2800">
                          <a:solidFill>
                            <a:schemeClr val="tx2"/>
                          </a:solidFill>
                          <a:latin typeface="Franklin Gothic Book" pitchFamily="34" charset="0"/>
                        </a:defRPr>
                      </a:lvl1pPr>
                      <a:lvl2pPr marL="742950" indent="-285750" eaLnBrk="0" hangingPunct="0">
                        <a:spcBef>
                          <a:spcPct val="20000"/>
                        </a:spcBef>
                        <a:buClr>
                          <a:schemeClr val="accent1"/>
                        </a:buClr>
                        <a:buSzPct val="70000"/>
                        <a:buFont typeface="Wingdings 2" pitchFamily="18" charset="2"/>
                        <a:tabLst>
                          <a:tab pos="5267325" algn="r"/>
                        </a:tabLst>
                        <a:defRPr sz="2400">
                          <a:solidFill>
                            <a:schemeClr val="tx2"/>
                          </a:solidFill>
                          <a:latin typeface="Franklin Gothic Book" pitchFamily="34" charset="0"/>
                        </a:defRPr>
                      </a:lvl2pPr>
                      <a:lvl3pPr marL="1143000" indent="-228600" eaLnBrk="0" hangingPunct="0">
                        <a:spcBef>
                          <a:spcPct val="20000"/>
                        </a:spcBef>
                        <a:buClr>
                          <a:schemeClr val="accent1"/>
                        </a:buClr>
                        <a:buSzPct val="70000"/>
                        <a:buFont typeface="Wingdings 2" pitchFamily="18" charset="2"/>
                        <a:tabLst>
                          <a:tab pos="5267325" algn="r"/>
                        </a:tabLst>
                        <a:defRPr sz="2000">
                          <a:solidFill>
                            <a:schemeClr val="tx2"/>
                          </a:solidFill>
                          <a:latin typeface="Franklin Gothic Book" pitchFamily="34" charset="0"/>
                        </a:defRPr>
                      </a:lvl3pPr>
                      <a:lvl4pPr marL="1600200" indent="-228600" eaLnBrk="0" hangingPunct="0">
                        <a:spcBef>
                          <a:spcPct val="20000"/>
                        </a:spcBef>
                        <a:buClr>
                          <a:schemeClr val="accent1"/>
                        </a:buClr>
                        <a:buSzPct val="70000"/>
                        <a:buFont typeface="Wingdings 2" pitchFamily="18" charset="2"/>
                        <a:tabLst>
                          <a:tab pos="5267325" algn="r"/>
                        </a:tabLst>
                        <a:defRPr>
                          <a:solidFill>
                            <a:schemeClr val="tx2"/>
                          </a:solidFill>
                          <a:latin typeface="Franklin Gothic Book" pitchFamily="34" charset="0"/>
                        </a:defRPr>
                      </a:lvl4pPr>
                      <a:lvl5pPr marL="2057400" indent="-228600" eaLnBrk="0" hangingPunct="0">
                        <a:spcBef>
                          <a:spcPct val="20000"/>
                        </a:spcBef>
                        <a:buClr>
                          <a:schemeClr val="accent1"/>
                        </a:buClr>
                        <a:buSzPct val="60000"/>
                        <a:buFont typeface="Wingdings 2" pitchFamily="18" charset="2"/>
                        <a:tabLst>
                          <a:tab pos="5267325" algn="r"/>
                        </a:tabLst>
                        <a:defRPr sz="1600">
                          <a:solidFill>
                            <a:schemeClr val="tx2"/>
                          </a:solidFill>
                          <a:latin typeface="Franklin Gothic Book" pitchFamily="34" charset="0"/>
                        </a:defRPr>
                      </a:lvl5pPr>
                      <a:lvl6pPr marL="2514600" indent="-228600" eaLnBrk="0" fontAlgn="base" hangingPunct="0">
                        <a:spcBef>
                          <a:spcPct val="20000"/>
                        </a:spcBef>
                        <a:spcAft>
                          <a:spcPct val="0"/>
                        </a:spcAft>
                        <a:buClr>
                          <a:schemeClr val="accent1"/>
                        </a:buClr>
                        <a:buSzPct val="60000"/>
                        <a:buFont typeface="Wingdings 2" pitchFamily="18" charset="2"/>
                        <a:tabLst>
                          <a:tab pos="5267325" algn="r"/>
                        </a:tabLst>
                        <a:defRPr sz="1600">
                          <a:solidFill>
                            <a:schemeClr val="tx2"/>
                          </a:solidFill>
                          <a:latin typeface="Franklin Gothic Book" pitchFamily="34" charset="0"/>
                        </a:defRPr>
                      </a:lvl6pPr>
                      <a:lvl7pPr marL="2971800" indent="-228600" eaLnBrk="0" fontAlgn="base" hangingPunct="0">
                        <a:spcBef>
                          <a:spcPct val="20000"/>
                        </a:spcBef>
                        <a:spcAft>
                          <a:spcPct val="0"/>
                        </a:spcAft>
                        <a:buClr>
                          <a:schemeClr val="accent1"/>
                        </a:buClr>
                        <a:buSzPct val="60000"/>
                        <a:buFont typeface="Wingdings 2" pitchFamily="18" charset="2"/>
                        <a:tabLst>
                          <a:tab pos="5267325" algn="r"/>
                        </a:tabLst>
                        <a:defRPr sz="1600">
                          <a:solidFill>
                            <a:schemeClr val="tx2"/>
                          </a:solidFill>
                          <a:latin typeface="Franklin Gothic Book" pitchFamily="34" charset="0"/>
                        </a:defRPr>
                      </a:lvl7pPr>
                      <a:lvl8pPr marL="3429000" indent="-228600" eaLnBrk="0" fontAlgn="base" hangingPunct="0">
                        <a:spcBef>
                          <a:spcPct val="20000"/>
                        </a:spcBef>
                        <a:spcAft>
                          <a:spcPct val="0"/>
                        </a:spcAft>
                        <a:buClr>
                          <a:schemeClr val="accent1"/>
                        </a:buClr>
                        <a:buSzPct val="60000"/>
                        <a:buFont typeface="Wingdings 2" pitchFamily="18" charset="2"/>
                        <a:tabLst>
                          <a:tab pos="5267325" algn="r"/>
                        </a:tabLst>
                        <a:defRPr sz="1600">
                          <a:solidFill>
                            <a:schemeClr val="tx2"/>
                          </a:solidFill>
                          <a:latin typeface="Franklin Gothic Book" pitchFamily="34" charset="0"/>
                        </a:defRPr>
                      </a:lvl8pPr>
                      <a:lvl9pPr marL="3886200" indent="-228600" eaLnBrk="0" fontAlgn="base" hangingPunct="0">
                        <a:spcBef>
                          <a:spcPct val="20000"/>
                        </a:spcBef>
                        <a:spcAft>
                          <a:spcPct val="0"/>
                        </a:spcAft>
                        <a:buClr>
                          <a:schemeClr val="accent1"/>
                        </a:buClr>
                        <a:buSzPct val="60000"/>
                        <a:buFont typeface="Wingdings 2" pitchFamily="18" charset="2"/>
                        <a:tabLst>
                          <a:tab pos="5267325" algn="r"/>
                        </a:tabLst>
                        <a:defRPr sz="1600">
                          <a:solidFill>
                            <a:schemeClr val="tx2"/>
                          </a:solidFill>
                          <a:latin typeface="Franklin Gothic Book" pitchFamily="34" charset="0"/>
                        </a:defRPr>
                      </a:lvl9pPr>
                    </a:lstStyle>
                    <a:p>
                      <a:pPr marL="342900" marR="0" lvl="0" indent="-342900" algn="l" defTabSz="914400" rtl="0" eaLnBrk="0" fontAlgn="base" latinLnBrk="0" hangingPunct="0">
                        <a:lnSpc>
                          <a:spcPct val="100000"/>
                        </a:lnSpc>
                        <a:spcBef>
                          <a:spcPct val="0"/>
                        </a:spcBef>
                        <a:spcAft>
                          <a:spcPct val="0"/>
                        </a:spcAft>
                        <a:buClrTx/>
                        <a:buSzTx/>
                        <a:buFontTx/>
                        <a:buNone/>
                        <a:tabLst>
                          <a:tab pos="5267325" algn="r"/>
                        </a:tabLst>
                      </a:pPr>
                      <a:r>
                        <a:rPr kumimoji="0" lang="en-US" altLang="en-US" sz="2000" b="1" i="0" u="none" strike="noStrike" cap="none" normalizeH="0" baseline="0" smtClean="0">
                          <a:ln>
                            <a:noFill/>
                          </a:ln>
                          <a:solidFill>
                            <a:schemeClr val="tx1"/>
                          </a:solidFill>
                          <a:effectLst/>
                          <a:latin typeface="Calibri" pitchFamily="34" charset="0"/>
                          <a:cs typeface="Times New Roman" pitchFamily="18" charset="0"/>
                        </a:rPr>
                        <a:t>Pine gravel (very coarse sand)</a:t>
                      </a:r>
                      <a:endParaRPr kumimoji="0" lang="en-US" altLang="en-US" sz="2000" b="1" i="0" u="none" strike="noStrike" cap="none" normalizeH="0" baseline="0" smtClean="0">
                        <a:ln>
                          <a:noFill/>
                        </a:ln>
                        <a:solidFill>
                          <a:schemeClr val="tx1"/>
                        </a:solidFill>
                        <a:effectLst/>
                        <a:latin typeface="Arial"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eaLnBrk="0" hangingPunct="0">
                        <a:spcBef>
                          <a:spcPct val="20000"/>
                        </a:spcBef>
                        <a:buClr>
                          <a:schemeClr val="accent1"/>
                        </a:buClr>
                        <a:buSzPct val="70000"/>
                        <a:buFont typeface="Wingdings 2" pitchFamily="18" charset="2"/>
                        <a:tabLst>
                          <a:tab pos="5267325" algn="r"/>
                        </a:tabLst>
                        <a:defRPr sz="2800">
                          <a:solidFill>
                            <a:schemeClr val="tx2"/>
                          </a:solidFill>
                          <a:latin typeface="Franklin Gothic Book" pitchFamily="34" charset="0"/>
                        </a:defRPr>
                      </a:lvl1pPr>
                      <a:lvl2pPr marL="742950" indent="-285750" eaLnBrk="0" hangingPunct="0">
                        <a:spcBef>
                          <a:spcPct val="20000"/>
                        </a:spcBef>
                        <a:buClr>
                          <a:schemeClr val="accent1"/>
                        </a:buClr>
                        <a:buSzPct val="70000"/>
                        <a:buFont typeface="Wingdings 2" pitchFamily="18" charset="2"/>
                        <a:tabLst>
                          <a:tab pos="5267325" algn="r"/>
                        </a:tabLst>
                        <a:defRPr sz="2400">
                          <a:solidFill>
                            <a:schemeClr val="tx2"/>
                          </a:solidFill>
                          <a:latin typeface="Franklin Gothic Book" pitchFamily="34" charset="0"/>
                        </a:defRPr>
                      </a:lvl2pPr>
                      <a:lvl3pPr marL="1143000" indent="-228600" eaLnBrk="0" hangingPunct="0">
                        <a:spcBef>
                          <a:spcPct val="20000"/>
                        </a:spcBef>
                        <a:buClr>
                          <a:schemeClr val="accent1"/>
                        </a:buClr>
                        <a:buSzPct val="70000"/>
                        <a:buFont typeface="Wingdings 2" pitchFamily="18" charset="2"/>
                        <a:tabLst>
                          <a:tab pos="5267325" algn="r"/>
                        </a:tabLst>
                        <a:defRPr sz="2000">
                          <a:solidFill>
                            <a:schemeClr val="tx2"/>
                          </a:solidFill>
                          <a:latin typeface="Franklin Gothic Book" pitchFamily="34" charset="0"/>
                        </a:defRPr>
                      </a:lvl3pPr>
                      <a:lvl4pPr marL="1600200" indent="-228600" eaLnBrk="0" hangingPunct="0">
                        <a:spcBef>
                          <a:spcPct val="20000"/>
                        </a:spcBef>
                        <a:buClr>
                          <a:schemeClr val="accent1"/>
                        </a:buClr>
                        <a:buSzPct val="70000"/>
                        <a:buFont typeface="Wingdings 2" pitchFamily="18" charset="2"/>
                        <a:tabLst>
                          <a:tab pos="5267325" algn="r"/>
                        </a:tabLst>
                        <a:defRPr>
                          <a:solidFill>
                            <a:schemeClr val="tx2"/>
                          </a:solidFill>
                          <a:latin typeface="Franklin Gothic Book" pitchFamily="34" charset="0"/>
                        </a:defRPr>
                      </a:lvl4pPr>
                      <a:lvl5pPr marL="2057400" indent="-228600" eaLnBrk="0" hangingPunct="0">
                        <a:spcBef>
                          <a:spcPct val="20000"/>
                        </a:spcBef>
                        <a:buClr>
                          <a:schemeClr val="accent1"/>
                        </a:buClr>
                        <a:buSzPct val="60000"/>
                        <a:buFont typeface="Wingdings 2" pitchFamily="18" charset="2"/>
                        <a:tabLst>
                          <a:tab pos="5267325" algn="r"/>
                        </a:tabLst>
                        <a:defRPr sz="1600">
                          <a:solidFill>
                            <a:schemeClr val="tx2"/>
                          </a:solidFill>
                          <a:latin typeface="Franklin Gothic Book" pitchFamily="34" charset="0"/>
                        </a:defRPr>
                      </a:lvl5pPr>
                      <a:lvl6pPr marL="2514600" indent="-228600" eaLnBrk="0" fontAlgn="base" hangingPunct="0">
                        <a:spcBef>
                          <a:spcPct val="20000"/>
                        </a:spcBef>
                        <a:spcAft>
                          <a:spcPct val="0"/>
                        </a:spcAft>
                        <a:buClr>
                          <a:schemeClr val="accent1"/>
                        </a:buClr>
                        <a:buSzPct val="60000"/>
                        <a:buFont typeface="Wingdings 2" pitchFamily="18" charset="2"/>
                        <a:tabLst>
                          <a:tab pos="5267325" algn="r"/>
                        </a:tabLst>
                        <a:defRPr sz="1600">
                          <a:solidFill>
                            <a:schemeClr val="tx2"/>
                          </a:solidFill>
                          <a:latin typeface="Franklin Gothic Book" pitchFamily="34" charset="0"/>
                        </a:defRPr>
                      </a:lvl6pPr>
                      <a:lvl7pPr marL="2971800" indent="-228600" eaLnBrk="0" fontAlgn="base" hangingPunct="0">
                        <a:spcBef>
                          <a:spcPct val="20000"/>
                        </a:spcBef>
                        <a:spcAft>
                          <a:spcPct val="0"/>
                        </a:spcAft>
                        <a:buClr>
                          <a:schemeClr val="accent1"/>
                        </a:buClr>
                        <a:buSzPct val="60000"/>
                        <a:buFont typeface="Wingdings 2" pitchFamily="18" charset="2"/>
                        <a:tabLst>
                          <a:tab pos="5267325" algn="r"/>
                        </a:tabLst>
                        <a:defRPr sz="1600">
                          <a:solidFill>
                            <a:schemeClr val="tx2"/>
                          </a:solidFill>
                          <a:latin typeface="Franklin Gothic Book" pitchFamily="34" charset="0"/>
                        </a:defRPr>
                      </a:lvl7pPr>
                      <a:lvl8pPr marL="3429000" indent="-228600" eaLnBrk="0" fontAlgn="base" hangingPunct="0">
                        <a:spcBef>
                          <a:spcPct val="20000"/>
                        </a:spcBef>
                        <a:spcAft>
                          <a:spcPct val="0"/>
                        </a:spcAft>
                        <a:buClr>
                          <a:schemeClr val="accent1"/>
                        </a:buClr>
                        <a:buSzPct val="60000"/>
                        <a:buFont typeface="Wingdings 2" pitchFamily="18" charset="2"/>
                        <a:tabLst>
                          <a:tab pos="5267325" algn="r"/>
                        </a:tabLst>
                        <a:defRPr sz="1600">
                          <a:solidFill>
                            <a:schemeClr val="tx2"/>
                          </a:solidFill>
                          <a:latin typeface="Franklin Gothic Book" pitchFamily="34" charset="0"/>
                        </a:defRPr>
                      </a:lvl8pPr>
                      <a:lvl9pPr marL="3886200" indent="-228600" eaLnBrk="0" fontAlgn="base" hangingPunct="0">
                        <a:spcBef>
                          <a:spcPct val="20000"/>
                        </a:spcBef>
                        <a:spcAft>
                          <a:spcPct val="0"/>
                        </a:spcAft>
                        <a:buClr>
                          <a:schemeClr val="accent1"/>
                        </a:buClr>
                        <a:buSzPct val="60000"/>
                        <a:buFont typeface="Wingdings 2" pitchFamily="18" charset="2"/>
                        <a:tabLst>
                          <a:tab pos="5267325" algn="r"/>
                        </a:tabLst>
                        <a:defRPr sz="1600">
                          <a:solidFill>
                            <a:schemeClr val="tx2"/>
                          </a:solidFill>
                          <a:latin typeface="Franklin Gothic Book" pitchFamily="34" charset="0"/>
                        </a:defRPr>
                      </a:lvl9pPr>
                    </a:lstStyle>
                    <a:p>
                      <a:pPr marL="342900" marR="0" lvl="0" indent="-342900" algn="l" defTabSz="914400" rtl="0" eaLnBrk="0" fontAlgn="base" latinLnBrk="0" hangingPunct="0">
                        <a:lnSpc>
                          <a:spcPct val="100000"/>
                        </a:lnSpc>
                        <a:spcBef>
                          <a:spcPct val="0"/>
                        </a:spcBef>
                        <a:spcAft>
                          <a:spcPct val="0"/>
                        </a:spcAft>
                        <a:buClrTx/>
                        <a:buSzTx/>
                        <a:buFontTx/>
                        <a:buNone/>
                        <a:tabLst>
                          <a:tab pos="5267325" algn="r"/>
                        </a:tabLst>
                      </a:pPr>
                      <a:r>
                        <a:rPr kumimoji="0" lang="en-US" altLang="en-US" sz="2000" b="0" i="0" u="none" strike="noStrike" cap="none" normalizeH="0" baseline="0" smtClean="0">
                          <a:ln>
                            <a:noFill/>
                          </a:ln>
                          <a:solidFill>
                            <a:schemeClr val="tx1"/>
                          </a:solidFill>
                          <a:effectLst/>
                          <a:latin typeface="Calibri" pitchFamily="34" charset="0"/>
                          <a:cs typeface="Times New Roman" pitchFamily="18" charset="0"/>
                        </a:rPr>
                        <a:t>200-1.00 mm</a:t>
                      </a:r>
                      <a:endParaRPr kumimoji="0" lang="en-US" altLang="en-US" sz="2000" b="0" i="0" u="none" strike="noStrike" cap="none" normalizeH="0" baseline="0" smtClean="0">
                        <a:ln>
                          <a:noFill/>
                        </a:ln>
                        <a:solidFill>
                          <a:schemeClr val="tx1"/>
                        </a:solidFill>
                        <a:effectLst/>
                        <a:latin typeface="Arial"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438150">
                <a:tc>
                  <a:txBody>
                    <a:bodyPr/>
                    <a:lstStyle>
                      <a:lvl1pPr marL="342900" indent="-342900" eaLnBrk="0" hangingPunct="0">
                        <a:spcBef>
                          <a:spcPct val="20000"/>
                        </a:spcBef>
                        <a:buClr>
                          <a:schemeClr val="accent1"/>
                        </a:buClr>
                        <a:buSzPct val="70000"/>
                        <a:buFont typeface="Wingdings 2" pitchFamily="18" charset="2"/>
                        <a:tabLst>
                          <a:tab pos="5267325" algn="r"/>
                        </a:tabLst>
                        <a:defRPr sz="2800">
                          <a:solidFill>
                            <a:schemeClr val="tx2"/>
                          </a:solidFill>
                          <a:latin typeface="Franklin Gothic Book" pitchFamily="34" charset="0"/>
                        </a:defRPr>
                      </a:lvl1pPr>
                      <a:lvl2pPr marL="742950" indent="-285750" eaLnBrk="0" hangingPunct="0">
                        <a:spcBef>
                          <a:spcPct val="20000"/>
                        </a:spcBef>
                        <a:buClr>
                          <a:schemeClr val="accent1"/>
                        </a:buClr>
                        <a:buSzPct val="70000"/>
                        <a:buFont typeface="Wingdings 2" pitchFamily="18" charset="2"/>
                        <a:tabLst>
                          <a:tab pos="5267325" algn="r"/>
                        </a:tabLst>
                        <a:defRPr sz="2400">
                          <a:solidFill>
                            <a:schemeClr val="tx2"/>
                          </a:solidFill>
                          <a:latin typeface="Franklin Gothic Book" pitchFamily="34" charset="0"/>
                        </a:defRPr>
                      </a:lvl2pPr>
                      <a:lvl3pPr marL="1143000" indent="-228600" eaLnBrk="0" hangingPunct="0">
                        <a:spcBef>
                          <a:spcPct val="20000"/>
                        </a:spcBef>
                        <a:buClr>
                          <a:schemeClr val="accent1"/>
                        </a:buClr>
                        <a:buSzPct val="70000"/>
                        <a:buFont typeface="Wingdings 2" pitchFamily="18" charset="2"/>
                        <a:tabLst>
                          <a:tab pos="5267325" algn="r"/>
                        </a:tabLst>
                        <a:defRPr sz="2000">
                          <a:solidFill>
                            <a:schemeClr val="tx2"/>
                          </a:solidFill>
                          <a:latin typeface="Franklin Gothic Book" pitchFamily="34" charset="0"/>
                        </a:defRPr>
                      </a:lvl3pPr>
                      <a:lvl4pPr marL="1600200" indent="-228600" eaLnBrk="0" hangingPunct="0">
                        <a:spcBef>
                          <a:spcPct val="20000"/>
                        </a:spcBef>
                        <a:buClr>
                          <a:schemeClr val="accent1"/>
                        </a:buClr>
                        <a:buSzPct val="70000"/>
                        <a:buFont typeface="Wingdings 2" pitchFamily="18" charset="2"/>
                        <a:tabLst>
                          <a:tab pos="5267325" algn="r"/>
                        </a:tabLst>
                        <a:defRPr>
                          <a:solidFill>
                            <a:schemeClr val="tx2"/>
                          </a:solidFill>
                          <a:latin typeface="Franklin Gothic Book" pitchFamily="34" charset="0"/>
                        </a:defRPr>
                      </a:lvl4pPr>
                      <a:lvl5pPr marL="2057400" indent="-228600" eaLnBrk="0" hangingPunct="0">
                        <a:spcBef>
                          <a:spcPct val="20000"/>
                        </a:spcBef>
                        <a:buClr>
                          <a:schemeClr val="accent1"/>
                        </a:buClr>
                        <a:buSzPct val="60000"/>
                        <a:buFont typeface="Wingdings 2" pitchFamily="18" charset="2"/>
                        <a:tabLst>
                          <a:tab pos="5267325" algn="r"/>
                        </a:tabLst>
                        <a:defRPr sz="1600">
                          <a:solidFill>
                            <a:schemeClr val="tx2"/>
                          </a:solidFill>
                          <a:latin typeface="Franklin Gothic Book" pitchFamily="34" charset="0"/>
                        </a:defRPr>
                      </a:lvl5pPr>
                      <a:lvl6pPr marL="2514600" indent="-228600" eaLnBrk="0" fontAlgn="base" hangingPunct="0">
                        <a:spcBef>
                          <a:spcPct val="20000"/>
                        </a:spcBef>
                        <a:spcAft>
                          <a:spcPct val="0"/>
                        </a:spcAft>
                        <a:buClr>
                          <a:schemeClr val="accent1"/>
                        </a:buClr>
                        <a:buSzPct val="60000"/>
                        <a:buFont typeface="Wingdings 2" pitchFamily="18" charset="2"/>
                        <a:tabLst>
                          <a:tab pos="5267325" algn="r"/>
                        </a:tabLst>
                        <a:defRPr sz="1600">
                          <a:solidFill>
                            <a:schemeClr val="tx2"/>
                          </a:solidFill>
                          <a:latin typeface="Franklin Gothic Book" pitchFamily="34" charset="0"/>
                        </a:defRPr>
                      </a:lvl6pPr>
                      <a:lvl7pPr marL="2971800" indent="-228600" eaLnBrk="0" fontAlgn="base" hangingPunct="0">
                        <a:spcBef>
                          <a:spcPct val="20000"/>
                        </a:spcBef>
                        <a:spcAft>
                          <a:spcPct val="0"/>
                        </a:spcAft>
                        <a:buClr>
                          <a:schemeClr val="accent1"/>
                        </a:buClr>
                        <a:buSzPct val="60000"/>
                        <a:buFont typeface="Wingdings 2" pitchFamily="18" charset="2"/>
                        <a:tabLst>
                          <a:tab pos="5267325" algn="r"/>
                        </a:tabLst>
                        <a:defRPr sz="1600">
                          <a:solidFill>
                            <a:schemeClr val="tx2"/>
                          </a:solidFill>
                          <a:latin typeface="Franklin Gothic Book" pitchFamily="34" charset="0"/>
                        </a:defRPr>
                      </a:lvl7pPr>
                      <a:lvl8pPr marL="3429000" indent="-228600" eaLnBrk="0" fontAlgn="base" hangingPunct="0">
                        <a:spcBef>
                          <a:spcPct val="20000"/>
                        </a:spcBef>
                        <a:spcAft>
                          <a:spcPct val="0"/>
                        </a:spcAft>
                        <a:buClr>
                          <a:schemeClr val="accent1"/>
                        </a:buClr>
                        <a:buSzPct val="60000"/>
                        <a:buFont typeface="Wingdings 2" pitchFamily="18" charset="2"/>
                        <a:tabLst>
                          <a:tab pos="5267325" algn="r"/>
                        </a:tabLst>
                        <a:defRPr sz="1600">
                          <a:solidFill>
                            <a:schemeClr val="tx2"/>
                          </a:solidFill>
                          <a:latin typeface="Franklin Gothic Book" pitchFamily="34" charset="0"/>
                        </a:defRPr>
                      </a:lvl8pPr>
                      <a:lvl9pPr marL="3886200" indent="-228600" eaLnBrk="0" fontAlgn="base" hangingPunct="0">
                        <a:spcBef>
                          <a:spcPct val="20000"/>
                        </a:spcBef>
                        <a:spcAft>
                          <a:spcPct val="0"/>
                        </a:spcAft>
                        <a:buClr>
                          <a:schemeClr val="accent1"/>
                        </a:buClr>
                        <a:buSzPct val="60000"/>
                        <a:buFont typeface="Wingdings 2" pitchFamily="18" charset="2"/>
                        <a:tabLst>
                          <a:tab pos="5267325" algn="r"/>
                        </a:tabLst>
                        <a:defRPr sz="1600">
                          <a:solidFill>
                            <a:schemeClr val="tx2"/>
                          </a:solidFill>
                          <a:latin typeface="Franklin Gothic Book" pitchFamily="34" charset="0"/>
                        </a:defRPr>
                      </a:lvl9pPr>
                    </a:lstStyle>
                    <a:p>
                      <a:pPr marL="342900" marR="0" lvl="0" indent="-342900" algn="l" defTabSz="914400" rtl="0" eaLnBrk="0" fontAlgn="base" latinLnBrk="0" hangingPunct="0">
                        <a:lnSpc>
                          <a:spcPct val="100000"/>
                        </a:lnSpc>
                        <a:spcBef>
                          <a:spcPct val="0"/>
                        </a:spcBef>
                        <a:spcAft>
                          <a:spcPct val="0"/>
                        </a:spcAft>
                        <a:buClrTx/>
                        <a:buSzTx/>
                        <a:buFontTx/>
                        <a:buNone/>
                        <a:tabLst>
                          <a:tab pos="5267325" algn="r"/>
                        </a:tabLst>
                      </a:pPr>
                      <a:r>
                        <a:rPr kumimoji="0" lang="en-US" altLang="en-US" sz="2000" b="1" i="0" u="none" strike="noStrike" cap="none" normalizeH="0" baseline="0" smtClean="0">
                          <a:ln>
                            <a:noFill/>
                          </a:ln>
                          <a:solidFill>
                            <a:schemeClr val="tx1"/>
                          </a:solidFill>
                          <a:effectLst/>
                          <a:latin typeface="Calibri" pitchFamily="34" charset="0"/>
                          <a:cs typeface="Times New Roman" pitchFamily="18" charset="0"/>
                        </a:rPr>
                        <a:t>Coarse sand</a:t>
                      </a:r>
                      <a:endParaRPr kumimoji="0" lang="en-US" altLang="en-US" sz="2000" b="1" i="0" u="none" strike="noStrike" cap="none" normalizeH="0" baseline="0" smtClean="0">
                        <a:ln>
                          <a:noFill/>
                        </a:ln>
                        <a:solidFill>
                          <a:schemeClr val="tx1"/>
                        </a:solidFill>
                        <a:effectLst/>
                        <a:latin typeface="Arial"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eaLnBrk="0" hangingPunct="0">
                        <a:spcBef>
                          <a:spcPct val="20000"/>
                        </a:spcBef>
                        <a:buClr>
                          <a:schemeClr val="accent1"/>
                        </a:buClr>
                        <a:buSzPct val="70000"/>
                        <a:buFont typeface="Wingdings 2" pitchFamily="18" charset="2"/>
                        <a:tabLst>
                          <a:tab pos="5267325" algn="r"/>
                        </a:tabLst>
                        <a:defRPr sz="2800">
                          <a:solidFill>
                            <a:schemeClr val="tx2"/>
                          </a:solidFill>
                          <a:latin typeface="Franklin Gothic Book" pitchFamily="34" charset="0"/>
                        </a:defRPr>
                      </a:lvl1pPr>
                      <a:lvl2pPr marL="742950" indent="-285750" eaLnBrk="0" hangingPunct="0">
                        <a:spcBef>
                          <a:spcPct val="20000"/>
                        </a:spcBef>
                        <a:buClr>
                          <a:schemeClr val="accent1"/>
                        </a:buClr>
                        <a:buSzPct val="70000"/>
                        <a:buFont typeface="Wingdings 2" pitchFamily="18" charset="2"/>
                        <a:tabLst>
                          <a:tab pos="5267325" algn="r"/>
                        </a:tabLst>
                        <a:defRPr sz="2400">
                          <a:solidFill>
                            <a:schemeClr val="tx2"/>
                          </a:solidFill>
                          <a:latin typeface="Franklin Gothic Book" pitchFamily="34" charset="0"/>
                        </a:defRPr>
                      </a:lvl2pPr>
                      <a:lvl3pPr marL="1143000" indent="-228600" eaLnBrk="0" hangingPunct="0">
                        <a:spcBef>
                          <a:spcPct val="20000"/>
                        </a:spcBef>
                        <a:buClr>
                          <a:schemeClr val="accent1"/>
                        </a:buClr>
                        <a:buSzPct val="70000"/>
                        <a:buFont typeface="Wingdings 2" pitchFamily="18" charset="2"/>
                        <a:tabLst>
                          <a:tab pos="5267325" algn="r"/>
                        </a:tabLst>
                        <a:defRPr sz="2000">
                          <a:solidFill>
                            <a:schemeClr val="tx2"/>
                          </a:solidFill>
                          <a:latin typeface="Franklin Gothic Book" pitchFamily="34" charset="0"/>
                        </a:defRPr>
                      </a:lvl3pPr>
                      <a:lvl4pPr marL="1600200" indent="-228600" eaLnBrk="0" hangingPunct="0">
                        <a:spcBef>
                          <a:spcPct val="20000"/>
                        </a:spcBef>
                        <a:buClr>
                          <a:schemeClr val="accent1"/>
                        </a:buClr>
                        <a:buSzPct val="70000"/>
                        <a:buFont typeface="Wingdings 2" pitchFamily="18" charset="2"/>
                        <a:tabLst>
                          <a:tab pos="5267325" algn="r"/>
                        </a:tabLst>
                        <a:defRPr>
                          <a:solidFill>
                            <a:schemeClr val="tx2"/>
                          </a:solidFill>
                          <a:latin typeface="Franklin Gothic Book" pitchFamily="34" charset="0"/>
                        </a:defRPr>
                      </a:lvl4pPr>
                      <a:lvl5pPr marL="2057400" indent="-228600" eaLnBrk="0" hangingPunct="0">
                        <a:spcBef>
                          <a:spcPct val="20000"/>
                        </a:spcBef>
                        <a:buClr>
                          <a:schemeClr val="accent1"/>
                        </a:buClr>
                        <a:buSzPct val="60000"/>
                        <a:buFont typeface="Wingdings 2" pitchFamily="18" charset="2"/>
                        <a:tabLst>
                          <a:tab pos="5267325" algn="r"/>
                        </a:tabLst>
                        <a:defRPr sz="1600">
                          <a:solidFill>
                            <a:schemeClr val="tx2"/>
                          </a:solidFill>
                          <a:latin typeface="Franklin Gothic Book" pitchFamily="34" charset="0"/>
                        </a:defRPr>
                      </a:lvl5pPr>
                      <a:lvl6pPr marL="2514600" indent="-228600" eaLnBrk="0" fontAlgn="base" hangingPunct="0">
                        <a:spcBef>
                          <a:spcPct val="20000"/>
                        </a:spcBef>
                        <a:spcAft>
                          <a:spcPct val="0"/>
                        </a:spcAft>
                        <a:buClr>
                          <a:schemeClr val="accent1"/>
                        </a:buClr>
                        <a:buSzPct val="60000"/>
                        <a:buFont typeface="Wingdings 2" pitchFamily="18" charset="2"/>
                        <a:tabLst>
                          <a:tab pos="5267325" algn="r"/>
                        </a:tabLst>
                        <a:defRPr sz="1600">
                          <a:solidFill>
                            <a:schemeClr val="tx2"/>
                          </a:solidFill>
                          <a:latin typeface="Franklin Gothic Book" pitchFamily="34" charset="0"/>
                        </a:defRPr>
                      </a:lvl6pPr>
                      <a:lvl7pPr marL="2971800" indent="-228600" eaLnBrk="0" fontAlgn="base" hangingPunct="0">
                        <a:spcBef>
                          <a:spcPct val="20000"/>
                        </a:spcBef>
                        <a:spcAft>
                          <a:spcPct val="0"/>
                        </a:spcAft>
                        <a:buClr>
                          <a:schemeClr val="accent1"/>
                        </a:buClr>
                        <a:buSzPct val="60000"/>
                        <a:buFont typeface="Wingdings 2" pitchFamily="18" charset="2"/>
                        <a:tabLst>
                          <a:tab pos="5267325" algn="r"/>
                        </a:tabLst>
                        <a:defRPr sz="1600">
                          <a:solidFill>
                            <a:schemeClr val="tx2"/>
                          </a:solidFill>
                          <a:latin typeface="Franklin Gothic Book" pitchFamily="34" charset="0"/>
                        </a:defRPr>
                      </a:lvl7pPr>
                      <a:lvl8pPr marL="3429000" indent="-228600" eaLnBrk="0" fontAlgn="base" hangingPunct="0">
                        <a:spcBef>
                          <a:spcPct val="20000"/>
                        </a:spcBef>
                        <a:spcAft>
                          <a:spcPct val="0"/>
                        </a:spcAft>
                        <a:buClr>
                          <a:schemeClr val="accent1"/>
                        </a:buClr>
                        <a:buSzPct val="60000"/>
                        <a:buFont typeface="Wingdings 2" pitchFamily="18" charset="2"/>
                        <a:tabLst>
                          <a:tab pos="5267325" algn="r"/>
                        </a:tabLst>
                        <a:defRPr sz="1600">
                          <a:solidFill>
                            <a:schemeClr val="tx2"/>
                          </a:solidFill>
                          <a:latin typeface="Franklin Gothic Book" pitchFamily="34" charset="0"/>
                        </a:defRPr>
                      </a:lvl8pPr>
                      <a:lvl9pPr marL="3886200" indent="-228600" eaLnBrk="0" fontAlgn="base" hangingPunct="0">
                        <a:spcBef>
                          <a:spcPct val="20000"/>
                        </a:spcBef>
                        <a:spcAft>
                          <a:spcPct val="0"/>
                        </a:spcAft>
                        <a:buClr>
                          <a:schemeClr val="accent1"/>
                        </a:buClr>
                        <a:buSzPct val="60000"/>
                        <a:buFont typeface="Wingdings 2" pitchFamily="18" charset="2"/>
                        <a:tabLst>
                          <a:tab pos="5267325" algn="r"/>
                        </a:tabLst>
                        <a:defRPr sz="1600">
                          <a:solidFill>
                            <a:schemeClr val="tx2"/>
                          </a:solidFill>
                          <a:latin typeface="Franklin Gothic Book" pitchFamily="34" charset="0"/>
                        </a:defRPr>
                      </a:lvl9pPr>
                    </a:lstStyle>
                    <a:p>
                      <a:pPr marL="342900" marR="0" lvl="0" indent="-342900" algn="l" defTabSz="914400" rtl="0" eaLnBrk="0" fontAlgn="base" latinLnBrk="0" hangingPunct="0">
                        <a:lnSpc>
                          <a:spcPct val="100000"/>
                        </a:lnSpc>
                        <a:spcBef>
                          <a:spcPct val="0"/>
                        </a:spcBef>
                        <a:spcAft>
                          <a:spcPct val="0"/>
                        </a:spcAft>
                        <a:buClrTx/>
                        <a:buSzTx/>
                        <a:buFontTx/>
                        <a:buNone/>
                        <a:tabLst>
                          <a:tab pos="5267325" algn="r"/>
                        </a:tabLst>
                      </a:pPr>
                      <a:r>
                        <a:rPr kumimoji="0" lang="en-US" altLang="en-US" sz="2000" b="0" i="0" u="none" strike="noStrike" cap="none" normalizeH="0" baseline="0" smtClean="0">
                          <a:ln>
                            <a:noFill/>
                          </a:ln>
                          <a:solidFill>
                            <a:schemeClr val="tx1"/>
                          </a:solidFill>
                          <a:effectLst/>
                          <a:latin typeface="Calibri" pitchFamily="34" charset="0"/>
                          <a:cs typeface="Times New Roman" pitchFamily="18" charset="0"/>
                        </a:rPr>
                        <a:t>1.00-0.500 mm</a:t>
                      </a:r>
                      <a:endParaRPr kumimoji="0" lang="en-US" altLang="en-US" sz="2000" b="0" i="0" u="none" strike="noStrike" cap="none" normalizeH="0" baseline="0" smtClean="0">
                        <a:ln>
                          <a:noFill/>
                        </a:ln>
                        <a:solidFill>
                          <a:schemeClr val="tx1"/>
                        </a:solidFill>
                        <a:effectLst/>
                        <a:latin typeface="Arial"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436563">
                <a:tc>
                  <a:txBody>
                    <a:bodyPr/>
                    <a:lstStyle>
                      <a:lvl1pPr marL="342900" indent="-342900" eaLnBrk="0" hangingPunct="0">
                        <a:spcBef>
                          <a:spcPct val="20000"/>
                        </a:spcBef>
                        <a:buClr>
                          <a:schemeClr val="accent1"/>
                        </a:buClr>
                        <a:buSzPct val="70000"/>
                        <a:buFont typeface="Wingdings 2" pitchFamily="18" charset="2"/>
                        <a:tabLst>
                          <a:tab pos="5267325" algn="r"/>
                        </a:tabLst>
                        <a:defRPr sz="2800">
                          <a:solidFill>
                            <a:schemeClr val="tx2"/>
                          </a:solidFill>
                          <a:latin typeface="Franklin Gothic Book" pitchFamily="34" charset="0"/>
                        </a:defRPr>
                      </a:lvl1pPr>
                      <a:lvl2pPr marL="742950" indent="-285750" eaLnBrk="0" hangingPunct="0">
                        <a:spcBef>
                          <a:spcPct val="20000"/>
                        </a:spcBef>
                        <a:buClr>
                          <a:schemeClr val="accent1"/>
                        </a:buClr>
                        <a:buSzPct val="70000"/>
                        <a:buFont typeface="Wingdings 2" pitchFamily="18" charset="2"/>
                        <a:tabLst>
                          <a:tab pos="5267325" algn="r"/>
                        </a:tabLst>
                        <a:defRPr sz="2400">
                          <a:solidFill>
                            <a:schemeClr val="tx2"/>
                          </a:solidFill>
                          <a:latin typeface="Franklin Gothic Book" pitchFamily="34" charset="0"/>
                        </a:defRPr>
                      </a:lvl2pPr>
                      <a:lvl3pPr marL="1143000" indent="-228600" eaLnBrk="0" hangingPunct="0">
                        <a:spcBef>
                          <a:spcPct val="20000"/>
                        </a:spcBef>
                        <a:buClr>
                          <a:schemeClr val="accent1"/>
                        </a:buClr>
                        <a:buSzPct val="70000"/>
                        <a:buFont typeface="Wingdings 2" pitchFamily="18" charset="2"/>
                        <a:tabLst>
                          <a:tab pos="5267325" algn="r"/>
                        </a:tabLst>
                        <a:defRPr sz="2000">
                          <a:solidFill>
                            <a:schemeClr val="tx2"/>
                          </a:solidFill>
                          <a:latin typeface="Franklin Gothic Book" pitchFamily="34" charset="0"/>
                        </a:defRPr>
                      </a:lvl3pPr>
                      <a:lvl4pPr marL="1600200" indent="-228600" eaLnBrk="0" hangingPunct="0">
                        <a:spcBef>
                          <a:spcPct val="20000"/>
                        </a:spcBef>
                        <a:buClr>
                          <a:schemeClr val="accent1"/>
                        </a:buClr>
                        <a:buSzPct val="70000"/>
                        <a:buFont typeface="Wingdings 2" pitchFamily="18" charset="2"/>
                        <a:tabLst>
                          <a:tab pos="5267325" algn="r"/>
                        </a:tabLst>
                        <a:defRPr>
                          <a:solidFill>
                            <a:schemeClr val="tx2"/>
                          </a:solidFill>
                          <a:latin typeface="Franklin Gothic Book" pitchFamily="34" charset="0"/>
                        </a:defRPr>
                      </a:lvl4pPr>
                      <a:lvl5pPr marL="2057400" indent="-228600" eaLnBrk="0" hangingPunct="0">
                        <a:spcBef>
                          <a:spcPct val="20000"/>
                        </a:spcBef>
                        <a:buClr>
                          <a:schemeClr val="accent1"/>
                        </a:buClr>
                        <a:buSzPct val="60000"/>
                        <a:buFont typeface="Wingdings 2" pitchFamily="18" charset="2"/>
                        <a:tabLst>
                          <a:tab pos="5267325" algn="r"/>
                        </a:tabLst>
                        <a:defRPr sz="1600">
                          <a:solidFill>
                            <a:schemeClr val="tx2"/>
                          </a:solidFill>
                          <a:latin typeface="Franklin Gothic Book" pitchFamily="34" charset="0"/>
                        </a:defRPr>
                      </a:lvl5pPr>
                      <a:lvl6pPr marL="2514600" indent="-228600" eaLnBrk="0" fontAlgn="base" hangingPunct="0">
                        <a:spcBef>
                          <a:spcPct val="20000"/>
                        </a:spcBef>
                        <a:spcAft>
                          <a:spcPct val="0"/>
                        </a:spcAft>
                        <a:buClr>
                          <a:schemeClr val="accent1"/>
                        </a:buClr>
                        <a:buSzPct val="60000"/>
                        <a:buFont typeface="Wingdings 2" pitchFamily="18" charset="2"/>
                        <a:tabLst>
                          <a:tab pos="5267325" algn="r"/>
                        </a:tabLst>
                        <a:defRPr sz="1600">
                          <a:solidFill>
                            <a:schemeClr val="tx2"/>
                          </a:solidFill>
                          <a:latin typeface="Franklin Gothic Book" pitchFamily="34" charset="0"/>
                        </a:defRPr>
                      </a:lvl6pPr>
                      <a:lvl7pPr marL="2971800" indent="-228600" eaLnBrk="0" fontAlgn="base" hangingPunct="0">
                        <a:spcBef>
                          <a:spcPct val="20000"/>
                        </a:spcBef>
                        <a:spcAft>
                          <a:spcPct val="0"/>
                        </a:spcAft>
                        <a:buClr>
                          <a:schemeClr val="accent1"/>
                        </a:buClr>
                        <a:buSzPct val="60000"/>
                        <a:buFont typeface="Wingdings 2" pitchFamily="18" charset="2"/>
                        <a:tabLst>
                          <a:tab pos="5267325" algn="r"/>
                        </a:tabLst>
                        <a:defRPr sz="1600">
                          <a:solidFill>
                            <a:schemeClr val="tx2"/>
                          </a:solidFill>
                          <a:latin typeface="Franklin Gothic Book" pitchFamily="34" charset="0"/>
                        </a:defRPr>
                      </a:lvl7pPr>
                      <a:lvl8pPr marL="3429000" indent="-228600" eaLnBrk="0" fontAlgn="base" hangingPunct="0">
                        <a:spcBef>
                          <a:spcPct val="20000"/>
                        </a:spcBef>
                        <a:spcAft>
                          <a:spcPct val="0"/>
                        </a:spcAft>
                        <a:buClr>
                          <a:schemeClr val="accent1"/>
                        </a:buClr>
                        <a:buSzPct val="60000"/>
                        <a:buFont typeface="Wingdings 2" pitchFamily="18" charset="2"/>
                        <a:tabLst>
                          <a:tab pos="5267325" algn="r"/>
                        </a:tabLst>
                        <a:defRPr sz="1600">
                          <a:solidFill>
                            <a:schemeClr val="tx2"/>
                          </a:solidFill>
                          <a:latin typeface="Franklin Gothic Book" pitchFamily="34" charset="0"/>
                        </a:defRPr>
                      </a:lvl8pPr>
                      <a:lvl9pPr marL="3886200" indent="-228600" eaLnBrk="0" fontAlgn="base" hangingPunct="0">
                        <a:spcBef>
                          <a:spcPct val="20000"/>
                        </a:spcBef>
                        <a:spcAft>
                          <a:spcPct val="0"/>
                        </a:spcAft>
                        <a:buClr>
                          <a:schemeClr val="accent1"/>
                        </a:buClr>
                        <a:buSzPct val="60000"/>
                        <a:buFont typeface="Wingdings 2" pitchFamily="18" charset="2"/>
                        <a:tabLst>
                          <a:tab pos="5267325" algn="r"/>
                        </a:tabLst>
                        <a:defRPr sz="1600">
                          <a:solidFill>
                            <a:schemeClr val="tx2"/>
                          </a:solidFill>
                          <a:latin typeface="Franklin Gothic Book" pitchFamily="34" charset="0"/>
                        </a:defRPr>
                      </a:lvl9pPr>
                    </a:lstStyle>
                    <a:p>
                      <a:pPr marL="342900" marR="0" lvl="0" indent="-342900" algn="l" defTabSz="914400" rtl="0" eaLnBrk="0" fontAlgn="base" latinLnBrk="0" hangingPunct="0">
                        <a:lnSpc>
                          <a:spcPct val="100000"/>
                        </a:lnSpc>
                        <a:spcBef>
                          <a:spcPct val="0"/>
                        </a:spcBef>
                        <a:spcAft>
                          <a:spcPct val="0"/>
                        </a:spcAft>
                        <a:buClrTx/>
                        <a:buSzTx/>
                        <a:buFontTx/>
                        <a:buNone/>
                        <a:tabLst>
                          <a:tab pos="5267325" algn="r"/>
                        </a:tabLst>
                      </a:pPr>
                      <a:r>
                        <a:rPr kumimoji="0" lang="en-US" altLang="en-US" sz="2000" b="1" i="0" u="none" strike="noStrike" cap="none" normalizeH="0" baseline="0" smtClean="0">
                          <a:ln>
                            <a:noFill/>
                          </a:ln>
                          <a:solidFill>
                            <a:schemeClr val="tx1"/>
                          </a:solidFill>
                          <a:effectLst/>
                          <a:latin typeface="Calibri" pitchFamily="34" charset="0"/>
                          <a:cs typeface="Times New Roman" pitchFamily="18" charset="0"/>
                        </a:rPr>
                        <a:t>Medium sand</a:t>
                      </a:r>
                      <a:endParaRPr kumimoji="0" lang="en-US" altLang="en-US" sz="2000" b="1" i="0" u="none" strike="noStrike" cap="none" normalizeH="0" baseline="0" smtClean="0">
                        <a:ln>
                          <a:noFill/>
                        </a:ln>
                        <a:solidFill>
                          <a:schemeClr val="tx1"/>
                        </a:solidFill>
                        <a:effectLst/>
                        <a:latin typeface="Arial"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eaLnBrk="0" hangingPunct="0">
                        <a:spcBef>
                          <a:spcPct val="20000"/>
                        </a:spcBef>
                        <a:buClr>
                          <a:schemeClr val="accent1"/>
                        </a:buClr>
                        <a:buSzPct val="70000"/>
                        <a:buFont typeface="Wingdings 2" pitchFamily="18" charset="2"/>
                        <a:tabLst>
                          <a:tab pos="5267325" algn="r"/>
                        </a:tabLst>
                        <a:defRPr sz="2800">
                          <a:solidFill>
                            <a:schemeClr val="tx2"/>
                          </a:solidFill>
                          <a:latin typeface="Franklin Gothic Book" pitchFamily="34" charset="0"/>
                        </a:defRPr>
                      </a:lvl1pPr>
                      <a:lvl2pPr marL="742950" indent="-285750" eaLnBrk="0" hangingPunct="0">
                        <a:spcBef>
                          <a:spcPct val="20000"/>
                        </a:spcBef>
                        <a:buClr>
                          <a:schemeClr val="accent1"/>
                        </a:buClr>
                        <a:buSzPct val="70000"/>
                        <a:buFont typeface="Wingdings 2" pitchFamily="18" charset="2"/>
                        <a:tabLst>
                          <a:tab pos="5267325" algn="r"/>
                        </a:tabLst>
                        <a:defRPr sz="2400">
                          <a:solidFill>
                            <a:schemeClr val="tx2"/>
                          </a:solidFill>
                          <a:latin typeface="Franklin Gothic Book" pitchFamily="34" charset="0"/>
                        </a:defRPr>
                      </a:lvl2pPr>
                      <a:lvl3pPr marL="1143000" indent="-228600" eaLnBrk="0" hangingPunct="0">
                        <a:spcBef>
                          <a:spcPct val="20000"/>
                        </a:spcBef>
                        <a:buClr>
                          <a:schemeClr val="accent1"/>
                        </a:buClr>
                        <a:buSzPct val="70000"/>
                        <a:buFont typeface="Wingdings 2" pitchFamily="18" charset="2"/>
                        <a:tabLst>
                          <a:tab pos="5267325" algn="r"/>
                        </a:tabLst>
                        <a:defRPr sz="2000">
                          <a:solidFill>
                            <a:schemeClr val="tx2"/>
                          </a:solidFill>
                          <a:latin typeface="Franklin Gothic Book" pitchFamily="34" charset="0"/>
                        </a:defRPr>
                      </a:lvl3pPr>
                      <a:lvl4pPr marL="1600200" indent="-228600" eaLnBrk="0" hangingPunct="0">
                        <a:spcBef>
                          <a:spcPct val="20000"/>
                        </a:spcBef>
                        <a:buClr>
                          <a:schemeClr val="accent1"/>
                        </a:buClr>
                        <a:buSzPct val="70000"/>
                        <a:buFont typeface="Wingdings 2" pitchFamily="18" charset="2"/>
                        <a:tabLst>
                          <a:tab pos="5267325" algn="r"/>
                        </a:tabLst>
                        <a:defRPr>
                          <a:solidFill>
                            <a:schemeClr val="tx2"/>
                          </a:solidFill>
                          <a:latin typeface="Franklin Gothic Book" pitchFamily="34" charset="0"/>
                        </a:defRPr>
                      </a:lvl4pPr>
                      <a:lvl5pPr marL="2057400" indent="-228600" eaLnBrk="0" hangingPunct="0">
                        <a:spcBef>
                          <a:spcPct val="20000"/>
                        </a:spcBef>
                        <a:buClr>
                          <a:schemeClr val="accent1"/>
                        </a:buClr>
                        <a:buSzPct val="60000"/>
                        <a:buFont typeface="Wingdings 2" pitchFamily="18" charset="2"/>
                        <a:tabLst>
                          <a:tab pos="5267325" algn="r"/>
                        </a:tabLst>
                        <a:defRPr sz="1600">
                          <a:solidFill>
                            <a:schemeClr val="tx2"/>
                          </a:solidFill>
                          <a:latin typeface="Franklin Gothic Book" pitchFamily="34" charset="0"/>
                        </a:defRPr>
                      </a:lvl5pPr>
                      <a:lvl6pPr marL="2514600" indent="-228600" eaLnBrk="0" fontAlgn="base" hangingPunct="0">
                        <a:spcBef>
                          <a:spcPct val="20000"/>
                        </a:spcBef>
                        <a:spcAft>
                          <a:spcPct val="0"/>
                        </a:spcAft>
                        <a:buClr>
                          <a:schemeClr val="accent1"/>
                        </a:buClr>
                        <a:buSzPct val="60000"/>
                        <a:buFont typeface="Wingdings 2" pitchFamily="18" charset="2"/>
                        <a:tabLst>
                          <a:tab pos="5267325" algn="r"/>
                        </a:tabLst>
                        <a:defRPr sz="1600">
                          <a:solidFill>
                            <a:schemeClr val="tx2"/>
                          </a:solidFill>
                          <a:latin typeface="Franklin Gothic Book" pitchFamily="34" charset="0"/>
                        </a:defRPr>
                      </a:lvl6pPr>
                      <a:lvl7pPr marL="2971800" indent="-228600" eaLnBrk="0" fontAlgn="base" hangingPunct="0">
                        <a:spcBef>
                          <a:spcPct val="20000"/>
                        </a:spcBef>
                        <a:spcAft>
                          <a:spcPct val="0"/>
                        </a:spcAft>
                        <a:buClr>
                          <a:schemeClr val="accent1"/>
                        </a:buClr>
                        <a:buSzPct val="60000"/>
                        <a:buFont typeface="Wingdings 2" pitchFamily="18" charset="2"/>
                        <a:tabLst>
                          <a:tab pos="5267325" algn="r"/>
                        </a:tabLst>
                        <a:defRPr sz="1600">
                          <a:solidFill>
                            <a:schemeClr val="tx2"/>
                          </a:solidFill>
                          <a:latin typeface="Franklin Gothic Book" pitchFamily="34" charset="0"/>
                        </a:defRPr>
                      </a:lvl7pPr>
                      <a:lvl8pPr marL="3429000" indent="-228600" eaLnBrk="0" fontAlgn="base" hangingPunct="0">
                        <a:spcBef>
                          <a:spcPct val="20000"/>
                        </a:spcBef>
                        <a:spcAft>
                          <a:spcPct val="0"/>
                        </a:spcAft>
                        <a:buClr>
                          <a:schemeClr val="accent1"/>
                        </a:buClr>
                        <a:buSzPct val="60000"/>
                        <a:buFont typeface="Wingdings 2" pitchFamily="18" charset="2"/>
                        <a:tabLst>
                          <a:tab pos="5267325" algn="r"/>
                        </a:tabLst>
                        <a:defRPr sz="1600">
                          <a:solidFill>
                            <a:schemeClr val="tx2"/>
                          </a:solidFill>
                          <a:latin typeface="Franklin Gothic Book" pitchFamily="34" charset="0"/>
                        </a:defRPr>
                      </a:lvl8pPr>
                      <a:lvl9pPr marL="3886200" indent="-228600" eaLnBrk="0" fontAlgn="base" hangingPunct="0">
                        <a:spcBef>
                          <a:spcPct val="20000"/>
                        </a:spcBef>
                        <a:spcAft>
                          <a:spcPct val="0"/>
                        </a:spcAft>
                        <a:buClr>
                          <a:schemeClr val="accent1"/>
                        </a:buClr>
                        <a:buSzPct val="60000"/>
                        <a:buFont typeface="Wingdings 2" pitchFamily="18" charset="2"/>
                        <a:tabLst>
                          <a:tab pos="5267325" algn="r"/>
                        </a:tabLst>
                        <a:defRPr sz="1600">
                          <a:solidFill>
                            <a:schemeClr val="tx2"/>
                          </a:solidFill>
                          <a:latin typeface="Franklin Gothic Book" pitchFamily="34" charset="0"/>
                        </a:defRPr>
                      </a:lvl9pPr>
                    </a:lstStyle>
                    <a:p>
                      <a:pPr marL="342900" marR="0" lvl="0" indent="-342900" algn="l" defTabSz="914400" rtl="0" eaLnBrk="0" fontAlgn="base" latinLnBrk="0" hangingPunct="0">
                        <a:lnSpc>
                          <a:spcPct val="100000"/>
                        </a:lnSpc>
                        <a:spcBef>
                          <a:spcPct val="0"/>
                        </a:spcBef>
                        <a:spcAft>
                          <a:spcPct val="0"/>
                        </a:spcAft>
                        <a:buClrTx/>
                        <a:buSzTx/>
                        <a:buFontTx/>
                        <a:buNone/>
                        <a:tabLst>
                          <a:tab pos="5267325" algn="r"/>
                        </a:tabLst>
                      </a:pPr>
                      <a:r>
                        <a:rPr kumimoji="0" lang="en-US" altLang="en-US" sz="2000" b="0" i="0" u="none" strike="noStrike" cap="none" normalizeH="0" baseline="0" smtClean="0">
                          <a:ln>
                            <a:noFill/>
                          </a:ln>
                          <a:solidFill>
                            <a:schemeClr val="tx1"/>
                          </a:solidFill>
                          <a:effectLst/>
                          <a:latin typeface="Calibri" pitchFamily="34" charset="0"/>
                          <a:cs typeface="Times New Roman" pitchFamily="18" charset="0"/>
                        </a:rPr>
                        <a:t>0.5-0.25 mm</a:t>
                      </a:r>
                      <a:endParaRPr kumimoji="0" lang="en-US" altLang="en-US" sz="2000" b="0" i="0" u="none" strike="noStrike" cap="none" normalizeH="0" baseline="0" smtClean="0">
                        <a:ln>
                          <a:noFill/>
                        </a:ln>
                        <a:solidFill>
                          <a:schemeClr val="tx1"/>
                        </a:solidFill>
                        <a:effectLst/>
                        <a:latin typeface="Arial"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438150">
                <a:tc>
                  <a:txBody>
                    <a:bodyPr/>
                    <a:lstStyle>
                      <a:lvl1pPr marL="342900" indent="-342900" eaLnBrk="0" hangingPunct="0">
                        <a:spcBef>
                          <a:spcPct val="20000"/>
                        </a:spcBef>
                        <a:buClr>
                          <a:schemeClr val="accent1"/>
                        </a:buClr>
                        <a:buSzPct val="70000"/>
                        <a:buFont typeface="Wingdings 2" pitchFamily="18" charset="2"/>
                        <a:tabLst>
                          <a:tab pos="5267325" algn="r"/>
                        </a:tabLst>
                        <a:defRPr sz="2800">
                          <a:solidFill>
                            <a:schemeClr val="tx2"/>
                          </a:solidFill>
                          <a:latin typeface="Franklin Gothic Book" pitchFamily="34" charset="0"/>
                        </a:defRPr>
                      </a:lvl1pPr>
                      <a:lvl2pPr marL="742950" indent="-285750" eaLnBrk="0" hangingPunct="0">
                        <a:spcBef>
                          <a:spcPct val="20000"/>
                        </a:spcBef>
                        <a:buClr>
                          <a:schemeClr val="accent1"/>
                        </a:buClr>
                        <a:buSzPct val="70000"/>
                        <a:buFont typeface="Wingdings 2" pitchFamily="18" charset="2"/>
                        <a:tabLst>
                          <a:tab pos="5267325" algn="r"/>
                        </a:tabLst>
                        <a:defRPr sz="2400">
                          <a:solidFill>
                            <a:schemeClr val="tx2"/>
                          </a:solidFill>
                          <a:latin typeface="Franklin Gothic Book" pitchFamily="34" charset="0"/>
                        </a:defRPr>
                      </a:lvl2pPr>
                      <a:lvl3pPr marL="1143000" indent="-228600" eaLnBrk="0" hangingPunct="0">
                        <a:spcBef>
                          <a:spcPct val="20000"/>
                        </a:spcBef>
                        <a:buClr>
                          <a:schemeClr val="accent1"/>
                        </a:buClr>
                        <a:buSzPct val="70000"/>
                        <a:buFont typeface="Wingdings 2" pitchFamily="18" charset="2"/>
                        <a:tabLst>
                          <a:tab pos="5267325" algn="r"/>
                        </a:tabLst>
                        <a:defRPr sz="2000">
                          <a:solidFill>
                            <a:schemeClr val="tx2"/>
                          </a:solidFill>
                          <a:latin typeface="Franklin Gothic Book" pitchFamily="34" charset="0"/>
                        </a:defRPr>
                      </a:lvl3pPr>
                      <a:lvl4pPr marL="1600200" indent="-228600" eaLnBrk="0" hangingPunct="0">
                        <a:spcBef>
                          <a:spcPct val="20000"/>
                        </a:spcBef>
                        <a:buClr>
                          <a:schemeClr val="accent1"/>
                        </a:buClr>
                        <a:buSzPct val="70000"/>
                        <a:buFont typeface="Wingdings 2" pitchFamily="18" charset="2"/>
                        <a:tabLst>
                          <a:tab pos="5267325" algn="r"/>
                        </a:tabLst>
                        <a:defRPr>
                          <a:solidFill>
                            <a:schemeClr val="tx2"/>
                          </a:solidFill>
                          <a:latin typeface="Franklin Gothic Book" pitchFamily="34" charset="0"/>
                        </a:defRPr>
                      </a:lvl4pPr>
                      <a:lvl5pPr marL="2057400" indent="-228600" eaLnBrk="0" hangingPunct="0">
                        <a:spcBef>
                          <a:spcPct val="20000"/>
                        </a:spcBef>
                        <a:buClr>
                          <a:schemeClr val="accent1"/>
                        </a:buClr>
                        <a:buSzPct val="60000"/>
                        <a:buFont typeface="Wingdings 2" pitchFamily="18" charset="2"/>
                        <a:tabLst>
                          <a:tab pos="5267325" algn="r"/>
                        </a:tabLst>
                        <a:defRPr sz="1600">
                          <a:solidFill>
                            <a:schemeClr val="tx2"/>
                          </a:solidFill>
                          <a:latin typeface="Franklin Gothic Book" pitchFamily="34" charset="0"/>
                        </a:defRPr>
                      </a:lvl5pPr>
                      <a:lvl6pPr marL="2514600" indent="-228600" eaLnBrk="0" fontAlgn="base" hangingPunct="0">
                        <a:spcBef>
                          <a:spcPct val="20000"/>
                        </a:spcBef>
                        <a:spcAft>
                          <a:spcPct val="0"/>
                        </a:spcAft>
                        <a:buClr>
                          <a:schemeClr val="accent1"/>
                        </a:buClr>
                        <a:buSzPct val="60000"/>
                        <a:buFont typeface="Wingdings 2" pitchFamily="18" charset="2"/>
                        <a:tabLst>
                          <a:tab pos="5267325" algn="r"/>
                        </a:tabLst>
                        <a:defRPr sz="1600">
                          <a:solidFill>
                            <a:schemeClr val="tx2"/>
                          </a:solidFill>
                          <a:latin typeface="Franklin Gothic Book" pitchFamily="34" charset="0"/>
                        </a:defRPr>
                      </a:lvl6pPr>
                      <a:lvl7pPr marL="2971800" indent="-228600" eaLnBrk="0" fontAlgn="base" hangingPunct="0">
                        <a:spcBef>
                          <a:spcPct val="20000"/>
                        </a:spcBef>
                        <a:spcAft>
                          <a:spcPct val="0"/>
                        </a:spcAft>
                        <a:buClr>
                          <a:schemeClr val="accent1"/>
                        </a:buClr>
                        <a:buSzPct val="60000"/>
                        <a:buFont typeface="Wingdings 2" pitchFamily="18" charset="2"/>
                        <a:tabLst>
                          <a:tab pos="5267325" algn="r"/>
                        </a:tabLst>
                        <a:defRPr sz="1600">
                          <a:solidFill>
                            <a:schemeClr val="tx2"/>
                          </a:solidFill>
                          <a:latin typeface="Franklin Gothic Book" pitchFamily="34" charset="0"/>
                        </a:defRPr>
                      </a:lvl7pPr>
                      <a:lvl8pPr marL="3429000" indent="-228600" eaLnBrk="0" fontAlgn="base" hangingPunct="0">
                        <a:spcBef>
                          <a:spcPct val="20000"/>
                        </a:spcBef>
                        <a:spcAft>
                          <a:spcPct val="0"/>
                        </a:spcAft>
                        <a:buClr>
                          <a:schemeClr val="accent1"/>
                        </a:buClr>
                        <a:buSzPct val="60000"/>
                        <a:buFont typeface="Wingdings 2" pitchFamily="18" charset="2"/>
                        <a:tabLst>
                          <a:tab pos="5267325" algn="r"/>
                        </a:tabLst>
                        <a:defRPr sz="1600">
                          <a:solidFill>
                            <a:schemeClr val="tx2"/>
                          </a:solidFill>
                          <a:latin typeface="Franklin Gothic Book" pitchFamily="34" charset="0"/>
                        </a:defRPr>
                      </a:lvl8pPr>
                      <a:lvl9pPr marL="3886200" indent="-228600" eaLnBrk="0" fontAlgn="base" hangingPunct="0">
                        <a:spcBef>
                          <a:spcPct val="20000"/>
                        </a:spcBef>
                        <a:spcAft>
                          <a:spcPct val="0"/>
                        </a:spcAft>
                        <a:buClr>
                          <a:schemeClr val="accent1"/>
                        </a:buClr>
                        <a:buSzPct val="60000"/>
                        <a:buFont typeface="Wingdings 2" pitchFamily="18" charset="2"/>
                        <a:tabLst>
                          <a:tab pos="5267325" algn="r"/>
                        </a:tabLst>
                        <a:defRPr sz="1600">
                          <a:solidFill>
                            <a:schemeClr val="tx2"/>
                          </a:solidFill>
                          <a:latin typeface="Franklin Gothic Book" pitchFamily="34" charset="0"/>
                        </a:defRPr>
                      </a:lvl9pPr>
                    </a:lstStyle>
                    <a:p>
                      <a:pPr marL="342900" marR="0" lvl="0" indent="-342900" algn="l" defTabSz="914400" rtl="0" eaLnBrk="0" fontAlgn="base" latinLnBrk="0" hangingPunct="0">
                        <a:lnSpc>
                          <a:spcPct val="100000"/>
                        </a:lnSpc>
                        <a:spcBef>
                          <a:spcPct val="0"/>
                        </a:spcBef>
                        <a:spcAft>
                          <a:spcPct val="0"/>
                        </a:spcAft>
                        <a:buClrTx/>
                        <a:buSzTx/>
                        <a:buFontTx/>
                        <a:buNone/>
                        <a:tabLst>
                          <a:tab pos="5267325" algn="r"/>
                        </a:tabLst>
                      </a:pPr>
                      <a:r>
                        <a:rPr kumimoji="0" lang="en-US" altLang="en-US" sz="2000" b="1" i="0" u="none" strike="noStrike" cap="none" normalizeH="0" baseline="0" smtClean="0">
                          <a:ln>
                            <a:noFill/>
                          </a:ln>
                          <a:solidFill>
                            <a:schemeClr val="tx1"/>
                          </a:solidFill>
                          <a:effectLst/>
                          <a:latin typeface="Calibri" pitchFamily="34" charset="0"/>
                          <a:cs typeface="Times New Roman" pitchFamily="18" charset="0"/>
                        </a:rPr>
                        <a:t>Fine sand</a:t>
                      </a:r>
                      <a:endParaRPr kumimoji="0" lang="en-US" altLang="en-US" sz="2000" b="1" i="0" u="none" strike="noStrike" cap="none" normalizeH="0" baseline="0" smtClean="0">
                        <a:ln>
                          <a:noFill/>
                        </a:ln>
                        <a:solidFill>
                          <a:schemeClr val="tx1"/>
                        </a:solidFill>
                        <a:effectLst/>
                        <a:latin typeface="Arial"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eaLnBrk="0" hangingPunct="0">
                        <a:spcBef>
                          <a:spcPct val="20000"/>
                        </a:spcBef>
                        <a:buClr>
                          <a:schemeClr val="accent1"/>
                        </a:buClr>
                        <a:buSzPct val="70000"/>
                        <a:buFont typeface="Wingdings 2" pitchFamily="18" charset="2"/>
                        <a:tabLst>
                          <a:tab pos="5267325" algn="r"/>
                        </a:tabLst>
                        <a:defRPr sz="2800">
                          <a:solidFill>
                            <a:schemeClr val="tx2"/>
                          </a:solidFill>
                          <a:latin typeface="Franklin Gothic Book" pitchFamily="34" charset="0"/>
                        </a:defRPr>
                      </a:lvl1pPr>
                      <a:lvl2pPr marL="742950" indent="-285750" eaLnBrk="0" hangingPunct="0">
                        <a:spcBef>
                          <a:spcPct val="20000"/>
                        </a:spcBef>
                        <a:buClr>
                          <a:schemeClr val="accent1"/>
                        </a:buClr>
                        <a:buSzPct val="70000"/>
                        <a:buFont typeface="Wingdings 2" pitchFamily="18" charset="2"/>
                        <a:tabLst>
                          <a:tab pos="5267325" algn="r"/>
                        </a:tabLst>
                        <a:defRPr sz="2400">
                          <a:solidFill>
                            <a:schemeClr val="tx2"/>
                          </a:solidFill>
                          <a:latin typeface="Franklin Gothic Book" pitchFamily="34" charset="0"/>
                        </a:defRPr>
                      </a:lvl2pPr>
                      <a:lvl3pPr marL="1143000" indent="-228600" eaLnBrk="0" hangingPunct="0">
                        <a:spcBef>
                          <a:spcPct val="20000"/>
                        </a:spcBef>
                        <a:buClr>
                          <a:schemeClr val="accent1"/>
                        </a:buClr>
                        <a:buSzPct val="70000"/>
                        <a:buFont typeface="Wingdings 2" pitchFamily="18" charset="2"/>
                        <a:tabLst>
                          <a:tab pos="5267325" algn="r"/>
                        </a:tabLst>
                        <a:defRPr sz="2000">
                          <a:solidFill>
                            <a:schemeClr val="tx2"/>
                          </a:solidFill>
                          <a:latin typeface="Franklin Gothic Book" pitchFamily="34" charset="0"/>
                        </a:defRPr>
                      </a:lvl3pPr>
                      <a:lvl4pPr marL="1600200" indent="-228600" eaLnBrk="0" hangingPunct="0">
                        <a:spcBef>
                          <a:spcPct val="20000"/>
                        </a:spcBef>
                        <a:buClr>
                          <a:schemeClr val="accent1"/>
                        </a:buClr>
                        <a:buSzPct val="70000"/>
                        <a:buFont typeface="Wingdings 2" pitchFamily="18" charset="2"/>
                        <a:tabLst>
                          <a:tab pos="5267325" algn="r"/>
                        </a:tabLst>
                        <a:defRPr>
                          <a:solidFill>
                            <a:schemeClr val="tx2"/>
                          </a:solidFill>
                          <a:latin typeface="Franklin Gothic Book" pitchFamily="34" charset="0"/>
                        </a:defRPr>
                      </a:lvl4pPr>
                      <a:lvl5pPr marL="2057400" indent="-228600" eaLnBrk="0" hangingPunct="0">
                        <a:spcBef>
                          <a:spcPct val="20000"/>
                        </a:spcBef>
                        <a:buClr>
                          <a:schemeClr val="accent1"/>
                        </a:buClr>
                        <a:buSzPct val="60000"/>
                        <a:buFont typeface="Wingdings 2" pitchFamily="18" charset="2"/>
                        <a:tabLst>
                          <a:tab pos="5267325" algn="r"/>
                        </a:tabLst>
                        <a:defRPr sz="1600">
                          <a:solidFill>
                            <a:schemeClr val="tx2"/>
                          </a:solidFill>
                          <a:latin typeface="Franklin Gothic Book" pitchFamily="34" charset="0"/>
                        </a:defRPr>
                      </a:lvl5pPr>
                      <a:lvl6pPr marL="2514600" indent="-228600" eaLnBrk="0" fontAlgn="base" hangingPunct="0">
                        <a:spcBef>
                          <a:spcPct val="20000"/>
                        </a:spcBef>
                        <a:spcAft>
                          <a:spcPct val="0"/>
                        </a:spcAft>
                        <a:buClr>
                          <a:schemeClr val="accent1"/>
                        </a:buClr>
                        <a:buSzPct val="60000"/>
                        <a:buFont typeface="Wingdings 2" pitchFamily="18" charset="2"/>
                        <a:tabLst>
                          <a:tab pos="5267325" algn="r"/>
                        </a:tabLst>
                        <a:defRPr sz="1600">
                          <a:solidFill>
                            <a:schemeClr val="tx2"/>
                          </a:solidFill>
                          <a:latin typeface="Franklin Gothic Book" pitchFamily="34" charset="0"/>
                        </a:defRPr>
                      </a:lvl6pPr>
                      <a:lvl7pPr marL="2971800" indent="-228600" eaLnBrk="0" fontAlgn="base" hangingPunct="0">
                        <a:spcBef>
                          <a:spcPct val="20000"/>
                        </a:spcBef>
                        <a:spcAft>
                          <a:spcPct val="0"/>
                        </a:spcAft>
                        <a:buClr>
                          <a:schemeClr val="accent1"/>
                        </a:buClr>
                        <a:buSzPct val="60000"/>
                        <a:buFont typeface="Wingdings 2" pitchFamily="18" charset="2"/>
                        <a:tabLst>
                          <a:tab pos="5267325" algn="r"/>
                        </a:tabLst>
                        <a:defRPr sz="1600">
                          <a:solidFill>
                            <a:schemeClr val="tx2"/>
                          </a:solidFill>
                          <a:latin typeface="Franklin Gothic Book" pitchFamily="34" charset="0"/>
                        </a:defRPr>
                      </a:lvl7pPr>
                      <a:lvl8pPr marL="3429000" indent="-228600" eaLnBrk="0" fontAlgn="base" hangingPunct="0">
                        <a:spcBef>
                          <a:spcPct val="20000"/>
                        </a:spcBef>
                        <a:spcAft>
                          <a:spcPct val="0"/>
                        </a:spcAft>
                        <a:buClr>
                          <a:schemeClr val="accent1"/>
                        </a:buClr>
                        <a:buSzPct val="60000"/>
                        <a:buFont typeface="Wingdings 2" pitchFamily="18" charset="2"/>
                        <a:tabLst>
                          <a:tab pos="5267325" algn="r"/>
                        </a:tabLst>
                        <a:defRPr sz="1600">
                          <a:solidFill>
                            <a:schemeClr val="tx2"/>
                          </a:solidFill>
                          <a:latin typeface="Franklin Gothic Book" pitchFamily="34" charset="0"/>
                        </a:defRPr>
                      </a:lvl8pPr>
                      <a:lvl9pPr marL="3886200" indent="-228600" eaLnBrk="0" fontAlgn="base" hangingPunct="0">
                        <a:spcBef>
                          <a:spcPct val="20000"/>
                        </a:spcBef>
                        <a:spcAft>
                          <a:spcPct val="0"/>
                        </a:spcAft>
                        <a:buClr>
                          <a:schemeClr val="accent1"/>
                        </a:buClr>
                        <a:buSzPct val="60000"/>
                        <a:buFont typeface="Wingdings 2" pitchFamily="18" charset="2"/>
                        <a:tabLst>
                          <a:tab pos="5267325" algn="r"/>
                        </a:tabLst>
                        <a:defRPr sz="1600">
                          <a:solidFill>
                            <a:schemeClr val="tx2"/>
                          </a:solidFill>
                          <a:latin typeface="Franklin Gothic Book" pitchFamily="34" charset="0"/>
                        </a:defRPr>
                      </a:lvl9pPr>
                    </a:lstStyle>
                    <a:p>
                      <a:pPr marL="342900" marR="0" lvl="0" indent="-342900" algn="l" defTabSz="914400" rtl="0" eaLnBrk="0" fontAlgn="base" latinLnBrk="0" hangingPunct="0">
                        <a:lnSpc>
                          <a:spcPct val="100000"/>
                        </a:lnSpc>
                        <a:spcBef>
                          <a:spcPct val="0"/>
                        </a:spcBef>
                        <a:spcAft>
                          <a:spcPct val="0"/>
                        </a:spcAft>
                        <a:buClrTx/>
                        <a:buSzTx/>
                        <a:buFontTx/>
                        <a:buNone/>
                        <a:tabLst>
                          <a:tab pos="5267325" algn="r"/>
                        </a:tabLst>
                      </a:pPr>
                      <a:r>
                        <a:rPr kumimoji="0" lang="en-US" altLang="en-US" sz="2000" b="0" i="0" u="none" strike="noStrike" cap="none" normalizeH="0" baseline="0" smtClean="0">
                          <a:ln>
                            <a:noFill/>
                          </a:ln>
                          <a:solidFill>
                            <a:schemeClr val="tx1"/>
                          </a:solidFill>
                          <a:effectLst/>
                          <a:latin typeface="Calibri" pitchFamily="34" charset="0"/>
                          <a:cs typeface="Times New Roman" pitchFamily="18" charset="0"/>
                        </a:rPr>
                        <a:t>0.25-0.10 mm</a:t>
                      </a:r>
                      <a:endParaRPr kumimoji="0" lang="en-US" altLang="en-US" sz="2000" b="0" i="0" u="none" strike="noStrike" cap="none" normalizeH="0" baseline="0" smtClean="0">
                        <a:ln>
                          <a:noFill/>
                        </a:ln>
                        <a:solidFill>
                          <a:schemeClr val="tx1"/>
                        </a:solidFill>
                        <a:effectLst/>
                        <a:latin typeface="Arial"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438150">
                <a:tc>
                  <a:txBody>
                    <a:bodyPr/>
                    <a:lstStyle>
                      <a:lvl1pPr marL="342900" indent="-342900" eaLnBrk="0" hangingPunct="0">
                        <a:spcBef>
                          <a:spcPct val="20000"/>
                        </a:spcBef>
                        <a:buClr>
                          <a:schemeClr val="accent1"/>
                        </a:buClr>
                        <a:buSzPct val="70000"/>
                        <a:buFont typeface="Wingdings 2" pitchFamily="18" charset="2"/>
                        <a:tabLst>
                          <a:tab pos="5267325" algn="r"/>
                        </a:tabLst>
                        <a:defRPr sz="2800">
                          <a:solidFill>
                            <a:schemeClr val="tx2"/>
                          </a:solidFill>
                          <a:latin typeface="Franklin Gothic Book" pitchFamily="34" charset="0"/>
                        </a:defRPr>
                      </a:lvl1pPr>
                      <a:lvl2pPr marL="742950" indent="-285750" eaLnBrk="0" hangingPunct="0">
                        <a:spcBef>
                          <a:spcPct val="20000"/>
                        </a:spcBef>
                        <a:buClr>
                          <a:schemeClr val="accent1"/>
                        </a:buClr>
                        <a:buSzPct val="70000"/>
                        <a:buFont typeface="Wingdings 2" pitchFamily="18" charset="2"/>
                        <a:tabLst>
                          <a:tab pos="5267325" algn="r"/>
                        </a:tabLst>
                        <a:defRPr sz="2400">
                          <a:solidFill>
                            <a:schemeClr val="tx2"/>
                          </a:solidFill>
                          <a:latin typeface="Franklin Gothic Book" pitchFamily="34" charset="0"/>
                        </a:defRPr>
                      </a:lvl2pPr>
                      <a:lvl3pPr marL="1143000" indent="-228600" eaLnBrk="0" hangingPunct="0">
                        <a:spcBef>
                          <a:spcPct val="20000"/>
                        </a:spcBef>
                        <a:buClr>
                          <a:schemeClr val="accent1"/>
                        </a:buClr>
                        <a:buSzPct val="70000"/>
                        <a:buFont typeface="Wingdings 2" pitchFamily="18" charset="2"/>
                        <a:tabLst>
                          <a:tab pos="5267325" algn="r"/>
                        </a:tabLst>
                        <a:defRPr sz="2000">
                          <a:solidFill>
                            <a:schemeClr val="tx2"/>
                          </a:solidFill>
                          <a:latin typeface="Franklin Gothic Book" pitchFamily="34" charset="0"/>
                        </a:defRPr>
                      </a:lvl3pPr>
                      <a:lvl4pPr marL="1600200" indent="-228600" eaLnBrk="0" hangingPunct="0">
                        <a:spcBef>
                          <a:spcPct val="20000"/>
                        </a:spcBef>
                        <a:buClr>
                          <a:schemeClr val="accent1"/>
                        </a:buClr>
                        <a:buSzPct val="70000"/>
                        <a:buFont typeface="Wingdings 2" pitchFamily="18" charset="2"/>
                        <a:tabLst>
                          <a:tab pos="5267325" algn="r"/>
                        </a:tabLst>
                        <a:defRPr>
                          <a:solidFill>
                            <a:schemeClr val="tx2"/>
                          </a:solidFill>
                          <a:latin typeface="Franklin Gothic Book" pitchFamily="34" charset="0"/>
                        </a:defRPr>
                      </a:lvl4pPr>
                      <a:lvl5pPr marL="2057400" indent="-228600" eaLnBrk="0" hangingPunct="0">
                        <a:spcBef>
                          <a:spcPct val="20000"/>
                        </a:spcBef>
                        <a:buClr>
                          <a:schemeClr val="accent1"/>
                        </a:buClr>
                        <a:buSzPct val="60000"/>
                        <a:buFont typeface="Wingdings 2" pitchFamily="18" charset="2"/>
                        <a:tabLst>
                          <a:tab pos="5267325" algn="r"/>
                        </a:tabLst>
                        <a:defRPr sz="1600">
                          <a:solidFill>
                            <a:schemeClr val="tx2"/>
                          </a:solidFill>
                          <a:latin typeface="Franklin Gothic Book" pitchFamily="34" charset="0"/>
                        </a:defRPr>
                      </a:lvl5pPr>
                      <a:lvl6pPr marL="2514600" indent="-228600" eaLnBrk="0" fontAlgn="base" hangingPunct="0">
                        <a:spcBef>
                          <a:spcPct val="20000"/>
                        </a:spcBef>
                        <a:spcAft>
                          <a:spcPct val="0"/>
                        </a:spcAft>
                        <a:buClr>
                          <a:schemeClr val="accent1"/>
                        </a:buClr>
                        <a:buSzPct val="60000"/>
                        <a:buFont typeface="Wingdings 2" pitchFamily="18" charset="2"/>
                        <a:tabLst>
                          <a:tab pos="5267325" algn="r"/>
                        </a:tabLst>
                        <a:defRPr sz="1600">
                          <a:solidFill>
                            <a:schemeClr val="tx2"/>
                          </a:solidFill>
                          <a:latin typeface="Franklin Gothic Book" pitchFamily="34" charset="0"/>
                        </a:defRPr>
                      </a:lvl6pPr>
                      <a:lvl7pPr marL="2971800" indent="-228600" eaLnBrk="0" fontAlgn="base" hangingPunct="0">
                        <a:spcBef>
                          <a:spcPct val="20000"/>
                        </a:spcBef>
                        <a:spcAft>
                          <a:spcPct val="0"/>
                        </a:spcAft>
                        <a:buClr>
                          <a:schemeClr val="accent1"/>
                        </a:buClr>
                        <a:buSzPct val="60000"/>
                        <a:buFont typeface="Wingdings 2" pitchFamily="18" charset="2"/>
                        <a:tabLst>
                          <a:tab pos="5267325" algn="r"/>
                        </a:tabLst>
                        <a:defRPr sz="1600">
                          <a:solidFill>
                            <a:schemeClr val="tx2"/>
                          </a:solidFill>
                          <a:latin typeface="Franklin Gothic Book" pitchFamily="34" charset="0"/>
                        </a:defRPr>
                      </a:lvl7pPr>
                      <a:lvl8pPr marL="3429000" indent="-228600" eaLnBrk="0" fontAlgn="base" hangingPunct="0">
                        <a:spcBef>
                          <a:spcPct val="20000"/>
                        </a:spcBef>
                        <a:spcAft>
                          <a:spcPct val="0"/>
                        </a:spcAft>
                        <a:buClr>
                          <a:schemeClr val="accent1"/>
                        </a:buClr>
                        <a:buSzPct val="60000"/>
                        <a:buFont typeface="Wingdings 2" pitchFamily="18" charset="2"/>
                        <a:tabLst>
                          <a:tab pos="5267325" algn="r"/>
                        </a:tabLst>
                        <a:defRPr sz="1600">
                          <a:solidFill>
                            <a:schemeClr val="tx2"/>
                          </a:solidFill>
                          <a:latin typeface="Franklin Gothic Book" pitchFamily="34" charset="0"/>
                        </a:defRPr>
                      </a:lvl8pPr>
                      <a:lvl9pPr marL="3886200" indent="-228600" eaLnBrk="0" fontAlgn="base" hangingPunct="0">
                        <a:spcBef>
                          <a:spcPct val="20000"/>
                        </a:spcBef>
                        <a:spcAft>
                          <a:spcPct val="0"/>
                        </a:spcAft>
                        <a:buClr>
                          <a:schemeClr val="accent1"/>
                        </a:buClr>
                        <a:buSzPct val="60000"/>
                        <a:buFont typeface="Wingdings 2" pitchFamily="18" charset="2"/>
                        <a:tabLst>
                          <a:tab pos="5267325" algn="r"/>
                        </a:tabLst>
                        <a:defRPr sz="1600">
                          <a:solidFill>
                            <a:schemeClr val="tx2"/>
                          </a:solidFill>
                          <a:latin typeface="Franklin Gothic Book" pitchFamily="34" charset="0"/>
                        </a:defRPr>
                      </a:lvl9pPr>
                    </a:lstStyle>
                    <a:p>
                      <a:pPr marL="342900" marR="0" lvl="0" indent="-342900" algn="l" defTabSz="914400" rtl="0" eaLnBrk="0" fontAlgn="base" latinLnBrk="0" hangingPunct="0">
                        <a:lnSpc>
                          <a:spcPct val="100000"/>
                        </a:lnSpc>
                        <a:spcBef>
                          <a:spcPct val="0"/>
                        </a:spcBef>
                        <a:spcAft>
                          <a:spcPct val="0"/>
                        </a:spcAft>
                        <a:buClrTx/>
                        <a:buSzTx/>
                        <a:buFontTx/>
                        <a:buNone/>
                        <a:tabLst>
                          <a:tab pos="5267325" algn="r"/>
                        </a:tabLst>
                      </a:pPr>
                      <a:r>
                        <a:rPr kumimoji="0" lang="en-US" altLang="en-US" sz="2000" b="1" i="0" u="none" strike="noStrike" cap="none" normalizeH="0" baseline="0" smtClean="0">
                          <a:ln>
                            <a:noFill/>
                          </a:ln>
                          <a:solidFill>
                            <a:schemeClr val="tx1"/>
                          </a:solidFill>
                          <a:effectLst/>
                          <a:latin typeface="Calibri" pitchFamily="34" charset="0"/>
                          <a:cs typeface="Times New Roman" pitchFamily="18" charset="0"/>
                        </a:rPr>
                        <a:t>Very fine sand</a:t>
                      </a:r>
                      <a:endParaRPr kumimoji="0" lang="en-US" altLang="en-US" sz="2000" b="1" i="0" u="none" strike="noStrike" cap="none" normalizeH="0" baseline="0" smtClean="0">
                        <a:ln>
                          <a:noFill/>
                        </a:ln>
                        <a:solidFill>
                          <a:schemeClr val="tx1"/>
                        </a:solidFill>
                        <a:effectLst/>
                        <a:latin typeface="Arial"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eaLnBrk="0" hangingPunct="0">
                        <a:spcBef>
                          <a:spcPct val="20000"/>
                        </a:spcBef>
                        <a:buClr>
                          <a:schemeClr val="accent1"/>
                        </a:buClr>
                        <a:buSzPct val="70000"/>
                        <a:buFont typeface="Wingdings 2" pitchFamily="18" charset="2"/>
                        <a:tabLst>
                          <a:tab pos="5267325" algn="r"/>
                        </a:tabLst>
                        <a:defRPr sz="2800">
                          <a:solidFill>
                            <a:schemeClr val="tx2"/>
                          </a:solidFill>
                          <a:latin typeface="Franklin Gothic Book" pitchFamily="34" charset="0"/>
                        </a:defRPr>
                      </a:lvl1pPr>
                      <a:lvl2pPr marL="742950" indent="-285750" eaLnBrk="0" hangingPunct="0">
                        <a:spcBef>
                          <a:spcPct val="20000"/>
                        </a:spcBef>
                        <a:buClr>
                          <a:schemeClr val="accent1"/>
                        </a:buClr>
                        <a:buSzPct val="70000"/>
                        <a:buFont typeface="Wingdings 2" pitchFamily="18" charset="2"/>
                        <a:tabLst>
                          <a:tab pos="5267325" algn="r"/>
                        </a:tabLst>
                        <a:defRPr sz="2400">
                          <a:solidFill>
                            <a:schemeClr val="tx2"/>
                          </a:solidFill>
                          <a:latin typeface="Franklin Gothic Book" pitchFamily="34" charset="0"/>
                        </a:defRPr>
                      </a:lvl2pPr>
                      <a:lvl3pPr marL="1143000" indent="-228600" eaLnBrk="0" hangingPunct="0">
                        <a:spcBef>
                          <a:spcPct val="20000"/>
                        </a:spcBef>
                        <a:buClr>
                          <a:schemeClr val="accent1"/>
                        </a:buClr>
                        <a:buSzPct val="70000"/>
                        <a:buFont typeface="Wingdings 2" pitchFamily="18" charset="2"/>
                        <a:tabLst>
                          <a:tab pos="5267325" algn="r"/>
                        </a:tabLst>
                        <a:defRPr sz="2000">
                          <a:solidFill>
                            <a:schemeClr val="tx2"/>
                          </a:solidFill>
                          <a:latin typeface="Franklin Gothic Book" pitchFamily="34" charset="0"/>
                        </a:defRPr>
                      </a:lvl3pPr>
                      <a:lvl4pPr marL="1600200" indent="-228600" eaLnBrk="0" hangingPunct="0">
                        <a:spcBef>
                          <a:spcPct val="20000"/>
                        </a:spcBef>
                        <a:buClr>
                          <a:schemeClr val="accent1"/>
                        </a:buClr>
                        <a:buSzPct val="70000"/>
                        <a:buFont typeface="Wingdings 2" pitchFamily="18" charset="2"/>
                        <a:tabLst>
                          <a:tab pos="5267325" algn="r"/>
                        </a:tabLst>
                        <a:defRPr>
                          <a:solidFill>
                            <a:schemeClr val="tx2"/>
                          </a:solidFill>
                          <a:latin typeface="Franklin Gothic Book" pitchFamily="34" charset="0"/>
                        </a:defRPr>
                      </a:lvl4pPr>
                      <a:lvl5pPr marL="2057400" indent="-228600" eaLnBrk="0" hangingPunct="0">
                        <a:spcBef>
                          <a:spcPct val="20000"/>
                        </a:spcBef>
                        <a:buClr>
                          <a:schemeClr val="accent1"/>
                        </a:buClr>
                        <a:buSzPct val="60000"/>
                        <a:buFont typeface="Wingdings 2" pitchFamily="18" charset="2"/>
                        <a:tabLst>
                          <a:tab pos="5267325" algn="r"/>
                        </a:tabLst>
                        <a:defRPr sz="1600">
                          <a:solidFill>
                            <a:schemeClr val="tx2"/>
                          </a:solidFill>
                          <a:latin typeface="Franklin Gothic Book" pitchFamily="34" charset="0"/>
                        </a:defRPr>
                      </a:lvl5pPr>
                      <a:lvl6pPr marL="2514600" indent="-228600" eaLnBrk="0" fontAlgn="base" hangingPunct="0">
                        <a:spcBef>
                          <a:spcPct val="20000"/>
                        </a:spcBef>
                        <a:spcAft>
                          <a:spcPct val="0"/>
                        </a:spcAft>
                        <a:buClr>
                          <a:schemeClr val="accent1"/>
                        </a:buClr>
                        <a:buSzPct val="60000"/>
                        <a:buFont typeface="Wingdings 2" pitchFamily="18" charset="2"/>
                        <a:tabLst>
                          <a:tab pos="5267325" algn="r"/>
                        </a:tabLst>
                        <a:defRPr sz="1600">
                          <a:solidFill>
                            <a:schemeClr val="tx2"/>
                          </a:solidFill>
                          <a:latin typeface="Franklin Gothic Book" pitchFamily="34" charset="0"/>
                        </a:defRPr>
                      </a:lvl6pPr>
                      <a:lvl7pPr marL="2971800" indent="-228600" eaLnBrk="0" fontAlgn="base" hangingPunct="0">
                        <a:spcBef>
                          <a:spcPct val="20000"/>
                        </a:spcBef>
                        <a:spcAft>
                          <a:spcPct val="0"/>
                        </a:spcAft>
                        <a:buClr>
                          <a:schemeClr val="accent1"/>
                        </a:buClr>
                        <a:buSzPct val="60000"/>
                        <a:buFont typeface="Wingdings 2" pitchFamily="18" charset="2"/>
                        <a:tabLst>
                          <a:tab pos="5267325" algn="r"/>
                        </a:tabLst>
                        <a:defRPr sz="1600">
                          <a:solidFill>
                            <a:schemeClr val="tx2"/>
                          </a:solidFill>
                          <a:latin typeface="Franklin Gothic Book" pitchFamily="34" charset="0"/>
                        </a:defRPr>
                      </a:lvl7pPr>
                      <a:lvl8pPr marL="3429000" indent="-228600" eaLnBrk="0" fontAlgn="base" hangingPunct="0">
                        <a:spcBef>
                          <a:spcPct val="20000"/>
                        </a:spcBef>
                        <a:spcAft>
                          <a:spcPct val="0"/>
                        </a:spcAft>
                        <a:buClr>
                          <a:schemeClr val="accent1"/>
                        </a:buClr>
                        <a:buSzPct val="60000"/>
                        <a:buFont typeface="Wingdings 2" pitchFamily="18" charset="2"/>
                        <a:tabLst>
                          <a:tab pos="5267325" algn="r"/>
                        </a:tabLst>
                        <a:defRPr sz="1600">
                          <a:solidFill>
                            <a:schemeClr val="tx2"/>
                          </a:solidFill>
                          <a:latin typeface="Franklin Gothic Book" pitchFamily="34" charset="0"/>
                        </a:defRPr>
                      </a:lvl8pPr>
                      <a:lvl9pPr marL="3886200" indent="-228600" eaLnBrk="0" fontAlgn="base" hangingPunct="0">
                        <a:spcBef>
                          <a:spcPct val="20000"/>
                        </a:spcBef>
                        <a:spcAft>
                          <a:spcPct val="0"/>
                        </a:spcAft>
                        <a:buClr>
                          <a:schemeClr val="accent1"/>
                        </a:buClr>
                        <a:buSzPct val="60000"/>
                        <a:buFont typeface="Wingdings 2" pitchFamily="18" charset="2"/>
                        <a:tabLst>
                          <a:tab pos="5267325" algn="r"/>
                        </a:tabLst>
                        <a:defRPr sz="1600">
                          <a:solidFill>
                            <a:schemeClr val="tx2"/>
                          </a:solidFill>
                          <a:latin typeface="Franklin Gothic Book" pitchFamily="34" charset="0"/>
                        </a:defRPr>
                      </a:lvl9pPr>
                    </a:lstStyle>
                    <a:p>
                      <a:pPr marL="342900" marR="0" lvl="0" indent="-342900" algn="l" defTabSz="914400" rtl="0" eaLnBrk="0" fontAlgn="base" latinLnBrk="0" hangingPunct="0">
                        <a:lnSpc>
                          <a:spcPct val="100000"/>
                        </a:lnSpc>
                        <a:spcBef>
                          <a:spcPct val="0"/>
                        </a:spcBef>
                        <a:spcAft>
                          <a:spcPct val="0"/>
                        </a:spcAft>
                        <a:buClrTx/>
                        <a:buSzTx/>
                        <a:buFontTx/>
                        <a:buNone/>
                        <a:tabLst>
                          <a:tab pos="5267325" algn="r"/>
                        </a:tabLst>
                      </a:pPr>
                      <a:r>
                        <a:rPr kumimoji="0" lang="en-US" altLang="en-US" sz="2000" b="0" i="0" u="none" strike="noStrike" cap="none" normalizeH="0" baseline="0" smtClean="0">
                          <a:ln>
                            <a:noFill/>
                          </a:ln>
                          <a:solidFill>
                            <a:schemeClr val="tx1"/>
                          </a:solidFill>
                          <a:effectLst/>
                          <a:latin typeface="Calibri" pitchFamily="34" charset="0"/>
                          <a:cs typeface="Times New Roman" pitchFamily="18" charset="0"/>
                        </a:rPr>
                        <a:t>0.1-0.05 mm</a:t>
                      </a:r>
                      <a:endParaRPr kumimoji="0" lang="en-US" altLang="en-US" sz="2000" b="0" i="0" u="none" strike="noStrike" cap="none" normalizeH="0" baseline="0" smtClean="0">
                        <a:ln>
                          <a:noFill/>
                        </a:ln>
                        <a:solidFill>
                          <a:schemeClr val="tx1"/>
                        </a:solidFill>
                        <a:effectLst/>
                        <a:latin typeface="Arial"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436563">
                <a:tc>
                  <a:txBody>
                    <a:bodyPr/>
                    <a:lstStyle>
                      <a:lvl1pPr marL="342900" indent="-342900" eaLnBrk="0" hangingPunct="0">
                        <a:spcBef>
                          <a:spcPct val="20000"/>
                        </a:spcBef>
                        <a:buClr>
                          <a:schemeClr val="accent1"/>
                        </a:buClr>
                        <a:buSzPct val="70000"/>
                        <a:buFont typeface="Wingdings 2" pitchFamily="18" charset="2"/>
                        <a:tabLst>
                          <a:tab pos="5267325" algn="r"/>
                        </a:tabLst>
                        <a:defRPr sz="2800">
                          <a:solidFill>
                            <a:schemeClr val="tx2"/>
                          </a:solidFill>
                          <a:latin typeface="Franklin Gothic Book" pitchFamily="34" charset="0"/>
                        </a:defRPr>
                      </a:lvl1pPr>
                      <a:lvl2pPr marL="742950" indent="-285750" eaLnBrk="0" hangingPunct="0">
                        <a:spcBef>
                          <a:spcPct val="20000"/>
                        </a:spcBef>
                        <a:buClr>
                          <a:schemeClr val="accent1"/>
                        </a:buClr>
                        <a:buSzPct val="70000"/>
                        <a:buFont typeface="Wingdings 2" pitchFamily="18" charset="2"/>
                        <a:tabLst>
                          <a:tab pos="5267325" algn="r"/>
                        </a:tabLst>
                        <a:defRPr sz="2400">
                          <a:solidFill>
                            <a:schemeClr val="tx2"/>
                          </a:solidFill>
                          <a:latin typeface="Franklin Gothic Book" pitchFamily="34" charset="0"/>
                        </a:defRPr>
                      </a:lvl2pPr>
                      <a:lvl3pPr marL="1143000" indent="-228600" eaLnBrk="0" hangingPunct="0">
                        <a:spcBef>
                          <a:spcPct val="20000"/>
                        </a:spcBef>
                        <a:buClr>
                          <a:schemeClr val="accent1"/>
                        </a:buClr>
                        <a:buSzPct val="70000"/>
                        <a:buFont typeface="Wingdings 2" pitchFamily="18" charset="2"/>
                        <a:tabLst>
                          <a:tab pos="5267325" algn="r"/>
                        </a:tabLst>
                        <a:defRPr sz="2000">
                          <a:solidFill>
                            <a:schemeClr val="tx2"/>
                          </a:solidFill>
                          <a:latin typeface="Franklin Gothic Book" pitchFamily="34" charset="0"/>
                        </a:defRPr>
                      </a:lvl3pPr>
                      <a:lvl4pPr marL="1600200" indent="-228600" eaLnBrk="0" hangingPunct="0">
                        <a:spcBef>
                          <a:spcPct val="20000"/>
                        </a:spcBef>
                        <a:buClr>
                          <a:schemeClr val="accent1"/>
                        </a:buClr>
                        <a:buSzPct val="70000"/>
                        <a:buFont typeface="Wingdings 2" pitchFamily="18" charset="2"/>
                        <a:tabLst>
                          <a:tab pos="5267325" algn="r"/>
                        </a:tabLst>
                        <a:defRPr>
                          <a:solidFill>
                            <a:schemeClr val="tx2"/>
                          </a:solidFill>
                          <a:latin typeface="Franklin Gothic Book" pitchFamily="34" charset="0"/>
                        </a:defRPr>
                      </a:lvl4pPr>
                      <a:lvl5pPr marL="2057400" indent="-228600" eaLnBrk="0" hangingPunct="0">
                        <a:spcBef>
                          <a:spcPct val="20000"/>
                        </a:spcBef>
                        <a:buClr>
                          <a:schemeClr val="accent1"/>
                        </a:buClr>
                        <a:buSzPct val="60000"/>
                        <a:buFont typeface="Wingdings 2" pitchFamily="18" charset="2"/>
                        <a:tabLst>
                          <a:tab pos="5267325" algn="r"/>
                        </a:tabLst>
                        <a:defRPr sz="1600">
                          <a:solidFill>
                            <a:schemeClr val="tx2"/>
                          </a:solidFill>
                          <a:latin typeface="Franklin Gothic Book" pitchFamily="34" charset="0"/>
                        </a:defRPr>
                      </a:lvl5pPr>
                      <a:lvl6pPr marL="2514600" indent="-228600" eaLnBrk="0" fontAlgn="base" hangingPunct="0">
                        <a:spcBef>
                          <a:spcPct val="20000"/>
                        </a:spcBef>
                        <a:spcAft>
                          <a:spcPct val="0"/>
                        </a:spcAft>
                        <a:buClr>
                          <a:schemeClr val="accent1"/>
                        </a:buClr>
                        <a:buSzPct val="60000"/>
                        <a:buFont typeface="Wingdings 2" pitchFamily="18" charset="2"/>
                        <a:tabLst>
                          <a:tab pos="5267325" algn="r"/>
                        </a:tabLst>
                        <a:defRPr sz="1600">
                          <a:solidFill>
                            <a:schemeClr val="tx2"/>
                          </a:solidFill>
                          <a:latin typeface="Franklin Gothic Book" pitchFamily="34" charset="0"/>
                        </a:defRPr>
                      </a:lvl6pPr>
                      <a:lvl7pPr marL="2971800" indent="-228600" eaLnBrk="0" fontAlgn="base" hangingPunct="0">
                        <a:spcBef>
                          <a:spcPct val="20000"/>
                        </a:spcBef>
                        <a:spcAft>
                          <a:spcPct val="0"/>
                        </a:spcAft>
                        <a:buClr>
                          <a:schemeClr val="accent1"/>
                        </a:buClr>
                        <a:buSzPct val="60000"/>
                        <a:buFont typeface="Wingdings 2" pitchFamily="18" charset="2"/>
                        <a:tabLst>
                          <a:tab pos="5267325" algn="r"/>
                        </a:tabLst>
                        <a:defRPr sz="1600">
                          <a:solidFill>
                            <a:schemeClr val="tx2"/>
                          </a:solidFill>
                          <a:latin typeface="Franklin Gothic Book" pitchFamily="34" charset="0"/>
                        </a:defRPr>
                      </a:lvl7pPr>
                      <a:lvl8pPr marL="3429000" indent="-228600" eaLnBrk="0" fontAlgn="base" hangingPunct="0">
                        <a:spcBef>
                          <a:spcPct val="20000"/>
                        </a:spcBef>
                        <a:spcAft>
                          <a:spcPct val="0"/>
                        </a:spcAft>
                        <a:buClr>
                          <a:schemeClr val="accent1"/>
                        </a:buClr>
                        <a:buSzPct val="60000"/>
                        <a:buFont typeface="Wingdings 2" pitchFamily="18" charset="2"/>
                        <a:tabLst>
                          <a:tab pos="5267325" algn="r"/>
                        </a:tabLst>
                        <a:defRPr sz="1600">
                          <a:solidFill>
                            <a:schemeClr val="tx2"/>
                          </a:solidFill>
                          <a:latin typeface="Franklin Gothic Book" pitchFamily="34" charset="0"/>
                        </a:defRPr>
                      </a:lvl8pPr>
                      <a:lvl9pPr marL="3886200" indent="-228600" eaLnBrk="0" fontAlgn="base" hangingPunct="0">
                        <a:spcBef>
                          <a:spcPct val="20000"/>
                        </a:spcBef>
                        <a:spcAft>
                          <a:spcPct val="0"/>
                        </a:spcAft>
                        <a:buClr>
                          <a:schemeClr val="accent1"/>
                        </a:buClr>
                        <a:buSzPct val="60000"/>
                        <a:buFont typeface="Wingdings 2" pitchFamily="18" charset="2"/>
                        <a:tabLst>
                          <a:tab pos="5267325" algn="r"/>
                        </a:tabLst>
                        <a:defRPr sz="1600">
                          <a:solidFill>
                            <a:schemeClr val="tx2"/>
                          </a:solidFill>
                          <a:latin typeface="Franklin Gothic Book" pitchFamily="34" charset="0"/>
                        </a:defRPr>
                      </a:lvl9pPr>
                    </a:lstStyle>
                    <a:p>
                      <a:pPr marL="342900" marR="0" lvl="0" indent="-342900" algn="l" defTabSz="914400" rtl="0" eaLnBrk="0" fontAlgn="base" latinLnBrk="0" hangingPunct="0">
                        <a:lnSpc>
                          <a:spcPct val="100000"/>
                        </a:lnSpc>
                        <a:spcBef>
                          <a:spcPct val="0"/>
                        </a:spcBef>
                        <a:spcAft>
                          <a:spcPct val="0"/>
                        </a:spcAft>
                        <a:buClrTx/>
                        <a:buSzTx/>
                        <a:buFontTx/>
                        <a:buNone/>
                        <a:tabLst>
                          <a:tab pos="5267325" algn="r"/>
                        </a:tabLst>
                      </a:pPr>
                      <a:r>
                        <a:rPr kumimoji="0" lang="en-US" altLang="en-US" sz="2000" b="1" i="0" u="none" strike="noStrike" cap="none" normalizeH="0" baseline="0" smtClean="0">
                          <a:ln>
                            <a:noFill/>
                          </a:ln>
                          <a:solidFill>
                            <a:schemeClr val="tx1"/>
                          </a:solidFill>
                          <a:effectLst/>
                          <a:latin typeface="Calibri" pitchFamily="34" charset="0"/>
                          <a:cs typeface="Times New Roman" pitchFamily="18" charset="0"/>
                        </a:rPr>
                        <a:t>Silt</a:t>
                      </a:r>
                      <a:endParaRPr kumimoji="0" lang="en-US" altLang="en-US" sz="2000" b="1" i="0" u="none" strike="noStrike" cap="none" normalizeH="0" baseline="0" smtClean="0">
                        <a:ln>
                          <a:noFill/>
                        </a:ln>
                        <a:solidFill>
                          <a:schemeClr val="tx1"/>
                        </a:solidFill>
                        <a:effectLst/>
                        <a:latin typeface="Arial"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eaLnBrk="0" hangingPunct="0">
                        <a:spcBef>
                          <a:spcPct val="20000"/>
                        </a:spcBef>
                        <a:buClr>
                          <a:schemeClr val="accent1"/>
                        </a:buClr>
                        <a:buSzPct val="70000"/>
                        <a:buFont typeface="Wingdings 2" pitchFamily="18" charset="2"/>
                        <a:tabLst>
                          <a:tab pos="5267325" algn="r"/>
                        </a:tabLst>
                        <a:defRPr sz="2800">
                          <a:solidFill>
                            <a:schemeClr val="tx2"/>
                          </a:solidFill>
                          <a:latin typeface="Franklin Gothic Book" pitchFamily="34" charset="0"/>
                        </a:defRPr>
                      </a:lvl1pPr>
                      <a:lvl2pPr marL="742950" indent="-285750" eaLnBrk="0" hangingPunct="0">
                        <a:spcBef>
                          <a:spcPct val="20000"/>
                        </a:spcBef>
                        <a:buClr>
                          <a:schemeClr val="accent1"/>
                        </a:buClr>
                        <a:buSzPct val="70000"/>
                        <a:buFont typeface="Wingdings 2" pitchFamily="18" charset="2"/>
                        <a:tabLst>
                          <a:tab pos="5267325" algn="r"/>
                        </a:tabLst>
                        <a:defRPr sz="2400">
                          <a:solidFill>
                            <a:schemeClr val="tx2"/>
                          </a:solidFill>
                          <a:latin typeface="Franklin Gothic Book" pitchFamily="34" charset="0"/>
                        </a:defRPr>
                      </a:lvl2pPr>
                      <a:lvl3pPr marL="1143000" indent="-228600" eaLnBrk="0" hangingPunct="0">
                        <a:spcBef>
                          <a:spcPct val="20000"/>
                        </a:spcBef>
                        <a:buClr>
                          <a:schemeClr val="accent1"/>
                        </a:buClr>
                        <a:buSzPct val="70000"/>
                        <a:buFont typeface="Wingdings 2" pitchFamily="18" charset="2"/>
                        <a:tabLst>
                          <a:tab pos="5267325" algn="r"/>
                        </a:tabLst>
                        <a:defRPr sz="2000">
                          <a:solidFill>
                            <a:schemeClr val="tx2"/>
                          </a:solidFill>
                          <a:latin typeface="Franklin Gothic Book" pitchFamily="34" charset="0"/>
                        </a:defRPr>
                      </a:lvl3pPr>
                      <a:lvl4pPr marL="1600200" indent="-228600" eaLnBrk="0" hangingPunct="0">
                        <a:spcBef>
                          <a:spcPct val="20000"/>
                        </a:spcBef>
                        <a:buClr>
                          <a:schemeClr val="accent1"/>
                        </a:buClr>
                        <a:buSzPct val="70000"/>
                        <a:buFont typeface="Wingdings 2" pitchFamily="18" charset="2"/>
                        <a:tabLst>
                          <a:tab pos="5267325" algn="r"/>
                        </a:tabLst>
                        <a:defRPr>
                          <a:solidFill>
                            <a:schemeClr val="tx2"/>
                          </a:solidFill>
                          <a:latin typeface="Franklin Gothic Book" pitchFamily="34" charset="0"/>
                        </a:defRPr>
                      </a:lvl4pPr>
                      <a:lvl5pPr marL="2057400" indent="-228600" eaLnBrk="0" hangingPunct="0">
                        <a:spcBef>
                          <a:spcPct val="20000"/>
                        </a:spcBef>
                        <a:buClr>
                          <a:schemeClr val="accent1"/>
                        </a:buClr>
                        <a:buSzPct val="60000"/>
                        <a:buFont typeface="Wingdings 2" pitchFamily="18" charset="2"/>
                        <a:tabLst>
                          <a:tab pos="5267325" algn="r"/>
                        </a:tabLst>
                        <a:defRPr sz="1600">
                          <a:solidFill>
                            <a:schemeClr val="tx2"/>
                          </a:solidFill>
                          <a:latin typeface="Franklin Gothic Book" pitchFamily="34" charset="0"/>
                        </a:defRPr>
                      </a:lvl5pPr>
                      <a:lvl6pPr marL="2514600" indent="-228600" eaLnBrk="0" fontAlgn="base" hangingPunct="0">
                        <a:spcBef>
                          <a:spcPct val="20000"/>
                        </a:spcBef>
                        <a:spcAft>
                          <a:spcPct val="0"/>
                        </a:spcAft>
                        <a:buClr>
                          <a:schemeClr val="accent1"/>
                        </a:buClr>
                        <a:buSzPct val="60000"/>
                        <a:buFont typeface="Wingdings 2" pitchFamily="18" charset="2"/>
                        <a:tabLst>
                          <a:tab pos="5267325" algn="r"/>
                        </a:tabLst>
                        <a:defRPr sz="1600">
                          <a:solidFill>
                            <a:schemeClr val="tx2"/>
                          </a:solidFill>
                          <a:latin typeface="Franklin Gothic Book" pitchFamily="34" charset="0"/>
                        </a:defRPr>
                      </a:lvl6pPr>
                      <a:lvl7pPr marL="2971800" indent="-228600" eaLnBrk="0" fontAlgn="base" hangingPunct="0">
                        <a:spcBef>
                          <a:spcPct val="20000"/>
                        </a:spcBef>
                        <a:spcAft>
                          <a:spcPct val="0"/>
                        </a:spcAft>
                        <a:buClr>
                          <a:schemeClr val="accent1"/>
                        </a:buClr>
                        <a:buSzPct val="60000"/>
                        <a:buFont typeface="Wingdings 2" pitchFamily="18" charset="2"/>
                        <a:tabLst>
                          <a:tab pos="5267325" algn="r"/>
                        </a:tabLst>
                        <a:defRPr sz="1600">
                          <a:solidFill>
                            <a:schemeClr val="tx2"/>
                          </a:solidFill>
                          <a:latin typeface="Franklin Gothic Book" pitchFamily="34" charset="0"/>
                        </a:defRPr>
                      </a:lvl7pPr>
                      <a:lvl8pPr marL="3429000" indent="-228600" eaLnBrk="0" fontAlgn="base" hangingPunct="0">
                        <a:spcBef>
                          <a:spcPct val="20000"/>
                        </a:spcBef>
                        <a:spcAft>
                          <a:spcPct val="0"/>
                        </a:spcAft>
                        <a:buClr>
                          <a:schemeClr val="accent1"/>
                        </a:buClr>
                        <a:buSzPct val="60000"/>
                        <a:buFont typeface="Wingdings 2" pitchFamily="18" charset="2"/>
                        <a:tabLst>
                          <a:tab pos="5267325" algn="r"/>
                        </a:tabLst>
                        <a:defRPr sz="1600">
                          <a:solidFill>
                            <a:schemeClr val="tx2"/>
                          </a:solidFill>
                          <a:latin typeface="Franklin Gothic Book" pitchFamily="34" charset="0"/>
                        </a:defRPr>
                      </a:lvl8pPr>
                      <a:lvl9pPr marL="3886200" indent="-228600" eaLnBrk="0" fontAlgn="base" hangingPunct="0">
                        <a:spcBef>
                          <a:spcPct val="20000"/>
                        </a:spcBef>
                        <a:spcAft>
                          <a:spcPct val="0"/>
                        </a:spcAft>
                        <a:buClr>
                          <a:schemeClr val="accent1"/>
                        </a:buClr>
                        <a:buSzPct val="60000"/>
                        <a:buFont typeface="Wingdings 2" pitchFamily="18" charset="2"/>
                        <a:tabLst>
                          <a:tab pos="5267325" algn="r"/>
                        </a:tabLst>
                        <a:defRPr sz="1600">
                          <a:solidFill>
                            <a:schemeClr val="tx2"/>
                          </a:solidFill>
                          <a:latin typeface="Franklin Gothic Book" pitchFamily="34" charset="0"/>
                        </a:defRPr>
                      </a:lvl9pPr>
                    </a:lstStyle>
                    <a:p>
                      <a:pPr marL="342900" marR="0" lvl="0" indent="-342900" algn="l" defTabSz="914400" rtl="0" eaLnBrk="0" fontAlgn="base" latinLnBrk="0" hangingPunct="0">
                        <a:lnSpc>
                          <a:spcPct val="100000"/>
                        </a:lnSpc>
                        <a:spcBef>
                          <a:spcPct val="0"/>
                        </a:spcBef>
                        <a:spcAft>
                          <a:spcPct val="0"/>
                        </a:spcAft>
                        <a:buClrTx/>
                        <a:buSzTx/>
                        <a:buFontTx/>
                        <a:buNone/>
                        <a:tabLst>
                          <a:tab pos="5267325" algn="r"/>
                        </a:tabLst>
                      </a:pPr>
                      <a:r>
                        <a:rPr kumimoji="0" lang="en-US" altLang="en-US" sz="2000" b="0" i="0" u="none" strike="noStrike" cap="none" normalizeH="0" baseline="0" dirty="0" smtClean="0">
                          <a:ln>
                            <a:noFill/>
                          </a:ln>
                          <a:solidFill>
                            <a:schemeClr val="tx1"/>
                          </a:solidFill>
                          <a:effectLst/>
                          <a:latin typeface="Calibri" pitchFamily="34" charset="0"/>
                          <a:cs typeface="Times New Roman" pitchFamily="18" charset="0"/>
                        </a:rPr>
                        <a:t>0.05-O.OO2 mm</a:t>
                      </a:r>
                      <a:endParaRPr kumimoji="0" lang="en-US" altLang="en-US" sz="2000" b="0" i="0" u="none" strike="noStrike" cap="none" normalizeH="0" baseline="0" dirty="0" smtClean="0">
                        <a:ln>
                          <a:noFill/>
                        </a:ln>
                        <a:solidFill>
                          <a:schemeClr val="tx1"/>
                        </a:solidFill>
                        <a:effectLst/>
                        <a:latin typeface="Arial"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438150">
                <a:tc>
                  <a:txBody>
                    <a:bodyPr/>
                    <a:lstStyle>
                      <a:lvl1pPr marL="342900" indent="-342900" eaLnBrk="0" hangingPunct="0">
                        <a:spcBef>
                          <a:spcPct val="20000"/>
                        </a:spcBef>
                        <a:buClr>
                          <a:schemeClr val="accent1"/>
                        </a:buClr>
                        <a:buSzPct val="70000"/>
                        <a:buFont typeface="Wingdings 2" pitchFamily="18" charset="2"/>
                        <a:tabLst>
                          <a:tab pos="5267325" algn="r"/>
                        </a:tabLst>
                        <a:defRPr sz="2800">
                          <a:solidFill>
                            <a:schemeClr val="tx2"/>
                          </a:solidFill>
                          <a:latin typeface="Franklin Gothic Book" pitchFamily="34" charset="0"/>
                        </a:defRPr>
                      </a:lvl1pPr>
                      <a:lvl2pPr marL="742950" indent="-285750" eaLnBrk="0" hangingPunct="0">
                        <a:spcBef>
                          <a:spcPct val="20000"/>
                        </a:spcBef>
                        <a:buClr>
                          <a:schemeClr val="accent1"/>
                        </a:buClr>
                        <a:buSzPct val="70000"/>
                        <a:buFont typeface="Wingdings 2" pitchFamily="18" charset="2"/>
                        <a:tabLst>
                          <a:tab pos="5267325" algn="r"/>
                        </a:tabLst>
                        <a:defRPr sz="2400">
                          <a:solidFill>
                            <a:schemeClr val="tx2"/>
                          </a:solidFill>
                          <a:latin typeface="Franklin Gothic Book" pitchFamily="34" charset="0"/>
                        </a:defRPr>
                      </a:lvl2pPr>
                      <a:lvl3pPr marL="1143000" indent="-228600" eaLnBrk="0" hangingPunct="0">
                        <a:spcBef>
                          <a:spcPct val="20000"/>
                        </a:spcBef>
                        <a:buClr>
                          <a:schemeClr val="accent1"/>
                        </a:buClr>
                        <a:buSzPct val="70000"/>
                        <a:buFont typeface="Wingdings 2" pitchFamily="18" charset="2"/>
                        <a:tabLst>
                          <a:tab pos="5267325" algn="r"/>
                        </a:tabLst>
                        <a:defRPr sz="2000">
                          <a:solidFill>
                            <a:schemeClr val="tx2"/>
                          </a:solidFill>
                          <a:latin typeface="Franklin Gothic Book" pitchFamily="34" charset="0"/>
                        </a:defRPr>
                      </a:lvl3pPr>
                      <a:lvl4pPr marL="1600200" indent="-228600" eaLnBrk="0" hangingPunct="0">
                        <a:spcBef>
                          <a:spcPct val="20000"/>
                        </a:spcBef>
                        <a:buClr>
                          <a:schemeClr val="accent1"/>
                        </a:buClr>
                        <a:buSzPct val="70000"/>
                        <a:buFont typeface="Wingdings 2" pitchFamily="18" charset="2"/>
                        <a:tabLst>
                          <a:tab pos="5267325" algn="r"/>
                        </a:tabLst>
                        <a:defRPr>
                          <a:solidFill>
                            <a:schemeClr val="tx2"/>
                          </a:solidFill>
                          <a:latin typeface="Franklin Gothic Book" pitchFamily="34" charset="0"/>
                        </a:defRPr>
                      </a:lvl4pPr>
                      <a:lvl5pPr marL="2057400" indent="-228600" eaLnBrk="0" hangingPunct="0">
                        <a:spcBef>
                          <a:spcPct val="20000"/>
                        </a:spcBef>
                        <a:buClr>
                          <a:schemeClr val="accent1"/>
                        </a:buClr>
                        <a:buSzPct val="60000"/>
                        <a:buFont typeface="Wingdings 2" pitchFamily="18" charset="2"/>
                        <a:tabLst>
                          <a:tab pos="5267325" algn="r"/>
                        </a:tabLst>
                        <a:defRPr sz="1600">
                          <a:solidFill>
                            <a:schemeClr val="tx2"/>
                          </a:solidFill>
                          <a:latin typeface="Franklin Gothic Book" pitchFamily="34" charset="0"/>
                        </a:defRPr>
                      </a:lvl5pPr>
                      <a:lvl6pPr marL="2514600" indent="-228600" eaLnBrk="0" fontAlgn="base" hangingPunct="0">
                        <a:spcBef>
                          <a:spcPct val="20000"/>
                        </a:spcBef>
                        <a:spcAft>
                          <a:spcPct val="0"/>
                        </a:spcAft>
                        <a:buClr>
                          <a:schemeClr val="accent1"/>
                        </a:buClr>
                        <a:buSzPct val="60000"/>
                        <a:buFont typeface="Wingdings 2" pitchFamily="18" charset="2"/>
                        <a:tabLst>
                          <a:tab pos="5267325" algn="r"/>
                        </a:tabLst>
                        <a:defRPr sz="1600">
                          <a:solidFill>
                            <a:schemeClr val="tx2"/>
                          </a:solidFill>
                          <a:latin typeface="Franklin Gothic Book" pitchFamily="34" charset="0"/>
                        </a:defRPr>
                      </a:lvl6pPr>
                      <a:lvl7pPr marL="2971800" indent="-228600" eaLnBrk="0" fontAlgn="base" hangingPunct="0">
                        <a:spcBef>
                          <a:spcPct val="20000"/>
                        </a:spcBef>
                        <a:spcAft>
                          <a:spcPct val="0"/>
                        </a:spcAft>
                        <a:buClr>
                          <a:schemeClr val="accent1"/>
                        </a:buClr>
                        <a:buSzPct val="60000"/>
                        <a:buFont typeface="Wingdings 2" pitchFamily="18" charset="2"/>
                        <a:tabLst>
                          <a:tab pos="5267325" algn="r"/>
                        </a:tabLst>
                        <a:defRPr sz="1600">
                          <a:solidFill>
                            <a:schemeClr val="tx2"/>
                          </a:solidFill>
                          <a:latin typeface="Franklin Gothic Book" pitchFamily="34" charset="0"/>
                        </a:defRPr>
                      </a:lvl7pPr>
                      <a:lvl8pPr marL="3429000" indent="-228600" eaLnBrk="0" fontAlgn="base" hangingPunct="0">
                        <a:spcBef>
                          <a:spcPct val="20000"/>
                        </a:spcBef>
                        <a:spcAft>
                          <a:spcPct val="0"/>
                        </a:spcAft>
                        <a:buClr>
                          <a:schemeClr val="accent1"/>
                        </a:buClr>
                        <a:buSzPct val="60000"/>
                        <a:buFont typeface="Wingdings 2" pitchFamily="18" charset="2"/>
                        <a:tabLst>
                          <a:tab pos="5267325" algn="r"/>
                        </a:tabLst>
                        <a:defRPr sz="1600">
                          <a:solidFill>
                            <a:schemeClr val="tx2"/>
                          </a:solidFill>
                          <a:latin typeface="Franklin Gothic Book" pitchFamily="34" charset="0"/>
                        </a:defRPr>
                      </a:lvl8pPr>
                      <a:lvl9pPr marL="3886200" indent="-228600" eaLnBrk="0" fontAlgn="base" hangingPunct="0">
                        <a:spcBef>
                          <a:spcPct val="20000"/>
                        </a:spcBef>
                        <a:spcAft>
                          <a:spcPct val="0"/>
                        </a:spcAft>
                        <a:buClr>
                          <a:schemeClr val="accent1"/>
                        </a:buClr>
                        <a:buSzPct val="60000"/>
                        <a:buFont typeface="Wingdings 2" pitchFamily="18" charset="2"/>
                        <a:tabLst>
                          <a:tab pos="5267325" algn="r"/>
                        </a:tabLst>
                        <a:defRPr sz="1600">
                          <a:solidFill>
                            <a:schemeClr val="tx2"/>
                          </a:solidFill>
                          <a:latin typeface="Franklin Gothic Book" pitchFamily="34" charset="0"/>
                        </a:defRPr>
                      </a:lvl9pPr>
                    </a:lstStyle>
                    <a:p>
                      <a:pPr marL="342900" marR="0" lvl="0" indent="-342900" algn="l" defTabSz="914400" rtl="0" eaLnBrk="0" fontAlgn="base" latinLnBrk="0" hangingPunct="0">
                        <a:lnSpc>
                          <a:spcPct val="100000"/>
                        </a:lnSpc>
                        <a:spcBef>
                          <a:spcPct val="0"/>
                        </a:spcBef>
                        <a:spcAft>
                          <a:spcPct val="0"/>
                        </a:spcAft>
                        <a:buClrTx/>
                        <a:buSzTx/>
                        <a:buFontTx/>
                        <a:buNone/>
                        <a:tabLst>
                          <a:tab pos="5267325" algn="r"/>
                        </a:tabLst>
                      </a:pPr>
                      <a:r>
                        <a:rPr kumimoji="0" lang="en-US" altLang="en-US" sz="2000" b="1" i="0" u="none" strike="noStrike" cap="none" normalizeH="0" baseline="0" smtClean="0">
                          <a:ln>
                            <a:noFill/>
                          </a:ln>
                          <a:solidFill>
                            <a:schemeClr val="tx1"/>
                          </a:solidFill>
                          <a:effectLst/>
                          <a:latin typeface="Calibri" pitchFamily="34" charset="0"/>
                          <a:cs typeface="Times New Roman" pitchFamily="18" charset="0"/>
                        </a:rPr>
                        <a:t>Clay</a:t>
                      </a:r>
                      <a:endParaRPr kumimoji="0" lang="en-US" altLang="en-US" sz="2000" b="1" i="0" u="none" strike="noStrike" cap="none" normalizeH="0" baseline="0" smtClean="0">
                        <a:ln>
                          <a:noFill/>
                        </a:ln>
                        <a:solidFill>
                          <a:schemeClr val="tx1"/>
                        </a:solidFill>
                        <a:effectLst/>
                        <a:latin typeface="Arial"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marL="342900" indent="-342900" eaLnBrk="0" hangingPunct="0">
                        <a:spcBef>
                          <a:spcPct val="20000"/>
                        </a:spcBef>
                        <a:buClr>
                          <a:schemeClr val="accent1"/>
                        </a:buClr>
                        <a:buSzPct val="70000"/>
                        <a:buFont typeface="Wingdings 2" pitchFamily="18" charset="2"/>
                        <a:tabLst>
                          <a:tab pos="5267325" algn="r"/>
                        </a:tabLst>
                        <a:defRPr sz="2800">
                          <a:solidFill>
                            <a:schemeClr val="tx2"/>
                          </a:solidFill>
                          <a:latin typeface="Franklin Gothic Book" pitchFamily="34" charset="0"/>
                        </a:defRPr>
                      </a:lvl1pPr>
                      <a:lvl2pPr marL="742950" indent="-285750" eaLnBrk="0" hangingPunct="0">
                        <a:spcBef>
                          <a:spcPct val="20000"/>
                        </a:spcBef>
                        <a:buClr>
                          <a:schemeClr val="accent1"/>
                        </a:buClr>
                        <a:buSzPct val="70000"/>
                        <a:buFont typeface="Wingdings 2" pitchFamily="18" charset="2"/>
                        <a:tabLst>
                          <a:tab pos="5267325" algn="r"/>
                        </a:tabLst>
                        <a:defRPr sz="2400">
                          <a:solidFill>
                            <a:schemeClr val="tx2"/>
                          </a:solidFill>
                          <a:latin typeface="Franklin Gothic Book" pitchFamily="34" charset="0"/>
                        </a:defRPr>
                      </a:lvl2pPr>
                      <a:lvl3pPr marL="1143000" indent="-228600" eaLnBrk="0" hangingPunct="0">
                        <a:spcBef>
                          <a:spcPct val="20000"/>
                        </a:spcBef>
                        <a:buClr>
                          <a:schemeClr val="accent1"/>
                        </a:buClr>
                        <a:buSzPct val="70000"/>
                        <a:buFont typeface="Wingdings 2" pitchFamily="18" charset="2"/>
                        <a:tabLst>
                          <a:tab pos="5267325" algn="r"/>
                        </a:tabLst>
                        <a:defRPr sz="2000">
                          <a:solidFill>
                            <a:schemeClr val="tx2"/>
                          </a:solidFill>
                          <a:latin typeface="Franklin Gothic Book" pitchFamily="34" charset="0"/>
                        </a:defRPr>
                      </a:lvl3pPr>
                      <a:lvl4pPr marL="1600200" indent="-228600" eaLnBrk="0" hangingPunct="0">
                        <a:spcBef>
                          <a:spcPct val="20000"/>
                        </a:spcBef>
                        <a:buClr>
                          <a:schemeClr val="accent1"/>
                        </a:buClr>
                        <a:buSzPct val="70000"/>
                        <a:buFont typeface="Wingdings 2" pitchFamily="18" charset="2"/>
                        <a:tabLst>
                          <a:tab pos="5267325" algn="r"/>
                        </a:tabLst>
                        <a:defRPr>
                          <a:solidFill>
                            <a:schemeClr val="tx2"/>
                          </a:solidFill>
                          <a:latin typeface="Franklin Gothic Book" pitchFamily="34" charset="0"/>
                        </a:defRPr>
                      </a:lvl4pPr>
                      <a:lvl5pPr marL="2057400" indent="-228600" eaLnBrk="0" hangingPunct="0">
                        <a:spcBef>
                          <a:spcPct val="20000"/>
                        </a:spcBef>
                        <a:buClr>
                          <a:schemeClr val="accent1"/>
                        </a:buClr>
                        <a:buSzPct val="60000"/>
                        <a:buFont typeface="Wingdings 2" pitchFamily="18" charset="2"/>
                        <a:tabLst>
                          <a:tab pos="5267325" algn="r"/>
                        </a:tabLst>
                        <a:defRPr sz="1600">
                          <a:solidFill>
                            <a:schemeClr val="tx2"/>
                          </a:solidFill>
                          <a:latin typeface="Franklin Gothic Book" pitchFamily="34" charset="0"/>
                        </a:defRPr>
                      </a:lvl5pPr>
                      <a:lvl6pPr marL="2514600" indent="-228600" eaLnBrk="0" fontAlgn="base" hangingPunct="0">
                        <a:spcBef>
                          <a:spcPct val="20000"/>
                        </a:spcBef>
                        <a:spcAft>
                          <a:spcPct val="0"/>
                        </a:spcAft>
                        <a:buClr>
                          <a:schemeClr val="accent1"/>
                        </a:buClr>
                        <a:buSzPct val="60000"/>
                        <a:buFont typeface="Wingdings 2" pitchFamily="18" charset="2"/>
                        <a:tabLst>
                          <a:tab pos="5267325" algn="r"/>
                        </a:tabLst>
                        <a:defRPr sz="1600">
                          <a:solidFill>
                            <a:schemeClr val="tx2"/>
                          </a:solidFill>
                          <a:latin typeface="Franklin Gothic Book" pitchFamily="34" charset="0"/>
                        </a:defRPr>
                      </a:lvl6pPr>
                      <a:lvl7pPr marL="2971800" indent="-228600" eaLnBrk="0" fontAlgn="base" hangingPunct="0">
                        <a:spcBef>
                          <a:spcPct val="20000"/>
                        </a:spcBef>
                        <a:spcAft>
                          <a:spcPct val="0"/>
                        </a:spcAft>
                        <a:buClr>
                          <a:schemeClr val="accent1"/>
                        </a:buClr>
                        <a:buSzPct val="60000"/>
                        <a:buFont typeface="Wingdings 2" pitchFamily="18" charset="2"/>
                        <a:tabLst>
                          <a:tab pos="5267325" algn="r"/>
                        </a:tabLst>
                        <a:defRPr sz="1600">
                          <a:solidFill>
                            <a:schemeClr val="tx2"/>
                          </a:solidFill>
                          <a:latin typeface="Franklin Gothic Book" pitchFamily="34" charset="0"/>
                        </a:defRPr>
                      </a:lvl7pPr>
                      <a:lvl8pPr marL="3429000" indent="-228600" eaLnBrk="0" fontAlgn="base" hangingPunct="0">
                        <a:spcBef>
                          <a:spcPct val="20000"/>
                        </a:spcBef>
                        <a:spcAft>
                          <a:spcPct val="0"/>
                        </a:spcAft>
                        <a:buClr>
                          <a:schemeClr val="accent1"/>
                        </a:buClr>
                        <a:buSzPct val="60000"/>
                        <a:buFont typeface="Wingdings 2" pitchFamily="18" charset="2"/>
                        <a:tabLst>
                          <a:tab pos="5267325" algn="r"/>
                        </a:tabLst>
                        <a:defRPr sz="1600">
                          <a:solidFill>
                            <a:schemeClr val="tx2"/>
                          </a:solidFill>
                          <a:latin typeface="Franklin Gothic Book" pitchFamily="34" charset="0"/>
                        </a:defRPr>
                      </a:lvl8pPr>
                      <a:lvl9pPr marL="3886200" indent="-228600" eaLnBrk="0" fontAlgn="base" hangingPunct="0">
                        <a:spcBef>
                          <a:spcPct val="20000"/>
                        </a:spcBef>
                        <a:spcAft>
                          <a:spcPct val="0"/>
                        </a:spcAft>
                        <a:buClr>
                          <a:schemeClr val="accent1"/>
                        </a:buClr>
                        <a:buSzPct val="60000"/>
                        <a:buFont typeface="Wingdings 2" pitchFamily="18" charset="2"/>
                        <a:tabLst>
                          <a:tab pos="5267325" algn="r"/>
                        </a:tabLst>
                        <a:defRPr sz="1600">
                          <a:solidFill>
                            <a:schemeClr val="tx2"/>
                          </a:solidFill>
                          <a:latin typeface="Franklin Gothic Book" pitchFamily="34" charset="0"/>
                        </a:defRPr>
                      </a:lvl9pPr>
                    </a:lstStyle>
                    <a:p>
                      <a:pPr marL="342900" marR="0" lvl="0" indent="-342900" algn="l" defTabSz="914400" rtl="0" eaLnBrk="0" fontAlgn="base" latinLnBrk="0" hangingPunct="0">
                        <a:lnSpc>
                          <a:spcPct val="100000"/>
                        </a:lnSpc>
                        <a:spcBef>
                          <a:spcPct val="0"/>
                        </a:spcBef>
                        <a:spcAft>
                          <a:spcPct val="0"/>
                        </a:spcAft>
                        <a:buClrTx/>
                        <a:buSzTx/>
                        <a:buFontTx/>
                        <a:buNone/>
                        <a:tabLst>
                          <a:tab pos="5267325" algn="r"/>
                        </a:tabLst>
                      </a:pPr>
                      <a:r>
                        <a:rPr kumimoji="0" lang="en-US" altLang="en-US" sz="2000" b="0" i="0" u="none" strike="noStrike" cap="none" normalizeH="0" baseline="0" smtClean="0">
                          <a:ln>
                            <a:noFill/>
                          </a:ln>
                          <a:solidFill>
                            <a:schemeClr val="tx1"/>
                          </a:solidFill>
                          <a:effectLst/>
                          <a:latin typeface="Calibri" pitchFamily="34" charset="0"/>
                          <a:cs typeface="Times New Roman" pitchFamily="18" charset="0"/>
                        </a:rPr>
                        <a:t>0.002 mm</a:t>
                      </a:r>
                      <a:endParaRPr kumimoji="0" lang="en-US" altLang="en-US" sz="2000" b="0" i="0" u="none" strike="noStrike" cap="none" normalizeH="0" baseline="0" smtClean="0">
                        <a:ln>
                          <a:noFill/>
                        </a:ln>
                        <a:solidFill>
                          <a:schemeClr val="tx1"/>
                        </a:solidFill>
                        <a:effectLst/>
                        <a:latin typeface="Arial" charset="0"/>
                        <a:cs typeface="Arial" charset="0"/>
                      </a:endParaRP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
        <p:nvSpPr>
          <p:cNvPr id="8226" name="Rectangle 119"/>
          <p:cNvSpPr>
            <a:spLocks noChangeArrowheads="1"/>
          </p:cNvSpPr>
          <p:nvPr/>
        </p:nvSpPr>
        <p:spPr bwMode="auto">
          <a:xfrm>
            <a:off x="914400" y="533400"/>
            <a:ext cx="7612063" cy="461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sz="2400" b="1"/>
              <a:t>The American system for soil texture classification</a:t>
            </a:r>
          </a:p>
        </p:txBody>
      </p:sp>
    </p:spTree>
  </p:cSld>
  <p:clrMapOvr>
    <a:masterClrMapping/>
  </p:clrMapOvr>
  <p:transition spd="slow">
    <p:pull dir="d"/>
    <p:sndAc>
      <p:stSnd>
        <p:snd r:embed="rId2" name="camera.wav"/>
      </p:stSnd>
    </p:sndAc>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Content Placeholder 2"/>
          <p:cNvSpPr>
            <a:spLocks noGrp="1"/>
          </p:cNvSpPr>
          <p:nvPr>
            <p:ph sz="half" idx="1"/>
          </p:nvPr>
        </p:nvSpPr>
        <p:spPr>
          <a:xfrm>
            <a:off x="304800" y="1219200"/>
            <a:ext cx="6962775" cy="533400"/>
          </a:xfrm>
        </p:spPr>
        <p:txBody>
          <a:bodyPr/>
          <a:lstStyle/>
          <a:p>
            <a:pPr>
              <a:buFont typeface="Wingdings 2" pitchFamily="18" charset="2"/>
              <a:buNone/>
            </a:pPr>
            <a:r>
              <a:rPr lang="en-US" altLang="en-US" sz="2400" b="1" smtClean="0"/>
              <a:t>Distribution of particle size</a:t>
            </a:r>
          </a:p>
        </p:txBody>
      </p:sp>
      <p:sp>
        <p:nvSpPr>
          <p:cNvPr id="9219" name="Content Placeholder 3"/>
          <p:cNvSpPr>
            <a:spLocks noGrp="1"/>
          </p:cNvSpPr>
          <p:nvPr>
            <p:ph sz="quarter" idx="2"/>
          </p:nvPr>
        </p:nvSpPr>
        <p:spPr>
          <a:xfrm>
            <a:off x="2209800" y="2133600"/>
            <a:ext cx="5791200" cy="533400"/>
          </a:xfrm>
        </p:spPr>
        <p:txBody>
          <a:bodyPr/>
          <a:lstStyle/>
          <a:p>
            <a:pPr>
              <a:buFont typeface="Wingdings 2" pitchFamily="18" charset="2"/>
              <a:buNone/>
            </a:pPr>
            <a:r>
              <a:rPr lang="en-GB" altLang="en-US" sz="2000" b="1" smtClean="0">
                <a:solidFill>
                  <a:schemeClr val="tx1"/>
                </a:solidFill>
              </a:rPr>
              <a:t>The larger soil particle which is not active</a:t>
            </a:r>
            <a:endParaRPr lang="en-US" altLang="en-US" sz="2000" b="1" smtClean="0">
              <a:solidFill>
                <a:schemeClr val="tx1"/>
              </a:solidFill>
            </a:endParaRPr>
          </a:p>
        </p:txBody>
      </p:sp>
      <p:sp>
        <p:nvSpPr>
          <p:cNvPr id="9220" name="Rectangle 5"/>
          <p:cNvSpPr>
            <a:spLocks noChangeArrowheads="1"/>
          </p:cNvSpPr>
          <p:nvPr/>
        </p:nvSpPr>
        <p:spPr bwMode="auto">
          <a:xfrm>
            <a:off x="2895600" y="533400"/>
            <a:ext cx="27432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algn="ctr" eaLnBrk="0" hangingPunct="0"/>
            <a:r>
              <a:rPr lang="en-US" altLang="en-US" sz="2400" b="1"/>
              <a:t>Soil Properties </a:t>
            </a:r>
          </a:p>
        </p:txBody>
      </p:sp>
      <p:sp>
        <p:nvSpPr>
          <p:cNvPr id="9221" name="Rectangle 11"/>
          <p:cNvSpPr>
            <a:spLocks noChangeArrowheads="1"/>
          </p:cNvSpPr>
          <p:nvPr/>
        </p:nvSpPr>
        <p:spPr bwMode="auto">
          <a:xfrm>
            <a:off x="838200" y="2209800"/>
            <a:ext cx="1268413"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r>
              <a:rPr lang="en-GB" altLang="en-US" sz="2000" b="1"/>
              <a:t>1- Gravel</a:t>
            </a:r>
            <a:endParaRPr lang="en-US" altLang="en-US" sz="2000"/>
          </a:p>
        </p:txBody>
      </p:sp>
      <p:sp>
        <p:nvSpPr>
          <p:cNvPr id="9222" name="Rectangle 12"/>
          <p:cNvSpPr>
            <a:spLocks noChangeArrowheads="1"/>
          </p:cNvSpPr>
          <p:nvPr/>
        </p:nvSpPr>
        <p:spPr bwMode="auto">
          <a:xfrm>
            <a:off x="838200" y="2895600"/>
            <a:ext cx="1171575"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r>
              <a:rPr lang="en-GB" altLang="en-US" sz="2000" b="1"/>
              <a:t>2- Sand </a:t>
            </a:r>
            <a:endParaRPr lang="en-US" altLang="en-US" sz="2000"/>
          </a:p>
        </p:txBody>
      </p:sp>
      <p:sp>
        <p:nvSpPr>
          <p:cNvPr id="9223" name="Rectangle 13"/>
          <p:cNvSpPr>
            <a:spLocks noChangeArrowheads="1"/>
          </p:cNvSpPr>
          <p:nvPr/>
        </p:nvSpPr>
        <p:spPr bwMode="auto">
          <a:xfrm>
            <a:off x="838200" y="4495800"/>
            <a:ext cx="10160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r>
              <a:rPr lang="en-GB" altLang="en-US" sz="2000" b="1"/>
              <a:t>4- Clay</a:t>
            </a:r>
            <a:endParaRPr lang="en-US" altLang="en-US" sz="2000"/>
          </a:p>
        </p:txBody>
      </p:sp>
      <p:sp>
        <p:nvSpPr>
          <p:cNvPr id="9224" name="Rectangle 14"/>
          <p:cNvSpPr>
            <a:spLocks noChangeArrowheads="1"/>
          </p:cNvSpPr>
          <p:nvPr/>
        </p:nvSpPr>
        <p:spPr bwMode="auto">
          <a:xfrm>
            <a:off x="914400" y="3657600"/>
            <a:ext cx="873125"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r>
              <a:rPr lang="en-GB" altLang="en-US" sz="2000" b="1"/>
              <a:t>3- Silt</a:t>
            </a:r>
            <a:endParaRPr lang="en-US" altLang="en-US" sz="2000"/>
          </a:p>
        </p:txBody>
      </p:sp>
      <p:sp>
        <p:nvSpPr>
          <p:cNvPr id="9225" name="Rectangle 15"/>
          <p:cNvSpPr>
            <a:spLocks noChangeArrowheads="1"/>
          </p:cNvSpPr>
          <p:nvPr/>
        </p:nvSpPr>
        <p:spPr bwMode="auto">
          <a:xfrm>
            <a:off x="2209800" y="2894013"/>
            <a:ext cx="6483350" cy="4000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r>
              <a:rPr lang="en-GB" altLang="en-US" sz="2000" b="1"/>
              <a:t>With large particle size and is not chemically active</a:t>
            </a:r>
            <a:r>
              <a:rPr lang="en-US" altLang="en-US" sz="2000"/>
              <a:t> </a:t>
            </a:r>
          </a:p>
        </p:txBody>
      </p:sp>
      <p:sp>
        <p:nvSpPr>
          <p:cNvPr id="9226" name="Rectangle 16"/>
          <p:cNvSpPr>
            <a:spLocks noChangeArrowheads="1"/>
          </p:cNvSpPr>
          <p:nvPr/>
        </p:nvSpPr>
        <p:spPr bwMode="auto">
          <a:xfrm>
            <a:off x="1771650" y="3641725"/>
            <a:ext cx="6378575" cy="368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r>
              <a:rPr lang="en-GB" altLang="en-US" b="1"/>
              <a:t>(like fine sand) is inactive but with little physical activity</a:t>
            </a:r>
            <a:r>
              <a:rPr lang="en-US" altLang="en-US"/>
              <a:t> </a:t>
            </a:r>
          </a:p>
        </p:txBody>
      </p:sp>
      <p:sp>
        <p:nvSpPr>
          <p:cNvPr id="9227" name="Rectangle 17"/>
          <p:cNvSpPr>
            <a:spLocks noChangeArrowheads="1"/>
          </p:cNvSpPr>
          <p:nvPr/>
        </p:nvSpPr>
        <p:spPr bwMode="auto">
          <a:xfrm>
            <a:off x="2057400" y="4495800"/>
            <a:ext cx="6629400" cy="1006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eaLnBrk="0" hangingPunct="0"/>
            <a:r>
              <a:rPr lang="en-GB" altLang="en-US" sz="2000" b="1"/>
              <a:t>Clay is made of Colloidal particles (organic) &amp; minerals (inorganic). It is the base of all chemical and physical activities of the soil. </a:t>
            </a:r>
            <a:endParaRPr lang="en-US" altLang="en-US" sz="2000"/>
          </a:p>
        </p:txBody>
      </p:sp>
    </p:spTree>
  </p:cSld>
  <p:clrMapOvr>
    <a:masterClrMapping/>
  </p:clrMapOvr>
  <p:transition spd="slow">
    <p:pull dir="d"/>
    <p:sndAc>
      <p:stSnd>
        <p:snd r:embed="rId2" name="camera.wav"/>
      </p:stSnd>
    </p:sndAc>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Content Placeholder 2"/>
          <p:cNvSpPr>
            <a:spLocks/>
          </p:cNvSpPr>
          <p:nvPr/>
        </p:nvSpPr>
        <p:spPr bwMode="auto">
          <a:xfrm>
            <a:off x="381000" y="609600"/>
            <a:ext cx="24384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342900" indent="-342900" eaLnBrk="0" hangingPunct="0">
              <a:spcBef>
                <a:spcPct val="20000"/>
              </a:spcBef>
              <a:buClr>
                <a:schemeClr val="accent1"/>
              </a:buClr>
              <a:buSzPct val="70000"/>
              <a:buFont typeface="Wingdings 2" pitchFamily="18" charset="2"/>
              <a:buNone/>
            </a:pPr>
            <a:r>
              <a:rPr lang="en-US" altLang="en-US" sz="2800" b="1">
                <a:solidFill>
                  <a:schemeClr val="tx2"/>
                </a:solidFill>
                <a:latin typeface="Franklin Gothic Book" pitchFamily="34" charset="0"/>
              </a:rPr>
              <a:t>Soil texture: </a:t>
            </a:r>
          </a:p>
        </p:txBody>
      </p:sp>
      <p:sp>
        <p:nvSpPr>
          <p:cNvPr id="10243" name="Content Placeholder 2"/>
          <p:cNvSpPr>
            <a:spLocks/>
          </p:cNvSpPr>
          <p:nvPr/>
        </p:nvSpPr>
        <p:spPr bwMode="auto">
          <a:xfrm>
            <a:off x="838200" y="1447800"/>
            <a:ext cx="62484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342900" indent="-342900" eaLnBrk="0" hangingPunct="0">
              <a:spcBef>
                <a:spcPct val="20000"/>
              </a:spcBef>
              <a:buClr>
                <a:schemeClr val="accent1"/>
              </a:buClr>
              <a:buSzPct val="70000"/>
              <a:buFont typeface="Wingdings 2" pitchFamily="18" charset="2"/>
              <a:buNone/>
            </a:pPr>
            <a:r>
              <a:rPr lang="en-US" altLang="en-US" sz="2800" b="1">
                <a:solidFill>
                  <a:schemeClr val="tx2"/>
                </a:solidFill>
                <a:latin typeface="Franklin Gothic Book" pitchFamily="34" charset="0"/>
              </a:rPr>
              <a:t>It is the proportion of soil fractions  </a:t>
            </a:r>
          </a:p>
        </p:txBody>
      </p:sp>
      <p:sp>
        <p:nvSpPr>
          <p:cNvPr id="10244" name="Content Placeholder 2"/>
          <p:cNvSpPr>
            <a:spLocks/>
          </p:cNvSpPr>
          <p:nvPr/>
        </p:nvSpPr>
        <p:spPr bwMode="auto">
          <a:xfrm>
            <a:off x="304800" y="2667000"/>
            <a:ext cx="23622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342900" indent="-342900" eaLnBrk="0" hangingPunct="0">
              <a:spcBef>
                <a:spcPct val="20000"/>
              </a:spcBef>
              <a:buClr>
                <a:schemeClr val="accent1"/>
              </a:buClr>
              <a:buSzPct val="70000"/>
              <a:buFont typeface="Wingdings 2" pitchFamily="18" charset="2"/>
              <a:buNone/>
            </a:pPr>
            <a:r>
              <a:rPr lang="en-US" altLang="en-US" sz="2800" b="1">
                <a:solidFill>
                  <a:schemeClr val="tx2"/>
                </a:solidFill>
                <a:latin typeface="Franklin Gothic Book" pitchFamily="34" charset="0"/>
              </a:rPr>
              <a:t>Sandy soil:  </a:t>
            </a:r>
          </a:p>
        </p:txBody>
      </p:sp>
      <p:sp>
        <p:nvSpPr>
          <p:cNvPr id="10245" name="Content Placeholder 2"/>
          <p:cNvSpPr>
            <a:spLocks/>
          </p:cNvSpPr>
          <p:nvPr/>
        </p:nvSpPr>
        <p:spPr bwMode="auto">
          <a:xfrm>
            <a:off x="777875" y="3216275"/>
            <a:ext cx="6858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342900" indent="-342900" eaLnBrk="0" hangingPunct="0">
              <a:spcBef>
                <a:spcPct val="20000"/>
              </a:spcBef>
              <a:buClr>
                <a:schemeClr val="accent1"/>
              </a:buClr>
              <a:buSzPct val="70000"/>
              <a:buFont typeface="Wingdings 2" pitchFamily="18" charset="2"/>
              <a:buNone/>
            </a:pPr>
            <a:r>
              <a:rPr lang="en-US" altLang="en-US" sz="2400" b="1">
                <a:solidFill>
                  <a:schemeClr val="tx2"/>
                </a:solidFill>
                <a:latin typeface="Franklin Gothic Book" pitchFamily="34" charset="0"/>
              </a:rPr>
              <a:t>Sand is the major component in </a:t>
            </a:r>
            <a:r>
              <a:rPr lang="en-US" altLang="en-US" sz="2400" b="1">
                <a:solidFill>
                  <a:srgbClr val="FF0000"/>
                </a:solidFill>
                <a:latin typeface="Franklin Gothic Book" pitchFamily="34" charset="0"/>
              </a:rPr>
              <a:t>light</a:t>
            </a:r>
            <a:r>
              <a:rPr lang="en-US" altLang="en-US" sz="2400" b="1">
                <a:solidFill>
                  <a:schemeClr val="tx2"/>
                </a:solidFill>
                <a:latin typeface="Franklin Gothic Book" pitchFamily="34" charset="0"/>
              </a:rPr>
              <a:t> soil</a:t>
            </a:r>
          </a:p>
        </p:txBody>
      </p:sp>
      <p:sp>
        <p:nvSpPr>
          <p:cNvPr id="10246" name="Content Placeholder 2"/>
          <p:cNvSpPr>
            <a:spLocks/>
          </p:cNvSpPr>
          <p:nvPr/>
        </p:nvSpPr>
        <p:spPr bwMode="auto">
          <a:xfrm>
            <a:off x="487363" y="4267200"/>
            <a:ext cx="23622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342900" indent="-342900" eaLnBrk="0" hangingPunct="0">
              <a:spcBef>
                <a:spcPct val="20000"/>
              </a:spcBef>
              <a:buClr>
                <a:schemeClr val="accent1"/>
              </a:buClr>
              <a:buSzPct val="70000"/>
              <a:buFont typeface="Wingdings 2" pitchFamily="18" charset="2"/>
              <a:buNone/>
            </a:pPr>
            <a:r>
              <a:rPr lang="en-US" altLang="en-US" sz="2800" b="1">
                <a:solidFill>
                  <a:schemeClr val="tx2"/>
                </a:solidFill>
                <a:latin typeface="Franklin Gothic Book" pitchFamily="34" charset="0"/>
              </a:rPr>
              <a:t>Clay soil:  </a:t>
            </a:r>
          </a:p>
        </p:txBody>
      </p:sp>
      <p:sp>
        <p:nvSpPr>
          <p:cNvPr id="10247" name="Content Placeholder 2"/>
          <p:cNvSpPr>
            <a:spLocks/>
          </p:cNvSpPr>
          <p:nvPr/>
        </p:nvSpPr>
        <p:spPr bwMode="auto">
          <a:xfrm>
            <a:off x="808038" y="4800600"/>
            <a:ext cx="6858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342900" indent="-342900" eaLnBrk="0" hangingPunct="0">
              <a:spcBef>
                <a:spcPct val="20000"/>
              </a:spcBef>
              <a:buClr>
                <a:schemeClr val="accent1"/>
              </a:buClr>
              <a:buSzPct val="70000"/>
              <a:buFont typeface="Wingdings 2" pitchFamily="18" charset="2"/>
              <a:buNone/>
            </a:pPr>
            <a:r>
              <a:rPr lang="en-US" altLang="en-US" sz="2400" b="1">
                <a:solidFill>
                  <a:schemeClr val="tx2"/>
                </a:solidFill>
                <a:latin typeface="Franklin Gothic Book" pitchFamily="34" charset="0"/>
              </a:rPr>
              <a:t>Clay is the major component in </a:t>
            </a:r>
            <a:r>
              <a:rPr lang="en-US" altLang="en-US" sz="2400" b="1">
                <a:solidFill>
                  <a:srgbClr val="FF0000"/>
                </a:solidFill>
                <a:latin typeface="Franklin Gothic Book" pitchFamily="34" charset="0"/>
              </a:rPr>
              <a:t>heavy </a:t>
            </a:r>
            <a:r>
              <a:rPr lang="en-US" altLang="en-US" sz="2400" b="1">
                <a:solidFill>
                  <a:schemeClr val="tx2"/>
                </a:solidFill>
                <a:latin typeface="Franklin Gothic Book" pitchFamily="34" charset="0"/>
              </a:rPr>
              <a:t>soil</a:t>
            </a:r>
          </a:p>
        </p:txBody>
      </p:sp>
      <p:sp>
        <p:nvSpPr>
          <p:cNvPr id="10248" name="Rectangle 6"/>
          <p:cNvSpPr>
            <a:spLocks noChangeArrowheads="1"/>
          </p:cNvSpPr>
          <p:nvPr/>
        </p:nvSpPr>
        <p:spPr bwMode="auto">
          <a:xfrm>
            <a:off x="838200" y="5259388"/>
            <a:ext cx="6858000" cy="519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r>
              <a:rPr lang="en-GB" altLang="en-US" sz="2800"/>
              <a:t>clay is above 30 % it is clay soil. </a:t>
            </a:r>
          </a:p>
        </p:txBody>
      </p:sp>
      <p:sp>
        <p:nvSpPr>
          <p:cNvPr id="10249" name="Rectangle 5"/>
          <p:cNvSpPr>
            <a:spLocks noChangeArrowheads="1"/>
          </p:cNvSpPr>
          <p:nvPr/>
        </p:nvSpPr>
        <p:spPr bwMode="auto">
          <a:xfrm>
            <a:off x="838200" y="3703638"/>
            <a:ext cx="7391400" cy="519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r>
              <a:rPr lang="en-GB" altLang="en-US" sz="2800"/>
              <a:t>sand is above 80 %. </a:t>
            </a:r>
          </a:p>
        </p:txBody>
      </p:sp>
    </p:spTree>
  </p:cSld>
  <p:clrMapOvr>
    <a:masterClrMapping/>
  </p:clrMapOvr>
  <p:transition spd="slow">
    <p:pull dir="d"/>
    <p:sndAc>
      <p:stSnd>
        <p:snd r:embed="rId2" name="camera.wav"/>
      </p:stSnd>
    </p:sndAc>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4"/>
          <p:cNvSpPr>
            <a:spLocks noChangeArrowheads="1"/>
          </p:cNvSpPr>
          <p:nvPr/>
        </p:nvSpPr>
        <p:spPr bwMode="auto">
          <a:xfrm>
            <a:off x="152400" y="228600"/>
            <a:ext cx="899160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eaLnBrk="0" hangingPunct="0"/>
            <a:r>
              <a:rPr lang="en-GB" altLang="en-US" sz="2800" b="1"/>
              <a:t>We have sandy soil, loamy soil, silty soil, clay soil. </a:t>
            </a:r>
          </a:p>
        </p:txBody>
      </p:sp>
      <p:sp>
        <p:nvSpPr>
          <p:cNvPr id="11267" name="Rectangle 7"/>
          <p:cNvSpPr>
            <a:spLocks noChangeArrowheads="1"/>
          </p:cNvSpPr>
          <p:nvPr/>
        </p:nvSpPr>
        <p:spPr bwMode="auto">
          <a:xfrm>
            <a:off x="419100" y="1741488"/>
            <a:ext cx="8001000" cy="1322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r>
              <a:rPr lang="en-GB" altLang="en-US" sz="2400"/>
              <a:t>-If there are almost equal proportions of sand (35%) silt (.45%) and clay (20%) the soil is </a:t>
            </a:r>
            <a:r>
              <a:rPr lang="en-GB" altLang="en-US" sz="3200">
                <a:solidFill>
                  <a:srgbClr val="FF0000"/>
                </a:solidFill>
              </a:rPr>
              <a:t>loamy</a:t>
            </a:r>
            <a:r>
              <a:rPr lang="en-GB" altLang="en-US" sz="2400"/>
              <a:t> (e.g. 35 % sand + 45% silt + 20% clay: = loamy soil). </a:t>
            </a:r>
          </a:p>
        </p:txBody>
      </p:sp>
      <p:sp>
        <p:nvSpPr>
          <p:cNvPr id="11268" name="Rectangle 8"/>
          <p:cNvSpPr>
            <a:spLocks noChangeArrowheads="1"/>
          </p:cNvSpPr>
          <p:nvPr/>
        </p:nvSpPr>
        <p:spPr bwMode="auto">
          <a:xfrm>
            <a:off x="304800" y="4140200"/>
            <a:ext cx="7620000" cy="1016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0" hangingPunct="0"/>
            <a:r>
              <a:rPr lang="en-GB" altLang="en-US" sz="2800"/>
              <a:t>-The soil is silty when the </a:t>
            </a:r>
            <a:r>
              <a:rPr lang="en-GB" altLang="en-US" sz="3200">
                <a:solidFill>
                  <a:srgbClr val="FF0000"/>
                </a:solidFill>
              </a:rPr>
              <a:t>silt</a:t>
            </a:r>
            <a:r>
              <a:rPr lang="en-GB" altLang="en-US" sz="2800"/>
              <a:t> is above 60% and clay less than 20%</a:t>
            </a:r>
          </a:p>
        </p:txBody>
      </p:sp>
    </p:spTree>
  </p:cSld>
  <p:clrMapOvr>
    <a:masterClrMapping/>
  </p:clrMapOvr>
  <p:transition spd="slow">
    <p:pull dir="d"/>
    <p:sndAc>
      <p:stSnd>
        <p:snd r:embed="rId2" name="camera.wav"/>
      </p:stSnd>
    </p:sndAc>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6"/>
          <p:cNvSpPr>
            <a:spLocks noChangeArrowheads="1"/>
          </p:cNvSpPr>
          <p:nvPr/>
        </p:nvSpPr>
        <p:spPr bwMode="auto">
          <a:xfrm>
            <a:off x="304800" y="304800"/>
            <a:ext cx="3373438" cy="579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GB" altLang="en-US" sz="3200" b="1">
                <a:solidFill>
                  <a:schemeClr val="tx2"/>
                </a:solidFill>
                <a:latin typeface="Franklin Gothic Book" pitchFamily="34" charset="0"/>
              </a:rPr>
              <a:t>Soil</a:t>
            </a:r>
            <a:r>
              <a:rPr lang="en-GB" altLang="en-US" sz="2800" b="1">
                <a:solidFill>
                  <a:schemeClr val="tx2"/>
                </a:solidFill>
                <a:latin typeface="Franklin Gothic Book" pitchFamily="34" charset="0"/>
              </a:rPr>
              <a:t> </a:t>
            </a:r>
            <a:r>
              <a:rPr lang="en-GB" altLang="en-US" sz="3200" b="1">
                <a:solidFill>
                  <a:schemeClr val="tx2"/>
                </a:solidFill>
                <a:latin typeface="Franklin Gothic Book" pitchFamily="34" charset="0"/>
              </a:rPr>
              <a:t>temperature</a:t>
            </a:r>
            <a:endParaRPr lang="en-US" altLang="en-US" sz="3200" b="1">
              <a:solidFill>
                <a:schemeClr val="tx2"/>
              </a:solidFill>
              <a:latin typeface="Franklin Gothic Book" pitchFamily="34" charset="0"/>
            </a:endParaRPr>
          </a:p>
        </p:txBody>
      </p:sp>
      <p:sp>
        <p:nvSpPr>
          <p:cNvPr id="12291" name="Rectangle 11"/>
          <p:cNvSpPr>
            <a:spLocks noChangeArrowheads="1"/>
          </p:cNvSpPr>
          <p:nvPr/>
        </p:nvSpPr>
        <p:spPr bwMode="auto">
          <a:xfrm>
            <a:off x="50800" y="1295400"/>
            <a:ext cx="9144000" cy="4333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algn="justLow" eaLnBrk="0" hangingPunct="0">
              <a:lnSpc>
                <a:spcPct val="130000"/>
              </a:lnSpc>
            </a:pPr>
            <a:r>
              <a:rPr lang="en-US" altLang="en-US" sz="3000"/>
              <a:t>Soil temperature affects all the </a:t>
            </a:r>
            <a:r>
              <a:rPr lang="en-US" altLang="en-US" sz="3000" u="sng"/>
              <a:t>biological</a:t>
            </a:r>
            <a:r>
              <a:rPr lang="en-US" altLang="en-US" sz="3000"/>
              <a:t>, </a:t>
            </a:r>
            <a:r>
              <a:rPr lang="en-US" altLang="en-US" sz="3000" u="sng"/>
              <a:t>chemical</a:t>
            </a:r>
            <a:r>
              <a:rPr lang="en-US" altLang="en-US" sz="3000"/>
              <a:t> and </a:t>
            </a:r>
            <a:r>
              <a:rPr lang="en-US" altLang="en-US" sz="3000" u="sng"/>
              <a:t>physical</a:t>
            </a:r>
            <a:r>
              <a:rPr lang="en-US" altLang="en-US" sz="3000"/>
              <a:t> processes in soil. </a:t>
            </a:r>
          </a:p>
          <a:p>
            <a:pPr algn="justLow" eaLnBrk="0" hangingPunct="0">
              <a:lnSpc>
                <a:spcPct val="130000"/>
              </a:lnSpc>
            </a:pPr>
            <a:r>
              <a:rPr lang="en-US" altLang="en-US" sz="3000"/>
              <a:t>1-It affects the rate of water &amp; solutes absorption, </a:t>
            </a:r>
          </a:p>
          <a:p>
            <a:pPr algn="justLow" eaLnBrk="0" hangingPunct="0">
              <a:lnSpc>
                <a:spcPct val="130000"/>
              </a:lnSpc>
            </a:pPr>
            <a:r>
              <a:rPr lang="en-US" altLang="en-US" sz="3000"/>
              <a:t>2- seed's germination, </a:t>
            </a:r>
          </a:p>
          <a:p>
            <a:pPr algn="justLow" eaLnBrk="0" hangingPunct="0">
              <a:lnSpc>
                <a:spcPct val="130000"/>
              </a:lnSpc>
            </a:pPr>
            <a:r>
              <a:rPr lang="en-US" altLang="en-US" sz="3000"/>
              <a:t>3-rate of underground plant parts growth </a:t>
            </a:r>
          </a:p>
          <a:p>
            <a:pPr algn="justLow" eaLnBrk="0" hangingPunct="0">
              <a:lnSpc>
                <a:spcPct val="130000"/>
              </a:lnSpc>
            </a:pPr>
            <a:r>
              <a:rPr lang="en-US" altLang="en-US" sz="3000">
                <a:solidFill>
                  <a:srgbClr val="FF0000"/>
                </a:solidFill>
              </a:rPr>
              <a:t>as well as </a:t>
            </a:r>
          </a:p>
          <a:p>
            <a:pPr algn="justLow" eaLnBrk="0" hangingPunct="0">
              <a:lnSpc>
                <a:spcPct val="130000"/>
              </a:lnSpc>
            </a:pPr>
            <a:r>
              <a:rPr lang="en-US" altLang="en-US" sz="3000"/>
              <a:t>4-the activities of microorganisms.</a:t>
            </a:r>
            <a:r>
              <a:rPr lang="en-US" altLang="en-US" sz="3200"/>
              <a:t> </a:t>
            </a:r>
          </a:p>
        </p:txBody>
      </p:sp>
    </p:spTree>
  </p:cSld>
  <p:clrMapOvr>
    <a:masterClrMapping/>
  </p:clrMapOvr>
  <p:transition spd="slow">
    <p:pull dir="d"/>
    <p:sndAc>
      <p:stSnd>
        <p:snd r:embed="rId2" name="camera.wav"/>
      </p:stSnd>
    </p:sndAc>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6"/>
          <p:cNvSpPr>
            <a:spLocks noChangeArrowheads="1"/>
          </p:cNvSpPr>
          <p:nvPr/>
        </p:nvSpPr>
        <p:spPr bwMode="auto">
          <a:xfrm>
            <a:off x="457200" y="457200"/>
            <a:ext cx="617220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eaLnBrk="0" hangingPunct="0"/>
            <a:r>
              <a:rPr lang="en-US" altLang="en-US" sz="2800" b="1"/>
              <a:t>Measurement of soil temperature</a:t>
            </a:r>
          </a:p>
        </p:txBody>
      </p:sp>
      <p:pic>
        <p:nvPicPr>
          <p:cNvPr id="13315" name="Picture 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19200" y="1928813"/>
            <a:ext cx="5715000" cy="4700587"/>
          </a:xfrm>
          <a:prstGeom prst="rect">
            <a:avLst/>
          </a:prstGeom>
          <a:noFill/>
          <a:ln w="57150">
            <a:solidFill>
              <a:srgbClr val="000000"/>
            </a:solidFill>
            <a:miter lim="800000"/>
            <a:headEnd/>
            <a:tailEnd/>
          </a:ln>
          <a:extLst>
            <a:ext uri="{909E8E84-426E-40DD-AFC4-6F175D3DCCD1}">
              <a14:hiddenFill xmlns:a14="http://schemas.microsoft.com/office/drawing/2010/main">
                <a:solidFill>
                  <a:srgbClr val="FFFFFF"/>
                </a:solidFill>
              </a14:hiddenFill>
            </a:ext>
          </a:extLst>
        </p:spPr>
      </p:pic>
      <p:sp>
        <p:nvSpPr>
          <p:cNvPr id="13316" name="Rectangle 8"/>
          <p:cNvSpPr>
            <a:spLocks noChangeArrowheads="1"/>
          </p:cNvSpPr>
          <p:nvPr/>
        </p:nvSpPr>
        <p:spPr bwMode="auto">
          <a:xfrm>
            <a:off x="2743200" y="1371600"/>
            <a:ext cx="2357438"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GB" altLang="en-US" sz="2000" b="1">
                <a:solidFill>
                  <a:schemeClr val="tx2"/>
                </a:solidFill>
              </a:rPr>
              <a:t>Soil</a:t>
            </a:r>
            <a:r>
              <a:rPr lang="en-GB" altLang="en-US" sz="2000"/>
              <a:t> </a:t>
            </a:r>
            <a:r>
              <a:rPr lang="en-GB" altLang="en-US" sz="2000" b="1">
                <a:solidFill>
                  <a:schemeClr val="tx2"/>
                </a:solidFill>
              </a:rPr>
              <a:t>Thermograph</a:t>
            </a:r>
            <a:endParaRPr lang="en-US" altLang="en-US" sz="2000" b="1">
              <a:solidFill>
                <a:schemeClr val="tx2"/>
              </a:solidFill>
            </a:endParaRPr>
          </a:p>
        </p:txBody>
      </p:sp>
    </p:spTree>
  </p:cSld>
  <p:clrMapOvr>
    <a:masterClrMapping/>
  </p:clrMapOvr>
  <p:transition spd="slow">
    <p:pull dir="d"/>
    <p:sndAc>
      <p:stSnd>
        <p:snd r:embed="rId2" name="camera.wav"/>
      </p:stSnd>
    </p:sndAc>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14"/>
          <p:cNvSpPr>
            <a:spLocks noChangeArrowheads="1"/>
          </p:cNvSpPr>
          <p:nvPr/>
        </p:nvSpPr>
        <p:spPr bwMode="auto">
          <a:xfrm>
            <a:off x="762000" y="533400"/>
            <a:ext cx="592455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r>
              <a:rPr lang="en-US" altLang="en-US" sz="2800" b="1"/>
              <a:t>Factors affecting soil temperature</a:t>
            </a:r>
          </a:p>
        </p:txBody>
      </p:sp>
      <p:sp>
        <p:nvSpPr>
          <p:cNvPr id="14339" name="Rectangle 15"/>
          <p:cNvSpPr>
            <a:spLocks noChangeArrowheads="1"/>
          </p:cNvSpPr>
          <p:nvPr/>
        </p:nvSpPr>
        <p:spPr bwMode="auto">
          <a:xfrm>
            <a:off x="685800" y="1371600"/>
            <a:ext cx="13716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eaLnBrk="0" hangingPunct="0"/>
            <a:r>
              <a:rPr lang="en-US" altLang="en-US" b="1"/>
              <a:t>Soil Color</a:t>
            </a:r>
            <a:endParaRPr lang="en-US" altLang="en-US"/>
          </a:p>
        </p:txBody>
      </p:sp>
      <p:sp>
        <p:nvSpPr>
          <p:cNvPr id="14340" name="Rectangle 16"/>
          <p:cNvSpPr>
            <a:spLocks noChangeArrowheads="1"/>
          </p:cNvSpPr>
          <p:nvPr/>
        </p:nvSpPr>
        <p:spPr bwMode="auto">
          <a:xfrm>
            <a:off x="685800" y="4800600"/>
            <a:ext cx="40449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b="1"/>
              <a:t>Presence  or absence of Vegetation</a:t>
            </a:r>
          </a:p>
        </p:txBody>
      </p:sp>
      <p:sp>
        <p:nvSpPr>
          <p:cNvPr id="14341" name="Rectangle 17"/>
          <p:cNvSpPr>
            <a:spLocks noChangeArrowheads="1"/>
          </p:cNvSpPr>
          <p:nvPr/>
        </p:nvSpPr>
        <p:spPr bwMode="auto">
          <a:xfrm>
            <a:off x="692150" y="4267200"/>
            <a:ext cx="52514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US" altLang="en-US" b="1"/>
              <a:t>Slope of soil surface and exposure to sun rays</a:t>
            </a:r>
          </a:p>
        </p:txBody>
      </p:sp>
      <p:sp>
        <p:nvSpPr>
          <p:cNvPr id="14342" name="Rectangle 18"/>
          <p:cNvSpPr>
            <a:spLocks noChangeArrowheads="1"/>
          </p:cNvSpPr>
          <p:nvPr/>
        </p:nvSpPr>
        <p:spPr bwMode="auto">
          <a:xfrm>
            <a:off x="685800" y="3657600"/>
            <a:ext cx="17716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b="1"/>
              <a:t>Water content,</a:t>
            </a:r>
          </a:p>
        </p:txBody>
      </p:sp>
      <p:sp>
        <p:nvSpPr>
          <p:cNvPr id="14343" name="Rectangle 19"/>
          <p:cNvSpPr>
            <a:spLocks noChangeArrowheads="1"/>
          </p:cNvSpPr>
          <p:nvPr/>
        </p:nvSpPr>
        <p:spPr bwMode="auto">
          <a:xfrm>
            <a:off x="685800" y="3048000"/>
            <a:ext cx="27622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b="1"/>
              <a:t>Organic matter content,</a:t>
            </a:r>
          </a:p>
        </p:txBody>
      </p:sp>
      <p:sp>
        <p:nvSpPr>
          <p:cNvPr id="14344" name="Rectangle 20"/>
          <p:cNvSpPr>
            <a:spLocks noChangeArrowheads="1"/>
          </p:cNvSpPr>
          <p:nvPr/>
        </p:nvSpPr>
        <p:spPr bwMode="auto">
          <a:xfrm>
            <a:off x="685800" y="1981200"/>
            <a:ext cx="1327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0" hangingPunct="0"/>
            <a:r>
              <a:rPr lang="en-US" altLang="en-US" b="1"/>
              <a:t>Structure,</a:t>
            </a:r>
            <a:r>
              <a:rPr lang="en-US" altLang="en-US"/>
              <a:t> </a:t>
            </a:r>
          </a:p>
        </p:txBody>
      </p:sp>
      <p:sp>
        <p:nvSpPr>
          <p:cNvPr id="14345" name="Rectangle 21"/>
          <p:cNvSpPr>
            <a:spLocks noChangeArrowheads="1"/>
          </p:cNvSpPr>
          <p:nvPr/>
        </p:nvSpPr>
        <p:spPr bwMode="auto">
          <a:xfrm>
            <a:off x="685800" y="2514600"/>
            <a:ext cx="1073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ltLang="en-US" b="1"/>
              <a:t>Texture,</a:t>
            </a:r>
          </a:p>
        </p:txBody>
      </p:sp>
    </p:spTree>
  </p:cSld>
  <p:clrMapOvr>
    <a:masterClrMapping/>
  </p:clrMapOvr>
  <p:transition spd="slow">
    <p:pull dir="d"/>
    <p:sndAc>
      <p:stSnd>
        <p:snd r:embed="rId2" name="camera.wav"/>
      </p:stSnd>
    </p:sndAc>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6"/>
          <p:cNvSpPr>
            <a:spLocks noChangeArrowheads="1"/>
          </p:cNvSpPr>
          <p:nvPr/>
        </p:nvSpPr>
        <p:spPr bwMode="auto">
          <a:xfrm>
            <a:off x="436563" y="457200"/>
            <a:ext cx="3684587" cy="5651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pPr marL="342900" indent="-342900" algn="ctr" eaLnBrk="0" hangingPunct="0">
              <a:spcBef>
                <a:spcPct val="20000"/>
              </a:spcBef>
              <a:buClr>
                <a:schemeClr val="accent1"/>
              </a:buClr>
              <a:buSzPct val="70000"/>
              <a:buFont typeface="Wingdings 2" pitchFamily="18" charset="2"/>
              <a:buNone/>
            </a:pPr>
            <a:r>
              <a:rPr lang="en-GB" altLang="en-US" sz="2800" b="1">
                <a:solidFill>
                  <a:schemeClr val="tx2"/>
                </a:solidFill>
                <a:latin typeface="Franklin Gothic Book" pitchFamily="34" charset="0"/>
              </a:rPr>
              <a:t>Soil water  (moisture)</a:t>
            </a:r>
            <a:r>
              <a:rPr lang="en-US" altLang="en-US" sz="2800" b="1">
                <a:solidFill>
                  <a:schemeClr val="tx2"/>
                </a:solidFill>
                <a:latin typeface="Franklin Gothic Book" pitchFamily="34" charset="0"/>
              </a:rPr>
              <a:t> </a:t>
            </a:r>
          </a:p>
        </p:txBody>
      </p:sp>
      <p:sp>
        <p:nvSpPr>
          <p:cNvPr id="15363" name="Rectangle 9"/>
          <p:cNvSpPr>
            <a:spLocks noChangeArrowheads="1"/>
          </p:cNvSpPr>
          <p:nvPr/>
        </p:nvSpPr>
        <p:spPr bwMode="auto">
          <a:xfrm>
            <a:off x="2727325" y="838200"/>
            <a:ext cx="6416675" cy="368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algn="justLow" eaLnBrk="0" hangingPunct="0"/>
            <a:r>
              <a:rPr lang="en-US" altLang="en-US" b="1"/>
              <a:t>Required for plant growth                  Solvent for nutrients</a:t>
            </a:r>
            <a:endParaRPr lang="en-US" altLang="en-US"/>
          </a:p>
        </p:txBody>
      </p:sp>
      <p:sp>
        <p:nvSpPr>
          <p:cNvPr id="15364" name="Rectangle 10"/>
          <p:cNvSpPr>
            <a:spLocks noChangeArrowheads="1"/>
          </p:cNvSpPr>
          <p:nvPr/>
        </p:nvSpPr>
        <p:spPr bwMode="auto">
          <a:xfrm>
            <a:off x="287338" y="1206500"/>
            <a:ext cx="2470150" cy="4000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r>
              <a:rPr lang="en-US" altLang="en-US" sz="2000" b="1"/>
              <a:t>Types of soil water</a:t>
            </a:r>
            <a:endParaRPr lang="en-US" altLang="en-US" sz="2000"/>
          </a:p>
        </p:txBody>
      </p:sp>
      <p:sp>
        <p:nvSpPr>
          <p:cNvPr id="15365" name="Rectangle 11"/>
          <p:cNvSpPr>
            <a:spLocks noChangeArrowheads="1"/>
          </p:cNvSpPr>
          <p:nvPr/>
        </p:nvSpPr>
        <p:spPr bwMode="auto">
          <a:xfrm>
            <a:off x="265113" y="1627188"/>
            <a:ext cx="2722562" cy="368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algn="justLow" eaLnBrk="0" hangingPunct="0"/>
            <a:r>
              <a:rPr lang="en-US" altLang="en-US" b="1"/>
              <a:t>1 – Gravitational water:</a:t>
            </a:r>
          </a:p>
        </p:txBody>
      </p:sp>
      <p:sp>
        <p:nvSpPr>
          <p:cNvPr id="15366" name="Rectangle 12"/>
          <p:cNvSpPr>
            <a:spLocks noChangeArrowheads="1"/>
          </p:cNvSpPr>
          <p:nvPr/>
        </p:nvSpPr>
        <p:spPr bwMode="auto">
          <a:xfrm>
            <a:off x="509588" y="1995488"/>
            <a:ext cx="7034212" cy="339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algn="justLow" eaLnBrk="0" hangingPunct="0"/>
            <a:r>
              <a:rPr lang="en-US" altLang="en-US" sz="1600" b="1"/>
              <a:t>Amount of water move under the effect of gravity – not used by plants</a:t>
            </a:r>
          </a:p>
        </p:txBody>
      </p:sp>
      <p:sp>
        <p:nvSpPr>
          <p:cNvPr id="15367" name="Rectangle 14"/>
          <p:cNvSpPr>
            <a:spLocks noChangeArrowheads="1"/>
          </p:cNvSpPr>
          <p:nvPr/>
        </p:nvSpPr>
        <p:spPr bwMode="auto">
          <a:xfrm>
            <a:off x="195263" y="2335213"/>
            <a:ext cx="2171700" cy="368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algn="justLow" eaLnBrk="0" hangingPunct="0"/>
            <a:r>
              <a:rPr lang="en-US" altLang="en-US" b="1"/>
              <a:t>2- Capillary water:</a:t>
            </a:r>
          </a:p>
        </p:txBody>
      </p:sp>
      <p:sp>
        <p:nvSpPr>
          <p:cNvPr id="15368" name="Rectangle 15"/>
          <p:cNvSpPr>
            <a:spLocks noChangeArrowheads="1"/>
          </p:cNvSpPr>
          <p:nvPr/>
        </p:nvSpPr>
        <p:spPr bwMode="auto">
          <a:xfrm>
            <a:off x="509588" y="2709863"/>
            <a:ext cx="7772400" cy="584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algn="justLow" eaLnBrk="0" hangingPunct="0"/>
            <a:r>
              <a:rPr lang="en-US" altLang="en-US" sz="1600" b="1"/>
              <a:t>Amount of water held in capillary pores and forms thin film around soil particles   -- Used by plants – main source</a:t>
            </a:r>
          </a:p>
        </p:txBody>
      </p:sp>
      <p:sp>
        <p:nvSpPr>
          <p:cNvPr id="15369" name="Rectangle 14"/>
          <p:cNvSpPr>
            <a:spLocks noChangeArrowheads="1"/>
          </p:cNvSpPr>
          <p:nvPr/>
        </p:nvSpPr>
        <p:spPr bwMode="auto">
          <a:xfrm>
            <a:off x="209550" y="3403600"/>
            <a:ext cx="2595563" cy="369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algn="justLow" eaLnBrk="0" hangingPunct="0"/>
            <a:r>
              <a:rPr lang="en-US" altLang="en-US" b="1"/>
              <a:t>3- Hygroscopic water:</a:t>
            </a:r>
          </a:p>
        </p:txBody>
      </p:sp>
      <p:sp>
        <p:nvSpPr>
          <p:cNvPr id="15370" name="Rectangle 15"/>
          <p:cNvSpPr>
            <a:spLocks noChangeArrowheads="1"/>
          </p:cNvSpPr>
          <p:nvPr/>
        </p:nvSpPr>
        <p:spPr bwMode="auto">
          <a:xfrm>
            <a:off x="509588" y="3824288"/>
            <a:ext cx="7772400" cy="5857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algn="justLow" eaLnBrk="0" hangingPunct="0"/>
            <a:r>
              <a:rPr lang="en-US" altLang="en-US" sz="1600" b="1"/>
              <a:t>Amount of water held by soil particles not in pores and forms thin film around soil particles   (air dry soil) -- not in used by plants</a:t>
            </a:r>
          </a:p>
        </p:txBody>
      </p:sp>
      <p:sp>
        <p:nvSpPr>
          <p:cNvPr id="15371" name="Rectangle 14"/>
          <p:cNvSpPr>
            <a:spLocks noChangeArrowheads="1"/>
          </p:cNvSpPr>
          <p:nvPr/>
        </p:nvSpPr>
        <p:spPr bwMode="auto">
          <a:xfrm>
            <a:off x="195263" y="4603750"/>
            <a:ext cx="1997075" cy="368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algn="justLow" eaLnBrk="0" hangingPunct="0"/>
            <a:r>
              <a:rPr lang="en-US" altLang="en-US" b="1"/>
              <a:t>4- Water vapour:</a:t>
            </a:r>
          </a:p>
        </p:txBody>
      </p:sp>
      <p:sp>
        <p:nvSpPr>
          <p:cNvPr id="15372" name="Rectangle 14"/>
          <p:cNvSpPr>
            <a:spLocks noChangeArrowheads="1"/>
          </p:cNvSpPr>
          <p:nvPr/>
        </p:nvSpPr>
        <p:spPr bwMode="auto">
          <a:xfrm>
            <a:off x="187325" y="5257800"/>
            <a:ext cx="2327275" cy="369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algn="justLow" eaLnBrk="0" hangingPunct="0"/>
            <a:r>
              <a:rPr lang="en-US" altLang="en-US" b="1"/>
              <a:t>5- Combined water:</a:t>
            </a:r>
          </a:p>
        </p:txBody>
      </p:sp>
      <p:sp>
        <p:nvSpPr>
          <p:cNvPr id="15373" name="Rectangle 12"/>
          <p:cNvSpPr>
            <a:spLocks noChangeArrowheads="1"/>
          </p:cNvSpPr>
          <p:nvPr/>
        </p:nvSpPr>
        <p:spPr bwMode="auto">
          <a:xfrm>
            <a:off x="2192338" y="4919663"/>
            <a:ext cx="7034212" cy="338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algn="justLow" eaLnBrk="0" hangingPunct="0"/>
            <a:r>
              <a:rPr lang="en-US" altLang="en-US" sz="1600" b="1"/>
              <a:t>Amount of water in air pores– not used by plants</a:t>
            </a:r>
          </a:p>
        </p:txBody>
      </p:sp>
      <p:sp>
        <p:nvSpPr>
          <p:cNvPr id="15374" name="Rectangle 12"/>
          <p:cNvSpPr>
            <a:spLocks noChangeArrowheads="1"/>
          </p:cNvSpPr>
          <p:nvPr/>
        </p:nvSpPr>
        <p:spPr bwMode="auto">
          <a:xfrm>
            <a:off x="2109788" y="5715000"/>
            <a:ext cx="7034212" cy="338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algn="justLow" eaLnBrk="0" hangingPunct="0"/>
            <a:r>
              <a:rPr lang="en-US" altLang="en-US" sz="1600" b="1"/>
              <a:t>Amount of water combined in some soil minerals – not used by plants</a:t>
            </a:r>
          </a:p>
        </p:txBody>
      </p:sp>
    </p:spTree>
  </p:cSld>
  <p:clrMapOvr>
    <a:masterClrMapping/>
  </p:clrMapOvr>
  <p:transition spd="slow">
    <p:pull dir="d"/>
    <p:sndAc>
      <p:stSnd>
        <p:snd r:embed="rId2" name="camera.wav"/>
      </p:stSnd>
    </p:sndAc>
  </p:transition>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Trek">
  <a:themeElements>
    <a:clrScheme name="Trek">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Trek">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Trek">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Override1.xml><?xml version="1.0" encoding="utf-8"?>
<a:themeOverride xmlns:a="http://schemas.openxmlformats.org/drawingml/2006/main">
  <a:clrScheme name="Trek">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themeOverride>
</file>

<file path=docProps/app.xml><?xml version="1.0" encoding="utf-8"?>
<Properties xmlns="http://schemas.openxmlformats.org/officeDocument/2006/extended-properties" xmlns:vt="http://schemas.openxmlformats.org/officeDocument/2006/docPropsVTypes">
  <Template>Trek</Template>
  <TotalTime>891</TotalTime>
  <Words>657</Words>
  <Application>Microsoft Office PowerPoint</Application>
  <PresentationFormat>On-screen Show (4:3)</PresentationFormat>
  <Paragraphs>85</Paragraphs>
  <Slides>11</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11</vt:i4>
      </vt:variant>
    </vt:vector>
  </HeadingPairs>
  <TitlesOfParts>
    <vt:vector size="18" baseType="lpstr">
      <vt:lpstr>Arial</vt:lpstr>
      <vt:lpstr>Franklin Gothic Medium</vt:lpstr>
      <vt:lpstr>Franklin Gothic Book</vt:lpstr>
      <vt:lpstr>Wingdings 2</vt:lpstr>
      <vt:lpstr>Calibri</vt:lpstr>
      <vt:lpstr>Times New Roman</vt:lpstr>
      <vt:lpstr>Trek</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ADHM ALSAYED ZONKOL</dc:creator>
  <cp:lastModifiedBy>ahmed77</cp:lastModifiedBy>
  <cp:revision>136</cp:revision>
  <dcterms:created xsi:type="dcterms:W3CDTF">2009-03-05T21:42:39Z</dcterms:created>
  <dcterms:modified xsi:type="dcterms:W3CDTF">2020-03-27T22:18:38Z</dcterms:modified>
</cp:coreProperties>
</file>