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1" d="100"/>
          <a:sy n="41" d="100"/>
        </p:scale>
        <p:origin x="-1716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الفرقة الثانية: كيمياء الربط والتماثل (ساعات مكتسبة)</a:t>
            </a:r>
            <a:br>
              <a:rPr lang="ar-EG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EG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الشعبة : كيمياء خاص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4536504" cy="6949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E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إعداد/ </a:t>
            </a:r>
            <a:r>
              <a:rPr lang="ar-E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أ.د</a:t>
            </a:r>
            <a:r>
              <a:rPr lang="ar-E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أحمد </a:t>
            </a:r>
            <a:r>
              <a:rPr lang="ar-E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الهنداوى</a:t>
            </a:r>
            <a:endParaRPr lang="ar-E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5" t="17800" r="3329" b="14399"/>
          <a:stretch/>
        </p:blipFill>
        <p:spPr bwMode="auto">
          <a:xfrm>
            <a:off x="251520" y="176189"/>
            <a:ext cx="8424935" cy="67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6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" t="8505" r="2636" b="12048"/>
          <a:stretch/>
        </p:blipFill>
        <p:spPr bwMode="auto">
          <a:xfrm>
            <a:off x="467545" y="0"/>
            <a:ext cx="7992887" cy="685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9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" t="7675" r="3828" b="12255"/>
          <a:stretch/>
        </p:blipFill>
        <p:spPr bwMode="auto">
          <a:xfrm>
            <a:off x="395537" y="781"/>
            <a:ext cx="7920879" cy="672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" r="3510" b="25532"/>
          <a:stretch/>
        </p:blipFill>
        <p:spPr bwMode="auto">
          <a:xfrm>
            <a:off x="636589" y="257909"/>
            <a:ext cx="7751835" cy="63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84530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سمة Office</vt:lpstr>
      <vt:lpstr>الفرقة الثانية: كيمياء الربط والتماثل (ساعات مكتسبة) الشعبة : كيمياء خاص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Hindawy</dc:creator>
  <cp:lastModifiedBy>Prof Hindawy</cp:lastModifiedBy>
  <cp:revision>4</cp:revision>
  <dcterms:created xsi:type="dcterms:W3CDTF">2020-04-02T14:03:42Z</dcterms:created>
  <dcterms:modified xsi:type="dcterms:W3CDTF">2020-04-02T14:29:17Z</dcterms:modified>
</cp:coreProperties>
</file>