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41" d="100"/>
          <a:sy n="41" d="100"/>
        </p:scale>
        <p:origin x="-1716" y="-9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09/08/1441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09/08/1441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09/08/1441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09/08/1441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09/08/1441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09/08/1441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09/08/1441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1916833"/>
            <a:ext cx="7344816" cy="1800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EG" dirty="0" smtClean="0"/>
              <a:t>رابعة كيمياء عام (419 ك)</a:t>
            </a:r>
            <a:br>
              <a:rPr lang="ar-EG" dirty="0" smtClean="0"/>
            </a:br>
            <a:r>
              <a:rPr lang="ar-EG" dirty="0" smtClean="0"/>
              <a:t>الشعبة :  ك/ </a:t>
            </a:r>
            <a:r>
              <a:rPr lang="ar-EG" dirty="0" err="1" smtClean="0"/>
              <a:t>حيوى</a:t>
            </a:r>
            <a:r>
              <a:rPr lang="ar-EG" dirty="0" smtClean="0"/>
              <a:t> – </a:t>
            </a:r>
            <a:r>
              <a:rPr lang="ar-EG" dirty="0" err="1" smtClean="0"/>
              <a:t>ميكربيولوجى</a:t>
            </a:r>
            <a:r>
              <a:rPr lang="ar-EG" dirty="0" smtClean="0"/>
              <a:t> /ك – حيوان/ك – نبات/ك – جيولوجيا/ك</a:t>
            </a:r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7704" y="4102224"/>
            <a:ext cx="5472608" cy="69492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ar-EG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إعداد/ </a:t>
            </a:r>
            <a:r>
              <a:rPr lang="ar-EG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أ.د</a:t>
            </a:r>
            <a:r>
              <a:rPr lang="ar-EG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أحمد </a:t>
            </a:r>
            <a:r>
              <a:rPr lang="ar-EG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الهنداوى</a:t>
            </a:r>
            <a:endParaRPr lang="ar-EG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140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8" t="17640" r="2636" b="14953"/>
          <a:stretch/>
        </p:blipFill>
        <p:spPr bwMode="auto">
          <a:xfrm>
            <a:off x="251520" y="20887"/>
            <a:ext cx="8712967" cy="674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87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8" t="8712" r="3828" b="15367"/>
          <a:stretch/>
        </p:blipFill>
        <p:spPr bwMode="auto">
          <a:xfrm>
            <a:off x="179512" y="0"/>
            <a:ext cx="8568952" cy="686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95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63" t="8390" b="17380"/>
          <a:stretch/>
        </p:blipFill>
        <p:spPr bwMode="auto">
          <a:xfrm>
            <a:off x="611560" y="0"/>
            <a:ext cx="7992888" cy="68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39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13</Words>
  <Application>Microsoft Office PowerPoint</Application>
  <PresentationFormat>On-screen Show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سمة Office</vt:lpstr>
      <vt:lpstr>رابعة كيمياء عام (419 ك) الشعبة :  ك/ حيوى – ميكربيولوجى /ك – حيوان/ك – نبات/ك – جيولوجيا/ك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 Hindawy</dc:creator>
  <cp:lastModifiedBy>Prof Hindawy</cp:lastModifiedBy>
  <cp:revision>6</cp:revision>
  <dcterms:created xsi:type="dcterms:W3CDTF">2020-04-02T14:29:27Z</dcterms:created>
  <dcterms:modified xsi:type="dcterms:W3CDTF">2020-04-02T14:39:01Z</dcterms:modified>
</cp:coreProperties>
</file>