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7" r:id="rId1"/>
  </p:sldMasterIdLst>
  <p:notesMasterIdLst>
    <p:notesMasterId r:id="rId10"/>
  </p:notesMasterIdLst>
  <p:sldIdLst>
    <p:sldId id="358" r:id="rId2"/>
    <p:sldId id="359" r:id="rId3"/>
    <p:sldId id="360" r:id="rId4"/>
    <p:sldId id="361" r:id="rId5"/>
    <p:sldId id="362" r:id="rId6"/>
    <p:sldId id="365" r:id="rId7"/>
    <p:sldId id="363" r:id="rId8"/>
    <p:sldId id="364" r:id="rId9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CCFFCC"/>
    <a:srgbClr val="FFCCFF"/>
    <a:srgbClr val="660066"/>
    <a:srgbClr val="FFFF00"/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72" autoAdjust="0"/>
    <p:restoredTop sz="94664" autoAdjust="0"/>
  </p:normalViewPr>
  <p:slideViewPr>
    <p:cSldViewPr>
      <p:cViewPr>
        <p:scale>
          <a:sx n="110" d="100"/>
          <a:sy n="110" d="100"/>
        </p:scale>
        <p:origin x="-36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fld id="{388BD871-A2F7-4AFF-A219-92572971270E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33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23722-1849-42C0-9347-88AC5D8B868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0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411FF-9BC8-481E-8C0F-68061D753794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16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B979F-9099-41D2-9F89-0A4E0196AC42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3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3160-507F-498B-8099-F117EA6DEF9C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60BDD-A659-4F87-AA8A-AEA90D94F4A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2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9F132-1447-47B7-BDD2-4BAA3568090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9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34C6C-8BB1-496C-A597-0C115F45B813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6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620F-97B4-4DDB-A0CC-B4D8203ACE10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6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FD07-EFE3-4C20-93CD-A7D483798EBF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7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29A0-D6E5-4F0D-886B-98CA8E642178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9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55B85-F251-4781-8942-076C372CC2C6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85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8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8571C4F-A021-4FBE-AF5D-65AEB6688FD9}" type="slidenum">
              <a:rPr lang="ar-EG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700213"/>
            <a:ext cx="8229600" cy="2305050"/>
          </a:xfrm>
        </p:spPr>
        <p:txBody>
          <a:bodyPr/>
          <a:lstStyle/>
          <a:p>
            <a:pPr rtl="0" eaLnBrk="1" hangingPunct="1">
              <a:defRPr/>
            </a:pPr>
            <a:r>
              <a:rPr lang="en-US" b="1" i="1" dirty="0" smtClean="0">
                <a:solidFill>
                  <a:srgbClr val="FFFF66"/>
                </a:solidFill>
              </a:rPr>
              <a:t>Lecture </a:t>
            </a:r>
            <a:r>
              <a:rPr lang="en-US" b="1" i="1" dirty="0">
                <a:solidFill>
                  <a:srgbClr val="FFFF66"/>
                </a:solidFill>
              </a:rPr>
              <a:t>E</a:t>
            </a:r>
            <a:r>
              <a:rPr lang="en-US" b="1" i="1" dirty="0" smtClean="0">
                <a:solidFill>
                  <a:srgbClr val="FFFF66"/>
                </a:solidFill>
              </a:rPr>
              <a:t>ight</a:t>
            </a:r>
            <a:br>
              <a:rPr lang="en-US" b="1" i="1" dirty="0" smtClean="0">
                <a:solidFill>
                  <a:srgbClr val="FFFF66"/>
                </a:solidFill>
              </a:rPr>
            </a:br>
            <a:r>
              <a:rPr lang="en-US" sz="3600" b="1" i="1" dirty="0" smtClean="0">
                <a:solidFill>
                  <a:srgbClr val="FFFF66"/>
                </a:solidFill>
              </a:rPr>
              <a:t>Metamorphism of </a:t>
            </a:r>
            <a:r>
              <a:rPr lang="eu-ES" sz="3600" b="1" i="1" dirty="0" smtClean="0">
                <a:solidFill>
                  <a:srgbClr val="FFFF66"/>
                </a:solidFill>
              </a:rPr>
              <a:t>Ultramafic rocks</a:t>
            </a:r>
            <a:r>
              <a:rPr lang="en-US" b="1" i="1" dirty="0" smtClean="0">
                <a:solidFill>
                  <a:srgbClr val="FFFF66"/>
                </a:solidFill>
              </a:rPr>
              <a:t>  </a:t>
            </a:r>
            <a:br>
              <a:rPr lang="en-US" b="1" i="1" dirty="0" smtClean="0">
                <a:solidFill>
                  <a:srgbClr val="FFFF66"/>
                </a:solidFill>
              </a:rPr>
            </a:br>
            <a:r>
              <a:rPr lang="en-US" sz="4000" b="1" i="1" dirty="0" smtClean="0">
                <a:solidFill>
                  <a:srgbClr val="FFFFFF"/>
                </a:solidFill>
                <a:effectLst/>
              </a:rPr>
              <a:t>(</a:t>
            </a:r>
            <a:r>
              <a:rPr lang="en-US" sz="4000" b="1" i="1" dirty="0" err="1" smtClean="0">
                <a:solidFill>
                  <a:srgbClr val="FFFFFF"/>
                </a:solidFill>
                <a:effectLst/>
              </a:rPr>
              <a:t>Metaultramafics</a:t>
            </a:r>
            <a:r>
              <a:rPr lang="en-US" sz="4000" b="1" i="1" dirty="0" smtClean="0">
                <a:solidFill>
                  <a:srgbClr val="FFFFFF"/>
                </a:solidFill>
                <a:effectLst/>
              </a:rPr>
              <a:t>)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What is the Metaultramafics?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713787" cy="6022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rtl="0">
              <a:lnSpc>
                <a:spcPct val="140000"/>
              </a:lnSpc>
              <a:spcBef>
                <a:spcPct val="50000"/>
              </a:spcBef>
              <a:buFont typeface="Wingdings 3" pitchFamily="18" charset="2"/>
              <a:buChar char="_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Metaultramafics</a:t>
            </a:r>
            <a:r>
              <a:rPr lang="en-US" sz="2400">
                <a:solidFill>
                  <a:srgbClr val="0000CC"/>
                </a:solidFill>
                <a:sym typeface="Wingdings 3" pitchFamily="18" charset="2"/>
              </a:rPr>
              <a:t>,</a:t>
            </a:r>
            <a:r>
              <a:rPr lang="en-US">
                <a:sym typeface="Wingdings 3" pitchFamily="18" charset="2"/>
              </a:rPr>
              <a:t>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metamorphosed ultramafic igneous rocks.</a:t>
            </a:r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 3" pitchFamily="18" charset="2"/>
            </a:endParaRPr>
          </a:p>
          <a:p>
            <a:pPr algn="just" rtl="0">
              <a:lnSpc>
                <a:spcPct val="140000"/>
              </a:lnSpc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Ultramafic rocks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are generated in the upper mantle and composed of &lt;90% mafic minerals</a:t>
            </a: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which include: </a:t>
            </a:r>
          </a:p>
          <a:p>
            <a:pPr algn="just" rtl="0">
              <a:lnSpc>
                <a:spcPct val="140000"/>
              </a:lnSpc>
              <a:buFontTx/>
              <a:buChar char="-"/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Olivine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(Ol) (Mg,Fe)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</a:t>
            </a:r>
          </a:p>
          <a:p>
            <a:pPr algn="just" rtl="0">
              <a:lnSpc>
                <a:spcPct val="140000"/>
              </a:lnSpc>
              <a:buFontTx/>
              <a:buChar char="-"/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Orthopyroxene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(Opx) (Mg,Fe)SiO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</a:p>
          <a:p>
            <a:pPr algn="just" rtl="0">
              <a:lnSpc>
                <a:spcPct val="140000"/>
              </a:lnSpc>
              <a:buFontTx/>
              <a:buChar char="-"/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it-IT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Clinopyroxene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(Cpx)  Ca(Mg,Fe)Si</a:t>
            </a:r>
            <a:r>
              <a:rPr lang="it-IT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it-IT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it-IT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6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just" rtl="0">
              <a:lnSpc>
                <a:spcPct val="140000"/>
              </a:lnSpc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comprises rocks such as: </a:t>
            </a:r>
          </a:p>
          <a:p>
            <a:pPr algn="just" rtl="0">
              <a:lnSpc>
                <a:spcPct val="140000"/>
              </a:lnSpc>
              <a:defRPr/>
            </a:pP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Dunite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(Ol),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Pyroxenite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(Cpx+Opx),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Peridotite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(Cpx+Opx+Ol) include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harzburgite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(Ol+Opx) and </a:t>
            </a:r>
            <a:r>
              <a:rPr lang="en-US" sz="2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lherzolite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(Ol+Cpx).</a:t>
            </a:r>
            <a:r>
              <a:rPr lang="en-GB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algn="just" rtl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Chemically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the Utramafic chemical system of the ultramafic is simple (SiO</a:t>
            </a:r>
            <a:r>
              <a:rPr lang="en-US" sz="22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sz="2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MgO, FeO, CaO)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575" y="44450"/>
            <a:ext cx="8229600" cy="487363"/>
          </a:xfrm>
        </p:spPr>
        <p:txBody>
          <a:bodyPr/>
          <a:lstStyle/>
          <a:p>
            <a:pPr rtl="0" eaLnBrk="1" hangingPunct="1"/>
            <a:r>
              <a:rPr lang="en-US" sz="3200" b="1" smtClean="0">
                <a:solidFill>
                  <a:srgbClr val="FFFFFF"/>
                </a:solidFill>
                <a:effectLst/>
              </a:rPr>
              <a:t>Mineralogy of Metaultramafics</a:t>
            </a:r>
          </a:p>
        </p:txBody>
      </p:sp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179388" y="620713"/>
            <a:ext cx="8785225" cy="381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  <a:r>
              <a:rPr lang="en-US" sz="240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Metaultramafics contain the following mineral assemblage: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 3" pitchFamily="18" charset="2"/>
              </a:rPr>
              <a:t> 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Talc</a:t>
            </a:r>
            <a:endParaRPr lang="en-US" sz="22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Serpentine</a:t>
            </a:r>
            <a:endParaRPr lang="en-US" sz="22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defRPr/>
            </a:pPr>
            <a:r>
              <a:rPr lang="en-US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			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Olivine    + H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= serpentine </a:t>
            </a:r>
          </a:p>
          <a:p>
            <a:pPr algn="l" rtl="0"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      Mg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SiO4 + H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= Mg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Si2O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(OH)</a:t>
            </a:r>
            <a:r>
              <a:rPr lang="en-US" sz="22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smtClean="0">
                <a:latin typeface="Tahoma" pitchFamily="34" charset="0"/>
              </a:rPr>
              <a:t> </a:t>
            </a:r>
            <a:endParaRPr lang="en-US" sz="2200" b="1" smtClean="0">
              <a:solidFill>
                <a:srgbClr val="99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Anthophyllite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Olivine</a:t>
            </a:r>
          </a:p>
          <a:p>
            <a:pPr algn="l" rtl="0">
              <a:lnSpc>
                <a:spcPct val="110000"/>
              </a:lnSpc>
              <a:spcBef>
                <a:spcPct val="50000"/>
              </a:spcBef>
              <a:buClr>
                <a:srgbClr val="0000CC"/>
              </a:buClr>
              <a:buFont typeface="Wingdings" pitchFamily="2" charset="2"/>
              <a:buChar char="Ø"/>
              <a:defRPr/>
            </a:pPr>
            <a:r>
              <a:rPr lang="en-US" sz="2200" b="1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Pyroxene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3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3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3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3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3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409575"/>
          </a:xfrm>
        </p:spPr>
        <p:txBody>
          <a:bodyPr/>
          <a:lstStyle/>
          <a:p>
            <a:pPr rtl="0" eaLnBrk="1" hangingPunct="1">
              <a:defRPr/>
            </a:pPr>
            <a:r>
              <a:rPr lang="en-US" sz="2400" b="1" smtClean="0">
                <a:solidFill>
                  <a:srgbClr val="FFFFFF"/>
                </a:solidFill>
                <a:effectLst/>
              </a:rPr>
              <a:t>1- Rock types of the metamorphosed ultramafic rocks </a:t>
            </a:r>
            <a:r>
              <a:rPr lang="en-US" sz="4000" smtClean="0"/>
              <a:t> </a:t>
            </a:r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23850" y="909638"/>
            <a:ext cx="8640763" cy="5543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Ø"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The rock types of the metamorphosed ultramafic rocks are usually mono-mineralic and include: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- </a:t>
            </a:r>
            <a:r>
              <a:rPr lang="en-US" sz="24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Serpentintes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: a massive to schistose rock with abundant serpentine minerals.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- </a:t>
            </a:r>
            <a:r>
              <a:rPr lang="en-US" sz="24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Talc fels / talc schist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: Talc rich foliated/non-foliated rocks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- </a:t>
            </a:r>
            <a:r>
              <a:rPr lang="en-US" sz="24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Ophicalcites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: serpentine + carbonate calcite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 - </a:t>
            </a:r>
            <a:r>
              <a:rPr lang="en-US" sz="24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Anthophyllite schist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.</a:t>
            </a:r>
          </a:p>
          <a:p>
            <a:pPr marL="342900" indent="-342900" algn="l" rtl="0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- </a:t>
            </a:r>
            <a:r>
              <a:rPr lang="en-US" sz="2400" b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Peridotites</a:t>
            </a:r>
            <a:r>
              <a:rPr 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: Olivine bearing ultrmafics</a:t>
            </a:r>
            <a:endParaRPr lang="en-GB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467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467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46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4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  <p:pic>
        <p:nvPicPr>
          <p:cNvPr id="6147" name="Picture 5" descr="P101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26" name="Picture 6" descr="P10100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  <p:pic>
        <p:nvPicPr>
          <p:cNvPr id="7171" name="Picture 6" descr="P1010059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799" name="Picture 7" descr="P101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9800" name="Picture 8" descr="P1010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  <p:pic>
        <p:nvPicPr>
          <p:cNvPr id="8195" name="Picture 5" descr="P1010033"/>
          <p:cNvPicPr>
            <a:picLocks noChangeAspect="1" noChangeArrowheads="1"/>
          </p:cNvPicPr>
          <p:nvPr/>
        </p:nvPicPr>
        <p:blipFill>
          <a:blip r:embed="rId2">
            <a:lum bright="24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50" name="Picture 6" descr="P101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79388" y="836613"/>
            <a:ext cx="8820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  <a:buFontTx/>
              <a:buChar char="-"/>
            </a:pPr>
            <a:endParaRPr lang="en-US" sz="2400" b="1">
              <a:solidFill>
                <a:srgbClr val="FFFF66"/>
              </a:solidFill>
              <a:latin typeface="Lucida Sans" pitchFamily="34" charset="0"/>
            </a:endParaRPr>
          </a:p>
        </p:txBody>
      </p:sp>
      <p:pic>
        <p:nvPicPr>
          <p:cNvPr id="9219" name="Picture 5" descr="P101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8774" name="Picture 6" descr="P101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2083</TotalTime>
  <Words>185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Tahoma</vt:lpstr>
      <vt:lpstr>Arial</vt:lpstr>
      <vt:lpstr>Wingdings</vt:lpstr>
      <vt:lpstr>Lucida Sans</vt:lpstr>
      <vt:lpstr>Wingdings 3</vt:lpstr>
      <vt:lpstr>Textured</vt:lpstr>
      <vt:lpstr>Lecture Eight Metamorphism of Ultramafic rocks   (Metaultramafics)</vt:lpstr>
      <vt:lpstr>What is the Metaultramafics?</vt:lpstr>
      <vt:lpstr>Mineralogy of Metaultramafics</vt:lpstr>
      <vt:lpstr>1- Rock types of the metamorphosed ultramafic rocks  </vt:lpstr>
      <vt:lpstr>PowerPoint Presentation</vt:lpstr>
      <vt:lpstr>PowerPoint Presentation</vt:lpstr>
      <vt:lpstr>PowerPoint Presentation</vt:lpstr>
      <vt:lpstr>PowerPoint Presentation</vt:lpstr>
    </vt:vector>
  </TitlesOfParts>
  <Company>Mansoura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 on Metamorphic Petrology</dc:title>
  <dc:creator>Dr. Mahrous Abu El-Enen</dc:creator>
  <cp:lastModifiedBy>ahmed77</cp:lastModifiedBy>
  <cp:revision>165</cp:revision>
  <dcterms:created xsi:type="dcterms:W3CDTF">2004-09-16T20:52:09Z</dcterms:created>
  <dcterms:modified xsi:type="dcterms:W3CDTF">2020-04-28T19:18:57Z</dcterms:modified>
</cp:coreProperties>
</file>