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77" r:id="rId6"/>
    <p:sldId id="263" r:id="rId7"/>
    <p:sldId id="264" r:id="rId8"/>
    <p:sldId id="265" r:id="rId9"/>
    <p:sldId id="273" r:id="rId10"/>
    <p:sldId id="275" r:id="rId11"/>
    <p:sldId id="268" r:id="rId12"/>
    <p:sldId id="266" r:id="rId13"/>
    <p:sldId id="270" r:id="rId14"/>
    <p:sldId id="271" r:id="rId15"/>
    <p:sldId id="276" r:id="rId16"/>
    <p:sldId id="272" r:id="rId17"/>
    <p:sldId id="278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536E2A-279E-447F-9F65-D3D4A67A4E0C}" type="datetimeFigureOut">
              <a:rPr lang="ar-EG" smtClean="0"/>
              <a:t>18/01/1437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90DADE-F35B-4FFE-843E-62C4D795CAEB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.edu.e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.edu.e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4400" dirty="0" smtClean="0"/>
              <a:t>تفعيل البريد الألكتروني الأكاديمي للطلبه</a:t>
            </a:r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53681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548680"/>
            <a:ext cx="8046154" cy="5760640"/>
          </a:xfrm>
        </p:spPr>
      </p:pic>
    </p:spTree>
    <p:extLst>
      <p:ext uri="{BB962C8B-B14F-4D97-AF65-F5344CB8AC3E}">
        <p14:creationId xmlns:p14="http://schemas.microsoft.com/office/powerpoint/2010/main" val="120660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86874" cy="1470025"/>
          </a:xfrm>
        </p:spPr>
        <p:txBody>
          <a:bodyPr>
            <a:normAutofit fontScale="90000"/>
          </a:bodyPr>
          <a:lstStyle/>
          <a:p>
            <a:pPr algn="r">
              <a:buFont typeface="Arial" pitchFamily="34" charset="0"/>
              <a:buChar char="•"/>
            </a:pP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EG" b="1" dirty="0" smtClean="0">
                <a:solidFill>
                  <a:srgbClr val="FF0000"/>
                </a:solidFill>
              </a:rPr>
              <a:t>خطوات استخدام البريد الالكترونى الخاص للطلبة:-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8858312" cy="4643470"/>
          </a:xfrm>
        </p:spPr>
        <p:txBody>
          <a:bodyPr/>
          <a:lstStyle/>
          <a:p>
            <a:pPr algn="r"/>
            <a:endParaRPr lang="ar-EG" dirty="0" smtClean="0"/>
          </a:p>
          <a:p>
            <a:pPr algn="r"/>
            <a:endParaRPr lang="ar-EG" dirty="0" smtClean="0">
              <a:solidFill>
                <a:srgbClr val="FFC000"/>
              </a:solidFill>
            </a:endParaRPr>
          </a:p>
          <a:p>
            <a:pPr algn="r"/>
            <a:r>
              <a:rPr lang="ar-EG" sz="3600" b="1" dirty="0" smtClean="0">
                <a:solidFill>
                  <a:schemeClr val="tx1"/>
                </a:solidFill>
              </a:rPr>
              <a:t>1- الدخول على </a:t>
            </a:r>
            <a:r>
              <a:rPr lang="ar-EG" sz="3600" b="1" dirty="0" smtClean="0">
                <a:solidFill>
                  <a:srgbClr val="FFC000"/>
                </a:solidFill>
              </a:rPr>
              <a:t>موقع جامعة دمياط </a:t>
            </a:r>
            <a:r>
              <a:rPr lang="ar-EG" sz="3600" b="1" dirty="0" smtClean="0">
                <a:solidFill>
                  <a:schemeClr val="tx1"/>
                </a:solidFill>
              </a:rPr>
              <a:t>من أى مستعرض :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hlinkClick r:id="rId2"/>
              </a:rPr>
              <a:t>www.du.edu.eg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pPr algn="l"/>
            <a:endParaRPr lang="ar-EG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4" name="Oval 3"/>
          <p:cNvSpPr/>
          <p:nvPr/>
        </p:nvSpPr>
        <p:spPr>
          <a:xfrm>
            <a:off x="571472" y="0"/>
            <a:ext cx="1214446" cy="4286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28596" y="0"/>
            <a:ext cx="1357322" cy="428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7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1138"/>
            <a:ext cx="8928992" cy="5188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يتم اختيار (البريد الالكترونى ) للموقع ويتم </a:t>
            </a:r>
            <a:r>
              <a:rPr lang="ar-EG" dirty="0" smtClean="0">
                <a:solidFill>
                  <a:srgbClr val="FF0000"/>
                </a:solidFill>
              </a:rPr>
              <a:t>منها اختيار </a:t>
            </a:r>
            <a:r>
              <a:rPr lang="ar-EG" dirty="0">
                <a:solidFill>
                  <a:srgbClr val="FF0000"/>
                </a:solidFill>
              </a:rPr>
              <a:t>( البريد الالكترونى للطلبه) 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5145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84975" cy="6858000"/>
          </a:xfrm>
        </p:spPr>
      </p:pic>
    </p:spTree>
    <p:extLst>
      <p:ext uri="{BB962C8B-B14F-4D97-AF65-F5344CB8AC3E}">
        <p14:creationId xmlns:p14="http://schemas.microsoft.com/office/powerpoint/2010/main" val="340175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EG" sz="3200" dirty="0" smtClean="0">
                <a:solidFill>
                  <a:srgbClr val="FF0000"/>
                </a:solidFill>
              </a:rPr>
              <a:t>يتم ادخال البريد الاكتروني الاكاديمي وكلمه المرور الخاصه بك علي نظام ابن الهيثم لادارة شئون الطلاب ثم الضغط علي تسجيل الدخول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2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8772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يتم ادخال اسم المستخدم وكلمه المرور الخاصه بك علي نظام ابن الهيثم لادارة شئون الطلاب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88640"/>
            <a:ext cx="8046154" cy="6192688"/>
          </a:xfrm>
        </p:spPr>
      </p:pic>
    </p:spTree>
    <p:extLst>
      <p:ext uri="{BB962C8B-B14F-4D97-AF65-F5344CB8AC3E}">
        <p14:creationId xmlns:p14="http://schemas.microsoft.com/office/powerpoint/2010/main" val="76208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86874" cy="1470025"/>
          </a:xfrm>
        </p:spPr>
        <p:txBody>
          <a:bodyPr>
            <a:normAutofit fontScale="90000"/>
          </a:bodyPr>
          <a:lstStyle/>
          <a:p>
            <a:pPr algn="r">
              <a:buFont typeface="Arial" pitchFamily="34" charset="0"/>
              <a:buChar char="•"/>
            </a:pP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EG" b="1" dirty="0" smtClean="0">
                <a:solidFill>
                  <a:srgbClr val="FF0000"/>
                </a:solidFill>
              </a:rPr>
              <a:t>خطوات تفعيل البريد الالكترونى الخاص بالطلبة:-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8858312" cy="4643470"/>
          </a:xfrm>
        </p:spPr>
        <p:txBody>
          <a:bodyPr/>
          <a:lstStyle/>
          <a:p>
            <a:pPr algn="r"/>
            <a:endParaRPr lang="ar-EG" dirty="0" smtClean="0"/>
          </a:p>
          <a:p>
            <a:pPr algn="r"/>
            <a:endParaRPr lang="ar-EG" dirty="0" smtClean="0">
              <a:solidFill>
                <a:srgbClr val="FFC000"/>
              </a:solidFill>
            </a:endParaRPr>
          </a:p>
          <a:p>
            <a:pPr algn="r"/>
            <a:r>
              <a:rPr lang="ar-EG" sz="3600" b="1" dirty="0" smtClean="0">
                <a:solidFill>
                  <a:schemeClr val="tx1"/>
                </a:solidFill>
              </a:rPr>
              <a:t>1- الدخول على </a:t>
            </a:r>
            <a:r>
              <a:rPr lang="ar-EG" sz="3600" b="1" dirty="0" smtClean="0">
                <a:solidFill>
                  <a:srgbClr val="FFC000"/>
                </a:solidFill>
              </a:rPr>
              <a:t>موقع جامعة دمياط </a:t>
            </a:r>
            <a:r>
              <a:rPr lang="ar-EG" sz="3600" b="1" dirty="0" smtClean="0">
                <a:solidFill>
                  <a:schemeClr val="tx1"/>
                </a:solidFill>
              </a:rPr>
              <a:t>من أى مستعرض :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hlinkClick r:id="rId2"/>
              </a:rPr>
              <a:t>www.du.edu.eg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pPr algn="l"/>
            <a:endParaRPr lang="ar-EG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>
                <a:solidFill>
                  <a:srgbClr val="FF0000"/>
                </a:solidFill>
              </a:rPr>
              <a:t>يتم اختيار أنظمة الادارة الالكترونية ثم نظام ابن الهيثم لإدارة شئون الطلاب</a:t>
            </a:r>
            <a:endParaRPr lang="ar-E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solidFill>
                  <a:srgbClr val="FF0000"/>
                </a:solidFill>
              </a:rPr>
              <a:t>يتم </a:t>
            </a:r>
            <a:r>
              <a:rPr lang="ar-EG" dirty="0" smtClean="0">
                <a:solidFill>
                  <a:srgbClr val="FF0000"/>
                </a:solidFill>
              </a:rPr>
              <a:t>اختيار جامعة دمياط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052736"/>
            <a:ext cx="8046154" cy="4954364"/>
          </a:xfrm>
        </p:spPr>
      </p:pic>
    </p:spTree>
    <p:extLst>
      <p:ext uri="{BB962C8B-B14F-4D97-AF65-F5344CB8AC3E}">
        <p14:creationId xmlns:p14="http://schemas.microsoft.com/office/powerpoint/2010/main" val="102663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196752"/>
            <a:ext cx="8046154" cy="54726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يتم </a:t>
            </a:r>
            <a:r>
              <a:rPr lang="ar-EG" dirty="0" smtClean="0">
                <a:solidFill>
                  <a:srgbClr val="FF0000"/>
                </a:solidFill>
              </a:rPr>
              <a:t>اختيار دخول الطلاب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9515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>
                <a:solidFill>
                  <a:srgbClr val="FF0000"/>
                </a:solidFill>
              </a:rPr>
              <a:t>للتسجيل لاول مره يتم ادخال الرقم القومي في اسم المستخدم وكلمه المرور ويتم </a:t>
            </a:r>
            <a:r>
              <a:rPr lang="ar-EG" sz="2400" dirty="0" smtClean="0">
                <a:solidFill>
                  <a:srgbClr val="FF0000"/>
                </a:solidFill>
              </a:rPr>
              <a:t>الضغط علي تسجيل الدخول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5044206"/>
          </a:xfrm>
        </p:spPr>
      </p:pic>
    </p:spTree>
    <p:extLst>
      <p:ext uri="{BB962C8B-B14F-4D97-AF65-F5344CB8AC3E}">
        <p14:creationId xmlns:p14="http://schemas.microsoft.com/office/powerpoint/2010/main" val="199582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000" dirty="0" smtClean="0">
                <a:solidFill>
                  <a:srgbClr val="FF0000"/>
                </a:solidFill>
              </a:rPr>
              <a:t>يتم ادخال البريد الالكتروني الشخصي ثم كلمه المرور الجديدة التي يتم الدخول بها علي النظام  وتتكون علي الاقل من 8 من الحروف والارقام </a:t>
            </a:r>
            <a:r>
              <a:rPr lang="ar-EG" sz="2000" dirty="0" smtClean="0">
                <a:solidFill>
                  <a:srgbClr val="FF0000"/>
                </a:solidFill>
              </a:rPr>
              <a:t>وبعض العلامات </a:t>
            </a:r>
            <a:r>
              <a:rPr lang="ar-EG" sz="2000" dirty="0" err="1" smtClean="0">
                <a:solidFill>
                  <a:srgbClr val="FF0000"/>
                </a:solidFill>
              </a:rPr>
              <a:t>الخاصه</a:t>
            </a:r>
            <a:r>
              <a:rPr lang="ar-EG" sz="2000" dirty="0" smtClean="0">
                <a:solidFill>
                  <a:srgbClr val="FF0000"/>
                </a:solidFill>
              </a:rPr>
              <a:t> معا</a:t>
            </a:r>
            <a:endParaRPr lang="ar-EG" sz="2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5332238"/>
          </a:xfrm>
        </p:spPr>
      </p:pic>
    </p:spTree>
    <p:extLst>
      <p:ext uri="{BB962C8B-B14F-4D97-AF65-F5344CB8AC3E}">
        <p14:creationId xmlns:p14="http://schemas.microsoft.com/office/powerpoint/2010/main" val="360029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solidFill>
                  <a:srgbClr val="FF0000"/>
                </a:solidFill>
              </a:rPr>
              <a:t>يتم اختيار الاشتراك في البريد 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196752"/>
            <a:ext cx="8046154" cy="5256584"/>
          </a:xfrm>
        </p:spPr>
      </p:pic>
    </p:spTree>
    <p:extLst>
      <p:ext uri="{BB962C8B-B14F-4D97-AF65-F5344CB8AC3E}">
        <p14:creationId xmlns:p14="http://schemas.microsoft.com/office/powerpoint/2010/main" val="233152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ar-EG" sz="2800" dirty="0" smtClean="0">
                <a:solidFill>
                  <a:srgbClr val="FF0000"/>
                </a:solidFill>
              </a:rPr>
              <a:t>يتم ادخال اسم البريد (</a:t>
            </a:r>
            <a:r>
              <a:rPr lang="ar-EG" sz="1200" dirty="0" smtClean="0">
                <a:solidFill>
                  <a:srgbClr val="FF0000"/>
                </a:solidFill>
              </a:rPr>
              <a:t>عدد الحروف اكبرمن 5</a:t>
            </a:r>
            <a:r>
              <a:rPr lang="ar-EG" sz="2800" dirty="0" smtClean="0">
                <a:solidFill>
                  <a:srgbClr val="FF0000"/>
                </a:solidFill>
              </a:rPr>
              <a:t>)</a:t>
            </a:r>
            <a:r>
              <a:rPr lang="ar-EG" sz="2800" dirty="0">
                <a:solidFill>
                  <a:srgbClr val="FF0000"/>
                </a:solidFill>
              </a:rPr>
              <a:t> واسم الطالب </a:t>
            </a:r>
            <a:r>
              <a:rPr lang="ar-EG" sz="2800" dirty="0" smtClean="0">
                <a:solidFill>
                  <a:srgbClr val="FF0000"/>
                </a:solidFill>
              </a:rPr>
              <a:t>ثم الضغط علي تسجيل</a:t>
            </a:r>
            <a:endParaRPr lang="ar-EG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196752"/>
            <a:ext cx="8046154" cy="5472608"/>
          </a:xfrm>
        </p:spPr>
      </p:pic>
    </p:spTree>
    <p:extLst>
      <p:ext uri="{BB962C8B-B14F-4D97-AF65-F5344CB8AC3E}">
        <p14:creationId xmlns:p14="http://schemas.microsoft.com/office/powerpoint/2010/main" val="791547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180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تفعيل البريد الألكتروني الأكاديمي للطلبه</vt:lpstr>
      <vt:lpstr> خطوات تفعيل البريد الالكترونى الخاص بالطلبة:-</vt:lpstr>
      <vt:lpstr>يتم اختيار أنظمة الادارة الالكترونية ثم نظام ابن الهيثم لإدارة شئون الطلاب</vt:lpstr>
      <vt:lpstr>يتم اختيار جامعة دمياط</vt:lpstr>
      <vt:lpstr>يتم اختيار دخول الطلاب</vt:lpstr>
      <vt:lpstr>للتسجيل لاول مره يتم ادخال الرقم القومي في اسم المستخدم وكلمه المرور ويتم الضغط علي تسجيل الدخول</vt:lpstr>
      <vt:lpstr>يتم ادخال البريد الالكتروني الشخصي ثم كلمه المرور الجديدة التي يتم الدخول بها علي النظام  وتتكون علي الاقل من 8 من الحروف والارقام وبعض العلامات الخاصه معا</vt:lpstr>
      <vt:lpstr>يتم اختيار الاشتراك في البريد </vt:lpstr>
      <vt:lpstr>يتم ادخال اسم البريد (عدد الحروف اكبرمن 5) واسم الطالب ثم الضغط علي تسجيل</vt:lpstr>
      <vt:lpstr>PowerPoint Presentation</vt:lpstr>
      <vt:lpstr> خطوات استخدام البريد الالكترونى الخاص للطلبة:-</vt:lpstr>
      <vt:lpstr>PowerPoint Presentation</vt:lpstr>
      <vt:lpstr>يتم اختيار (البريد الالكترونى ) للموقع ويتم منها اختيار ( البريد الالكترونى للطلبه) .</vt:lpstr>
      <vt:lpstr>PowerPoint Presentation</vt:lpstr>
      <vt:lpstr>يتم ادخال البريد الاكتروني الاكاديمي وكلمه المرور الخاصه بك علي نظام ابن الهيثم لادارة شئون الطلاب ثم الضغط علي تسجيل الدخول </vt:lpstr>
      <vt:lpstr>يتم ادخال اسم المستخدم وكلمه المرور الخاصه بك علي نظام ابن الهيثم لادارة شئون الطلاب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تفعيل البريد الألكتروني الأكاديمي للطلبه</dc:title>
  <dc:creator>Sico</dc:creator>
  <cp:lastModifiedBy>Administrator</cp:lastModifiedBy>
  <cp:revision>23</cp:revision>
  <dcterms:created xsi:type="dcterms:W3CDTF">2014-11-26T20:55:36Z</dcterms:created>
  <dcterms:modified xsi:type="dcterms:W3CDTF">2015-10-31T20:55:25Z</dcterms:modified>
</cp:coreProperties>
</file>