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257" r:id="rId54"/>
    <p:sldId id="309" r:id="rId55"/>
    <p:sldId id="310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118F-7777-45B4-BED6-F66C34382716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116-68B2-424E-9193-172120D2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4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118F-7777-45B4-BED6-F66C34382716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116-68B2-424E-9193-172120D2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3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118F-7777-45B4-BED6-F66C34382716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116-68B2-424E-9193-172120D2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118F-7777-45B4-BED6-F66C34382716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116-68B2-424E-9193-172120D2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1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118F-7777-45B4-BED6-F66C34382716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116-68B2-424E-9193-172120D2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4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118F-7777-45B4-BED6-F66C34382716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116-68B2-424E-9193-172120D2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9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118F-7777-45B4-BED6-F66C34382716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116-68B2-424E-9193-172120D2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4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118F-7777-45B4-BED6-F66C34382716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116-68B2-424E-9193-172120D2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1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118F-7777-45B4-BED6-F66C34382716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116-68B2-424E-9193-172120D2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118F-7777-45B4-BED6-F66C34382716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116-68B2-424E-9193-172120D2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3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118F-7777-45B4-BED6-F66C34382716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116-68B2-424E-9193-172120D2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0118F-7777-45B4-BED6-F66C34382716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1D116-68B2-424E-9193-172120D2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7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162997"/>
            <a:ext cx="10792691" cy="635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4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94673"/>
            <a:ext cx="9684327" cy="6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19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9400"/>
            <a:ext cx="92964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2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8" y="205509"/>
            <a:ext cx="9656618" cy="64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8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0091"/>
            <a:ext cx="9490364" cy="632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2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23981"/>
            <a:ext cx="9379526" cy="62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7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223981"/>
            <a:ext cx="9684326" cy="64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61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380999"/>
            <a:ext cx="9421091" cy="62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45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3145"/>
            <a:ext cx="10002982" cy="6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70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168563"/>
            <a:ext cx="96011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11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547255"/>
            <a:ext cx="9088582" cy="605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9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4" y="106362"/>
            <a:ext cx="10210800" cy="61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36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1" y="140855"/>
            <a:ext cx="9836727" cy="655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09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38545"/>
            <a:ext cx="9784773" cy="652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00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205509"/>
            <a:ext cx="97536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22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177799"/>
            <a:ext cx="9739745" cy="649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18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1" y="473363"/>
            <a:ext cx="9337963" cy="622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05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7" y="85437"/>
            <a:ext cx="9933708" cy="66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48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91" y="94673"/>
            <a:ext cx="97536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25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1" y="66963"/>
            <a:ext cx="9822873" cy="65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61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150091"/>
            <a:ext cx="9809019" cy="65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80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5" y="122382"/>
            <a:ext cx="9795162" cy="653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7" y="94673"/>
            <a:ext cx="9822873" cy="65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41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233217"/>
            <a:ext cx="9601199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58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113145"/>
            <a:ext cx="9864437" cy="657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38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113145"/>
            <a:ext cx="9919855" cy="661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61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22381"/>
            <a:ext cx="9989126" cy="665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15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3145"/>
            <a:ext cx="9545782" cy="636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60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76199"/>
            <a:ext cx="9947564" cy="663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38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2455"/>
            <a:ext cx="9504218" cy="63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16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" y="168563"/>
            <a:ext cx="10169236" cy="677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31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9" y="168563"/>
            <a:ext cx="9864436" cy="65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73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103909"/>
            <a:ext cx="9933709" cy="66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9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4" y="242455"/>
            <a:ext cx="9767454" cy="65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19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59327"/>
            <a:ext cx="9476508" cy="63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40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5" y="-66963"/>
            <a:ext cx="9992591" cy="66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47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94673"/>
            <a:ext cx="9809017" cy="65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5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205509"/>
            <a:ext cx="9518072" cy="63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04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85437"/>
            <a:ext cx="9587345" cy="63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33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5" y="-71583"/>
            <a:ext cx="10016837" cy="66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34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-53109"/>
            <a:ext cx="10113819" cy="674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59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131618"/>
            <a:ext cx="97536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29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242455"/>
            <a:ext cx="9628909" cy="64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03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1" y="611909"/>
            <a:ext cx="9130145" cy="60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9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" y="113145"/>
            <a:ext cx="10183091" cy="678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347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103909"/>
            <a:ext cx="10113818" cy="674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404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39255"/>
            <a:ext cx="10016836" cy="66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343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083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113145"/>
            <a:ext cx="10238509" cy="68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781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279399"/>
            <a:ext cx="9407236" cy="62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9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187037"/>
            <a:ext cx="9822872" cy="654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6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1" y="57727"/>
            <a:ext cx="9961418" cy="6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7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205509"/>
            <a:ext cx="97536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2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5" y="288637"/>
            <a:ext cx="9545780" cy="63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0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9" y="223982"/>
            <a:ext cx="9628908" cy="64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08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</dc:creator>
  <cp:lastModifiedBy>Lap</cp:lastModifiedBy>
  <cp:revision>4</cp:revision>
  <dcterms:created xsi:type="dcterms:W3CDTF">2022-10-02T12:41:55Z</dcterms:created>
  <dcterms:modified xsi:type="dcterms:W3CDTF">2022-10-02T13:06:46Z</dcterms:modified>
</cp:coreProperties>
</file>