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16"/>
  </p:notesMasterIdLst>
  <p:sldIdLst>
    <p:sldId id="256" r:id="rId2"/>
    <p:sldId id="258" r:id="rId3"/>
    <p:sldId id="260" r:id="rId4"/>
    <p:sldId id="259" r:id="rId5"/>
    <p:sldId id="279" r:id="rId6"/>
    <p:sldId id="261" r:id="rId7"/>
    <p:sldId id="280" r:id="rId8"/>
    <p:sldId id="262" r:id="rId9"/>
    <p:sldId id="264" r:id="rId10"/>
    <p:sldId id="281" r:id="rId11"/>
    <p:sldId id="282" r:id="rId12"/>
    <p:sldId id="266" r:id="rId13"/>
    <p:sldId id="274" r:id="rId14"/>
    <p:sldId id="278"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583C8D-EB9E-445F-A766-7A4A79E1E85D}">
  <a:tblStyle styleId="{BC583C8D-EB9E-445F-A766-7A4A79E1E85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AAC6F02-BB8E-4A0C-938B-6CAEDACECC23}"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9" d="100"/>
          <a:sy n="89" d="100"/>
        </p:scale>
        <p:origin x="56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7"/>
        <p:cNvGrpSpPr/>
        <p:nvPr/>
      </p:nvGrpSpPr>
      <p:grpSpPr>
        <a:xfrm>
          <a:off x="0" y="0"/>
          <a:ext cx="0" cy="0"/>
          <a:chOff x="0" y="0"/>
          <a:chExt cx="0" cy="0"/>
        </a:xfrm>
      </p:grpSpPr>
      <p:sp>
        <p:nvSpPr>
          <p:cNvPr id="2898" name="Google Shape;2898;g2acc129b441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9" name="Google Shape;2899;g2acc129b441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0152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0"/>
        <p:cNvGrpSpPr/>
        <p:nvPr/>
      </p:nvGrpSpPr>
      <p:grpSpPr>
        <a:xfrm>
          <a:off x="0" y="0"/>
          <a:ext cx="0" cy="0"/>
          <a:chOff x="0" y="0"/>
          <a:chExt cx="0" cy="0"/>
        </a:xfrm>
      </p:grpSpPr>
      <p:sp>
        <p:nvSpPr>
          <p:cNvPr id="2391" name="Google Shape;2391;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2" name="Google Shape;2392;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3057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7"/>
        <p:cNvGrpSpPr/>
        <p:nvPr/>
      </p:nvGrpSpPr>
      <p:grpSpPr>
        <a:xfrm>
          <a:off x="0" y="0"/>
          <a:ext cx="0" cy="0"/>
          <a:chOff x="0" y="0"/>
          <a:chExt cx="0" cy="0"/>
        </a:xfrm>
      </p:grpSpPr>
      <p:sp>
        <p:nvSpPr>
          <p:cNvPr id="2128" name="Google Shape;2128;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9" name="Google Shape;2129;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p:cNvGrpSpPr/>
        <p:nvPr/>
      </p:nvGrpSpPr>
      <p:grpSpPr>
        <a:xfrm>
          <a:off x="0" y="0"/>
          <a:ext cx="0" cy="0"/>
          <a:chOff x="0" y="0"/>
          <a:chExt cx="0" cy="0"/>
        </a:xfrm>
      </p:grpSpPr>
      <p:sp>
        <p:nvSpPr>
          <p:cNvPr id="2494" name="Google Shape;2494;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1"/>
        <p:cNvGrpSpPr/>
        <p:nvPr/>
      </p:nvGrpSpPr>
      <p:grpSpPr>
        <a:xfrm>
          <a:off x="0" y="0"/>
          <a:ext cx="0" cy="0"/>
          <a:chOff x="0" y="0"/>
          <a:chExt cx="0" cy="0"/>
        </a:xfrm>
      </p:grpSpPr>
      <p:sp>
        <p:nvSpPr>
          <p:cNvPr id="3152" name="Google Shape;3152;g2acc129b441_0_1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3" name="Google Shape;3153;g2acc129b441_0_1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6" name="Google Shape;147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9" name="Google Shape;1469;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6" name="Google Shape;147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3703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8"/>
        <p:cNvGrpSpPr/>
        <p:nvPr/>
      </p:nvGrpSpPr>
      <p:grpSpPr>
        <a:xfrm>
          <a:off x="0" y="0"/>
          <a:ext cx="0" cy="0"/>
          <a:chOff x="0" y="0"/>
          <a:chExt cx="0" cy="0"/>
        </a:xfrm>
      </p:grpSpPr>
      <p:sp>
        <p:nvSpPr>
          <p:cNvPr id="1719" name="Google Shape;171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0" name="Google Shape;172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1"/>
        <p:cNvGrpSpPr/>
        <p:nvPr/>
      </p:nvGrpSpPr>
      <p:grpSpPr>
        <a:xfrm>
          <a:off x="0" y="0"/>
          <a:ext cx="0" cy="0"/>
          <a:chOff x="0" y="0"/>
          <a:chExt cx="0" cy="0"/>
        </a:xfrm>
      </p:grpSpPr>
      <p:sp>
        <p:nvSpPr>
          <p:cNvPr id="2432" name="Google Shape;2432;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3" name="Google Shape;2433;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4522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5"/>
        <p:cNvGrpSpPr/>
        <p:nvPr/>
      </p:nvGrpSpPr>
      <p:grpSpPr>
        <a:xfrm>
          <a:off x="0" y="0"/>
          <a:ext cx="0" cy="0"/>
          <a:chOff x="0" y="0"/>
          <a:chExt cx="0" cy="0"/>
        </a:xfrm>
      </p:grpSpPr>
      <p:sp>
        <p:nvSpPr>
          <p:cNvPr id="1726" name="Google Shape;172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7" name="Google Shape;172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8"/>
        <p:cNvGrpSpPr/>
        <p:nvPr/>
      </p:nvGrpSpPr>
      <p:grpSpPr>
        <a:xfrm>
          <a:off x="0" y="0"/>
          <a:ext cx="0" cy="0"/>
          <a:chOff x="0" y="0"/>
          <a:chExt cx="0" cy="0"/>
        </a:xfrm>
      </p:grpSpPr>
      <p:sp>
        <p:nvSpPr>
          <p:cNvPr id="1769" name="Google Shape;1769;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0" name="Google Shape;1770;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780575"/>
            <a:ext cx="4142100" cy="25863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4500">
                <a:latin typeface="Manjari"/>
                <a:ea typeface="Manjari"/>
                <a:cs typeface="Manjari"/>
                <a:sym typeface="Manjari"/>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32" y="3785616"/>
            <a:ext cx="1902000" cy="6687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solidFill>
                  <a:schemeClr val="dk1"/>
                </a:solidFill>
                <a:latin typeface="Heebo"/>
                <a:ea typeface="Heebo"/>
                <a:cs typeface="Heebo"/>
                <a:sym typeface="Heeb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13171" y="-154864"/>
            <a:ext cx="8990911" cy="2518988"/>
            <a:chOff x="-113171" y="-154864"/>
            <a:chExt cx="8990911" cy="2518988"/>
          </a:xfrm>
        </p:grpSpPr>
        <p:grpSp>
          <p:nvGrpSpPr>
            <p:cNvPr id="12" name="Google Shape;12;p2"/>
            <p:cNvGrpSpPr/>
            <p:nvPr/>
          </p:nvGrpSpPr>
          <p:grpSpPr>
            <a:xfrm>
              <a:off x="-113171" y="-154864"/>
              <a:ext cx="783026" cy="783026"/>
              <a:chOff x="-113171" y="-154864"/>
              <a:chExt cx="783026" cy="783026"/>
            </a:xfrm>
          </p:grpSpPr>
          <p:grpSp>
            <p:nvGrpSpPr>
              <p:cNvPr id="13" name="Google Shape;13;p2"/>
              <p:cNvGrpSpPr/>
              <p:nvPr/>
            </p:nvGrpSpPr>
            <p:grpSpPr>
              <a:xfrm rot="-8100000">
                <a:off x="62127" y="-100819"/>
                <a:ext cx="432429" cy="674937"/>
                <a:chOff x="8088745" y="4280780"/>
                <a:chExt cx="609840" cy="951840"/>
              </a:xfrm>
            </p:grpSpPr>
            <p:sp>
              <p:nvSpPr>
                <p:cNvPr id="14" name="Google Shape;14;p2"/>
                <p:cNvSpPr/>
                <p:nvPr/>
              </p:nvSpPr>
              <p:spPr>
                <a:xfrm>
                  <a:off x="8088745" y="4280780"/>
                  <a:ext cx="609840" cy="951840"/>
                </a:xfrm>
                <a:custGeom>
                  <a:avLst/>
                  <a:gdLst/>
                  <a:ahLst/>
                  <a:cxnLst/>
                  <a:rect l="l" t="t" r="r" b="b"/>
                  <a:pathLst>
                    <a:path w="1694" h="2644" extrusionOk="0">
                      <a:moveTo>
                        <a:pt x="1648" y="2644"/>
                      </a:moveTo>
                      <a:cubicBezTo>
                        <a:pt x="1723" y="2190"/>
                        <a:pt x="1733" y="1692"/>
                        <a:pt x="1477" y="1310"/>
                      </a:cubicBezTo>
                      <a:cubicBezTo>
                        <a:pt x="1220" y="928"/>
                        <a:pt x="740" y="732"/>
                        <a:pt x="511" y="332"/>
                      </a:cubicBezTo>
                      <a:cubicBezTo>
                        <a:pt x="464" y="249"/>
                        <a:pt x="429" y="159"/>
                        <a:pt x="364" y="89"/>
                      </a:cubicBezTo>
                      <a:cubicBezTo>
                        <a:pt x="300" y="19"/>
                        <a:pt x="194" y="-25"/>
                        <a:pt x="109" y="16"/>
                      </a:cubicBezTo>
                      <a:cubicBezTo>
                        <a:pt x="-7" y="71"/>
                        <a:pt x="-14" y="233"/>
                        <a:pt x="14" y="358"/>
                      </a:cubicBezTo>
                      <a:cubicBezTo>
                        <a:pt x="118" y="828"/>
                        <a:pt x="451" y="1210"/>
                        <a:pt x="793" y="1548"/>
                      </a:cubicBezTo>
                      <a:cubicBezTo>
                        <a:pt x="1135" y="1886"/>
                        <a:pt x="1506" y="2214"/>
                        <a:pt x="1648" y="2644"/>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 name="Google Shape;15;p2"/>
                <p:cNvSpPr/>
                <p:nvPr/>
              </p:nvSpPr>
              <p:spPr>
                <a:xfrm>
                  <a:off x="8304745" y="4447460"/>
                  <a:ext cx="393840" cy="585360"/>
                </a:xfrm>
                <a:custGeom>
                  <a:avLst/>
                  <a:gdLst/>
                  <a:ahLst/>
                  <a:cxnLst/>
                  <a:rect l="l" t="t" r="r" b="b"/>
                  <a:pathLst>
                    <a:path w="1094" h="1626" extrusionOk="0">
                      <a:moveTo>
                        <a:pt x="1008" y="1367"/>
                      </a:moveTo>
                      <a:cubicBezTo>
                        <a:pt x="950" y="1217"/>
                        <a:pt x="887" y="1069"/>
                        <a:pt x="799" y="934"/>
                      </a:cubicBezTo>
                      <a:cubicBezTo>
                        <a:pt x="704" y="790"/>
                        <a:pt x="586" y="668"/>
                        <a:pt x="457" y="554"/>
                      </a:cubicBezTo>
                      <a:cubicBezTo>
                        <a:pt x="274" y="391"/>
                        <a:pt x="116" y="214"/>
                        <a:pt x="0" y="0"/>
                      </a:cubicBezTo>
                      <a:cubicBezTo>
                        <a:pt x="248" y="317"/>
                        <a:pt x="650" y="509"/>
                        <a:pt x="877" y="847"/>
                      </a:cubicBezTo>
                      <a:cubicBezTo>
                        <a:pt x="1030" y="1076"/>
                        <a:pt x="1088" y="1348"/>
                        <a:pt x="1094" y="1626"/>
                      </a:cubicBezTo>
                      <a:cubicBezTo>
                        <a:pt x="1069" y="1539"/>
                        <a:pt x="1041" y="1452"/>
                        <a:pt x="1008" y="136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 name="Google Shape;16;p2"/>
                <p:cNvSpPr/>
                <p:nvPr/>
              </p:nvSpPr>
              <p:spPr>
                <a:xfrm>
                  <a:off x="8088745" y="4303100"/>
                  <a:ext cx="498600" cy="758880"/>
                </a:xfrm>
                <a:custGeom>
                  <a:avLst/>
                  <a:gdLst/>
                  <a:ahLst/>
                  <a:cxnLst/>
                  <a:rect l="l" t="t" r="r" b="b"/>
                  <a:pathLst>
                    <a:path w="1385" h="2108" extrusionOk="0">
                      <a:moveTo>
                        <a:pt x="152" y="367"/>
                      </a:moveTo>
                      <a:cubicBezTo>
                        <a:pt x="265" y="649"/>
                        <a:pt x="435" y="907"/>
                        <a:pt x="653" y="1119"/>
                      </a:cubicBezTo>
                      <a:cubicBezTo>
                        <a:pt x="770" y="1234"/>
                        <a:pt x="900" y="1332"/>
                        <a:pt x="1007" y="1457"/>
                      </a:cubicBezTo>
                      <a:cubicBezTo>
                        <a:pt x="1109" y="1577"/>
                        <a:pt x="1190" y="1715"/>
                        <a:pt x="1264" y="1853"/>
                      </a:cubicBezTo>
                      <a:cubicBezTo>
                        <a:pt x="1309" y="1937"/>
                        <a:pt x="1349" y="2022"/>
                        <a:pt x="1385" y="2108"/>
                      </a:cubicBezTo>
                      <a:cubicBezTo>
                        <a:pt x="1214" y="1888"/>
                        <a:pt x="999" y="1689"/>
                        <a:pt x="793" y="1486"/>
                      </a:cubicBezTo>
                      <a:cubicBezTo>
                        <a:pt x="451" y="1148"/>
                        <a:pt x="118" y="766"/>
                        <a:pt x="14" y="296"/>
                      </a:cubicBezTo>
                      <a:cubicBezTo>
                        <a:pt x="-8" y="197"/>
                        <a:pt x="-8" y="74"/>
                        <a:pt x="51" y="0"/>
                      </a:cubicBezTo>
                      <a:cubicBezTo>
                        <a:pt x="72" y="126"/>
                        <a:pt x="105" y="248"/>
                        <a:pt x="152" y="36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 name="Google Shape;17;p2"/>
                <p:cNvSpPr/>
                <p:nvPr/>
              </p:nvSpPr>
              <p:spPr>
                <a:xfrm>
                  <a:off x="8199265" y="4392020"/>
                  <a:ext cx="480960" cy="835560"/>
                </a:xfrm>
                <a:custGeom>
                  <a:avLst/>
                  <a:gdLst/>
                  <a:ahLst/>
                  <a:cxnLst/>
                  <a:rect l="l" t="t" r="r" b="b"/>
                  <a:pathLst>
                    <a:path w="1336" h="2321" fill="none" extrusionOk="0">
                      <a:moveTo>
                        <a:pt x="1336" y="2321"/>
                      </a:moveTo>
                      <a:cubicBezTo>
                        <a:pt x="1153" y="1327"/>
                        <a:pt x="712" y="104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 name="Google Shape;18;p2"/>
                <p:cNvSpPr/>
                <p:nvPr/>
              </p:nvSpPr>
              <p:spPr>
                <a:xfrm>
                  <a:off x="8305105" y="4767140"/>
                  <a:ext cx="239400" cy="101520"/>
                </a:xfrm>
                <a:custGeom>
                  <a:avLst/>
                  <a:gdLst/>
                  <a:ahLst/>
                  <a:cxnLst/>
                  <a:rect l="l" t="t" r="r" b="b"/>
                  <a:pathLst>
                    <a:path w="665" h="282" fill="none" extrusionOk="0">
                      <a:moveTo>
                        <a:pt x="665" y="282"/>
                      </a:moveTo>
                      <a:cubicBezTo>
                        <a:pt x="617" y="266"/>
                        <a:pt x="35" y="1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 name="Google Shape;19;p2"/>
                <p:cNvSpPr/>
                <p:nvPr/>
              </p:nvSpPr>
              <p:spPr>
                <a:xfrm>
                  <a:off x="8601385" y="4734380"/>
                  <a:ext cx="7200" cy="232200"/>
                </a:xfrm>
                <a:custGeom>
                  <a:avLst/>
                  <a:gdLst/>
                  <a:ahLst/>
                  <a:cxnLst/>
                  <a:rect l="l" t="t" r="r" b="b"/>
                  <a:pathLst>
                    <a:path w="20" h="645" fill="none" extrusionOk="0">
                      <a:moveTo>
                        <a:pt x="0" y="645"/>
                      </a:moveTo>
                      <a:cubicBezTo>
                        <a:pt x="25" y="623"/>
                        <a:pt x="21" y="26"/>
                        <a:pt x="1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0" name="Google Shape;20;p2"/>
              <p:cNvGrpSpPr/>
              <p:nvPr/>
            </p:nvGrpSpPr>
            <p:grpSpPr>
              <a:xfrm rot="1531791">
                <a:off x="461339" y="115256"/>
                <a:ext cx="124560" cy="417806"/>
                <a:chOff x="8795211" y="2347174"/>
                <a:chExt cx="124554" cy="417788"/>
              </a:xfrm>
            </p:grpSpPr>
            <p:sp>
              <p:nvSpPr>
                <p:cNvPr id="21" name="Google Shape;21;p2"/>
                <p:cNvSpPr/>
                <p:nvPr/>
              </p:nvSpPr>
              <p:spPr>
                <a:xfrm>
                  <a:off x="8795211" y="2347174"/>
                  <a:ext cx="124554" cy="368636"/>
                </a:xfrm>
                <a:custGeom>
                  <a:avLst/>
                  <a:gdLst/>
                  <a:ahLst/>
                  <a:cxnLst/>
                  <a:rect l="l" t="t" r="r" b="b"/>
                  <a:pathLst>
                    <a:path w="223" h="660" extrusionOk="0">
                      <a:moveTo>
                        <a:pt x="168" y="660"/>
                      </a:moveTo>
                      <a:cubicBezTo>
                        <a:pt x="182" y="554"/>
                        <a:pt x="167" y="445"/>
                        <a:pt x="125" y="348"/>
                      </a:cubicBezTo>
                      <a:cubicBezTo>
                        <a:pt x="81" y="247"/>
                        <a:pt x="7" y="154"/>
                        <a:pt x="0" y="43"/>
                      </a:cubicBezTo>
                      <a:cubicBezTo>
                        <a:pt x="-1" y="34"/>
                        <a:pt x="-1" y="24"/>
                        <a:pt x="4" y="16"/>
                      </a:cubicBezTo>
                      <a:cubicBezTo>
                        <a:pt x="15" y="-7"/>
                        <a:pt x="51" y="-4"/>
                        <a:pt x="74" y="10"/>
                      </a:cubicBezTo>
                      <a:cubicBezTo>
                        <a:pt x="119" y="37"/>
                        <a:pt x="148" y="85"/>
                        <a:pt x="168" y="134"/>
                      </a:cubicBezTo>
                      <a:cubicBezTo>
                        <a:pt x="260" y="356"/>
                        <a:pt x="218" y="608"/>
                        <a:pt x="168" y="6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 name="Google Shape;22;p2"/>
                <p:cNvSpPr/>
                <p:nvPr/>
              </p:nvSpPr>
              <p:spPr>
                <a:xfrm>
                  <a:off x="8803030" y="2411965"/>
                  <a:ext cx="102771" cy="303846"/>
                </a:xfrm>
                <a:custGeom>
                  <a:avLst/>
                  <a:gdLst/>
                  <a:ahLst/>
                  <a:cxnLst/>
                  <a:rect l="l" t="t" r="r" b="b"/>
                  <a:pathLst>
                    <a:path w="184" h="544" extrusionOk="0">
                      <a:moveTo>
                        <a:pt x="180" y="279"/>
                      </a:moveTo>
                      <a:cubicBezTo>
                        <a:pt x="159" y="136"/>
                        <a:pt x="112" y="99"/>
                        <a:pt x="0" y="0"/>
                      </a:cubicBezTo>
                      <a:cubicBezTo>
                        <a:pt x="72" y="173"/>
                        <a:pt x="193" y="344"/>
                        <a:pt x="154" y="544"/>
                      </a:cubicBezTo>
                      <a:cubicBezTo>
                        <a:pt x="175" y="522"/>
                        <a:pt x="192" y="356"/>
                        <a:pt x="180" y="279"/>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 name="Google Shape;23;p2"/>
                <p:cNvSpPr/>
                <p:nvPr/>
              </p:nvSpPr>
              <p:spPr>
                <a:xfrm>
                  <a:off x="8816435" y="2371192"/>
                  <a:ext cx="83781" cy="393771"/>
                </a:xfrm>
                <a:custGeom>
                  <a:avLst/>
                  <a:gdLst/>
                  <a:ahLst/>
                  <a:cxnLst/>
                  <a:rect l="l" t="t" r="r" b="b"/>
                  <a:pathLst>
                    <a:path w="150" h="705" fill="none" extrusionOk="0">
                      <a:moveTo>
                        <a:pt x="0" y="0"/>
                      </a:moveTo>
                      <a:cubicBezTo>
                        <a:pt x="77" y="71"/>
                        <a:pt x="109" y="177"/>
                        <a:pt x="129" y="280"/>
                      </a:cubicBezTo>
                      <a:cubicBezTo>
                        <a:pt x="139" y="332"/>
                        <a:pt x="147" y="384"/>
                        <a:pt x="149" y="437"/>
                      </a:cubicBezTo>
                      <a:cubicBezTo>
                        <a:pt x="153" y="528"/>
                        <a:pt x="140" y="619"/>
                        <a:pt x="112" y="70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24" name="Google Shape;24;p2"/>
            <p:cNvGrpSpPr/>
            <p:nvPr/>
          </p:nvGrpSpPr>
          <p:grpSpPr>
            <a:xfrm>
              <a:off x="8753186" y="1946337"/>
              <a:ext cx="124554" cy="417788"/>
              <a:chOff x="8795211" y="2347174"/>
              <a:chExt cx="124554" cy="417788"/>
            </a:xfrm>
          </p:grpSpPr>
          <p:sp>
            <p:nvSpPr>
              <p:cNvPr id="25" name="Google Shape;25;p2"/>
              <p:cNvSpPr/>
              <p:nvPr/>
            </p:nvSpPr>
            <p:spPr>
              <a:xfrm>
                <a:off x="8795211" y="2347174"/>
                <a:ext cx="124554" cy="368636"/>
              </a:xfrm>
              <a:custGeom>
                <a:avLst/>
                <a:gdLst/>
                <a:ahLst/>
                <a:cxnLst/>
                <a:rect l="l" t="t" r="r" b="b"/>
                <a:pathLst>
                  <a:path w="223" h="660" extrusionOk="0">
                    <a:moveTo>
                      <a:pt x="168" y="660"/>
                    </a:moveTo>
                    <a:cubicBezTo>
                      <a:pt x="182" y="554"/>
                      <a:pt x="167" y="445"/>
                      <a:pt x="125" y="348"/>
                    </a:cubicBezTo>
                    <a:cubicBezTo>
                      <a:pt x="81" y="247"/>
                      <a:pt x="7" y="154"/>
                      <a:pt x="0" y="43"/>
                    </a:cubicBezTo>
                    <a:cubicBezTo>
                      <a:pt x="-1" y="34"/>
                      <a:pt x="-1" y="24"/>
                      <a:pt x="4" y="16"/>
                    </a:cubicBezTo>
                    <a:cubicBezTo>
                      <a:pt x="15" y="-7"/>
                      <a:pt x="51" y="-4"/>
                      <a:pt x="74" y="10"/>
                    </a:cubicBezTo>
                    <a:cubicBezTo>
                      <a:pt x="119" y="37"/>
                      <a:pt x="148" y="85"/>
                      <a:pt x="168" y="134"/>
                    </a:cubicBezTo>
                    <a:cubicBezTo>
                      <a:pt x="260" y="356"/>
                      <a:pt x="218" y="608"/>
                      <a:pt x="168" y="6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 name="Google Shape;26;p2"/>
              <p:cNvSpPr/>
              <p:nvPr/>
            </p:nvSpPr>
            <p:spPr>
              <a:xfrm>
                <a:off x="8803030" y="2411965"/>
                <a:ext cx="102771" cy="303846"/>
              </a:xfrm>
              <a:custGeom>
                <a:avLst/>
                <a:gdLst/>
                <a:ahLst/>
                <a:cxnLst/>
                <a:rect l="l" t="t" r="r" b="b"/>
                <a:pathLst>
                  <a:path w="184" h="544" extrusionOk="0">
                    <a:moveTo>
                      <a:pt x="180" y="279"/>
                    </a:moveTo>
                    <a:cubicBezTo>
                      <a:pt x="159" y="136"/>
                      <a:pt x="112" y="99"/>
                      <a:pt x="0" y="0"/>
                    </a:cubicBezTo>
                    <a:cubicBezTo>
                      <a:pt x="72" y="173"/>
                      <a:pt x="193" y="344"/>
                      <a:pt x="154" y="544"/>
                    </a:cubicBezTo>
                    <a:cubicBezTo>
                      <a:pt x="175" y="522"/>
                      <a:pt x="192" y="356"/>
                      <a:pt x="180" y="279"/>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 name="Google Shape;27;p2"/>
              <p:cNvSpPr/>
              <p:nvPr/>
            </p:nvSpPr>
            <p:spPr>
              <a:xfrm>
                <a:off x="8816435" y="2371192"/>
                <a:ext cx="83781" cy="393771"/>
              </a:xfrm>
              <a:custGeom>
                <a:avLst/>
                <a:gdLst/>
                <a:ahLst/>
                <a:cxnLst/>
                <a:rect l="l" t="t" r="r" b="b"/>
                <a:pathLst>
                  <a:path w="150" h="705" fill="none" extrusionOk="0">
                    <a:moveTo>
                      <a:pt x="0" y="0"/>
                    </a:moveTo>
                    <a:cubicBezTo>
                      <a:pt x="77" y="71"/>
                      <a:pt x="109" y="177"/>
                      <a:pt x="129" y="280"/>
                    </a:cubicBezTo>
                    <a:cubicBezTo>
                      <a:pt x="139" y="332"/>
                      <a:pt x="147" y="384"/>
                      <a:pt x="149" y="437"/>
                    </a:cubicBezTo>
                    <a:cubicBezTo>
                      <a:pt x="153" y="528"/>
                      <a:pt x="140" y="619"/>
                      <a:pt x="112" y="70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1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16"/>
        <p:cNvGrpSpPr/>
        <p:nvPr/>
      </p:nvGrpSpPr>
      <p:grpSpPr>
        <a:xfrm>
          <a:off x="0" y="0"/>
          <a:ext cx="0" cy="0"/>
          <a:chOff x="0" y="0"/>
          <a:chExt cx="0" cy="0"/>
        </a:xfrm>
      </p:grpSpPr>
      <p:sp>
        <p:nvSpPr>
          <p:cNvPr id="417" name="Google Shape;41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18" name="Google Shape;418;p13"/>
          <p:cNvSpPr txBox="1">
            <a:spLocks noGrp="1"/>
          </p:cNvSpPr>
          <p:nvPr>
            <p:ph type="subTitle" idx="1"/>
          </p:nvPr>
        </p:nvSpPr>
        <p:spPr>
          <a:xfrm>
            <a:off x="1605264" y="1864268"/>
            <a:ext cx="2950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9" name="Google Shape;419;p13"/>
          <p:cNvSpPr txBox="1">
            <a:spLocks noGrp="1"/>
          </p:cNvSpPr>
          <p:nvPr>
            <p:ph type="subTitle" idx="2"/>
          </p:nvPr>
        </p:nvSpPr>
        <p:spPr>
          <a:xfrm>
            <a:off x="5332600" y="1864268"/>
            <a:ext cx="2950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0" name="Google Shape;420;p13"/>
          <p:cNvSpPr txBox="1">
            <a:spLocks noGrp="1"/>
          </p:cNvSpPr>
          <p:nvPr>
            <p:ph type="subTitle" idx="3"/>
          </p:nvPr>
        </p:nvSpPr>
        <p:spPr>
          <a:xfrm>
            <a:off x="1605264" y="3597450"/>
            <a:ext cx="2950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1" name="Google Shape;421;p13"/>
          <p:cNvSpPr txBox="1">
            <a:spLocks noGrp="1"/>
          </p:cNvSpPr>
          <p:nvPr>
            <p:ph type="subTitle" idx="4"/>
          </p:nvPr>
        </p:nvSpPr>
        <p:spPr>
          <a:xfrm>
            <a:off x="5332600" y="3597450"/>
            <a:ext cx="2950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2" name="Google Shape;422;p13"/>
          <p:cNvSpPr txBox="1">
            <a:spLocks noGrp="1"/>
          </p:cNvSpPr>
          <p:nvPr>
            <p:ph type="title" idx="5" hasCustomPrompt="1"/>
          </p:nvPr>
        </p:nvSpPr>
        <p:spPr>
          <a:xfrm>
            <a:off x="807064" y="1466395"/>
            <a:ext cx="736500" cy="331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23" name="Google Shape;423;p13"/>
          <p:cNvSpPr txBox="1">
            <a:spLocks noGrp="1"/>
          </p:cNvSpPr>
          <p:nvPr>
            <p:ph type="title" idx="6" hasCustomPrompt="1"/>
          </p:nvPr>
        </p:nvSpPr>
        <p:spPr>
          <a:xfrm>
            <a:off x="807064" y="3163488"/>
            <a:ext cx="736500" cy="331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24" name="Google Shape;424;p13"/>
          <p:cNvSpPr txBox="1">
            <a:spLocks noGrp="1"/>
          </p:cNvSpPr>
          <p:nvPr>
            <p:ph type="title" idx="7" hasCustomPrompt="1"/>
          </p:nvPr>
        </p:nvSpPr>
        <p:spPr>
          <a:xfrm>
            <a:off x="4534963" y="1466398"/>
            <a:ext cx="736500" cy="331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25" name="Google Shape;425;p13"/>
          <p:cNvSpPr txBox="1">
            <a:spLocks noGrp="1"/>
          </p:cNvSpPr>
          <p:nvPr>
            <p:ph type="title" idx="8" hasCustomPrompt="1"/>
          </p:nvPr>
        </p:nvSpPr>
        <p:spPr>
          <a:xfrm>
            <a:off x="4534963" y="3163512"/>
            <a:ext cx="736500" cy="331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26" name="Google Shape;426;p13"/>
          <p:cNvSpPr txBox="1">
            <a:spLocks noGrp="1"/>
          </p:cNvSpPr>
          <p:nvPr>
            <p:ph type="subTitle" idx="9"/>
          </p:nvPr>
        </p:nvSpPr>
        <p:spPr>
          <a:xfrm>
            <a:off x="1605264" y="1375552"/>
            <a:ext cx="2950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100" b="1">
                <a:solidFill>
                  <a:schemeClr val="dk1"/>
                </a:solidFill>
                <a:latin typeface="Manjari"/>
                <a:ea typeface="Manjari"/>
                <a:cs typeface="Manjari"/>
                <a:sym typeface="Manjari"/>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27" name="Google Shape;427;p13"/>
          <p:cNvSpPr txBox="1">
            <a:spLocks noGrp="1"/>
          </p:cNvSpPr>
          <p:nvPr>
            <p:ph type="subTitle" idx="13"/>
          </p:nvPr>
        </p:nvSpPr>
        <p:spPr>
          <a:xfrm>
            <a:off x="5332592" y="1375552"/>
            <a:ext cx="2950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100" b="1">
                <a:solidFill>
                  <a:schemeClr val="dk1"/>
                </a:solidFill>
                <a:latin typeface="Manjari"/>
                <a:ea typeface="Manjari"/>
                <a:cs typeface="Manjari"/>
                <a:sym typeface="Manjari"/>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28" name="Google Shape;428;p13"/>
          <p:cNvSpPr txBox="1">
            <a:spLocks noGrp="1"/>
          </p:cNvSpPr>
          <p:nvPr>
            <p:ph type="subTitle" idx="14"/>
          </p:nvPr>
        </p:nvSpPr>
        <p:spPr>
          <a:xfrm>
            <a:off x="1605264" y="3108726"/>
            <a:ext cx="2950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100" b="1">
                <a:solidFill>
                  <a:schemeClr val="dk1"/>
                </a:solidFill>
                <a:latin typeface="Manjari"/>
                <a:ea typeface="Manjari"/>
                <a:cs typeface="Manjari"/>
                <a:sym typeface="Manjari"/>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29" name="Google Shape;429;p13"/>
          <p:cNvSpPr txBox="1">
            <a:spLocks noGrp="1"/>
          </p:cNvSpPr>
          <p:nvPr>
            <p:ph type="subTitle" idx="15"/>
          </p:nvPr>
        </p:nvSpPr>
        <p:spPr>
          <a:xfrm>
            <a:off x="5332592" y="3108726"/>
            <a:ext cx="2950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100" b="1">
                <a:solidFill>
                  <a:schemeClr val="dk1"/>
                </a:solidFill>
                <a:latin typeface="Manjari"/>
                <a:ea typeface="Manjari"/>
                <a:cs typeface="Manjari"/>
                <a:sym typeface="Manjari"/>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430" name="Google Shape;430;p13"/>
          <p:cNvGrpSpPr/>
          <p:nvPr/>
        </p:nvGrpSpPr>
        <p:grpSpPr>
          <a:xfrm>
            <a:off x="-39886" y="142645"/>
            <a:ext cx="9700431" cy="5066470"/>
            <a:chOff x="-39886" y="142645"/>
            <a:chExt cx="9700431" cy="5066470"/>
          </a:xfrm>
        </p:grpSpPr>
        <p:grpSp>
          <p:nvGrpSpPr>
            <p:cNvPr id="431" name="Google Shape;431;p13"/>
            <p:cNvGrpSpPr/>
            <p:nvPr/>
          </p:nvGrpSpPr>
          <p:grpSpPr>
            <a:xfrm>
              <a:off x="-39886" y="4393174"/>
              <a:ext cx="1221983" cy="815941"/>
              <a:chOff x="-39886" y="4393174"/>
              <a:chExt cx="1221983" cy="815941"/>
            </a:xfrm>
          </p:grpSpPr>
          <p:grpSp>
            <p:nvGrpSpPr>
              <p:cNvPr id="432" name="Google Shape;432;p13"/>
              <p:cNvGrpSpPr/>
              <p:nvPr/>
            </p:nvGrpSpPr>
            <p:grpSpPr>
              <a:xfrm>
                <a:off x="-39886" y="4393186"/>
                <a:ext cx="392395" cy="302392"/>
                <a:chOff x="941110" y="1536935"/>
                <a:chExt cx="593280" cy="457200"/>
              </a:xfrm>
            </p:grpSpPr>
            <p:sp>
              <p:nvSpPr>
                <p:cNvPr id="433" name="Google Shape;433;p13"/>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4" name="Google Shape;434;p13"/>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5" name="Google Shape;435;p13"/>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6" name="Google Shape;436;p13"/>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7" name="Google Shape;437;p13"/>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8" name="Google Shape;438;p13"/>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9" name="Google Shape;439;p13"/>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40" name="Google Shape;440;p13"/>
              <p:cNvGrpSpPr/>
              <p:nvPr/>
            </p:nvGrpSpPr>
            <p:grpSpPr>
              <a:xfrm rot="-1127794" flipH="1">
                <a:off x="751467" y="4750735"/>
                <a:ext cx="392379" cy="302379"/>
                <a:chOff x="941110" y="1536935"/>
                <a:chExt cx="593280" cy="457200"/>
              </a:xfrm>
            </p:grpSpPr>
            <p:sp>
              <p:nvSpPr>
                <p:cNvPr id="441" name="Google Shape;441;p13"/>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2" name="Google Shape;442;p13"/>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3" name="Google Shape;443;p13"/>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4" name="Google Shape;444;p13"/>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5" name="Google Shape;445;p13"/>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6" name="Google Shape;446;p13"/>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7" name="Google Shape;447;p13"/>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48" name="Google Shape;448;p13"/>
              <p:cNvGrpSpPr/>
              <p:nvPr/>
            </p:nvGrpSpPr>
            <p:grpSpPr>
              <a:xfrm rot="2954931">
                <a:off x="298514" y="4439793"/>
                <a:ext cx="432454" cy="674975"/>
                <a:chOff x="8088745" y="4280780"/>
                <a:chExt cx="609840" cy="951840"/>
              </a:xfrm>
            </p:grpSpPr>
            <p:sp>
              <p:nvSpPr>
                <p:cNvPr id="449" name="Google Shape;449;p13"/>
                <p:cNvSpPr/>
                <p:nvPr/>
              </p:nvSpPr>
              <p:spPr>
                <a:xfrm>
                  <a:off x="8088745" y="4280780"/>
                  <a:ext cx="609840" cy="951840"/>
                </a:xfrm>
                <a:custGeom>
                  <a:avLst/>
                  <a:gdLst/>
                  <a:ahLst/>
                  <a:cxnLst/>
                  <a:rect l="l" t="t" r="r" b="b"/>
                  <a:pathLst>
                    <a:path w="1694" h="2644" extrusionOk="0">
                      <a:moveTo>
                        <a:pt x="1648" y="2644"/>
                      </a:moveTo>
                      <a:cubicBezTo>
                        <a:pt x="1723" y="2190"/>
                        <a:pt x="1733" y="1692"/>
                        <a:pt x="1477" y="1310"/>
                      </a:cubicBezTo>
                      <a:cubicBezTo>
                        <a:pt x="1220" y="928"/>
                        <a:pt x="740" y="732"/>
                        <a:pt x="511" y="332"/>
                      </a:cubicBezTo>
                      <a:cubicBezTo>
                        <a:pt x="464" y="249"/>
                        <a:pt x="429" y="159"/>
                        <a:pt x="364" y="89"/>
                      </a:cubicBezTo>
                      <a:cubicBezTo>
                        <a:pt x="300" y="19"/>
                        <a:pt x="194" y="-25"/>
                        <a:pt x="109" y="16"/>
                      </a:cubicBezTo>
                      <a:cubicBezTo>
                        <a:pt x="-7" y="71"/>
                        <a:pt x="-14" y="233"/>
                        <a:pt x="14" y="358"/>
                      </a:cubicBezTo>
                      <a:cubicBezTo>
                        <a:pt x="118" y="828"/>
                        <a:pt x="451" y="1210"/>
                        <a:pt x="793" y="1548"/>
                      </a:cubicBezTo>
                      <a:cubicBezTo>
                        <a:pt x="1135" y="1886"/>
                        <a:pt x="1506" y="2214"/>
                        <a:pt x="1648" y="2644"/>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0" name="Google Shape;450;p13"/>
                <p:cNvSpPr/>
                <p:nvPr/>
              </p:nvSpPr>
              <p:spPr>
                <a:xfrm>
                  <a:off x="8304745" y="4447460"/>
                  <a:ext cx="393840" cy="585360"/>
                </a:xfrm>
                <a:custGeom>
                  <a:avLst/>
                  <a:gdLst/>
                  <a:ahLst/>
                  <a:cxnLst/>
                  <a:rect l="l" t="t" r="r" b="b"/>
                  <a:pathLst>
                    <a:path w="1094" h="1626" extrusionOk="0">
                      <a:moveTo>
                        <a:pt x="1008" y="1367"/>
                      </a:moveTo>
                      <a:cubicBezTo>
                        <a:pt x="950" y="1217"/>
                        <a:pt x="887" y="1069"/>
                        <a:pt x="799" y="934"/>
                      </a:cubicBezTo>
                      <a:cubicBezTo>
                        <a:pt x="704" y="790"/>
                        <a:pt x="586" y="668"/>
                        <a:pt x="457" y="554"/>
                      </a:cubicBezTo>
                      <a:cubicBezTo>
                        <a:pt x="274" y="391"/>
                        <a:pt x="116" y="214"/>
                        <a:pt x="0" y="0"/>
                      </a:cubicBezTo>
                      <a:cubicBezTo>
                        <a:pt x="248" y="317"/>
                        <a:pt x="650" y="509"/>
                        <a:pt x="877" y="847"/>
                      </a:cubicBezTo>
                      <a:cubicBezTo>
                        <a:pt x="1030" y="1076"/>
                        <a:pt x="1088" y="1348"/>
                        <a:pt x="1094" y="1626"/>
                      </a:cubicBezTo>
                      <a:cubicBezTo>
                        <a:pt x="1069" y="1539"/>
                        <a:pt x="1041" y="1452"/>
                        <a:pt x="1008" y="136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1" name="Google Shape;451;p13"/>
                <p:cNvSpPr/>
                <p:nvPr/>
              </p:nvSpPr>
              <p:spPr>
                <a:xfrm>
                  <a:off x="8088745" y="4303100"/>
                  <a:ext cx="498600" cy="758880"/>
                </a:xfrm>
                <a:custGeom>
                  <a:avLst/>
                  <a:gdLst/>
                  <a:ahLst/>
                  <a:cxnLst/>
                  <a:rect l="l" t="t" r="r" b="b"/>
                  <a:pathLst>
                    <a:path w="1385" h="2108" extrusionOk="0">
                      <a:moveTo>
                        <a:pt x="152" y="367"/>
                      </a:moveTo>
                      <a:cubicBezTo>
                        <a:pt x="265" y="649"/>
                        <a:pt x="435" y="907"/>
                        <a:pt x="653" y="1119"/>
                      </a:cubicBezTo>
                      <a:cubicBezTo>
                        <a:pt x="770" y="1234"/>
                        <a:pt x="900" y="1332"/>
                        <a:pt x="1007" y="1457"/>
                      </a:cubicBezTo>
                      <a:cubicBezTo>
                        <a:pt x="1109" y="1577"/>
                        <a:pt x="1190" y="1715"/>
                        <a:pt x="1264" y="1853"/>
                      </a:cubicBezTo>
                      <a:cubicBezTo>
                        <a:pt x="1309" y="1937"/>
                        <a:pt x="1349" y="2022"/>
                        <a:pt x="1385" y="2108"/>
                      </a:cubicBezTo>
                      <a:cubicBezTo>
                        <a:pt x="1214" y="1888"/>
                        <a:pt x="999" y="1689"/>
                        <a:pt x="793" y="1486"/>
                      </a:cubicBezTo>
                      <a:cubicBezTo>
                        <a:pt x="451" y="1148"/>
                        <a:pt x="118" y="766"/>
                        <a:pt x="14" y="296"/>
                      </a:cubicBezTo>
                      <a:cubicBezTo>
                        <a:pt x="-8" y="197"/>
                        <a:pt x="-8" y="74"/>
                        <a:pt x="51" y="0"/>
                      </a:cubicBezTo>
                      <a:cubicBezTo>
                        <a:pt x="72" y="126"/>
                        <a:pt x="105" y="248"/>
                        <a:pt x="152" y="36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2" name="Google Shape;452;p13"/>
                <p:cNvSpPr/>
                <p:nvPr/>
              </p:nvSpPr>
              <p:spPr>
                <a:xfrm>
                  <a:off x="8199265" y="4392020"/>
                  <a:ext cx="480960" cy="835560"/>
                </a:xfrm>
                <a:custGeom>
                  <a:avLst/>
                  <a:gdLst/>
                  <a:ahLst/>
                  <a:cxnLst/>
                  <a:rect l="l" t="t" r="r" b="b"/>
                  <a:pathLst>
                    <a:path w="1336" h="2321" fill="none" extrusionOk="0">
                      <a:moveTo>
                        <a:pt x="1336" y="2321"/>
                      </a:moveTo>
                      <a:cubicBezTo>
                        <a:pt x="1153" y="1327"/>
                        <a:pt x="712" y="104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3" name="Google Shape;453;p13"/>
                <p:cNvSpPr/>
                <p:nvPr/>
              </p:nvSpPr>
              <p:spPr>
                <a:xfrm>
                  <a:off x="8305105" y="4767140"/>
                  <a:ext cx="239400" cy="101520"/>
                </a:xfrm>
                <a:custGeom>
                  <a:avLst/>
                  <a:gdLst/>
                  <a:ahLst/>
                  <a:cxnLst/>
                  <a:rect l="l" t="t" r="r" b="b"/>
                  <a:pathLst>
                    <a:path w="665" h="282" fill="none" extrusionOk="0">
                      <a:moveTo>
                        <a:pt x="665" y="282"/>
                      </a:moveTo>
                      <a:cubicBezTo>
                        <a:pt x="617" y="266"/>
                        <a:pt x="35" y="1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4" name="Google Shape;454;p13"/>
                <p:cNvSpPr/>
                <p:nvPr/>
              </p:nvSpPr>
              <p:spPr>
                <a:xfrm>
                  <a:off x="8601385" y="4734380"/>
                  <a:ext cx="7200" cy="232200"/>
                </a:xfrm>
                <a:custGeom>
                  <a:avLst/>
                  <a:gdLst/>
                  <a:ahLst/>
                  <a:cxnLst/>
                  <a:rect l="l" t="t" r="r" b="b"/>
                  <a:pathLst>
                    <a:path w="20" h="645" fill="none" extrusionOk="0">
                      <a:moveTo>
                        <a:pt x="0" y="645"/>
                      </a:moveTo>
                      <a:cubicBezTo>
                        <a:pt x="25" y="623"/>
                        <a:pt x="21" y="26"/>
                        <a:pt x="1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55" name="Google Shape;455;p13"/>
              <p:cNvGrpSpPr/>
              <p:nvPr/>
            </p:nvGrpSpPr>
            <p:grpSpPr>
              <a:xfrm rot="218097">
                <a:off x="214828" y="4787794"/>
                <a:ext cx="124556" cy="417793"/>
                <a:chOff x="8795211" y="2347174"/>
                <a:chExt cx="124554" cy="417788"/>
              </a:xfrm>
            </p:grpSpPr>
            <p:sp>
              <p:nvSpPr>
                <p:cNvPr id="456" name="Google Shape;456;p13"/>
                <p:cNvSpPr/>
                <p:nvPr/>
              </p:nvSpPr>
              <p:spPr>
                <a:xfrm>
                  <a:off x="8795211" y="2347174"/>
                  <a:ext cx="124554" cy="368636"/>
                </a:xfrm>
                <a:custGeom>
                  <a:avLst/>
                  <a:gdLst/>
                  <a:ahLst/>
                  <a:cxnLst/>
                  <a:rect l="l" t="t" r="r" b="b"/>
                  <a:pathLst>
                    <a:path w="223" h="660" extrusionOk="0">
                      <a:moveTo>
                        <a:pt x="168" y="660"/>
                      </a:moveTo>
                      <a:cubicBezTo>
                        <a:pt x="182" y="554"/>
                        <a:pt x="167" y="445"/>
                        <a:pt x="125" y="348"/>
                      </a:cubicBezTo>
                      <a:cubicBezTo>
                        <a:pt x="81" y="247"/>
                        <a:pt x="7" y="154"/>
                        <a:pt x="0" y="43"/>
                      </a:cubicBezTo>
                      <a:cubicBezTo>
                        <a:pt x="-1" y="34"/>
                        <a:pt x="-1" y="24"/>
                        <a:pt x="4" y="16"/>
                      </a:cubicBezTo>
                      <a:cubicBezTo>
                        <a:pt x="15" y="-7"/>
                        <a:pt x="51" y="-4"/>
                        <a:pt x="74" y="10"/>
                      </a:cubicBezTo>
                      <a:cubicBezTo>
                        <a:pt x="119" y="37"/>
                        <a:pt x="148" y="85"/>
                        <a:pt x="168" y="134"/>
                      </a:cubicBezTo>
                      <a:cubicBezTo>
                        <a:pt x="260" y="356"/>
                        <a:pt x="218" y="608"/>
                        <a:pt x="168" y="6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7" name="Google Shape;457;p13"/>
                <p:cNvSpPr/>
                <p:nvPr/>
              </p:nvSpPr>
              <p:spPr>
                <a:xfrm>
                  <a:off x="8803030" y="2411965"/>
                  <a:ext cx="102771" cy="303846"/>
                </a:xfrm>
                <a:custGeom>
                  <a:avLst/>
                  <a:gdLst/>
                  <a:ahLst/>
                  <a:cxnLst/>
                  <a:rect l="l" t="t" r="r" b="b"/>
                  <a:pathLst>
                    <a:path w="184" h="544" extrusionOk="0">
                      <a:moveTo>
                        <a:pt x="180" y="279"/>
                      </a:moveTo>
                      <a:cubicBezTo>
                        <a:pt x="159" y="136"/>
                        <a:pt x="112" y="99"/>
                        <a:pt x="0" y="0"/>
                      </a:cubicBezTo>
                      <a:cubicBezTo>
                        <a:pt x="72" y="173"/>
                        <a:pt x="193" y="344"/>
                        <a:pt x="154" y="544"/>
                      </a:cubicBezTo>
                      <a:cubicBezTo>
                        <a:pt x="175" y="522"/>
                        <a:pt x="192" y="356"/>
                        <a:pt x="180" y="279"/>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8" name="Google Shape;458;p13"/>
                <p:cNvSpPr/>
                <p:nvPr/>
              </p:nvSpPr>
              <p:spPr>
                <a:xfrm>
                  <a:off x="8816435" y="2371192"/>
                  <a:ext cx="83781" cy="393771"/>
                </a:xfrm>
                <a:custGeom>
                  <a:avLst/>
                  <a:gdLst/>
                  <a:ahLst/>
                  <a:cxnLst/>
                  <a:rect l="l" t="t" r="r" b="b"/>
                  <a:pathLst>
                    <a:path w="150" h="705" fill="none" extrusionOk="0">
                      <a:moveTo>
                        <a:pt x="0" y="0"/>
                      </a:moveTo>
                      <a:cubicBezTo>
                        <a:pt x="77" y="71"/>
                        <a:pt x="109" y="177"/>
                        <a:pt x="129" y="280"/>
                      </a:cubicBezTo>
                      <a:cubicBezTo>
                        <a:pt x="139" y="332"/>
                        <a:pt x="147" y="384"/>
                        <a:pt x="149" y="437"/>
                      </a:cubicBezTo>
                      <a:cubicBezTo>
                        <a:pt x="153" y="528"/>
                        <a:pt x="140" y="619"/>
                        <a:pt x="112" y="70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459" name="Google Shape;459;p13"/>
            <p:cNvGrpSpPr/>
            <p:nvPr/>
          </p:nvGrpSpPr>
          <p:grpSpPr>
            <a:xfrm>
              <a:off x="7956835" y="142645"/>
              <a:ext cx="1703710" cy="1386360"/>
              <a:chOff x="7956835" y="142645"/>
              <a:chExt cx="1703710" cy="1386360"/>
            </a:xfrm>
          </p:grpSpPr>
          <p:grpSp>
            <p:nvGrpSpPr>
              <p:cNvPr id="460" name="Google Shape;460;p13"/>
              <p:cNvGrpSpPr/>
              <p:nvPr/>
            </p:nvGrpSpPr>
            <p:grpSpPr>
              <a:xfrm>
                <a:off x="8430785" y="142645"/>
                <a:ext cx="1229760" cy="1386360"/>
                <a:chOff x="2694910" y="1293195"/>
                <a:chExt cx="1229760" cy="1386360"/>
              </a:xfrm>
            </p:grpSpPr>
            <p:sp>
              <p:nvSpPr>
                <p:cNvPr id="461" name="Google Shape;461;p13"/>
                <p:cNvSpPr/>
                <p:nvPr/>
              </p:nvSpPr>
              <p:spPr>
                <a:xfrm>
                  <a:off x="2694910" y="1293195"/>
                  <a:ext cx="1229760" cy="1385640"/>
                </a:xfrm>
                <a:custGeom>
                  <a:avLst/>
                  <a:gdLst/>
                  <a:ahLst/>
                  <a:cxnLst/>
                  <a:rect l="l" t="t" r="r" b="b"/>
                  <a:pathLst>
                    <a:path w="3416" h="3849" extrusionOk="0">
                      <a:moveTo>
                        <a:pt x="946" y="5"/>
                      </a:moveTo>
                      <a:cubicBezTo>
                        <a:pt x="1085" y="-65"/>
                        <a:pt x="3361" y="577"/>
                        <a:pt x="3410" y="668"/>
                      </a:cubicBezTo>
                      <a:cubicBezTo>
                        <a:pt x="3496" y="829"/>
                        <a:pt x="2633" y="3815"/>
                        <a:pt x="2567" y="3848"/>
                      </a:cubicBezTo>
                      <a:cubicBezTo>
                        <a:pt x="2502" y="3882"/>
                        <a:pt x="36" y="3408"/>
                        <a:pt x="6" y="3380"/>
                      </a:cubicBezTo>
                      <a:cubicBezTo>
                        <a:pt x="-74" y="3305"/>
                        <a:pt x="798" y="79"/>
                        <a:pt x="946" y="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2" name="Google Shape;462;p13"/>
                <p:cNvSpPr/>
                <p:nvPr/>
              </p:nvSpPr>
              <p:spPr>
                <a:xfrm>
                  <a:off x="3777790" y="1480395"/>
                  <a:ext cx="16560" cy="21600"/>
                </a:xfrm>
                <a:custGeom>
                  <a:avLst/>
                  <a:gdLst/>
                  <a:ahLst/>
                  <a:cxnLst/>
                  <a:rect l="l" t="t" r="r" b="b"/>
                  <a:pathLst>
                    <a:path w="46" h="60" extrusionOk="0">
                      <a:moveTo>
                        <a:pt x="6" y="40"/>
                      </a:moveTo>
                      <a:cubicBezTo>
                        <a:pt x="5" y="47"/>
                        <a:pt x="3" y="54"/>
                        <a:pt x="0" y="60"/>
                      </a:cubicBezTo>
                      <a:cubicBezTo>
                        <a:pt x="16" y="43"/>
                        <a:pt x="31" y="25"/>
                        <a:pt x="46" y="6"/>
                      </a:cubicBezTo>
                      <a:cubicBezTo>
                        <a:pt x="40" y="4"/>
                        <a:pt x="33" y="2"/>
                        <a:pt x="27" y="0"/>
                      </a:cubicBezTo>
                      <a:cubicBezTo>
                        <a:pt x="23" y="13"/>
                        <a:pt x="16" y="27"/>
                        <a:pt x="6" y="40"/>
                      </a:cubicBezTo>
                      <a:close/>
                    </a:path>
                  </a:pathLst>
                </a:custGeom>
                <a:solidFill>
                  <a:srgbClr val="BDE4FA"/>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3" name="Google Shape;463;p13"/>
                <p:cNvSpPr/>
                <p:nvPr/>
              </p:nvSpPr>
              <p:spPr>
                <a:xfrm>
                  <a:off x="2816950" y="1441875"/>
                  <a:ext cx="1005840" cy="1129680"/>
                </a:xfrm>
                <a:custGeom>
                  <a:avLst/>
                  <a:gdLst/>
                  <a:ahLst/>
                  <a:cxnLst/>
                  <a:rect l="l" t="t" r="r" b="b"/>
                  <a:pathLst>
                    <a:path w="2794" h="3138" extrusionOk="0">
                      <a:moveTo>
                        <a:pt x="802" y="8"/>
                      </a:moveTo>
                      <a:cubicBezTo>
                        <a:pt x="940" y="-62"/>
                        <a:pt x="2738" y="361"/>
                        <a:pt x="2787" y="452"/>
                      </a:cubicBezTo>
                      <a:cubicBezTo>
                        <a:pt x="2873" y="613"/>
                        <a:pt x="2137" y="3102"/>
                        <a:pt x="2071" y="3136"/>
                      </a:cubicBezTo>
                      <a:cubicBezTo>
                        <a:pt x="2006" y="3169"/>
                        <a:pt x="21" y="2811"/>
                        <a:pt x="1" y="2729"/>
                      </a:cubicBezTo>
                      <a:cubicBezTo>
                        <a:pt x="-21" y="2643"/>
                        <a:pt x="654" y="82"/>
                        <a:pt x="802" y="8"/>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64" name="Google Shape;464;p13"/>
                <p:cNvSpPr/>
                <p:nvPr/>
              </p:nvSpPr>
              <p:spPr>
                <a:xfrm>
                  <a:off x="2789590" y="1401555"/>
                  <a:ext cx="1062720" cy="1192320"/>
                </a:xfrm>
                <a:custGeom>
                  <a:avLst/>
                  <a:gdLst/>
                  <a:ahLst/>
                  <a:cxnLst/>
                  <a:rect l="l" t="t" r="r" b="b"/>
                  <a:pathLst>
                    <a:path w="2952" h="3312" extrusionOk="0">
                      <a:moveTo>
                        <a:pt x="858" y="8"/>
                      </a:moveTo>
                      <a:cubicBezTo>
                        <a:pt x="1000" y="-65"/>
                        <a:pt x="2897" y="390"/>
                        <a:pt x="2945" y="482"/>
                      </a:cubicBezTo>
                      <a:cubicBezTo>
                        <a:pt x="3030" y="645"/>
                        <a:pt x="2244" y="3274"/>
                        <a:pt x="2177" y="3310"/>
                      </a:cubicBezTo>
                      <a:cubicBezTo>
                        <a:pt x="2110" y="3345"/>
                        <a:pt x="21" y="2998"/>
                        <a:pt x="1" y="2915"/>
                      </a:cubicBezTo>
                      <a:cubicBezTo>
                        <a:pt x="-19" y="2829"/>
                        <a:pt x="706" y="86"/>
                        <a:pt x="858" y="8"/>
                      </a:cubicBezTo>
                      <a:close/>
                    </a:path>
                  </a:pathLst>
                </a:custGeom>
                <a:noFill/>
                <a:ln w="9525" cap="flat"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5" name="Google Shape;465;p13"/>
                <p:cNvSpPr/>
                <p:nvPr/>
              </p:nvSpPr>
              <p:spPr>
                <a:xfrm>
                  <a:off x="3046630" y="1319835"/>
                  <a:ext cx="47160" cy="66600"/>
                </a:xfrm>
                <a:custGeom>
                  <a:avLst/>
                  <a:gdLst/>
                  <a:ahLst/>
                  <a:cxnLst/>
                  <a:rect l="l" t="t" r="r" b="b"/>
                  <a:pathLst>
                    <a:path w="131" h="185" fill="none" extrusionOk="0">
                      <a:moveTo>
                        <a:pt x="0" y="0"/>
                      </a:moveTo>
                      <a:cubicBezTo>
                        <a:pt x="51" y="56"/>
                        <a:pt x="95" y="118"/>
                        <a:pt x="131" y="185"/>
                      </a:cubicBezTo>
                    </a:path>
                  </a:pathLst>
                </a:custGeom>
                <a:noFill/>
                <a:ln w="9525" cap="rnd" cmpd="sng">
                  <a:solidFill>
                    <a:schemeClr val="dk1"/>
                  </a:solidFill>
                  <a:prstDash val="solid"/>
                  <a:miter lim="8000"/>
                  <a:headEnd type="none" w="sm" len="sm"/>
                  <a:tailEnd type="none" w="sm" len="sm"/>
                </a:ln>
              </p:spPr>
              <p:txBody>
                <a:bodyPr spcFirstLastPara="1" wrap="square" lIns="91800" tIns="19800" rIns="91800" bIns="19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6" name="Google Shape;466;p13"/>
                <p:cNvSpPr/>
                <p:nvPr/>
              </p:nvSpPr>
              <p:spPr>
                <a:xfrm>
                  <a:off x="3580870" y="2608995"/>
                  <a:ext cx="37440" cy="70560"/>
                </a:xfrm>
                <a:custGeom>
                  <a:avLst/>
                  <a:gdLst/>
                  <a:ahLst/>
                  <a:cxnLst/>
                  <a:rect l="l" t="t" r="r" b="b"/>
                  <a:pathLst>
                    <a:path w="104" h="196" fill="none" extrusionOk="0">
                      <a:moveTo>
                        <a:pt x="0" y="0"/>
                      </a:moveTo>
                      <a:cubicBezTo>
                        <a:pt x="42" y="61"/>
                        <a:pt x="76" y="127"/>
                        <a:pt x="104" y="196"/>
                      </a:cubicBezTo>
                    </a:path>
                  </a:pathLst>
                </a:custGeom>
                <a:noFill/>
                <a:ln w="9525" cap="rnd" cmpd="sng">
                  <a:solidFill>
                    <a:schemeClr val="dk1"/>
                  </a:solidFill>
                  <a:prstDash val="solid"/>
                  <a:miter lim="8000"/>
                  <a:headEnd type="none" w="sm" len="sm"/>
                  <a:tailEnd type="none" w="sm" len="sm"/>
                </a:ln>
              </p:spPr>
              <p:txBody>
                <a:bodyPr spcFirstLastPara="1" wrap="square" lIns="91800" tIns="23750" rIns="91800" bIns="23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7" name="Google Shape;467;p13"/>
                <p:cNvSpPr/>
                <p:nvPr/>
              </p:nvSpPr>
              <p:spPr>
                <a:xfrm>
                  <a:off x="2707870" y="2456715"/>
                  <a:ext cx="71640" cy="42480"/>
                </a:xfrm>
                <a:custGeom>
                  <a:avLst/>
                  <a:gdLst/>
                  <a:ahLst/>
                  <a:cxnLst/>
                  <a:rect l="l" t="t" r="r" b="b"/>
                  <a:pathLst>
                    <a:path w="199" h="118" fill="none" extrusionOk="0">
                      <a:moveTo>
                        <a:pt x="0" y="118"/>
                      </a:moveTo>
                      <a:cubicBezTo>
                        <a:pt x="66" y="79"/>
                        <a:pt x="133" y="39"/>
                        <a:pt x="19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8" name="Google Shape;468;p13"/>
                <p:cNvSpPr/>
                <p:nvPr/>
              </p:nvSpPr>
              <p:spPr>
                <a:xfrm>
                  <a:off x="3019990" y="1518195"/>
                  <a:ext cx="213480" cy="900360"/>
                </a:xfrm>
                <a:custGeom>
                  <a:avLst/>
                  <a:gdLst/>
                  <a:ahLst/>
                  <a:cxnLst/>
                  <a:rect l="l" t="t" r="r" b="b"/>
                  <a:pathLst>
                    <a:path w="593" h="2501" fill="none" extrusionOk="0">
                      <a:moveTo>
                        <a:pt x="593" y="0"/>
                      </a:moveTo>
                      <a:cubicBezTo>
                        <a:pt x="395" y="833"/>
                        <a:pt x="198" y="1667"/>
                        <a:pt x="0" y="250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9" name="Google Shape;469;p13"/>
                <p:cNvSpPr/>
                <p:nvPr/>
              </p:nvSpPr>
              <p:spPr>
                <a:xfrm>
                  <a:off x="3446950" y="1617195"/>
                  <a:ext cx="230040" cy="869760"/>
                </a:xfrm>
                <a:custGeom>
                  <a:avLst/>
                  <a:gdLst/>
                  <a:ahLst/>
                  <a:cxnLst/>
                  <a:rect l="l" t="t" r="r" b="b"/>
                  <a:pathLst>
                    <a:path w="639" h="2416" fill="none" extrusionOk="0">
                      <a:moveTo>
                        <a:pt x="639" y="0"/>
                      </a:moveTo>
                      <a:cubicBezTo>
                        <a:pt x="426" y="805"/>
                        <a:pt x="213" y="1611"/>
                        <a:pt x="0" y="2416"/>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0" name="Google Shape;470;p13"/>
                <p:cNvSpPr/>
                <p:nvPr/>
              </p:nvSpPr>
              <p:spPr>
                <a:xfrm>
                  <a:off x="3225910" y="1580115"/>
                  <a:ext cx="219240" cy="864360"/>
                </a:xfrm>
                <a:custGeom>
                  <a:avLst/>
                  <a:gdLst/>
                  <a:ahLst/>
                  <a:cxnLst/>
                  <a:rect l="l" t="t" r="r" b="b"/>
                  <a:pathLst>
                    <a:path w="609" h="2401" fill="none" extrusionOk="0">
                      <a:moveTo>
                        <a:pt x="609" y="0"/>
                      </a:moveTo>
                      <a:cubicBezTo>
                        <a:pt x="357" y="787"/>
                        <a:pt x="154" y="1589"/>
                        <a:pt x="0" y="240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1" name="Google Shape;471;p13"/>
                <p:cNvSpPr/>
                <p:nvPr/>
              </p:nvSpPr>
              <p:spPr>
                <a:xfrm>
                  <a:off x="3127990" y="1612515"/>
                  <a:ext cx="582120" cy="144720"/>
                </a:xfrm>
                <a:custGeom>
                  <a:avLst/>
                  <a:gdLst/>
                  <a:ahLst/>
                  <a:cxnLst/>
                  <a:rect l="l" t="t" r="r" b="b"/>
                  <a:pathLst>
                    <a:path w="1617" h="402" fill="none" extrusionOk="0">
                      <a:moveTo>
                        <a:pt x="0" y="0"/>
                      </a:moveTo>
                      <a:cubicBezTo>
                        <a:pt x="549" y="90"/>
                        <a:pt x="1090" y="225"/>
                        <a:pt x="1617" y="402"/>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472" name="Google Shape;472;p13"/>
                <p:cNvCxnSpPr/>
                <p:nvPr/>
              </p:nvCxnSpPr>
              <p:spPr>
                <a:xfrm>
                  <a:off x="3388630" y="1559955"/>
                  <a:ext cx="356100" cy="82500"/>
                </a:xfrm>
                <a:prstGeom prst="straightConnector1">
                  <a:avLst/>
                </a:prstGeom>
                <a:noFill/>
                <a:ln w="9525" cap="rnd" cmpd="sng">
                  <a:solidFill>
                    <a:schemeClr val="lt1"/>
                  </a:solidFill>
                  <a:prstDash val="solid"/>
                  <a:miter lim="8000"/>
                  <a:headEnd type="none" w="sm" len="sm"/>
                  <a:tailEnd type="none" w="sm" len="sm"/>
                </a:ln>
              </p:spPr>
            </p:cxnSp>
            <p:sp>
              <p:nvSpPr>
                <p:cNvPr id="473" name="Google Shape;473;p13"/>
                <p:cNvSpPr/>
                <p:nvPr/>
              </p:nvSpPr>
              <p:spPr>
                <a:xfrm>
                  <a:off x="3059950" y="1776675"/>
                  <a:ext cx="592560" cy="129960"/>
                </a:xfrm>
                <a:custGeom>
                  <a:avLst/>
                  <a:gdLst/>
                  <a:ahLst/>
                  <a:cxnLst/>
                  <a:rect l="l" t="t" r="r" b="b"/>
                  <a:pathLst>
                    <a:path w="1646" h="361" fill="none" extrusionOk="0">
                      <a:moveTo>
                        <a:pt x="0" y="0"/>
                      </a:moveTo>
                      <a:cubicBezTo>
                        <a:pt x="549" y="120"/>
                        <a:pt x="1097" y="240"/>
                        <a:pt x="1646" y="36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4" name="Google Shape;474;p13"/>
                <p:cNvSpPr/>
                <p:nvPr/>
              </p:nvSpPr>
              <p:spPr>
                <a:xfrm>
                  <a:off x="3199270" y="1946235"/>
                  <a:ext cx="241200" cy="53280"/>
                </a:xfrm>
                <a:custGeom>
                  <a:avLst/>
                  <a:gdLst/>
                  <a:ahLst/>
                  <a:cxnLst/>
                  <a:rect l="l" t="t" r="r" b="b"/>
                  <a:pathLst>
                    <a:path w="670" h="148" fill="none" extrusionOk="0">
                      <a:moveTo>
                        <a:pt x="0" y="0"/>
                      </a:moveTo>
                      <a:cubicBezTo>
                        <a:pt x="220" y="64"/>
                        <a:pt x="443" y="113"/>
                        <a:pt x="670" y="148"/>
                      </a:cubicBezTo>
                    </a:path>
                  </a:pathLst>
                </a:custGeom>
                <a:noFill/>
                <a:ln w="9525" cap="rnd" cmpd="sng">
                  <a:solidFill>
                    <a:schemeClr val="lt1"/>
                  </a:solidFill>
                  <a:prstDash val="solid"/>
                  <a:miter lim="8000"/>
                  <a:headEnd type="none" w="sm" len="sm"/>
                  <a:tailEnd type="none" w="sm" len="sm"/>
                </a:ln>
              </p:spPr>
              <p:txBody>
                <a:bodyPr spcFirstLastPara="1" wrap="square" lIns="91800" tIns="6475" rIns="91800" bIns="6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5" name="Google Shape;475;p13"/>
                <p:cNvSpPr/>
                <p:nvPr/>
              </p:nvSpPr>
              <p:spPr>
                <a:xfrm>
                  <a:off x="3004870" y="2052435"/>
                  <a:ext cx="629280" cy="138600"/>
                </a:xfrm>
                <a:custGeom>
                  <a:avLst/>
                  <a:gdLst/>
                  <a:ahLst/>
                  <a:cxnLst/>
                  <a:rect l="l" t="t" r="r" b="b"/>
                  <a:pathLst>
                    <a:path w="1748" h="385" fill="none" extrusionOk="0">
                      <a:moveTo>
                        <a:pt x="0" y="0"/>
                      </a:moveTo>
                      <a:cubicBezTo>
                        <a:pt x="578" y="116"/>
                        <a:pt x="1155" y="238"/>
                        <a:pt x="1731" y="366"/>
                      </a:cubicBezTo>
                      <a:cubicBezTo>
                        <a:pt x="1738" y="367"/>
                        <a:pt x="1746" y="370"/>
                        <a:pt x="1747" y="377"/>
                      </a:cubicBezTo>
                      <a:cubicBezTo>
                        <a:pt x="1749" y="383"/>
                        <a:pt x="1737" y="389"/>
                        <a:pt x="1736" y="382"/>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6" name="Google Shape;476;p13"/>
                <p:cNvSpPr/>
                <p:nvPr/>
              </p:nvSpPr>
              <p:spPr>
                <a:xfrm>
                  <a:off x="3323470" y="2280675"/>
                  <a:ext cx="242640" cy="53280"/>
                </a:xfrm>
                <a:custGeom>
                  <a:avLst/>
                  <a:gdLst/>
                  <a:ahLst/>
                  <a:cxnLst/>
                  <a:rect l="l" t="t" r="r" b="b"/>
                  <a:pathLst>
                    <a:path w="674" h="148" fill="none" extrusionOk="0">
                      <a:moveTo>
                        <a:pt x="0" y="0"/>
                      </a:moveTo>
                      <a:cubicBezTo>
                        <a:pt x="132" y="19"/>
                        <a:pt x="259" y="63"/>
                        <a:pt x="389" y="96"/>
                      </a:cubicBezTo>
                      <a:cubicBezTo>
                        <a:pt x="478" y="118"/>
                        <a:pt x="567" y="135"/>
                        <a:pt x="657" y="148"/>
                      </a:cubicBezTo>
                      <a:cubicBezTo>
                        <a:pt x="663" y="149"/>
                        <a:pt x="671" y="148"/>
                        <a:pt x="673" y="142"/>
                      </a:cubicBezTo>
                      <a:cubicBezTo>
                        <a:pt x="674" y="136"/>
                        <a:pt x="661" y="139"/>
                        <a:pt x="666" y="142"/>
                      </a:cubicBezTo>
                    </a:path>
                  </a:pathLst>
                </a:custGeom>
                <a:noFill/>
                <a:ln w="9525" cap="rnd" cmpd="sng">
                  <a:solidFill>
                    <a:schemeClr val="lt1"/>
                  </a:solidFill>
                  <a:prstDash val="solid"/>
                  <a:miter lim="8000"/>
                  <a:headEnd type="none" w="sm" len="sm"/>
                  <a:tailEnd type="none" w="sm" len="sm"/>
                </a:ln>
              </p:spPr>
              <p:txBody>
                <a:bodyPr spcFirstLastPara="1" wrap="square" lIns="91800" tIns="6475" rIns="91800" bIns="6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7" name="Google Shape;477;p13"/>
                <p:cNvSpPr/>
                <p:nvPr/>
              </p:nvSpPr>
              <p:spPr>
                <a:xfrm>
                  <a:off x="2971750" y="2206515"/>
                  <a:ext cx="143640" cy="29160"/>
                </a:xfrm>
                <a:custGeom>
                  <a:avLst/>
                  <a:gdLst/>
                  <a:ahLst/>
                  <a:cxnLst/>
                  <a:rect l="l" t="t" r="r" b="b"/>
                  <a:pathLst>
                    <a:path w="399" h="81" fill="none" extrusionOk="0">
                      <a:moveTo>
                        <a:pt x="0" y="0"/>
                      </a:moveTo>
                      <a:cubicBezTo>
                        <a:pt x="135" y="9"/>
                        <a:pt x="270" y="36"/>
                        <a:pt x="399" y="81"/>
                      </a:cubicBezTo>
                    </a:path>
                  </a:pathLst>
                </a:custGeom>
                <a:noFill/>
                <a:ln w="9525" cap="rnd" cmpd="sng">
                  <a:solidFill>
                    <a:schemeClr val="lt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8" name="Google Shape;478;p13"/>
                <p:cNvSpPr/>
                <p:nvPr/>
              </p:nvSpPr>
              <p:spPr>
                <a:xfrm>
                  <a:off x="2886430" y="2323155"/>
                  <a:ext cx="649440" cy="158760"/>
                </a:xfrm>
                <a:custGeom>
                  <a:avLst/>
                  <a:gdLst/>
                  <a:ahLst/>
                  <a:cxnLst/>
                  <a:rect l="l" t="t" r="r" b="b"/>
                  <a:pathLst>
                    <a:path w="1804" h="441" fill="none" extrusionOk="0">
                      <a:moveTo>
                        <a:pt x="0" y="0"/>
                      </a:moveTo>
                      <a:cubicBezTo>
                        <a:pt x="603" y="143"/>
                        <a:pt x="1204" y="290"/>
                        <a:pt x="1804" y="44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9" name="Google Shape;479;p13"/>
                <p:cNvSpPr/>
                <p:nvPr/>
              </p:nvSpPr>
              <p:spPr>
                <a:xfrm>
                  <a:off x="2695270" y="1529715"/>
                  <a:ext cx="1227600" cy="1146600"/>
                </a:xfrm>
                <a:custGeom>
                  <a:avLst/>
                  <a:gdLst/>
                  <a:ahLst/>
                  <a:cxnLst/>
                  <a:rect l="l" t="t" r="r" b="b"/>
                  <a:pathLst>
                    <a:path w="3410" h="3185" extrusionOk="0">
                      <a:moveTo>
                        <a:pt x="3404" y="4"/>
                      </a:moveTo>
                      <a:cubicBezTo>
                        <a:pt x="3357" y="-83"/>
                        <a:pt x="2865" y="1478"/>
                        <a:pt x="1544" y="2232"/>
                      </a:cubicBezTo>
                      <a:cubicBezTo>
                        <a:pt x="1072" y="2501"/>
                        <a:pt x="-5" y="2712"/>
                        <a:pt x="0" y="2716"/>
                      </a:cubicBezTo>
                      <a:cubicBezTo>
                        <a:pt x="30" y="2744"/>
                        <a:pt x="2496" y="3218"/>
                        <a:pt x="2561" y="3184"/>
                      </a:cubicBezTo>
                      <a:cubicBezTo>
                        <a:pt x="2627" y="3151"/>
                        <a:pt x="3490" y="165"/>
                        <a:pt x="3404" y="4"/>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80" name="Google Shape;480;p13"/>
              <p:cNvGrpSpPr/>
              <p:nvPr/>
            </p:nvGrpSpPr>
            <p:grpSpPr>
              <a:xfrm>
                <a:off x="7956835" y="142653"/>
                <a:ext cx="536040" cy="560520"/>
                <a:chOff x="2799660" y="4402278"/>
                <a:chExt cx="536040" cy="560520"/>
              </a:xfrm>
            </p:grpSpPr>
            <p:sp>
              <p:nvSpPr>
                <p:cNvPr id="481" name="Google Shape;481;p13"/>
                <p:cNvSpPr/>
                <p:nvPr/>
              </p:nvSpPr>
              <p:spPr>
                <a:xfrm>
                  <a:off x="2801100" y="4413438"/>
                  <a:ext cx="534600" cy="549360"/>
                </a:xfrm>
                <a:custGeom>
                  <a:avLst/>
                  <a:gdLst/>
                  <a:ahLst/>
                  <a:cxnLst/>
                  <a:rect l="l" t="t" r="r" b="b"/>
                  <a:pathLst>
                    <a:path w="1485" h="1526" extrusionOk="0">
                      <a:moveTo>
                        <a:pt x="858" y="1526"/>
                      </a:moveTo>
                      <a:cubicBezTo>
                        <a:pt x="544" y="1217"/>
                        <a:pt x="257" y="880"/>
                        <a:pt x="0" y="522"/>
                      </a:cubicBezTo>
                      <a:cubicBezTo>
                        <a:pt x="89" y="576"/>
                        <a:pt x="199" y="507"/>
                        <a:pt x="280" y="441"/>
                      </a:cubicBezTo>
                      <a:cubicBezTo>
                        <a:pt x="426" y="321"/>
                        <a:pt x="582" y="186"/>
                        <a:pt x="622" y="0"/>
                      </a:cubicBezTo>
                      <a:cubicBezTo>
                        <a:pt x="850" y="264"/>
                        <a:pt x="975" y="373"/>
                        <a:pt x="1224" y="661"/>
                      </a:cubicBezTo>
                      <a:cubicBezTo>
                        <a:pt x="1282" y="723"/>
                        <a:pt x="1427" y="909"/>
                        <a:pt x="1485" y="970"/>
                      </a:cubicBezTo>
                      <a:cubicBezTo>
                        <a:pt x="1490" y="1042"/>
                        <a:pt x="1458" y="1139"/>
                        <a:pt x="1408" y="1192"/>
                      </a:cubicBezTo>
                      <a:cubicBezTo>
                        <a:pt x="1260" y="1350"/>
                        <a:pt x="1071" y="1470"/>
                        <a:pt x="858" y="1526"/>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2" name="Google Shape;482;p13"/>
                <p:cNvSpPr/>
                <p:nvPr/>
              </p:nvSpPr>
              <p:spPr>
                <a:xfrm>
                  <a:off x="3005220" y="4413438"/>
                  <a:ext cx="330480" cy="414000"/>
                </a:xfrm>
                <a:custGeom>
                  <a:avLst/>
                  <a:gdLst/>
                  <a:ahLst/>
                  <a:cxnLst/>
                  <a:rect l="l" t="t" r="r" b="b"/>
                  <a:pathLst>
                    <a:path w="918" h="1150" extrusionOk="0">
                      <a:moveTo>
                        <a:pt x="0" y="140"/>
                      </a:moveTo>
                      <a:cubicBezTo>
                        <a:pt x="10" y="150"/>
                        <a:pt x="19" y="160"/>
                        <a:pt x="28" y="173"/>
                      </a:cubicBezTo>
                      <a:cubicBezTo>
                        <a:pt x="153" y="344"/>
                        <a:pt x="281" y="515"/>
                        <a:pt x="417" y="678"/>
                      </a:cubicBezTo>
                      <a:cubicBezTo>
                        <a:pt x="556" y="829"/>
                        <a:pt x="697" y="976"/>
                        <a:pt x="843" y="1119"/>
                      </a:cubicBezTo>
                      <a:cubicBezTo>
                        <a:pt x="853" y="1129"/>
                        <a:pt x="862" y="1139"/>
                        <a:pt x="871" y="1150"/>
                      </a:cubicBezTo>
                      <a:cubicBezTo>
                        <a:pt x="903" y="1097"/>
                        <a:pt x="922" y="1026"/>
                        <a:pt x="918" y="970"/>
                      </a:cubicBezTo>
                      <a:cubicBezTo>
                        <a:pt x="860" y="909"/>
                        <a:pt x="715" y="723"/>
                        <a:pt x="657" y="661"/>
                      </a:cubicBezTo>
                      <a:cubicBezTo>
                        <a:pt x="408" y="373"/>
                        <a:pt x="283" y="264"/>
                        <a:pt x="55" y="0"/>
                      </a:cubicBezTo>
                      <a:cubicBezTo>
                        <a:pt x="44" y="50"/>
                        <a:pt x="25" y="96"/>
                        <a:pt x="0" y="1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3" name="Google Shape;483;p13"/>
                <p:cNvSpPr/>
                <p:nvPr/>
              </p:nvSpPr>
              <p:spPr>
                <a:xfrm>
                  <a:off x="2891100" y="4517118"/>
                  <a:ext cx="351000" cy="336960"/>
                </a:xfrm>
                <a:custGeom>
                  <a:avLst/>
                  <a:gdLst/>
                  <a:ahLst/>
                  <a:cxnLst/>
                  <a:rect l="l" t="t" r="r" b="b"/>
                  <a:pathLst>
                    <a:path w="975" h="936" extrusionOk="0">
                      <a:moveTo>
                        <a:pt x="349" y="936"/>
                      </a:moveTo>
                      <a:cubicBezTo>
                        <a:pt x="407" y="915"/>
                        <a:pt x="464" y="894"/>
                        <a:pt x="521" y="871"/>
                      </a:cubicBezTo>
                      <a:cubicBezTo>
                        <a:pt x="597" y="819"/>
                        <a:pt x="675" y="776"/>
                        <a:pt x="745" y="723"/>
                      </a:cubicBezTo>
                      <a:cubicBezTo>
                        <a:pt x="767" y="701"/>
                        <a:pt x="788" y="679"/>
                        <a:pt x="808" y="655"/>
                      </a:cubicBezTo>
                      <a:cubicBezTo>
                        <a:pt x="847" y="597"/>
                        <a:pt x="881" y="536"/>
                        <a:pt x="917" y="475"/>
                      </a:cubicBezTo>
                      <a:cubicBezTo>
                        <a:pt x="923" y="464"/>
                        <a:pt x="929" y="453"/>
                        <a:pt x="935" y="442"/>
                      </a:cubicBezTo>
                      <a:cubicBezTo>
                        <a:pt x="948" y="420"/>
                        <a:pt x="962" y="398"/>
                        <a:pt x="975" y="375"/>
                      </a:cubicBezTo>
                      <a:cubicBezTo>
                        <a:pt x="975" y="375"/>
                        <a:pt x="974" y="374"/>
                        <a:pt x="974" y="373"/>
                      </a:cubicBezTo>
                      <a:cubicBezTo>
                        <a:pt x="835" y="212"/>
                        <a:pt x="734" y="107"/>
                        <a:pt x="633" y="0"/>
                      </a:cubicBezTo>
                      <a:cubicBezTo>
                        <a:pt x="627" y="13"/>
                        <a:pt x="621" y="26"/>
                        <a:pt x="613" y="39"/>
                      </a:cubicBezTo>
                      <a:cubicBezTo>
                        <a:pt x="608" y="50"/>
                        <a:pt x="602" y="60"/>
                        <a:pt x="596" y="71"/>
                      </a:cubicBezTo>
                      <a:cubicBezTo>
                        <a:pt x="553" y="142"/>
                        <a:pt x="506" y="206"/>
                        <a:pt x="450" y="267"/>
                      </a:cubicBezTo>
                      <a:cubicBezTo>
                        <a:pt x="449" y="269"/>
                        <a:pt x="448" y="270"/>
                        <a:pt x="447" y="271"/>
                      </a:cubicBezTo>
                      <a:cubicBezTo>
                        <a:pt x="443" y="275"/>
                        <a:pt x="440" y="278"/>
                        <a:pt x="437" y="282"/>
                      </a:cubicBezTo>
                      <a:cubicBezTo>
                        <a:pt x="425" y="296"/>
                        <a:pt x="412" y="307"/>
                        <a:pt x="399" y="318"/>
                      </a:cubicBezTo>
                      <a:cubicBezTo>
                        <a:pt x="294" y="440"/>
                        <a:pt x="161" y="530"/>
                        <a:pt x="0" y="563"/>
                      </a:cubicBezTo>
                      <a:cubicBezTo>
                        <a:pt x="102" y="691"/>
                        <a:pt x="209" y="815"/>
                        <a:pt x="318" y="936"/>
                      </a:cubicBezTo>
                      <a:cubicBezTo>
                        <a:pt x="328" y="936"/>
                        <a:pt x="338" y="936"/>
                        <a:pt x="349" y="936"/>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4" name="Google Shape;484;p13"/>
                <p:cNvSpPr/>
                <p:nvPr/>
              </p:nvSpPr>
              <p:spPr>
                <a:xfrm>
                  <a:off x="3086940" y="4516758"/>
                  <a:ext cx="155160" cy="195840"/>
                </a:xfrm>
                <a:custGeom>
                  <a:avLst/>
                  <a:gdLst/>
                  <a:ahLst/>
                  <a:cxnLst/>
                  <a:rect l="l" t="t" r="r" b="b"/>
                  <a:pathLst>
                    <a:path w="431" h="544" extrusionOk="0">
                      <a:moveTo>
                        <a:pt x="69" y="40"/>
                      </a:moveTo>
                      <a:cubicBezTo>
                        <a:pt x="64" y="51"/>
                        <a:pt x="58" y="61"/>
                        <a:pt x="52" y="72"/>
                      </a:cubicBezTo>
                      <a:cubicBezTo>
                        <a:pt x="35" y="99"/>
                        <a:pt x="18" y="125"/>
                        <a:pt x="0" y="151"/>
                      </a:cubicBezTo>
                      <a:cubicBezTo>
                        <a:pt x="21" y="164"/>
                        <a:pt x="212" y="409"/>
                        <a:pt x="333" y="544"/>
                      </a:cubicBezTo>
                      <a:cubicBezTo>
                        <a:pt x="343" y="527"/>
                        <a:pt x="363" y="493"/>
                        <a:pt x="373" y="476"/>
                      </a:cubicBezTo>
                      <a:cubicBezTo>
                        <a:pt x="379" y="465"/>
                        <a:pt x="385" y="454"/>
                        <a:pt x="391" y="443"/>
                      </a:cubicBezTo>
                      <a:cubicBezTo>
                        <a:pt x="404" y="421"/>
                        <a:pt x="418" y="399"/>
                        <a:pt x="431" y="376"/>
                      </a:cubicBezTo>
                      <a:cubicBezTo>
                        <a:pt x="431" y="376"/>
                        <a:pt x="430" y="375"/>
                        <a:pt x="430" y="374"/>
                      </a:cubicBezTo>
                      <a:cubicBezTo>
                        <a:pt x="291" y="213"/>
                        <a:pt x="190" y="108"/>
                        <a:pt x="89" y="0"/>
                      </a:cubicBezTo>
                      <a:cubicBezTo>
                        <a:pt x="83" y="14"/>
                        <a:pt x="77" y="27"/>
                        <a:pt x="69" y="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5" name="Google Shape;485;p13"/>
                <p:cNvSpPr/>
                <p:nvPr/>
              </p:nvSpPr>
              <p:spPr>
                <a:xfrm>
                  <a:off x="2800020" y="4403718"/>
                  <a:ext cx="223920" cy="208800"/>
                </a:xfrm>
                <a:custGeom>
                  <a:avLst/>
                  <a:gdLst/>
                  <a:ahLst/>
                  <a:cxnLst/>
                  <a:rect l="l" t="t" r="r" b="b"/>
                  <a:pathLst>
                    <a:path w="622" h="580" extrusionOk="0">
                      <a:moveTo>
                        <a:pt x="0" y="519"/>
                      </a:moveTo>
                      <a:cubicBezTo>
                        <a:pt x="7" y="324"/>
                        <a:pt x="629" y="-136"/>
                        <a:pt x="622" y="39"/>
                      </a:cubicBezTo>
                      <a:cubicBezTo>
                        <a:pt x="611" y="319"/>
                        <a:pt x="-9" y="737"/>
                        <a:pt x="0" y="51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6" name="Google Shape;486;p13"/>
                <p:cNvSpPr/>
                <p:nvPr/>
              </p:nvSpPr>
              <p:spPr>
                <a:xfrm>
                  <a:off x="2799660" y="4402278"/>
                  <a:ext cx="224280" cy="209160"/>
                </a:xfrm>
                <a:custGeom>
                  <a:avLst/>
                  <a:gdLst/>
                  <a:ahLst/>
                  <a:cxnLst/>
                  <a:rect l="l" t="t" r="r" b="b"/>
                  <a:pathLst>
                    <a:path w="623" h="581" extrusionOk="0">
                      <a:moveTo>
                        <a:pt x="1" y="523"/>
                      </a:moveTo>
                      <a:cubicBezTo>
                        <a:pt x="3" y="557"/>
                        <a:pt x="13" y="575"/>
                        <a:pt x="38" y="581"/>
                      </a:cubicBezTo>
                      <a:cubicBezTo>
                        <a:pt x="39" y="565"/>
                        <a:pt x="40" y="548"/>
                        <a:pt x="45" y="531"/>
                      </a:cubicBezTo>
                      <a:cubicBezTo>
                        <a:pt x="64" y="459"/>
                        <a:pt x="114" y="381"/>
                        <a:pt x="178" y="319"/>
                      </a:cubicBezTo>
                      <a:cubicBezTo>
                        <a:pt x="250" y="230"/>
                        <a:pt x="348" y="151"/>
                        <a:pt x="453" y="119"/>
                      </a:cubicBezTo>
                      <a:cubicBezTo>
                        <a:pt x="473" y="107"/>
                        <a:pt x="494" y="99"/>
                        <a:pt x="516" y="94"/>
                      </a:cubicBezTo>
                      <a:cubicBezTo>
                        <a:pt x="549" y="86"/>
                        <a:pt x="583" y="84"/>
                        <a:pt x="616" y="90"/>
                      </a:cubicBezTo>
                      <a:cubicBezTo>
                        <a:pt x="620" y="74"/>
                        <a:pt x="623" y="58"/>
                        <a:pt x="623" y="43"/>
                      </a:cubicBezTo>
                      <a:cubicBezTo>
                        <a:pt x="630" y="-132"/>
                        <a:pt x="-19" y="259"/>
                        <a:pt x="1" y="52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7" name="Google Shape;487;p13"/>
                <p:cNvSpPr/>
                <p:nvPr/>
              </p:nvSpPr>
              <p:spPr>
                <a:xfrm>
                  <a:off x="3147420" y="4814478"/>
                  <a:ext cx="177480" cy="146880"/>
                </a:xfrm>
                <a:custGeom>
                  <a:avLst/>
                  <a:gdLst/>
                  <a:ahLst/>
                  <a:cxnLst/>
                  <a:rect l="l" t="t" r="r" b="b"/>
                  <a:pathLst>
                    <a:path w="493" h="408" extrusionOk="0">
                      <a:moveTo>
                        <a:pt x="0" y="385"/>
                      </a:moveTo>
                      <a:cubicBezTo>
                        <a:pt x="39" y="424"/>
                        <a:pt x="104" y="407"/>
                        <a:pt x="154" y="383"/>
                      </a:cubicBezTo>
                      <a:cubicBezTo>
                        <a:pt x="239" y="342"/>
                        <a:pt x="318" y="288"/>
                        <a:pt x="387" y="224"/>
                      </a:cubicBezTo>
                      <a:cubicBezTo>
                        <a:pt x="450" y="165"/>
                        <a:pt x="508" y="84"/>
                        <a:pt x="490" y="0"/>
                      </a:cubicBezTo>
                      <a:cubicBezTo>
                        <a:pt x="431" y="114"/>
                        <a:pt x="316" y="187"/>
                        <a:pt x="207" y="253"/>
                      </a:cubicBezTo>
                      <a:cubicBezTo>
                        <a:pt x="135" y="297"/>
                        <a:pt x="64" y="340"/>
                        <a:pt x="0" y="38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8" name="Google Shape;488;p13"/>
                <p:cNvSpPr/>
                <p:nvPr/>
              </p:nvSpPr>
              <p:spPr>
                <a:xfrm>
                  <a:off x="3290700" y="4814477"/>
                  <a:ext cx="34200" cy="77040"/>
                </a:xfrm>
                <a:custGeom>
                  <a:avLst/>
                  <a:gdLst/>
                  <a:ahLst/>
                  <a:cxnLst/>
                  <a:rect l="l" t="t" r="r" b="b"/>
                  <a:pathLst>
                    <a:path w="95" h="214" extrusionOk="0">
                      <a:moveTo>
                        <a:pt x="26" y="91"/>
                      </a:moveTo>
                      <a:cubicBezTo>
                        <a:pt x="26" y="95"/>
                        <a:pt x="26" y="99"/>
                        <a:pt x="25" y="103"/>
                      </a:cubicBezTo>
                      <a:cubicBezTo>
                        <a:pt x="21" y="124"/>
                        <a:pt x="17" y="144"/>
                        <a:pt x="12" y="164"/>
                      </a:cubicBezTo>
                      <a:lnTo>
                        <a:pt x="12" y="165"/>
                      </a:lnTo>
                      <a:lnTo>
                        <a:pt x="12" y="165"/>
                      </a:lnTo>
                      <a:cubicBezTo>
                        <a:pt x="11" y="165"/>
                        <a:pt x="11" y="166"/>
                        <a:pt x="11" y="167"/>
                      </a:cubicBezTo>
                      <a:cubicBezTo>
                        <a:pt x="10" y="171"/>
                        <a:pt x="9" y="175"/>
                        <a:pt x="9" y="178"/>
                      </a:cubicBezTo>
                      <a:cubicBezTo>
                        <a:pt x="8" y="181"/>
                        <a:pt x="7" y="184"/>
                        <a:pt x="6" y="186"/>
                      </a:cubicBezTo>
                      <a:cubicBezTo>
                        <a:pt x="4" y="195"/>
                        <a:pt x="2" y="204"/>
                        <a:pt x="0" y="214"/>
                      </a:cubicBezTo>
                      <a:cubicBezTo>
                        <a:pt x="58" y="156"/>
                        <a:pt x="109" y="79"/>
                        <a:pt x="92" y="0"/>
                      </a:cubicBezTo>
                      <a:cubicBezTo>
                        <a:pt x="74" y="33"/>
                        <a:pt x="52" y="63"/>
                        <a:pt x="26" y="91"/>
                      </a:cubicBezTo>
                      <a:close/>
                    </a:path>
                  </a:pathLst>
                </a:custGeom>
                <a:solidFill>
                  <a:srgbClr val="BDE4FA"/>
                </a:solidFill>
                <a:ln>
                  <a:noFill/>
                </a:ln>
              </p:spPr>
              <p:txBody>
                <a:bodyPr spcFirstLastPara="1" wrap="square" lIns="90000" tIns="32025" rIns="90000" bIns="32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9" name="Google Shape;489;p13"/>
                <p:cNvSpPr/>
                <p:nvPr/>
              </p:nvSpPr>
              <p:spPr>
                <a:xfrm>
                  <a:off x="3025020" y="4642398"/>
                  <a:ext cx="140400" cy="134280"/>
                </a:xfrm>
                <a:custGeom>
                  <a:avLst/>
                  <a:gdLst/>
                  <a:ahLst/>
                  <a:cxnLst/>
                  <a:rect l="l" t="t" r="r" b="b"/>
                  <a:pathLst>
                    <a:path w="390" h="373" extrusionOk="0">
                      <a:moveTo>
                        <a:pt x="366" y="195"/>
                      </a:moveTo>
                      <a:cubicBezTo>
                        <a:pt x="279" y="327"/>
                        <a:pt x="145" y="433"/>
                        <a:pt x="20" y="335"/>
                      </a:cubicBezTo>
                      <a:cubicBezTo>
                        <a:pt x="-72" y="184"/>
                        <a:pt x="177" y="-18"/>
                        <a:pt x="321" y="1"/>
                      </a:cubicBezTo>
                      <a:cubicBezTo>
                        <a:pt x="362" y="14"/>
                        <a:pt x="388" y="57"/>
                        <a:pt x="390" y="99"/>
                      </a:cubicBezTo>
                      <a:cubicBezTo>
                        <a:pt x="391" y="141"/>
                        <a:pt x="384" y="167"/>
                        <a:pt x="366" y="195"/>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0" name="Google Shape;490;p13"/>
                <p:cNvSpPr/>
                <p:nvPr/>
              </p:nvSpPr>
              <p:spPr>
                <a:xfrm>
                  <a:off x="2814780" y="4432518"/>
                  <a:ext cx="203040" cy="172800"/>
                </a:xfrm>
                <a:custGeom>
                  <a:avLst/>
                  <a:gdLst/>
                  <a:ahLst/>
                  <a:cxnLst/>
                  <a:rect l="l" t="t" r="r" b="b"/>
                  <a:pathLst>
                    <a:path w="564" h="480" fill="none" extrusionOk="0">
                      <a:moveTo>
                        <a:pt x="0" y="480"/>
                      </a:moveTo>
                      <a:cubicBezTo>
                        <a:pt x="79" y="235"/>
                        <a:pt x="312" y="58"/>
                        <a:pt x="56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1" name="Google Shape;491;p13"/>
                <p:cNvSpPr/>
                <p:nvPr/>
              </p:nvSpPr>
              <p:spPr>
                <a:xfrm>
                  <a:off x="2911260" y="4473918"/>
                  <a:ext cx="65160" cy="51120"/>
                </a:xfrm>
                <a:custGeom>
                  <a:avLst/>
                  <a:gdLst/>
                  <a:ahLst/>
                  <a:cxnLst/>
                  <a:rect l="l" t="t" r="r" b="b"/>
                  <a:pathLst>
                    <a:path w="181" h="142" extrusionOk="0">
                      <a:moveTo>
                        <a:pt x="167" y="50"/>
                      </a:moveTo>
                      <a:cubicBezTo>
                        <a:pt x="138" y="94"/>
                        <a:pt x="93" y="127"/>
                        <a:pt x="42" y="140"/>
                      </a:cubicBezTo>
                      <a:cubicBezTo>
                        <a:pt x="27" y="144"/>
                        <a:pt x="6" y="144"/>
                        <a:pt x="1" y="129"/>
                      </a:cubicBezTo>
                      <a:cubicBezTo>
                        <a:pt x="-1" y="120"/>
                        <a:pt x="3" y="112"/>
                        <a:pt x="7" y="104"/>
                      </a:cubicBezTo>
                      <a:cubicBezTo>
                        <a:pt x="37" y="56"/>
                        <a:pt x="85" y="19"/>
                        <a:pt x="140" y="3"/>
                      </a:cubicBezTo>
                      <a:cubicBezTo>
                        <a:pt x="151" y="0"/>
                        <a:pt x="165" y="-2"/>
                        <a:pt x="174" y="6"/>
                      </a:cubicBezTo>
                      <a:cubicBezTo>
                        <a:pt x="189" y="18"/>
                        <a:pt x="179" y="42"/>
                        <a:pt x="167" y="50"/>
                      </a:cubicBezTo>
                      <a:close/>
                    </a:path>
                  </a:pathLst>
                </a:custGeom>
                <a:noFill/>
                <a:ln w="9525" cap="rnd" cmpd="sng">
                  <a:solidFill>
                    <a:schemeClr val="dk1"/>
                  </a:solidFill>
                  <a:prstDash val="solid"/>
                  <a:miter lim="8000"/>
                  <a:headEnd type="none" w="sm" len="sm"/>
                  <a:tailEnd type="none" w="sm" len="sm"/>
                </a:ln>
              </p:spPr>
              <p:txBody>
                <a:bodyPr spcFirstLastPara="1" wrap="square" lIns="91800" tIns="4300" rIns="91800" bIns="4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2" name="Google Shape;492;p13"/>
                <p:cNvSpPr/>
                <p:nvPr/>
              </p:nvSpPr>
              <p:spPr>
                <a:xfrm>
                  <a:off x="2892900" y="4516398"/>
                  <a:ext cx="217440" cy="199080"/>
                </a:xfrm>
                <a:custGeom>
                  <a:avLst/>
                  <a:gdLst/>
                  <a:ahLst/>
                  <a:cxnLst/>
                  <a:rect l="l" t="t" r="r" b="b"/>
                  <a:pathLst>
                    <a:path w="604" h="553" fill="none" extrusionOk="0">
                      <a:moveTo>
                        <a:pt x="0" y="553"/>
                      </a:moveTo>
                      <a:cubicBezTo>
                        <a:pt x="129" y="542"/>
                        <a:pt x="239" y="461"/>
                        <a:pt x="342" y="383"/>
                      </a:cubicBezTo>
                      <a:cubicBezTo>
                        <a:pt x="360" y="369"/>
                        <a:pt x="378" y="356"/>
                        <a:pt x="394" y="340"/>
                      </a:cubicBezTo>
                      <a:cubicBezTo>
                        <a:pt x="415" y="319"/>
                        <a:pt x="433" y="295"/>
                        <a:pt x="450" y="271"/>
                      </a:cubicBezTo>
                      <a:cubicBezTo>
                        <a:pt x="511" y="187"/>
                        <a:pt x="568" y="98"/>
                        <a:pt x="60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3" name="Google Shape;493;p13"/>
                <p:cNvSpPr/>
                <p:nvPr/>
              </p:nvSpPr>
              <p:spPr>
                <a:xfrm>
                  <a:off x="3014580" y="4654638"/>
                  <a:ext cx="224280" cy="205200"/>
                </a:xfrm>
                <a:custGeom>
                  <a:avLst/>
                  <a:gdLst/>
                  <a:ahLst/>
                  <a:cxnLst/>
                  <a:rect l="l" t="t" r="r" b="b"/>
                  <a:pathLst>
                    <a:path w="623" h="570" fill="none" extrusionOk="0">
                      <a:moveTo>
                        <a:pt x="0" y="570"/>
                      </a:moveTo>
                      <a:cubicBezTo>
                        <a:pt x="282" y="493"/>
                        <a:pt x="521" y="274"/>
                        <a:pt x="623"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4" name="Google Shape;494;p13"/>
                <p:cNvSpPr/>
                <p:nvPr/>
              </p:nvSpPr>
              <p:spPr>
                <a:xfrm>
                  <a:off x="3023220" y="4638798"/>
                  <a:ext cx="139320" cy="142560"/>
                </a:xfrm>
                <a:custGeom>
                  <a:avLst/>
                  <a:gdLst/>
                  <a:ahLst/>
                  <a:cxnLst/>
                  <a:rect l="l" t="t" r="r" b="b"/>
                  <a:pathLst>
                    <a:path w="387" h="396" extrusionOk="0">
                      <a:moveTo>
                        <a:pt x="333" y="263"/>
                      </a:moveTo>
                      <a:cubicBezTo>
                        <a:pt x="292" y="310"/>
                        <a:pt x="241" y="348"/>
                        <a:pt x="185" y="374"/>
                      </a:cubicBezTo>
                      <a:cubicBezTo>
                        <a:pt x="152" y="390"/>
                        <a:pt x="115" y="401"/>
                        <a:pt x="80" y="394"/>
                      </a:cubicBezTo>
                      <a:cubicBezTo>
                        <a:pt x="45" y="386"/>
                        <a:pt x="15" y="358"/>
                        <a:pt x="5" y="324"/>
                      </a:cubicBezTo>
                      <a:cubicBezTo>
                        <a:pt x="-8" y="285"/>
                        <a:pt x="5" y="243"/>
                        <a:pt x="22" y="205"/>
                      </a:cubicBezTo>
                      <a:cubicBezTo>
                        <a:pt x="65" y="114"/>
                        <a:pt x="142" y="36"/>
                        <a:pt x="238" y="8"/>
                      </a:cubicBezTo>
                      <a:cubicBezTo>
                        <a:pt x="260" y="1"/>
                        <a:pt x="283" y="-2"/>
                        <a:pt x="305" y="2"/>
                      </a:cubicBezTo>
                      <a:cubicBezTo>
                        <a:pt x="358" y="14"/>
                        <a:pt x="390" y="74"/>
                        <a:pt x="387" y="128"/>
                      </a:cubicBezTo>
                      <a:cubicBezTo>
                        <a:pt x="384" y="183"/>
                        <a:pt x="355" y="232"/>
                        <a:pt x="333" y="26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5" name="Google Shape;495;p13"/>
                <p:cNvSpPr/>
                <p:nvPr/>
              </p:nvSpPr>
              <p:spPr>
                <a:xfrm>
                  <a:off x="3140220" y="4814478"/>
                  <a:ext cx="183600" cy="138960"/>
                </a:xfrm>
                <a:custGeom>
                  <a:avLst/>
                  <a:gdLst/>
                  <a:ahLst/>
                  <a:cxnLst/>
                  <a:rect l="l" t="t" r="r" b="b"/>
                  <a:pathLst>
                    <a:path w="510" h="386" fill="none" extrusionOk="0">
                      <a:moveTo>
                        <a:pt x="0" y="386"/>
                      </a:moveTo>
                      <a:cubicBezTo>
                        <a:pt x="307" y="260"/>
                        <a:pt x="406" y="109"/>
                        <a:pt x="51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10">
    <p:spTree>
      <p:nvGrpSpPr>
        <p:cNvPr id="1" name="Shape 550"/>
        <p:cNvGrpSpPr/>
        <p:nvPr/>
      </p:nvGrpSpPr>
      <p:grpSpPr>
        <a:xfrm>
          <a:off x="0" y="0"/>
          <a:ext cx="0" cy="0"/>
          <a:chOff x="0" y="0"/>
          <a:chExt cx="0" cy="0"/>
        </a:xfrm>
      </p:grpSpPr>
      <p:sp>
        <p:nvSpPr>
          <p:cNvPr id="551" name="Google Shape;551;p15"/>
          <p:cNvSpPr txBox="1">
            <a:spLocks noGrp="1"/>
          </p:cNvSpPr>
          <p:nvPr>
            <p:ph type="title"/>
          </p:nvPr>
        </p:nvSpPr>
        <p:spPr>
          <a:xfrm>
            <a:off x="720000" y="448056"/>
            <a:ext cx="77085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52" name="Google Shape;552;p15"/>
          <p:cNvSpPr txBox="1">
            <a:spLocks noGrp="1"/>
          </p:cNvSpPr>
          <p:nvPr>
            <p:ph type="subTitle" idx="1"/>
          </p:nvPr>
        </p:nvSpPr>
        <p:spPr>
          <a:xfrm>
            <a:off x="720000" y="1207008"/>
            <a:ext cx="7708500" cy="3396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Anaheim"/>
              <a:buChar char="●"/>
              <a:defRPr/>
            </a:lvl1pPr>
            <a:lvl2pPr lvl="1" algn="ctr" rtl="0">
              <a:lnSpc>
                <a:spcPct val="100000"/>
              </a:lnSpc>
              <a:spcBef>
                <a:spcPts val="0"/>
              </a:spcBef>
              <a:spcAft>
                <a:spcPts val="0"/>
              </a:spcAft>
              <a:buSzPts val="1400"/>
              <a:buFont typeface="Anaheim"/>
              <a:buChar char="○"/>
              <a:defRPr/>
            </a:lvl2pPr>
            <a:lvl3pPr lvl="2" algn="ctr" rtl="0">
              <a:lnSpc>
                <a:spcPct val="100000"/>
              </a:lnSpc>
              <a:spcBef>
                <a:spcPts val="0"/>
              </a:spcBef>
              <a:spcAft>
                <a:spcPts val="0"/>
              </a:spcAft>
              <a:buSzPts val="1400"/>
              <a:buFont typeface="Anaheim"/>
              <a:buChar char="■"/>
              <a:defRPr/>
            </a:lvl3pPr>
            <a:lvl4pPr lvl="3" algn="ctr" rtl="0">
              <a:lnSpc>
                <a:spcPct val="100000"/>
              </a:lnSpc>
              <a:spcBef>
                <a:spcPts val="0"/>
              </a:spcBef>
              <a:spcAft>
                <a:spcPts val="0"/>
              </a:spcAft>
              <a:buSzPts val="1400"/>
              <a:buFont typeface="Anaheim"/>
              <a:buChar char="●"/>
              <a:defRPr/>
            </a:lvl4pPr>
            <a:lvl5pPr lvl="4" algn="ctr" rtl="0">
              <a:lnSpc>
                <a:spcPct val="100000"/>
              </a:lnSpc>
              <a:spcBef>
                <a:spcPts val="0"/>
              </a:spcBef>
              <a:spcAft>
                <a:spcPts val="0"/>
              </a:spcAft>
              <a:buSzPts val="1400"/>
              <a:buFont typeface="Anaheim"/>
              <a:buChar char="○"/>
              <a:defRPr/>
            </a:lvl5pPr>
            <a:lvl6pPr lvl="5" algn="ctr" rtl="0">
              <a:lnSpc>
                <a:spcPct val="100000"/>
              </a:lnSpc>
              <a:spcBef>
                <a:spcPts val="0"/>
              </a:spcBef>
              <a:spcAft>
                <a:spcPts val="0"/>
              </a:spcAft>
              <a:buSzPts val="1400"/>
              <a:buFont typeface="Anaheim"/>
              <a:buChar char="■"/>
              <a:defRPr/>
            </a:lvl6pPr>
            <a:lvl7pPr lvl="6" algn="ctr" rtl="0">
              <a:lnSpc>
                <a:spcPct val="100000"/>
              </a:lnSpc>
              <a:spcBef>
                <a:spcPts val="0"/>
              </a:spcBef>
              <a:spcAft>
                <a:spcPts val="0"/>
              </a:spcAft>
              <a:buSzPts val="1400"/>
              <a:buFont typeface="Anaheim"/>
              <a:buChar char="●"/>
              <a:defRPr/>
            </a:lvl7pPr>
            <a:lvl8pPr lvl="7" algn="ctr" rtl="0">
              <a:lnSpc>
                <a:spcPct val="100000"/>
              </a:lnSpc>
              <a:spcBef>
                <a:spcPts val="0"/>
              </a:spcBef>
              <a:spcAft>
                <a:spcPts val="0"/>
              </a:spcAft>
              <a:buSzPts val="1400"/>
              <a:buFont typeface="Anaheim"/>
              <a:buChar char="○"/>
              <a:defRPr/>
            </a:lvl8pPr>
            <a:lvl9pPr lvl="8" algn="ctr" rtl="0">
              <a:lnSpc>
                <a:spcPct val="100000"/>
              </a:lnSpc>
              <a:spcBef>
                <a:spcPts val="0"/>
              </a:spcBef>
              <a:spcAft>
                <a:spcPts val="0"/>
              </a:spcAft>
              <a:buSzPts val="1400"/>
              <a:buFont typeface="Anaheim"/>
              <a:buChar char="■"/>
              <a:defRPr/>
            </a:lvl9pPr>
          </a:lstStyle>
          <a:p>
            <a:endParaRPr/>
          </a:p>
        </p:txBody>
      </p:sp>
      <p:grpSp>
        <p:nvGrpSpPr>
          <p:cNvPr id="553" name="Google Shape;553;p15"/>
          <p:cNvGrpSpPr/>
          <p:nvPr/>
        </p:nvGrpSpPr>
        <p:grpSpPr>
          <a:xfrm>
            <a:off x="-101510" y="-137991"/>
            <a:ext cx="1344547" cy="1694981"/>
            <a:chOff x="-101510" y="-137991"/>
            <a:chExt cx="1344547" cy="1694981"/>
          </a:xfrm>
        </p:grpSpPr>
        <p:grpSp>
          <p:nvGrpSpPr>
            <p:cNvPr id="554" name="Google Shape;554;p15"/>
            <p:cNvGrpSpPr/>
            <p:nvPr/>
          </p:nvGrpSpPr>
          <p:grpSpPr>
            <a:xfrm>
              <a:off x="105281" y="-82329"/>
              <a:ext cx="472701" cy="841438"/>
              <a:chOff x="5431531" y="790721"/>
              <a:chExt cx="472701" cy="841438"/>
            </a:xfrm>
          </p:grpSpPr>
          <p:sp>
            <p:nvSpPr>
              <p:cNvPr id="555" name="Google Shape;555;p15"/>
              <p:cNvSpPr/>
              <p:nvPr/>
            </p:nvSpPr>
            <p:spPr>
              <a:xfrm>
                <a:off x="5431531" y="974066"/>
                <a:ext cx="472701" cy="658093"/>
              </a:xfrm>
              <a:custGeom>
                <a:avLst/>
                <a:gdLst/>
                <a:ahLst/>
                <a:cxnLst/>
                <a:rect l="l" t="t" r="r" b="b"/>
                <a:pathLst>
                  <a:path w="1846" h="2570" extrusionOk="0">
                    <a:moveTo>
                      <a:pt x="265" y="2570"/>
                    </a:moveTo>
                    <a:cubicBezTo>
                      <a:pt x="475" y="2572"/>
                      <a:pt x="685" y="2514"/>
                      <a:pt x="864" y="2409"/>
                    </a:cubicBezTo>
                    <a:cubicBezTo>
                      <a:pt x="748" y="2398"/>
                      <a:pt x="691" y="2240"/>
                      <a:pt x="745" y="2136"/>
                    </a:cubicBezTo>
                    <a:cubicBezTo>
                      <a:pt x="790" y="2052"/>
                      <a:pt x="901" y="2001"/>
                      <a:pt x="986" y="2043"/>
                    </a:cubicBezTo>
                    <a:cubicBezTo>
                      <a:pt x="1072" y="2085"/>
                      <a:pt x="1089" y="2228"/>
                      <a:pt x="1012" y="2285"/>
                    </a:cubicBezTo>
                    <a:cubicBezTo>
                      <a:pt x="1149" y="2232"/>
                      <a:pt x="1279" y="2161"/>
                      <a:pt x="1397" y="2072"/>
                    </a:cubicBezTo>
                    <a:cubicBezTo>
                      <a:pt x="1290" y="2090"/>
                      <a:pt x="1177" y="2013"/>
                      <a:pt x="1155" y="1907"/>
                    </a:cubicBezTo>
                    <a:cubicBezTo>
                      <a:pt x="1133" y="1802"/>
                      <a:pt x="1206" y="1685"/>
                      <a:pt x="1310" y="1659"/>
                    </a:cubicBezTo>
                    <a:cubicBezTo>
                      <a:pt x="1415" y="1633"/>
                      <a:pt x="1534" y="1701"/>
                      <a:pt x="1569" y="1802"/>
                    </a:cubicBezTo>
                    <a:cubicBezTo>
                      <a:pt x="1682" y="1691"/>
                      <a:pt x="1751" y="1536"/>
                      <a:pt x="1761" y="1378"/>
                    </a:cubicBezTo>
                    <a:cubicBezTo>
                      <a:pt x="1711" y="1452"/>
                      <a:pt x="1597" y="1467"/>
                      <a:pt x="1523" y="1418"/>
                    </a:cubicBezTo>
                    <a:cubicBezTo>
                      <a:pt x="1449" y="1368"/>
                      <a:pt x="1418" y="1268"/>
                      <a:pt x="1438" y="1181"/>
                    </a:cubicBezTo>
                    <a:cubicBezTo>
                      <a:pt x="1470" y="1042"/>
                      <a:pt x="1633" y="948"/>
                      <a:pt x="1846" y="1046"/>
                    </a:cubicBezTo>
                    <a:cubicBezTo>
                      <a:pt x="1848" y="824"/>
                      <a:pt x="1798" y="601"/>
                      <a:pt x="1703" y="400"/>
                    </a:cubicBezTo>
                    <a:cubicBezTo>
                      <a:pt x="1637" y="262"/>
                      <a:pt x="1544" y="130"/>
                      <a:pt x="1409" y="60"/>
                    </a:cubicBezTo>
                    <a:cubicBezTo>
                      <a:pt x="1233" y="-31"/>
                      <a:pt x="1021" y="-2"/>
                      <a:pt x="829" y="43"/>
                    </a:cubicBezTo>
                    <a:cubicBezTo>
                      <a:pt x="644" y="87"/>
                      <a:pt x="443" y="161"/>
                      <a:pt x="359" y="331"/>
                    </a:cubicBezTo>
                    <a:cubicBezTo>
                      <a:pt x="469" y="368"/>
                      <a:pt x="557" y="466"/>
                      <a:pt x="583" y="579"/>
                    </a:cubicBezTo>
                    <a:cubicBezTo>
                      <a:pt x="595" y="633"/>
                      <a:pt x="592" y="694"/>
                      <a:pt x="555" y="735"/>
                    </a:cubicBezTo>
                    <a:cubicBezTo>
                      <a:pt x="505" y="792"/>
                      <a:pt x="410" y="784"/>
                      <a:pt x="348" y="740"/>
                    </a:cubicBezTo>
                    <a:cubicBezTo>
                      <a:pt x="287" y="696"/>
                      <a:pt x="251" y="625"/>
                      <a:pt x="218" y="557"/>
                    </a:cubicBezTo>
                    <a:cubicBezTo>
                      <a:pt x="76" y="671"/>
                      <a:pt x="-3" y="860"/>
                      <a:pt x="16" y="1041"/>
                    </a:cubicBezTo>
                    <a:cubicBezTo>
                      <a:pt x="87" y="973"/>
                      <a:pt x="214" y="977"/>
                      <a:pt x="281" y="1050"/>
                    </a:cubicBezTo>
                    <a:cubicBezTo>
                      <a:pt x="347" y="1122"/>
                      <a:pt x="340" y="1249"/>
                      <a:pt x="267" y="1314"/>
                    </a:cubicBezTo>
                    <a:cubicBezTo>
                      <a:pt x="193" y="1379"/>
                      <a:pt x="66" y="1370"/>
                      <a:pt x="2" y="1294"/>
                    </a:cubicBezTo>
                    <a:cubicBezTo>
                      <a:pt x="-6" y="1435"/>
                      <a:pt x="11" y="1577"/>
                      <a:pt x="35" y="1708"/>
                    </a:cubicBezTo>
                    <a:cubicBezTo>
                      <a:pt x="117" y="1632"/>
                      <a:pt x="274" y="1679"/>
                      <a:pt x="301" y="1787"/>
                    </a:cubicBezTo>
                    <a:cubicBezTo>
                      <a:pt x="328" y="1895"/>
                      <a:pt x="211" y="2010"/>
                      <a:pt x="98" y="1988"/>
                    </a:cubicBezTo>
                    <a:cubicBezTo>
                      <a:pt x="119" y="2193"/>
                      <a:pt x="177" y="2395"/>
                      <a:pt x="265" y="2570"/>
                    </a:cubicBezTo>
                    <a:moveTo>
                      <a:pt x="1221" y="710"/>
                    </a:moveTo>
                    <a:cubicBezTo>
                      <a:pt x="1212" y="671"/>
                      <a:pt x="1229" y="630"/>
                      <a:pt x="1257" y="602"/>
                    </a:cubicBezTo>
                    <a:cubicBezTo>
                      <a:pt x="1285" y="574"/>
                      <a:pt x="1322" y="557"/>
                      <a:pt x="1359" y="544"/>
                    </a:cubicBezTo>
                    <a:cubicBezTo>
                      <a:pt x="1425" y="521"/>
                      <a:pt x="1500" y="510"/>
                      <a:pt x="1562" y="541"/>
                    </a:cubicBezTo>
                    <a:cubicBezTo>
                      <a:pt x="1625" y="572"/>
                      <a:pt x="1662" y="658"/>
                      <a:pt x="1621" y="715"/>
                    </a:cubicBezTo>
                    <a:cubicBezTo>
                      <a:pt x="1603" y="741"/>
                      <a:pt x="1573" y="756"/>
                      <a:pt x="1543" y="765"/>
                    </a:cubicBezTo>
                    <a:cubicBezTo>
                      <a:pt x="1461" y="790"/>
                      <a:pt x="1373" y="779"/>
                      <a:pt x="1287" y="768"/>
                    </a:cubicBezTo>
                    <a:cubicBezTo>
                      <a:pt x="1271" y="779"/>
                      <a:pt x="1231" y="748"/>
                      <a:pt x="1221" y="710"/>
                    </a:cubicBezTo>
                    <a:moveTo>
                      <a:pt x="866" y="1583"/>
                    </a:moveTo>
                    <a:cubicBezTo>
                      <a:pt x="882" y="1557"/>
                      <a:pt x="909" y="1539"/>
                      <a:pt x="937" y="1528"/>
                    </a:cubicBezTo>
                    <a:cubicBezTo>
                      <a:pt x="975" y="1513"/>
                      <a:pt x="1017" y="1508"/>
                      <a:pt x="1057" y="1515"/>
                    </a:cubicBezTo>
                    <a:cubicBezTo>
                      <a:pt x="1068" y="1516"/>
                      <a:pt x="1079" y="1519"/>
                      <a:pt x="1087" y="1526"/>
                    </a:cubicBezTo>
                    <a:cubicBezTo>
                      <a:pt x="1096" y="1535"/>
                      <a:pt x="1099" y="1547"/>
                      <a:pt x="1099" y="1559"/>
                    </a:cubicBezTo>
                    <a:cubicBezTo>
                      <a:pt x="1100" y="1598"/>
                      <a:pt x="1074" y="1635"/>
                      <a:pt x="1040" y="1656"/>
                    </a:cubicBezTo>
                    <a:cubicBezTo>
                      <a:pt x="1007" y="1677"/>
                      <a:pt x="967" y="1686"/>
                      <a:pt x="928" y="1692"/>
                    </a:cubicBezTo>
                    <a:cubicBezTo>
                      <a:pt x="918" y="1707"/>
                      <a:pt x="880" y="1696"/>
                      <a:pt x="863" y="1671"/>
                    </a:cubicBezTo>
                    <a:cubicBezTo>
                      <a:pt x="847" y="1645"/>
                      <a:pt x="850" y="1610"/>
                      <a:pt x="866" y="1583"/>
                    </a:cubicBezTo>
                    <a:moveTo>
                      <a:pt x="448" y="997"/>
                    </a:moveTo>
                    <a:cubicBezTo>
                      <a:pt x="457" y="974"/>
                      <a:pt x="479" y="959"/>
                      <a:pt x="501" y="951"/>
                    </a:cubicBezTo>
                    <a:cubicBezTo>
                      <a:pt x="558" y="929"/>
                      <a:pt x="623" y="940"/>
                      <a:pt x="675" y="972"/>
                    </a:cubicBezTo>
                    <a:cubicBezTo>
                      <a:pt x="726" y="1004"/>
                      <a:pt x="764" y="1055"/>
                      <a:pt x="786" y="1111"/>
                    </a:cubicBezTo>
                    <a:cubicBezTo>
                      <a:pt x="813" y="1177"/>
                      <a:pt x="814" y="1265"/>
                      <a:pt x="757" y="1306"/>
                    </a:cubicBezTo>
                    <a:cubicBezTo>
                      <a:pt x="723" y="1329"/>
                      <a:pt x="675" y="1330"/>
                      <a:pt x="641" y="1307"/>
                    </a:cubicBezTo>
                    <a:cubicBezTo>
                      <a:pt x="627" y="1297"/>
                      <a:pt x="616" y="1284"/>
                      <a:pt x="604" y="1271"/>
                    </a:cubicBezTo>
                    <a:cubicBezTo>
                      <a:pt x="571" y="1233"/>
                      <a:pt x="538" y="1194"/>
                      <a:pt x="505" y="1156"/>
                    </a:cubicBezTo>
                    <a:cubicBezTo>
                      <a:pt x="497" y="1147"/>
                      <a:pt x="479" y="1115"/>
                      <a:pt x="463" y="1081"/>
                    </a:cubicBezTo>
                    <a:cubicBezTo>
                      <a:pt x="451" y="1055"/>
                      <a:pt x="438" y="1024"/>
                      <a:pt x="448" y="99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6" name="Google Shape;556;p15"/>
              <p:cNvSpPr/>
              <p:nvPr/>
            </p:nvSpPr>
            <p:spPr>
              <a:xfrm>
                <a:off x="5431531" y="988150"/>
                <a:ext cx="215609" cy="592028"/>
              </a:xfrm>
              <a:custGeom>
                <a:avLst/>
                <a:gdLst/>
                <a:ahLst/>
                <a:cxnLst/>
                <a:rect l="l" t="t" r="r" b="b"/>
                <a:pathLst>
                  <a:path w="842" h="2312" extrusionOk="0">
                    <a:moveTo>
                      <a:pt x="98" y="1933"/>
                    </a:moveTo>
                    <a:cubicBezTo>
                      <a:pt x="211" y="1955"/>
                      <a:pt x="328" y="1840"/>
                      <a:pt x="301" y="1732"/>
                    </a:cubicBezTo>
                    <a:cubicBezTo>
                      <a:pt x="274" y="1624"/>
                      <a:pt x="117" y="1577"/>
                      <a:pt x="35" y="1653"/>
                    </a:cubicBezTo>
                    <a:cubicBezTo>
                      <a:pt x="11" y="1522"/>
                      <a:pt x="-6" y="1380"/>
                      <a:pt x="2" y="1239"/>
                    </a:cubicBezTo>
                    <a:cubicBezTo>
                      <a:pt x="66" y="1315"/>
                      <a:pt x="193" y="1324"/>
                      <a:pt x="267" y="1259"/>
                    </a:cubicBezTo>
                    <a:cubicBezTo>
                      <a:pt x="340" y="1194"/>
                      <a:pt x="347" y="1067"/>
                      <a:pt x="281" y="995"/>
                    </a:cubicBezTo>
                    <a:cubicBezTo>
                      <a:pt x="214" y="922"/>
                      <a:pt x="87" y="918"/>
                      <a:pt x="16" y="986"/>
                    </a:cubicBezTo>
                    <a:cubicBezTo>
                      <a:pt x="-3" y="805"/>
                      <a:pt x="76" y="616"/>
                      <a:pt x="218" y="502"/>
                    </a:cubicBezTo>
                    <a:cubicBezTo>
                      <a:pt x="251" y="570"/>
                      <a:pt x="287" y="641"/>
                      <a:pt x="348" y="685"/>
                    </a:cubicBezTo>
                    <a:cubicBezTo>
                      <a:pt x="410" y="729"/>
                      <a:pt x="505" y="737"/>
                      <a:pt x="555" y="680"/>
                    </a:cubicBezTo>
                    <a:cubicBezTo>
                      <a:pt x="592" y="639"/>
                      <a:pt x="595" y="578"/>
                      <a:pt x="583" y="524"/>
                    </a:cubicBezTo>
                    <a:cubicBezTo>
                      <a:pt x="557" y="411"/>
                      <a:pt x="469" y="313"/>
                      <a:pt x="359" y="276"/>
                    </a:cubicBezTo>
                    <a:cubicBezTo>
                      <a:pt x="436" y="119"/>
                      <a:pt x="612" y="45"/>
                      <a:pt x="784" y="0"/>
                    </a:cubicBezTo>
                    <a:cubicBezTo>
                      <a:pt x="786" y="4"/>
                      <a:pt x="787" y="8"/>
                      <a:pt x="789" y="12"/>
                    </a:cubicBezTo>
                    <a:cubicBezTo>
                      <a:pt x="835" y="150"/>
                      <a:pt x="843" y="299"/>
                      <a:pt x="839" y="449"/>
                    </a:cubicBezTo>
                    <a:cubicBezTo>
                      <a:pt x="839" y="461"/>
                      <a:pt x="840" y="473"/>
                      <a:pt x="842" y="484"/>
                    </a:cubicBezTo>
                    <a:cubicBezTo>
                      <a:pt x="838" y="492"/>
                      <a:pt x="835" y="499"/>
                      <a:pt x="831" y="506"/>
                    </a:cubicBezTo>
                    <a:cubicBezTo>
                      <a:pt x="780" y="604"/>
                      <a:pt x="687" y="688"/>
                      <a:pt x="617" y="779"/>
                    </a:cubicBezTo>
                    <a:cubicBezTo>
                      <a:pt x="595" y="807"/>
                      <a:pt x="576" y="835"/>
                      <a:pt x="558" y="863"/>
                    </a:cubicBezTo>
                    <a:cubicBezTo>
                      <a:pt x="531" y="866"/>
                      <a:pt x="507" y="875"/>
                      <a:pt x="487" y="893"/>
                    </a:cubicBezTo>
                    <a:cubicBezTo>
                      <a:pt x="440" y="934"/>
                      <a:pt x="433" y="998"/>
                      <a:pt x="464" y="1050"/>
                    </a:cubicBezTo>
                    <a:cubicBezTo>
                      <a:pt x="466" y="1054"/>
                      <a:pt x="469" y="1058"/>
                      <a:pt x="472" y="1061"/>
                    </a:cubicBezTo>
                    <a:lnTo>
                      <a:pt x="472" y="1062"/>
                    </a:lnTo>
                    <a:cubicBezTo>
                      <a:pt x="461" y="1109"/>
                      <a:pt x="455" y="1159"/>
                      <a:pt x="455" y="1213"/>
                    </a:cubicBezTo>
                    <a:cubicBezTo>
                      <a:pt x="453" y="1344"/>
                      <a:pt x="483" y="1485"/>
                      <a:pt x="465" y="1603"/>
                    </a:cubicBezTo>
                    <a:cubicBezTo>
                      <a:pt x="455" y="1667"/>
                      <a:pt x="440" y="1733"/>
                      <a:pt x="421" y="1797"/>
                    </a:cubicBezTo>
                    <a:cubicBezTo>
                      <a:pt x="390" y="1840"/>
                      <a:pt x="361" y="1884"/>
                      <a:pt x="334" y="1930"/>
                    </a:cubicBezTo>
                    <a:cubicBezTo>
                      <a:pt x="264" y="2049"/>
                      <a:pt x="214" y="2178"/>
                      <a:pt x="181" y="2312"/>
                    </a:cubicBezTo>
                    <a:cubicBezTo>
                      <a:pt x="140" y="2191"/>
                      <a:pt x="111" y="2063"/>
                      <a:pt x="98" y="1933"/>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7" name="Google Shape;557;p15"/>
              <p:cNvSpPr/>
              <p:nvPr/>
            </p:nvSpPr>
            <p:spPr>
              <a:xfrm>
                <a:off x="5638946" y="1097747"/>
                <a:ext cx="265286" cy="461434"/>
              </a:xfrm>
              <a:custGeom>
                <a:avLst/>
                <a:gdLst/>
                <a:ahLst/>
                <a:cxnLst/>
                <a:rect l="l" t="t" r="r" b="b"/>
                <a:pathLst>
                  <a:path w="1036" h="1802" extrusionOk="0">
                    <a:moveTo>
                      <a:pt x="0" y="1582"/>
                    </a:moveTo>
                    <a:cubicBezTo>
                      <a:pt x="6" y="1563"/>
                      <a:pt x="13" y="1544"/>
                      <a:pt x="19" y="1525"/>
                    </a:cubicBezTo>
                    <a:cubicBezTo>
                      <a:pt x="55" y="1481"/>
                      <a:pt x="94" y="1439"/>
                      <a:pt x="136" y="1401"/>
                    </a:cubicBezTo>
                    <a:cubicBezTo>
                      <a:pt x="242" y="1305"/>
                      <a:pt x="356" y="1228"/>
                      <a:pt x="420" y="1095"/>
                    </a:cubicBezTo>
                    <a:cubicBezTo>
                      <a:pt x="483" y="965"/>
                      <a:pt x="475" y="824"/>
                      <a:pt x="457" y="686"/>
                    </a:cubicBezTo>
                    <a:cubicBezTo>
                      <a:pt x="444" y="580"/>
                      <a:pt x="427" y="476"/>
                      <a:pt x="470" y="375"/>
                    </a:cubicBezTo>
                    <a:cubicBezTo>
                      <a:pt x="482" y="346"/>
                      <a:pt x="497" y="319"/>
                      <a:pt x="514" y="294"/>
                    </a:cubicBezTo>
                    <a:cubicBezTo>
                      <a:pt x="538" y="305"/>
                      <a:pt x="564" y="311"/>
                      <a:pt x="590" y="310"/>
                    </a:cubicBezTo>
                    <a:cubicBezTo>
                      <a:pt x="599" y="309"/>
                      <a:pt x="608" y="307"/>
                      <a:pt x="616" y="305"/>
                    </a:cubicBezTo>
                    <a:cubicBezTo>
                      <a:pt x="620" y="305"/>
                      <a:pt x="625" y="305"/>
                      <a:pt x="628" y="304"/>
                    </a:cubicBezTo>
                    <a:cubicBezTo>
                      <a:pt x="644" y="303"/>
                      <a:pt x="660" y="300"/>
                      <a:pt x="676" y="296"/>
                    </a:cubicBezTo>
                    <a:cubicBezTo>
                      <a:pt x="677" y="295"/>
                      <a:pt x="681" y="294"/>
                      <a:pt x="685" y="293"/>
                    </a:cubicBezTo>
                    <a:cubicBezTo>
                      <a:pt x="691" y="293"/>
                      <a:pt x="697" y="292"/>
                      <a:pt x="702" y="291"/>
                    </a:cubicBezTo>
                    <a:cubicBezTo>
                      <a:pt x="703" y="291"/>
                      <a:pt x="704" y="291"/>
                      <a:pt x="705" y="291"/>
                    </a:cubicBezTo>
                    <a:cubicBezTo>
                      <a:pt x="706" y="292"/>
                      <a:pt x="708" y="292"/>
                      <a:pt x="709" y="292"/>
                    </a:cubicBezTo>
                    <a:cubicBezTo>
                      <a:pt x="777" y="292"/>
                      <a:pt x="831" y="232"/>
                      <a:pt x="836" y="168"/>
                    </a:cubicBezTo>
                    <a:cubicBezTo>
                      <a:pt x="839" y="137"/>
                      <a:pt x="831" y="109"/>
                      <a:pt x="816" y="83"/>
                    </a:cubicBezTo>
                    <a:cubicBezTo>
                      <a:pt x="812" y="76"/>
                      <a:pt x="806" y="69"/>
                      <a:pt x="799" y="62"/>
                    </a:cubicBezTo>
                    <a:cubicBezTo>
                      <a:pt x="842" y="39"/>
                      <a:pt x="886" y="19"/>
                      <a:pt x="929" y="0"/>
                    </a:cubicBezTo>
                    <a:cubicBezTo>
                      <a:pt x="1001" y="178"/>
                      <a:pt x="1038" y="371"/>
                      <a:pt x="1036" y="563"/>
                    </a:cubicBezTo>
                    <a:cubicBezTo>
                      <a:pt x="823" y="465"/>
                      <a:pt x="660" y="559"/>
                      <a:pt x="628" y="698"/>
                    </a:cubicBezTo>
                    <a:cubicBezTo>
                      <a:pt x="608" y="785"/>
                      <a:pt x="639" y="885"/>
                      <a:pt x="713" y="935"/>
                    </a:cubicBezTo>
                    <a:cubicBezTo>
                      <a:pt x="787" y="984"/>
                      <a:pt x="901" y="969"/>
                      <a:pt x="951" y="895"/>
                    </a:cubicBezTo>
                    <a:cubicBezTo>
                      <a:pt x="941" y="1053"/>
                      <a:pt x="872" y="1208"/>
                      <a:pt x="759" y="1319"/>
                    </a:cubicBezTo>
                    <a:cubicBezTo>
                      <a:pt x="724" y="1218"/>
                      <a:pt x="605" y="1150"/>
                      <a:pt x="500" y="1176"/>
                    </a:cubicBezTo>
                    <a:cubicBezTo>
                      <a:pt x="396" y="1202"/>
                      <a:pt x="323" y="1319"/>
                      <a:pt x="345" y="1424"/>
                    </a:cubicBezTo>
                    <a:cubicBezTo>
                      <a:pt x="367" y="1530"/>
                      <a:pt x="480" y="1607"/>
                      <a:pt x="587" y="1589"/>
                    </a:cubicBezTo>
                    <a:cubicBezTo>
                      <a:pt x="469" y="1678"/>
                      <a:pt x="339" y="1749"/>
                      <a:pt x="202" y="1802"/>
                    </a:cubicBezTo>
                    <a:cubicBezTo>
                      <a:pt x="279" y="1745"/>
                      <a:pt x="262" y="1602"/>
                      <a:pt x="176" y="1560"/>
                    </a:cubicBezTo>
                    <a:cubicBezTo>
                      <a:pt x="120" y="1532"/>
                      <a:pt x="52" y="1545"/>
                      <a:pt x="0" y="158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8" name="Google Shape;558;p15"/>
              <p:cNvSpPr/>
              <p:nvPr/>
            </p:nvSpPr>
            <p:spPr>
              <a:xfrm>
                <a:off x="5536263" y="790721"/>
                <a:ext cx="216889" cy="779982"/>
              </a:xfrm>
              <a:custGeom>
                <a:avLst/>
                <a:gdLst/>
                <a:ahLst/>
                <a:cxnLst/>
                <a:rect l="l" t="t" r="r" b="b"/>
                <a:pathLst>
                  <a:path w="847" h="3046" fill="none" extrusionOk="0">
                    <a:moveTo>
                      <a:pt x="0" y="3046"/>
                    </a:moveTo>
                    <a:cubicBezTo>
                      <a:pt x="564" y="2139"/>
                      <a:pt x="862" y="1068"/>
                      <a:pt x="84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559" name="Google Shape;559;p15"/>
            <p:cNvGrpSpPr/>
            <p:nvPr/>
          </p:nvGrpSpPr>
          <p:grpSpPr>
            <a:xfrm flipH="1">
              <a:off x="-101510" y="1024060"/>
              <a:ext cx="555159" cy="532930"/>
              <a:chOff x="6544853" y="3163201"/>
              <a:chExt cx="237379" cy="227884"/>
            </a:xfrm>
          </p:grpSpPr>
          <p:sp>
            <p:nvSpPr>
              <p:cNvPr id="560" name="Google Shape;560;p15"/>
              <p:cNvSpPr/>
              <p:nvPr/>
            </p:nvSpPr>
            <p:spPr>
              <a:xfrm>
                <a:off x="6545412" y="3163201"/>
                <a:ext cx="209453" cy="150806"/>
              </a:xfrm>
              <a:custGeom>
                <a:avLst/>
                <a:gdLst/>
                <a:ahLst/>
                <a:cxnLst/>
                <a:rect l="l" t="t" r="r" b="b"/>
                <a:pathLst>
                  <a:path w="375" h="270" extrusionOk="0">
                    <a:moveTo>
                      <a:pt x="211" y="270"/>
                    </a:moveTo>
                    <a:cubicBezTo>
                      <a:pt x="-46" y="254"/>
                      <a:pt x="-49" y="43"/>
                      <a:pt x="99" y="143"/>
                    </a:cubicBezTo>
                    <a:cubicBezTo>
                      <a:pt x="134" y="177"/>
                      <a:pt x="165" y="132"/>
                      <a:pt x="141" y="95"/>
                    </a:cubicBezTo>
                    <a:cubicBezTo>
                      <a:pt x="128" y="75"/>
                      <a:pt x="108" y="54"/>
                      <a:pt x="112" y="31"/>
                    </a:cubicBezTo>
                    <a:cubicBezTo>
                      <a:pt x="124" y="-17"/>
                      <a:pt x="190" y="-5"/>
                      <a:pt x="206" y="35"/>
                    </a:cubicBezTo>
                    <a:cubicBezTo>
                      <a:pt x="215" y="59"/>
                      <a:pt x="232" y="105"/>
                      <a:pt x="264" y="86"/>
                    </a:cubicBezTo>
                    <a:cubicBezTo>
                      <a:pt x="300" y="5"/>
                      <a:pt x="391" y="60"/>
                      <a:pt x="373" y="136"/>
                    </a:cubicBezTo>
                    <a:cubicBezTo>
                      <a:pt x="370" y="207"/>
                      <a:pt x="274" y="274"/>
                      <a:pt x="211" y="27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1" name="Google Shape;561;p15"/>
              <p:cNvSpPr/>
              <p:nvPr/>
            </p:nvSpPr>
            <p:spPr>
              <a:xfrm>
                <a:off x="6544853" y="3178840"/>
                <a:ext cx="106681" cy="120086"/>
              </a:xfrm>
              <a:custGeom>
                <a:avLst/>
                <a:gdLst/>
                <a:ahLst/>
                <a:cxnLst/>
                <a:rect l="l" t="t" r="r" b="b"/>
                <a:pathLst>
                  <a:path w="191" h="215" extrusionOk="0">
                    <a:moveTo>
                      <a:pt x="92" y="214"/>
                    </a:moveTo>
                    <a:cubicBezTo>
                      <a:pt x="93" y="140"/>
                      <a:pt x="202" y="185"/>
                      <a:pt x="191" y="128"/>
                    </a:cubicBezTo>
                    <a:cubicBezTo>
                      <a:pt x="180" y="73"/>
                      <a:pt x="142" y="24"/>
                      <a:pt x="114" y="0"/>
                    </a:cubicBezTo>
                    <a:cubicBezTo>
                      <a:pt x="114" y="1"/>
                      <a:pt x="114" y="2"/>
                      <a:pt x="113" y="3"/>
                    </a:cubicBezTo>
                    <a:cubicBezTo>
                      <a:pt x="109" y="26"/>
                      <a:pt x="129" y="47"/>
                      <a:pt x="142" y="67"/>
                    </a:cubicBezTo>
                    <a:cubicBezTo>
                      <a:pt x="166" y="104"/>
                      <a:pt x="135" y="149"/>
                      <a:pt x="100" y="115"/>
                    </a:cubicBezTo>
                    <a:cubicBezTo>
                      <a:pt x="-20" y="34"/>
                      <a:pt x="-41" y="156"/>
                      <a:pt x="92" y="215"/>
                    </a:cubicBezTo>
                    <a:cubicBezTo>
                      <a:pt x="92" y="214"/>
                      <a:pt x="92" y="214"/>
                      <a:pt x="92" y="214"/>
                    </a:cubicBezTo>
                    <a:close/>
                  </a:path>
                </a:pathLst>
              </a:custGeom>
              <a:solidFill>
                <a:srgbClr val="F6FBFF">
                  <a:alpha val="50000"/>
                </a:srgbClr>
              </a:solidFill>
              <a:ln>
                <a:noFill/>
              </a:ln>
            </p:spPr>
            <p:txBody>
              <a:bodyPr spcFirstLastPara="1" wrap="square" lIns="90000" tIns="32400" rIns="90000" bIns="32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2" name="Google Shape;562;p15"/>
              <p:cNvSpPr/>
              <p:nvPr/>
            </p:nvSpPr>
            <p:spPr>
              <a:xfrm>
                <a:off x="6678903" y="3188894"/>
                <a:ext cx="75961" cy="118969"/>
              </a:xfrm>
              <a:custGeom>
                <a:avLst/>
                <a:gdLst/>
                <a:ahLst/>
                <a:cxnLst/>
                <a:rect l="l" t="t" r="r" b="b"/>
                <a:pathLst>
                  <a:path w="136" h="213" extrusionOk="0">
                    <a:moveTo>
                      <a:pt x="46" y="11"/>
                    </a:moveTo>
                    <a:cubicBezTo>
                      <a:pt x="47" y="17"/>
                      <a:pt x="49" y="24"/>
                      <a:pt x="50" y="30"/>
                    </a:cubicBezTo>
                    <a:cubicBezTo>
                      <a:pt x="55" y="69"/>
                      <a:pt x="47" y="106"/>
                      <a:pt x="27" y="139"/>
                    </a:cubicBezTo>
                    <a:cubicBezTo>
                      <a:pt x="15" y="159"/>
                      <a:pt x="-27" y="219"/>
                      <a:pt x="28" y="212"/>
                    </a:cubicBezTo>
                    <a:cubicBezTo>
                      <a:pt x="81" y="191"/>
                      <a:pt x="132" y="141"/>
                      <a:pt x="134" y="90"/>
                    </a:cubicBezTo>
                    <a:cubicBezTo>
                      <a:pt x="149" y="26"/>
                      <a:pt x="87" y="-23"/>
                      <a:pt x="46" y="11"/>
                    </a:cubicBezTo>
                    <a:close/>
                  </a:path>
                </a:pathLst>
              </a:custGeom>
              <a:solidFill>
                <a:srgbClr val="233859">
                  <a:alpha val="19620"/>
                </a:srgbClr>
              </a:solidFill>
              <a:ln>
                <a:noFill/>
              </a:ln>
            </p:spPr>
            <p:txBody>
              <a:bodyPr spcFirstLastPara="1" wrap="square" lIns="90000" tIns="31675" rIns="90000" bIns="31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3" name="Google Shape;563;p15"/>
              <p:cNvSpPr/>
              <p:nvPr/>
            </p:nvSpPr>
            <p:spPr>
              <a:xfrm>
                <a:off x="6634778" y="3188894"/>
                <a:ext cx="147455" cy="202191"/>
              </a:xfrm>
              <a:custGeom>
                <a:avLst/>
                <a:gdLst/>
                <a:ahLst/>
                <a:cxnLst/>
                <a:rect l="l" t="t" r="r" b="b"/>
                <a:pathLst>
                  <a:path w="264" h="362" fill="none" extrusionOk="0">
                    <a:moveTo>
                      <a:pt x="0" y="0"/>
                    </a:moveTo>
                    <a:cubicBezTo>
                      <a:pt x="32" y="71"/>
                      <a:pt x="49" y="150"/>
                      <a:pt x="91" y="217"/>
                    </a:cubicBezTo>
                    <a:cubicBezTo>
                      <a:pt x="107" y="242"/>
                      <a:pt x="126" y="265"/>
                      <a:pt x="147" y="285"/>
                    </a:cubicBezTo>
                    <a:cubicBezTo>
                      <a:pt x="181" y="318"/>
                      <a:pt x="221" y="344"/>
                      <a:pt x="264" y="362"/>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564" name="Google Shape;564;p15"/>
            <p:cNvGrpSpPr/>
            <p:nvPr/>
          </p:nvGrpSpPr>
          <p:grpSpPr>
            <a:xfrm rot="10800000" flipH="1">
              <a:off x="873366" y="-137991"/>
              <a:ext cx="369671" cy="549911"/>
              <a:chOff x="2964956" y="2454175"/>
              <a:chExt cx="158067" cy="235145"/>
            </a:xfrm>
          </p:grpSpPr>
          <p:sp>
            <p:nvSpPr>
              <p:cNvPr id="565" name="Google Shape;565;p15"/>
              <p:cNvSpPr/>
              <p:nvPr/>
            </p:nvSpPr>
            <p:spPr>
              <a:xfrm>
                <a:off x="2964956" y="2454175"/>
                <a:ext cx="145779" cy="148572"/>
              </a:xfrm>
              <a:custGeom>
                <a:avLst/>
                <a:gdLst/>
                <a:ahLst/>
                <a:cxnLst/>
                <a:rect l="l" t="t" r="r" b="b"/>
                <a:pathLst>
                  <a:path w="261" h="266" extrusionOk="0">
                    <a:moveTo>
                      <a:pt x="242" y="266"/>
                    </a:moveTo>
                    <a:cubicBezTo>
                      <a:pt x="278" y="198"/>
                      <a:pt x="263" y="116"/>
                      <a:pt x="207" y="76"/>
                    </a:cubicBezTo>
                    <a:cubicBezTo>
                      <a:pt x="150" y="35"/>
                      <a:pt x="64" y="40"/>
                      <a:pt x="6" y="0"/>
                    </a:cubicBezTo>
                    <a:cubicBezTo>
                      <a:pt x="-10" y="71"/>
                      <a:pt x="9" y="144"/>
                      <a:pt x="55" y="193"/>
                    </a:cubicBezTo>
                    <a:cubicBezTo>
                      <a:pt x="101" y="243"/>
                      <a:pt x="174" y="267"/>
                      <a:pt x="242" y="266"/>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6" name="Google Shape;566;p15"/>
              <p:cNvSpPr/>
              <p:nvPr/>
            </p:nvSpPr>
            <p:spPr>
              <a:xfrm>
                <a:off x="3025278" y="2475400"/>
                <a:ext cx="85457" cy="93835"/>
              </a:xfrm>
              <a:custGeom>
                <a:avLst/>
                <a:gdLst/>
                <a:ahLst/>
                <a:cxnLst/>
                <a:rect l="l" t="t" r="r" b="b"/>
                <a:pathLst>
                  <a:path w="153" h="168" extrusionOk="0">
                    <a:moveTo>
                      <a:pt x="0" y="0"/>
                    </a:moveTo>
                    <a:cubicBezTo>
                      <a:pt x="88" y="13"/>
                      <a:pt x="166" y="71"/>
                      <a:pt x="152" y="168"/>
                    </a:cubicBezTo>
                    <a:cubicBezTo>
                      <a:pt x="130" y="74"/>
                      <a:pt x="24" y="15"/>
                      <a:pt x="0" y="0"/>
                    </a:cubicBezTo>
                    <a:close/>
                  </a:path>
                </a:pathLst>
              </a:custGeom>
              <a:solidFill>
                <a:srgbClr val="F6FBFF">
                  <a:alpha val="50000"/>
                </a:srgbClr>
              </a:solidFill>
              <a:ln>
                <a:noFill/>
              </a:ln>
            </p:spPr>
            <p:txBody>
              <a:bodyPr spcFirstLastPara="1" wrap="square" lIns="90000" tIns="15475" rIns="90000" bIns="15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7" name="Google Shape;567;p15"/>
              <p:cNvSpPr/>
              <p:nvPr/>
            </p:nvSpPr>
            <p:spPr>
              <a:xfrm>
                <a:off x="2964956" y="2480985"/>
                <a:ext cx="123437" cy="121203"/>
              </a:xfrm>
              <a:custGeom>
                <a:avLst/>
                <a:gdLst/>
                <a:ahLst/>
                <a:cxnLst/>
                <a:rect l="l" t="t" r="r" b="b"/>
                <a:pathLst>
                  <a:path w="221" h="217" extrusionOk="0">
                    <a:moveTo>
                      <a:pt x="7" y="9"/>
                    </a:moveTo>
                    <a:cubicBezTo>
                      <a:pt x="63" y="92"/>
                      <a:pt x="160" y="138"/>
                      <a:pt x="221" y="217"/>
                    </a:cubicBezTo>
                    <a:cubicBezTo>
                      <a:pt x="102" y="214"/>
                      <a:pt x="-4" y="124"/>
                      <a:pt x="1" y="0"/>
                    </a:cubicBezTo>
                    <a:cubicBezTo>
                      <a:pt x="3" y="3"/>
                      <a:pt x="5" y="6"/>
                      <a:pt x="7" y="9"/>
                    </a:cubicBezTo>
                    <a:close/>
                  </a:path>
                </a:pathLst>
              </a:custGeom>
              <a:solidFill>
                <a:srgbClr val="233859">
                  <a:alpha val="19620"/>
                </a:srgbClr>
              </a:solidFill>
              <a:ln>
                <a:noFill/>
              </a:ln>
            </p:spPr>
            <p:txBody>
              <a:bodyPr spcFirstLastPara="1" wrap="square" lIns="90000" tIns="33100" rIns="90000" bIns="33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8" name="Google Shape;568;p15"/>
              <p:cNvSpPr/>
              <p:nvPr/>
            </p:nvSpPr>
            <p:spPr>
              <a:xfrm>
                <a:off x="3001261" y="2498859"/>
                <a:ext cx="121762" cy="190462"/>
              </a:xfrm>
              <a:custGeom>
                <a:avLst/>
                <a:gdLst/>
                <a:ahLst/>
                <a:cxnLst/>
                <a:rect l="l" t="t" r="r" b="b"/>
                <a:pathLst>
                  <a:path w="218" h="341" fill="none" extrusionOk="0">
                    <a:moveTo>
                      <a:pt x="218" y="341"/>
                    </a:moveTo>
                    <a:cubicBezTo>
                      <a:pt x="215" y="271"/>
                      <a:pt x="191" y="202"/>
                      <a:pt x="152" y="144"/>
                    </a:cubicBezTo>
                    <a:cubicBezTo>
                      <a:pt x="113" y="85"/>
                      <a:pt x="60" y="37"/>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_1">
    <p:spTree>
      <p:nvGrpSpPr>
        <p:cNvPr id="1" name="Shape 569"/>
        <p:cNvGrpSpPr/>
        <p:nvPr/>
      </p:nvGrpSpPr>
      <p:grpSpPr>
        <a:xfrm>
          <a:off x="0" y="0"/>
          <a:ext cx="0" cy="0"/>
          <a:chOff x="0" y="0"/>
          <a:chExt cx="0" cy="0"/>
        </a:xfrm>
      </p:grpSpPr>
      <p:sp>
        <p:nvSpPr>
          <p:cNvPr id="570" name="Google Shape;570;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71" name="Google Shape;571;p16"/>
          <p:cNvSpPr txBox="1">
            <a:spLocks noGrp="1"/>
          </p:cNvSpPr>
          <p:nvPr>
            <p:ph type="subTitle" idx="1"/>
          </p:nvPr>
        </p:nvSpPr>
        <p:spPr>
          <a:xfrm>
            <a:off x="4652163" y="1326475"/>
            <a:ext cx="3699300" cy="313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2" name="Google Shape;572;p16"/>
          <p:cNvSpPr txBox="1">
            <a:spLocks noGrp="1"/>
          </p:cNvSpPr>
          <p:nvPr>
            <p:ph type="subTitle" idx="2"/>
          </p:nvPr>
        </p:nvSpPr>
        <p:spPr>
          <a:xfrm>
            <a:off x="792538" y="1326475"/>
            <a:ext cx="3699300" cy="313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73" name="Google Shape;573;p16"/>
          <p:cNvGrpSpPr/>
          <p:nvPr/>
        </p:nvGrpSpPr>
        <p:grpSpPr>
          <a:xfrm>
            <a:off x="-113171" y="-154879"/>
            <a:ext cx="9245203" cy="2246569"/>
            <a:chOff x="-113171" y="-154879"/>
            <a:chExt cx="9245203" cy="2246569"/>
          </a:xfrm>
        </p:grpSpPr>
        <p:grpSp>
          <p:nvGrpSpPr>
            <p:cNvPr id="574" name="Google Shape;574;p16"/>
            <p:cNvGrpSpPr/>
            <p:nvPr/>
          </p:nvGrpSpPr>
          <p:grpSpPr>
            <a:xfrm>
              <a:off x="8543706" y="-154879"/>
              <a:ext cx="472701" cy="841438"/>
              <a:chOff x="5431531" y="790721"/>
              <a:chExt cx="472701" cy="841438"/>
            </a:xfrm>
          </p:grpSpPr>
          <p:sp>
            <p:nvSpPr>
              <p:cNvPr id="575" name="Google Shape;575;p16"/>
              <p:cNvSpPr/>
              <p:nvPr/>
            </p:nvSpPr>
            <p:spPr>
              <a:xfrm>
                <a:off x="5431531" y="974066"/>
                <a:ext cx="472701" cy="658093"/>
              </a:xfrm>
              <a:custGeom>
                <a:avLst/>
                <a:gdLst/>
                <a:ahLst/>
                <a:cxnLst/>
                <a:rect l="l" t="t" r="r" b="b"/>
                <a:pathLst>
                  <a:path w="1846" h="2570" extrusionOk="0">
                    <a:moveTo>
                      <a:pt x="265" y="2570"/>
                    </a:moveTo>
                    <a:cubicBezTo>
                      <a:pt x="475" y="2572"/>
                      <a:pt x="685" y="2514"/>
                      <a:pt x="864" y="2409"/>
                    </a:cubicBezTo>
                    <a:cubicBezTo>
                      <a:pt x="748" y="2398"/>
                      <a:pt x="691" y="2240"/>
                      <a:pt x="745" y="2136"/>
                    </a:cubicBezTo>
                    <a:cubicBezTo>
                      <a:pt x="790" y="2052"/>
                      <a:pt x="901" y="2001"/>
                      <a:pt x="986" y="2043"/>
                    </a:cubicBezTo>
                    <a:cubicBezTo>
                      <a:pt x="1072" y="2085"/>
                      <a:pt x="1089" y="2228"/>
                      <a:pt x="1012" y="2285"/>
                    </a:cubicBezTo>
                    <a:cubicBezTo>
                      <a:pt x="1149" y="2232"/>
                      <a:pt x="1279" y="2161"/>
                      <a:pt x="1397" y="2072"/>
                    </a:cubicBezTo>
                    <a:cubicBezTo>
                      <a:pt x="1290" y="2090"/>
                      <a:pt x="1177" y="2013"/>
                      <a:pt x="1155" y="1907"/>
                    </a:cubicBezTo>
                    <a:cubicBezTo>
                      <a:pt x="1133" y="1802"/>
                      <a:pt x="1206" y="1685"/>
                      <a:pt x="1310" y="1659"/>
                    </a:cubicBezTo>
                    <a:cubicBezTo>
                      <a:pt x="1415" y="1633"/>
                      <a:pt x="1534" y="1701"/>
                      <a:pt x="1569" y="1802"/>
                    </a:cubicBezTo>
                    <a:cubicBezTo>
                      <a:pt x="1682" y="1691"/>
                      <a:pt x="1751" y="1536"/>
                      <a:pt x="1761" y="1378"/>
                    </a:cubicBezTo>
                    <a:cubicBezTo>
                      <a:pt x="1711" y="1452"/>
                      <a:pt x="1597" y="1467"/>
                      <a:pt x="1523" y="1418"/>
                    </a:cubicBezTo>
                    <a:cubicBezTo>
                      <a:pt x="1449" y="1368"/>
                      <a:pt x="1418" y="1268"/>
                      <a:pt x="1438" y="1181"/>
                    </a:cubicBezTo>
                    <a:cubicBezTo>
                      <a:pt x="1470" y="1042"/>
                      <a:pt x="1633" y="948"/>
                      <a:pt x="1846" y="1046"/>
                    </a:cubicBezTo>
                    <a:cubicBezTo>
                      <a:pt x="1848" y="824"/>
                      <a:pt x="1798" y="601"/>
                      <a:pt x="1703" y="400"/>
                    </a:cubicBezTo>
                    <a:cubicBezTo>
                      <a:pt x="1637" y="262"/>
                      <a:pt x="1544" y="130"/>
                      <a:pt x="1409" y="60"/>
                    </a:cubicBezTo>
                    <a:cubicBezTo>
                      <a:pt x="1233" y="-31"/>
                      <a:pt x="1021" y="-2"/>
                      <a:pt x="829" y="43"/>
                    </a:cubicBezTo>
                    <a:cubicBezTo>
                      <a:pt x="644" y="87"/>
                      <a:pt x="443" y="161"/>
                      <a:pt x="359" y="331"/>
                    </a:cubicBezTo>
                    <a:cubicBezTo>
                      <a:pt x="469" y="368"/>
                      <a:pt x="557" y="466"/>
                      <a:pt x="583" y="579"/>
                    </a:cubicBezTo>
                    <a:cubicBezTo>
                      <a:pt x="595" y="633"/>
                      <a:pt x="592" y="694"/>
                      <a:pt x="555" y="735"/>
                    </a:cubicBezTo>
                    <a:cubicBezTo>
                      <a:pt x="505" y="792"/>
                      <a:pt x="410" y="784"/>
                      <a:pt x="348" y="740"/>
                    </a:cubicBezTo>
                    <a:cubicBezTo>
                      <a:pt x="287" y="696"/>
                      <a:pt x="251" y="625"/>
                      <a:pt x="218" y="557"/>
                    </a:cubicBezTo>
                    <a:cubicBezTo>
                      <a:pt x="76" y="671"/>
                      <a:pt x="-3" y="860"/>
                      <a:pt x="16" y="1041"/>
                    </a:cubicBezTo>
                    <a:cubicBezTo>
                      <a:pt x="87" y="973"/>
                      <a:pt x="214" y="977"/>
                      <a:pt x="281" y="1050"/>
                    </a:cubicBezTo>
                    <a:cubicBezTo>
                      <a:pt x="347" y="1122"/>
                      <a:pt x="340" y="1249"/>
                      <a:pt x="267" y="1314"/>
                    </a:cubicBezTo>
                    <a:cubicBezTo>
                      <a:pt x="193" y="1379"/>
                      <a:pt x="66" y="1370"/>
                      <a:pt x="2" y="1294"/>
                    </a:cubicBezTo>
                    <a:cubicBezTo>
                      <a:pt x="-6" y="1435"/>
                      <a:pt x="11" y="1577"/>
                      <a:pt x="35" y="1708"/>
                    </a:cubicBezTo>
                    <a:cubicBezTo>
                      <a:pt x="117" y="1632"/>
                      <a:pt x="274" y="1679"/>
                      <a:pt x="301" y="1787"/>
                    </a:cubicBezTo>
                    <a:cubicBezTo>
                      <a:pt x="328" y="1895"/>
                      <a:pt x="211" y="2010"/>
                      <a:pt x="98" y="1988"/>
                    </a:cubicBezTo>
                    <a:cubicBezTo>
                      <a:pt x="119" y="2193"/>
                      <a:pt x="177" y="2395"/>
                      <a:pt x="265" y="2570"/>
                    </a:cubicBezTo>
                    <a:moveTo>
                      <a:pt x="1221" y="710"/>
                    </a:moveTo>
                    <a:cubicBezTo>
                      <a:pt x="1212" y="671"/>
                      <a:pt x="1229" y="630"/>
                      <a:pt x="1257" y="602"/>
                    </a:cubicBezTo>
                    <a:cubicBezTo>
                      <a:pt x="1285" y="574"/>
                      <a:pt x="1322" y="557"/>
                      <a:pt x="1359" y="544"/>
                    </a:cubicBezTo>
                    <a:cubicBezTo>
                      <a:pt x="1425" y="521"/>
                      <a:pt x="1500" y="510"/>
                      <a:pt x="1562" y="541"/>
                    </a:cubicBezTo>
                    <a:cubicBezTo>
                      <a:pt x="1625" y="572"/>
                      <a:pt x="1662" y="658"/>
                      <a:pt x="1621" y="715"/>
                    </a:cubicBezTo>
                    <a:cubicBezTo>
                      <a:pt x="1603" y="741"/>
                      <a:pt x="1573" y="756"/>
                      <a:pt x="1543" y="765"/>
                    </a:cubicBezTo>
                    <a:cubicBezTo>
                      <a:pt x="1461" y="790"/>
                      <a:pt x="1373" y="779"/>
                      <a:pt x="1287" y="768"/>
                    </a:cubicBezTo>
                    <a:cubicBezTo>
                      <a:pt x="1271" y="779"/>
                      <a:pt x="1231" y="748"/>
                      <a:pt x="1221" y="710"/>
                    </a:cubicBezTo>
                    <a:moveTo>
                      <a:pt x="866" y="1583"/>
                    </a:moveTo>
                    <a:cubicBezTo>
                      <a:pt x="882" y="1557"/>
                      <a:pt x="909" y="1539"/>
                      <a:pt x="937" y="1528"/>
                    </a:cubicBezTo>
                    <a:cubicBezTo>
                      <a:pt x="975" y="1513"/>
                      <a:pt x="1017" y="1508"/>
                      <a:pt x="1057" y="1515"/>
                    </a:cubicBezTo>
                    <a:cubicBezTo>
                      <a:pt x="1068" y="1516"/>
                      <a:pt x="1079" y="1519"/>
                      <a:pt x="1087" y="1526"/>
                    </a:cubicBezTo>
                    <a:cubicBezTo>
                      <a:pt x="1096" y="1535"/>
                      <a:pt x="1099" y="1547"/>
                      <a:pt x="1099" y="1559"/>
                    </a:cubicBezTo>
                    <a:cubicBezTo>
                      <a:pt x="1100" y="1598"/>
                      <a:pt x="1074" y="1635"/>
                      <a:pt x="1040" y="1656"/>
                    </a:cubicBezTo>
                    <a:cubicBezTo>
                      <a:pt x="1007" y="1677"/>
                      <a:pt x="967" y="1686"/>
                      <a:pt x="928" y="1692"/>
                    </a:cubicBezTo>
                    <a:cubicBezTo>
                      <a:pt x="918" y="1707"/>
                      <a:pt x="880" y="1696"/>
                      <a:pt x="863" y="1671"/>
                    </a:cubicBezTo>
                    <a:cubicBezTo>
                      <a:pt x="847" y="1645"/>
                      <a:pt x="850" y="1610"/>
                      <a:pt x="866" y="1583"/>
                    </a:cubicBezTo>
                    <a:moveTo>
                      <a:pt x="448" y="997"/>
                    </a:moveTo>
                    <a:cubicBezTo>
                      <a:pt x="457" y="974"/>
                      <a:pt x="479" y="959"/>
                      <a:pt x="501" y="951"/>
                    </a:cubicBezTo>
                    <a:cubicBezTo>
                      <a:pt x="558" y="929"/>
                      <a:pt x="623" y="940"/>
                      <a:pt x="675" y="972"/>
                    </a:cubicBezTo>
                    <a:cubicBezTo>
                      <a:pt x="726" y="1004"/>
                      <a:pt x="764" y="1055"/>
                      <a:pt x="786" y="1111"/>
                    </a:cubicBezTo>
                    <a:cubicBezTo>
                      <a:pt x="813" y="1177"/>
                      <a:pt x="814" y="1265"/>
                      <a:pt x="757" y="1306"/>
                    </a:cubicBezTo>
                    <a:cubicBezTo>
                      <a:pt x="723" y="1329"/>
                      <a:pt x="675" y="1330"/>
                      <a:pt x="641" y="1307"/>
                    </a:cubicBezTo>
                    <a:cubicBezTo>
                      <a:pt x="627" y="1297"/>
                      <a:pt x="616" y="1284"/>
                      <a:pt x="604" y="1271"/>
                    </a:cubicBezTo>
                    <a:cubicBezTo>
                      <a:pt x="571" y="1233"/>
                      <a:pt x="538" y="1194"/>
                      <a:pt x="505" y="1156"/>
                    </a:cubicBezTo>
                    <a:cubicBezTo>
                      <a:pt x="497" y="1147"/>
                      <a:pt x="479" y="1115"/>
                      <a:pt x="463" y="1081"/>
                    </a:cubicBezTo>
                    <a:cubicBezTo>
                      <a:pt x="451" y="1055"/>
                      <a:pt x="438" y="1024"/>
                      <a:pt x="448" y="99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6" name="Google Shape;576;p16"/>
              <p:cNvSpPr/>
              <p:nvPr/>
            </p:nvSpPr>
            <p:spPr>
              <a:xfrm>
                <a:off x="5431531" y="988150"/>
                <a:ext cx="215609" cy="592028"/>
              </a:xfrm>
              <a:custGeom>
                <a:avLst/>
                <a:gdLst/>
                <a:ahLst/>
                <a:cxnLst/>
                <a:rect l="l" t="t" r="r" b="b"/>
                <a:pathLst>
                  <a:path w="842" h="2312" extrusionOk="0">
                    <a:moveTo>
                      <a:pt x="98" y="1933"/>
                    </a:moveTo>
                    <a:cubicBezTo>
                      <a:pt x="211" y="1955"/>
                      <a:pt x="328" y="1840"/>
                      <a:pt x="301" y="1732"/>
                    </a:cubicBezTo>
                    <a:cubicBezTo>
                      <a:pt x="274" y="1624"/>
                      <a:pt x="117" y="1577"/>
                      <a:pt x="35" y="1653"/>
                    </a:cubicBezTo>
                    <a:cubicBezTo>
                      <a:pt x="11" y="1522"/>
                      <a:pt x="-6" y="1380"/>
                      <a:pt x="2" y="1239"/>
                    </a:cubicBezTo>
                    <a:cubicBezTo>
                      <a:pt x="66" y="1315"/>
                      <a:pt x="193" y="1324"/>
                      <a:pt x="267" y="1259"/>
                    </a:cubicBezTo>
                    <a:cubicBezTo>
                      <a:pt x="340" y="1194"/>
                      <a:pt x="347" y="1067"/>
                      <a:pt x="281" y="995"/>
                    </a:cubicBezTo>
                    <a:cubicBezTo>
                      <a:pt x="214" y="922"/>
                      <a:pt x="87" y="918"/>
                      <a:pt x="16" y="986"/>
                    </a:cubicBezTo>
                    <a:cubicBezTo>
                      <a:pt x="-3" y="805"/>
                      <a:pt x="76" y="616"/>
                      <a:pt x="218" y="502"/>
                    </a:cubicBezTo>
                    <a:cubicBezTo>
                      <a:pt x="251" y="570"/>
                      <a:pt x="287" y="641"/>
                      <a:pt x="348" y="685"/>
                    </a:cubicBezTo>
                    <a:cubicBezTo>
                      <a:pt x="410" y="729"/>
                      <a:pt x="505" y="737"/>
                      <a:pt x="555" y="680"/>
                    </a:cubicBezTo>
                    <a:cubicBezTo>
                      <a:pt x="592" y="639"/>
                      <a:pt x="595" y="578"/>
                      <a:pt x="583" y="524"/>
                    </a:cubicBezTo>
                    <a:cubicBezTo>
                      <a:pt x="557" y="411"/>
                      <a:pt x="469" y="313"/>
                      <a:pt x="359" y="276"/>
                    </a:cubicBezTo>
                    <a:cubicBezTo>
                      <a:pt x="436" y="119"/>
                      <a:pt x="612" y="45"/>
                      <a:pt x="784" y="0"/>
                    </a:cubicBezTo>
                    <a:cubicBezTo>
                      <a:pt x="786" y="4"/>
                      <a:pt x="787" y="8"/>
                      <a:pt x="789" y="12"/>
                    </a:cubicBezTo>
                    <a:cubicBezTo>
                      <a:pt x="835" y="150"/>
                      <a:pt x="843" y="299"/>
                      <a:pt x="839" y="449"/>
                    </a:cubicBezTo>
                    <a:cubicBezTo>
                      <a:pt x="839" y="461"/>
                      <a:pt x="840" y="473"/>
                      <a:pt x="842" y="484"/>
                    </a:cubicBezTo>
                    <a:cubicBezTo>
                      <a:pt x="838" y="492"/>
                      <a:pt x="835" y="499"/>
                      <a:pt x="831" y="506"/>
                    </a:cubicBezTo>
                    <a:cubicBezTo>
                      <a:pt x="780" y="604"/>
                      <a:pt x="687" y="688"/>
                      <a:pt x="617" y="779"/>
                    </a:cubicBezTo>
                    <a:cubicBezTo>
                      <a:pt x="595" y="807"/>
                      <a:pt x="576" y="835"/>
                      <a:pt x="558" y="863"/>
                    </a:cubicBezTo>
                    <a:cubicBezTo>
                      <a:pt x="531" y="866"/>
                      <a:pt x="507" y="875"/>
                      <a:pt x="487" y="893"/>
                    </a:cubicBezTo>
                    <a:cubicBezTo>
                      <a:pt x="440" y="934"/>
                      <a:pt x="433" y="998"/>
                      <a:pt x="464" y="1050"/>
                    </a:cubicBezTo>
                    <a:cubicBezTo>
                      <a:pt x="466" y="1054"/>
                      <a:pt x="469" y="1058"/>
                      <a:pt x="472" y="1061"/>
                    </a:cubicBezTo>
                    <a:lnTo>
                      <a:pt x="472" y="1062"/>
                    </a:lnTo>
                    <a:cubicBezTo>
                      <a:pt x="461" y="1109"/>
                      <a:pt x="455" y="1159"/>
                      <a:pt x="455" y="1213"/>
                    </a:cubicBezTo>
                    <a:cubicBezTo>
                      <a:pt x="453" y="1344"/>
                      <a:pt x="483" y="1485"/>
                      <a:pt x="465" y="1603"/>
                    </a:cubicBezTo>
                    <a:cubicBezTo>
                      <a:pt x="455" y="1667"/>
                      <a:pt x="440" y="1733"/>
                      <a:pt x="421" y="1797"/>
                    </a:cubicBezTo>
                    <a:cubicBezTo>
                      <a:pt x="390" y="1840"/>
                      <a:pt x="361" y="1884"/>
                      <a:pt x="334" y="1930"/>
                    </a:cubicBezTo>
                    <a:cubicBezTo>
                      <a:pt x="264" y="2049"/>
                      <a:pt x="214" y="2178"/>
                      <a:pt x="181" y="2312"/>
                    </a:cubicBezTo>
                    <a:cubicBezTo>
                      <a:pt x="140" y="2191"/>
                      <a:pt x="111" y="2063"/>
                      <a:pt x="98" y="1933"/>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7" name="Google Shape;577;p16"/>
              <p:cNvSpPr/>
              <p:nvPr/>
            </p:nvSpPr>
            <p:spPr>
              <a:xfrm>
                <a:off x="5638946" y="1097747"/>
                <a:ext cx="265286" cy="461434"/>
              </a:xfrm>
              <a:custGeom>
                <a:avLst/>
                <a:gdLst/>
                <a:ahLst/>
                <a:cxnLst/>
                <a:rect l="l" t="t" r="r" b="b"/>
                <a:pathLst>
                  <a:path w="1036" h="1802" extrusionOk="0">
                    <a:moveTo>
                      <a:pt x="0" y="1582"/>
                    </a:moveTo>
                    <a:cubicBezTo>
                      <a:pt x="6" y="1563"/>
                      <a:pt x="13" y="1544"/>
                      <a:pt x="19" y="1525"/>
                    </a:cubicBezTo>
                    <a:cubicBezTo>
                      <a:pt x="55" y="1481"/>
                      <a:pt x="94" y="1439"/>
                      <a:pt x="136" y="1401"/>
                    </a:cubicBezTo>
                    <a:cubicBezTo>
                      <a:pt x="242" y="1305"/>
                      <a:pt x="356" y="1228"/>
                      <a:pt x="420" y="1095"/>
                    </a:cubicBezTo>
                    <a:cubicBezTo>
                      <a:pt x="483" y="965"/>
                      <a:pt x="475" y="824"/>
                      <a:pt x="457" y="686"/>
                    </a:cubicBezTo>
                    <a:cubicBezTo>
                      <a:pt x="444" y="580"/>
                      <a:pt x="427" y="476"/>
                      <a:pt x="470" y="375"/>
                    </a:cubicBezTo>
                    <a:cubicBezTo>
                      <a:pt x="482" y="346"/>
                      <a:pt x="497" y="319"/>
                      <a:pt x="514" y="294"/>
                    </a:cubicBezTo>
                    <a:cubicBezTo>
                      <a:pt x="538" y="305"/>
                      <a:pt x="564" y="311"/>
                      <a:pt x="590" y="310"/>
                    </a:cubicBezTo>
                    <a:cubicBezTo>
                      <a:pt x="599" y="309"/>
                      <a:pt x="608" y="307"/>
                      <a:pt x="616" y="305"/>
                    </a:cubicBezTo>
                    <a:cubicBezTo>
                      <a:pt x="620" y="305"/>
                      <a:pt x="625" y="305"/>
                      <a:pt x="628" y="304"/>
                    </a:cubicBezTo>
                    <a:cubicBezTo>
                      <a:pt x="644" y="303"/>
                      <a:pt x="660" y="300"/>
                      <a:pt x="676" y="296"/>
                    </a:cubicBezTo>
                    <a:cubicBezTo>
                      <a:pt x="677" y="295"/>
                      <a:pt x="681" y="294"/>
                      <a:pt x="685" y="293"/>
                    </a:cubicBezTo>
                    <a:cubicBezTo>
                      <a:pt x="691" y="293"/>
                      <a:pt x="697" y="292"/>
                      <a:pt x="702" y="291"/>
                    </a:cubicBezTo>
                    <a:cubicBezTo>
                      <a:pt x="703" y="291"/>
                      <a:pt x="704" y="291"/>
                      <a:pt x="705" y="291"/>
                    </a:cubicBezTo>
                    <a:cubicBezTo>
                      <a:pt x="706" y="292"/>
                      <a:pt x="708" y="292"/>
                      <a:pt x="709" y="292"/>
                    </a:cubicBezTo>
                    <a:cubicBezTo>
                      <a:pt x="777" y="292"/>
                      <a:pt x="831" y="232"/>
                      <a:pt x="836" y="168"/>
                    </a:cubicBezTo>
                    <a:cubicBezTo>
                      <a:pt x="839" y="137"/>
                      <a:pt x="831" y="109"/>
                      <a:pt x="816" y="83"/>
                    </a:cubicBezTo>
                    <a:cubicBezTo>
                      <a:pt x="812" y="76"/>
                      <a:pt x="806" y="69"/>
                      <a:pt x="799" y="62"/>
                    </a:cubicBezTo>
                    <a:cubicBezTo>
                      <a:pt x="842" y="39"/>
                      <a:pt x="886" y="19"/>
                      <a:pt x="929" y="0"/>
                    </a:cubicBezTo>
                    <a:cubicBezTo>
                      <a:pt x="1001" y="178"/>
                      <a:pt x="1038" y="371"/>
                      <a:pt x="1036" y="563"/>
                    </a:cubicBezTo>
                    <a:cubicBezTo>
                      <a:pt x="823" y="465"/>
                      <a:pt x="660" y="559"/>
                      <a:pt x="628" y="698"/>
                    </a:cubicBezTo>
                    <a:cubicBezTo>
                      <a:pt x="608" y="785"/>
                      <a:pt x="639" y="885"/>
                      <a:pt x="713" y="935"/>
                    </a:cubicBezTo>
                    <a:cubicBezTo>
                      <a:pt x="787" y="984"/>
                      <a:pt x="901" y="969"/>
                      <a:pt x="951" y="895"/>
                    </a:cubicBezTo>
                    <a:cubicBezTo>
                      <a:pt x="941" y="1053"/>
                      <a:pt x="872" y="1208"/>
                      <a:pt x="759" y="1319"/>
                    </a:cubicBezTo>
                    <a:cubicBezTo>
                      <a:pt x="724" y="1218"/>
                      <a:pt x="605" y="1150"/>
                      <a:pt x="500" y="1176"/>
                    </a:cubicBezTo>
                    <a:cubicBezTo>
                      <a:pt x="396" y="1202"/>
                      <a:pt x="323" y="1319"/>
                      <a:pt x="345" y="1424"/>
                    </a:cubicBezTo>
                    <a:cubicBezTo>
                      <a:pt x="367" y="1530"/>
                      <a:pt x="480" y="1607"/>
                      <a:pt x="587" y="1589"/>
                    </a:cubicBezTo>
                    <a:cubicBezTo>
                      <a:pt x="469" y="1678"/>
                      <a:pt x="339" y="1749"/>
                      <a:pt x="202" y="1802"/>
                    </a:cubicBezTo>
                    <a:cubicBezTo>
                      <a:pt x="279" y="1745"/>
                      <a:pt x="262" y="1602"/>
                      <a:pt x="176" y="1560"/>
                    </a:cubicBezTo>
                    <a:cubicBezTo>
                      <a:pt x="120" y="1532"/>
                      <a:pt x="52" y="1545"/>
                      <a:pt x="0" y="158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8" name="Google Shape;578;p16"/>
              <p:cNvSpPr/>
              <p:nvPr/>
            </p:nvSpPr>
            <p:spPr>
              <a:xfrm>
                <a:off x="5536263" y="790721"/>
                <a:ext cx="216889" cy="779982"/>
              </a:xfrm>
              <a:custGeom>
                <a:avLst/>
                <a:gdLst/>
                <a:ahLst/>
                <a:cxnLst/>
                <a:rect l="l" t="t" r="r" b="b"/>
                <a:pathLst>
                  <a:path w="847" h="3046" fill="none" extrusionOk="0">
                    <a:moveTo>
                      <a:pt x="0" y="3046"/>
                    </a:moveTo>
                    <a:cubicBezTo>
                      <a:pt x="564" y="2139"/>
                      <a:pt x="862" y="1068"/>
                      <a:pt x="84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579" name="Google Shape;579;p16"/>
            <p:cNvGrpSpPr/>
            <p:nvPr/>
          </p:nvGrpSpPr>
          <p:grpSpPr>
            <a:xfrm rot="-8100000">
              <a:off x="62127" y="-100819"/>
              <a:ext cx="432429" cy="674937"/>
              <a:chOff x="8088745" y="4280780"/>
              <a:chExt cx="609840" cy="951840"/>
            </a:xfrm>
          </p:grpSpPr>
          <p:sp>
            <p:nvSpPr>
              <p:cNvPr id="580" name="Google Shape;580;p16"/>
              <p:cNvSpPr/>
              <p:nvPr/>
            </p:nvSpPr>
            <p:spPr>
              <a:xfrm>
                <a:off x="8088745" y="4280780"/>
                <a:ext cx="609840" cy="951840"/>
              </a:xfrm>
              <a:custGeom>
                <a:avLst/>
                <a:gdLst/>
                <a:ahLst/>
                <a:cxnLst/>
                <a:rect l="l" t="t" r="r" b="b"/>
                <a:pathLst>
                  <a:path w="1694" h="2644" extrusionOk="0">
                    <a:moveTo>
                      <a:pt x="1648" y="2644"/>
                    </a:moveTo>
                    <a:cubicBezTo>
                      <a:pt x="1723" y="2190"/>
                      <a:pt x="1733" y="1692"/>
                      <a:pt x="1477" y="1310"/>
                    </a:cubicBezTo>
                    <a:cubicBezTo>
                      <a:pt x="1220" y="928"/>
                      <a:pt x="740" y="732"/>
                      <a:pt x="511" y="332"/>
                    </a:cubicBezTo>
                    <a:cubicBezTo>
                      <a:pt x="464" y="249"/>
                      <a:pt x="429" y="159"/>
                      <a:pt x="364" y="89"/>
                    </a:cubicBezTo>
                    <a:cubicBezTo>
                      <a:pt x="300" y="19"/>
                      <a:pt x="194" y="-25"/>
                      <a:pt x="109" y="16"/>
                    </a:cubicBezTo>
                    <a:cubicBezTo>
                      <a:pt x="-7" y="71"/>
                      <a:pt x="-14" y="233"/>
                      <a:pt x="14" y="358"/>
                    </a:cubicBezTo>
                    <a:cubicBezTo>
                      <a:pt x="118" y="828"/>
                      <a:pt x="451" y="1210"/>
                      <a:pt x="793" y="1548"/>
                    </a:cubicBezTo>
                    <a:cubicBezTo>
                      <a:pt x="1135" y="1886"/>
                      <a:pt x="1506" y="2214"/>
                      <a:pt x="1648" y="2644"/>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1" name="Google Shape;581;p16"/>
              <p:cNvSpPr/>
              <p:nvPr/>
            </p:nvSpPr>
            <p:spPr>
              <a:xfrm>
                <a:off x="8304745" y="4447460"/>
                <a:ext cx="393840" cy="585360"/>
              </a:xfrm>
              <a:custGeom>
                <a:avLst/>
                <a:gdLst/>
                <a:ahLst/>
                <a:cxnLst/>
                <a:rect l="l" t="t" r="r" b="b"/>
                <a:pathLst>
                  <a:path w="1094" h="1626" extrusionOk="0">
                    <a:moveTo>
                      <a:pt x="1008" y="1367"/>
                    </a:moveTo>
                    <a:cubicBezTo>
                      <a:pt x="950" y="1217"/>
                      <a:pt x="887" y="1069"/>
                      <a:pt x="799" y="934"/>
                    </a:cubicBezTo>
                    <a:cubicBezTo>
                      <a:pt x="704" y="790"/>
                      <a:pt x="586" y="668"/>
                      <a:pt x="457" y="554"/>
                    </a:cubicBezTo>
                    <a:cubicBezTo>
                      <a:pt x="274" y="391"/>
                      <a:pt x="116" y="214"/>
                      <a:pt x="0" y="0"/>
                    </a:cubicBezTo>
                    <a:cubicBezTo>
                      <a:pt x="248" y="317"/>
                      <a:pt x="650" y="509"/>
                      <a:pt x="877" y="847"/>
                    </a:cubicBezTo>
                    <a:cubicBezTo>
                      <a:pt x="1030" y="1076"/>
                      <a:pt x="1088" y="1348"/>
                      <a:pt x="1094" y="1626"/>
                    </a:cubicBezTo>
                    <a:cubicBezTo>
                      <a:pt x="1069" y="1539"/>
                      <a:pt x="1041" y="1452"/>
                      <a:pt x="1008" y="136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2" name="Google Shape;582;p16"/>
              <p:cNvSpPr/>
              <p:nvPr/>
            </p:nvSpPr>
            <p:spPr>
              <a:xfrm>
                <a:off x="8088745" y="4303100"/>
                <a:ext cx="498600" cy="758880"/>
              </a:xfrm>
              <a:custGeom>
                <a:avLst/>
                <a:gdLst/>
                <a:ahLst/>
                <a:cxnLst/>
                <a:rect l="l" t="t" r="r" b="b"/>
                <a:pathLst>
                  <a:path w="1385" h="2108" extrusionOk="0">
                    <a:moveTo>
                      <a:pt x="152" y="367"/>
                    </a:moveTo>
                    <a:cubicBezTo>
                      <a:pt x="265" y="649"/>
                      <a:pt x="435" y="907"/>
                      <a:pt x="653" y="1119"/>
                    </a:cubicBezTo>
                    <a:cubicBezTo>
                      <a:pt x="770" y="1234"/>
                      <a:pt x="900" y="1332"/>
                      <a:pt x="1007" y="1457"/>
                    </a:cubicBezTo>
                    <a:cubicBezTo>
                      <a:pt x="1109" y="1577"/>
                      <a:pt x="1190" y="1715"/>
                      <a:pt x="1264" y="1853"/>
                    </a:cubicBezTo>
                    <a:cubicBezTo>
                      <a:pt x="1309" y="1937"/>
                      <a:pt x="1349" y="2022"/>
                      <a:pt x="1385" y="2108"/>
                    </a:cubicBezTo>
                    <a:cubicBezTo>
                      <a:pt x="1214" y="1888"/>
                      <a:pt x="999" y="1689"/>
                      <a:pt x="793" y="1486"/>
                    </a:cubicBezTo>
                    <a:cubicBezTo>
                      <a:pt x="451" y="1148"/>
                      <a:pt x="118" y="766"/>
                      <a:pt x="14" y="296"/>
                    </a:cubicBezTo>
                    <a:cubicBezTo>
                      <a:pt x="-8" y="197"/>
                      <a:pt x="-8" y="74"/>
                      <a:pt x="51" y="0"/>
                    </a:cubicBezTo>
                    <a:cubicBezTo>
                      <a:pt x="72" y="126"/>
                      <a:pt x="105" y="248"/>
                      <a:pt x="152" y="36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3" name="Google Shape;583;p16"/>
              <p:cNvSpPr/>
              <p:nvPr/>
            </p:nvSpPr>
            <p:spPr>
              <a:xfrm>
                <a:off x="8199265" y="4392020"/>
                <a:ext cx="480960" cy="835560"/>
              </a:xfrm>
              <a:custGeom>
                <a:avLst/>
                <a:gdLst/>
                <a:ahLst/>
                <a:cxnLst/>
                <a:rect l="l" t="t" r="r" b="b"/>
                <a:pathLst>
                  <a:path w="1336" h="2321" fill="none" extrusionOk="0">
                    <a:moveTo>
                      <a:pt x="1336" y="2321"/>
                    </a:moveTo>
                    <a:cubicBezTo>
                      <a:pt x="1153" y="1327"/>
                      <a:pt x="712" y="104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4" name="Google Shape;584;p16"/>
              <p:cNvSpPr/>
              <p:nvPr/>
            </p:nvSpPr>
            <p:spPr>
              <a:xfrm>
                <a:off x="8305105" y="4767140"/>
                <a:ext cx="239400" cy="101520"/>
              </a:xfrm>
              <a:custGeom>
                <a:avLst/>
                <a:gdLst/>
                <a:ahLst/>
                <a:cxnLst/>
                <a:rect l="l" t="t" r="r" b="b"/>
                <a:pathLst>
                  <a:path w="665" h="282" fill="none" extrusionOk="0">
                    <a:moveTo>
                      <a:pt x="665" y="282"/>
                    </a:moveTo>
                    <a:cubicBezTo>
                      <a:pt x="617" y="266"/>
                      <a:pt x="35" y="1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5" name="Google Shape;585;p16"/>
              <p:cNvSpPr/>
              <p:nvPr/>
            </p:nvSpPr>
            <p:spPr>
              <a:xfrm>
                <a:off x="8601385" y="4734380"/>
                <a:ext cx="7200" cy="232200"/>
              </a:xfrm>
              <a:custGeom>
                <a:avLst/>
                <a:gdLst/>
                <a:ahLst/>
                <a:cxnLst/>
                <a:rect l="l" t="t" r="r" b="b"/>
                <a:pathLst>
                  <a:path w="20" h="645" fill="none" extrusionOk="0">
                    <a:moveTo>
                      <a:pt x="0" y="645"/>
                    </a:moveTo>
                    <a:cubicBezTo>
                      <a:pt x="25" y="623"/>
                      <a:pt x="21" y="26"/>
                      <a:pt x="1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586" name="Google Shape;586;p16"/>
            <p:cNvGrpSpPr/>
            <p:nvPr/>
          </p:nvGrpSpPr>
          <p:grpSpPr>
            <a:xfrm rot="3392325">
              <a:off x="302543" y="1524677"/>
              <a:ext cx="124561" cy="417808"/>
              <a:chOff x="8795211" y="2347174"/>
              <a:chExt cx="124554" cy="417788"/>
            </a:xfrm>
          </p:grpSpPr>
          <p:sp>
            <p:nvSpPr>
              <p:cNvPr id="587" name="Google Shape;587;p16"/>
              <p:cNvSpPr/>
              <p:nvPr/>
            </p:nvSpPr>
            <p:spPr>
              <a:xfrm>
                <a:off x="8795211" y="2347174"/>
                <a:ext cx="124554" cy="368636"/>
              </a:xfrm>
              <a:custGeom>
                <a:avLst/>
                <a:gdLst/>
                <a:ahLst/>
                <a:cxnLst/>
                <a:rect l="l" t="t" r="r" b="b"/>
                <a:pathLst>
                  <a:path w="223" h="660" extrusionOk="0">
                    <a:moveTo>
                      <a:pt x="168" y="660"/>
                    </a:moveTo>
                    <a:cubicBezTo>
                      <a:pt x="182" y="554"/>
                      <a:pt x="167" y="445"/>
                      <a:pt x="125" y="348"/>
                    </a:cubicBezTo>
                    <a:cubicBezTo>
                      <a:pt x="81" y="247"/>
                      <a:pt x="7" y="154"/>
                      <a:pt x="0" y="43"/>
                    </a:cubicBezTo>
                    <a:cubicBezTo>
                      <a:pt x="-1" y="34"/>
                      <a:pt x="-1" y="24"/>
                      <a:pt x="4" y="16"/>
                    </a:cubicBezTo>
                    <a:cubicBezTo>
                      <a:pt x="15" y="-7"/>
                      <a:pt x="51" y="-4"/>
                      <a:pt x="74" y="10"/>
                    </a:cubicBezTo>
                    <a:cubicBezTo>
                      <a:pt x="119" y="37"/>
                      <a:pt x="148" y="85"/>
                      <a:pt x="168" y="134"/>
                    </a:cubicBezTo>
                    <a:cubicBezTo>
                      <a:pt x="260" y="356"/>
                      <a:pt x="218" y="608"/>
                      <a:pt x="168" y="6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8" name="Google Shape;588;p16"/>
              <p:cNvSpPr/>
              <p:nvPr/>
            </p:nvSpPr>
            <p:spPr>
              <a:xfrm>
                <a:off x="8803030" y="2411965"/>
                <a:ext cx="102771" cy="303846"/>
              </a:xfrm>
              <a:custGeom>
                <a:avLst/>
                <a:gdLst/>
                <a:ahLst/>
                <a:cxnLst/>
                <a:rect l="l" t="t" r="r" b="b"/>
                <a:pathLst>
                  <a:path w="184" h="544" extrusionOk="0">
                    <a:moveTo>
                      <a:pt x="180" y="279"/>
                    </a:moveTo>
                    <a:cubicBezTo>
                      <a:pt x="159" y="136"/>
                      <a:pt x="112" y="99"/>
                      <a:pt x="0" y="0"/>
                    </a:cubicBezTo>
                    <a:cubicBezTo>
                      <a:pt x="72" y="173"/>
                      <a:pt x="193" y="344"/>
                      <a:pt x="154" y="544"/>
                    </a:cubicBezTo>
                    <a:cubicBezTo>
                      <a:pt x="175" y="522"/>
                      <a:pt x="192" y="356"/>
                      <a:pt x="180" y="279"/>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9" name="Google Shape;589;p16"/>
              <p:cNvSpPr/>
              <p:nvPr/>
            </p:nvSpPr>
            <p:spPr>
              <a:xfrm>
                <a:off x="8816435" y="2371192"/>
                <a:ext cx="83781" cy="393771"/>
              </a:xfrm>
              <a:custGeom>
                <a:avLst/>
                <a:gdLst/>
                <a:ahLst/>
                <a:cxnLst/>
                <a:rect l="l" t="t" r="r" b="b"/>
                <a:pathLst>
                  <a:path w="150" h="705" fill="none" extrusionOk="0">
                    <a:moveTo>
                      <a:pt x="0" y="0"/>
                    </a:moveTo>
                    <a:cubicBezTo>
                      <a:pt x="77" y="71"/>
                      <a:pt x="109" y="177"/>
                      <a:pt x="129" y="280"/>
                    </a:cubicBezTo>
                    <a:cubicBezTo>
                      <a:pt x="139" y="332"/>
                      <a:pt x="147" y="384"/>
                      <a:pt x="149" y="437"/>
                    </a:cubicBezTo>
                    <a:cubicBezTo>
                      <a:pt x="153" y="528"/>
                      <a:pt x="140" y="619"/>
                      <a:pt x="112" y="70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590" name="Google Shape;590;p16"/>
            <p:cNvGrpSpPr/>
            <p:nvPr/>
          </p:nvGrpSpPr>
          <p:grpSpPr>
            <a:xfrm>
              <a:off x="37397" y="817053"/>
              <a:ext cx="536040" cy="560520"/>
              <a:chOff x="2799660" y="4402278"/>
              <a:chExt cx="536040" cy="560520"/>
            </a:xfrm>
          </p:grpSpPr>
          <p:sp>
            <p:nvSpPr>
              <p:cNvPr id="591" name="Google Shape;591;p16"/>
              <p:cNvSpPr/>
              <p:nvPr/>
            </p:nvSpPr>
            <p:spPr>
              <a:xfrm>
                <a:off x="2801100" y="4413438"/>
                <a:ext cx="534600" cy="549360"/>
              </a:xfrm>
              <a:custGeom>
                <a:avLst/>
                <a:gdLst/>
                <a:ahLst/>
                <a:cxnLst/>
                <a:rect l="l" t="t" r="r" b="b"/>
                <a:pathLst>
                  <a:path w="1485" h="1526" extrusionOk="0">
                    <a:moveTo>
                      <a:pt x="858" y="1526"/>
                    </a:moveTo>
                    <a:cubicBezTo>
                      <a:pt x="544" y="1217"/>
                      <a:pt x="257" y="880"/>
                      <a:pt x="0" y="522"/>
                    </a:cubicBezTo>
                    <a:cubicBezTo>
                      <a:pt x="89" y="576"/>
                      <a:pt x="199" y="507"/>
                      <a:pt x="280" y="441"/>
                    </a:cubicBezTo>
                    <a:cubicBezTo>
                      <a:pt x="426" y="321"/>
                      <a:pt x="582" y="186"/>
                      <a:pt x="622" y="0"/>
                    </a:cubicBezTo>
                    <a:cubicBezTo>
                      <a:pt x="850" y="264"/>
                      <a:pt x="975" y="373"/>
                      <a:pt x="1224" y="661"/>
                    </a:cubicBezTo>
                    <a:cubicBezTo>
                      <a:pt x="1282" y="723"/>
                      <a:pt x="1427" y="909"/>
                      <a:pt x="1485" y="970"/>
                    </a:cubicBezTo>
                    <a:cubicBezTo>
                      <a:pt x="1490" y="1042"/>
                      <a:pt x="1458" y="1139"/>
                      <a:pt x="1408" y="1192"/>
                    </a:cubicBezTo>
                    <a:cubicBezTo>
                      <a:pt x="1260" y="1350"/>
                      <a:pt x="1071" y="1470"/>
                      <a:pt x="858" y="1526"/>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2" name="Google Shape;592;p16"/>
              <p:cNvSpPr/>
              <p:nvPr/>
            </p:nvSpPr>
            <p:spPr>
              <a:xfrm>
                <a:off x="3005220" y="4413438"/>
                <a:ext cx="330480" cy="414000"/>
              </a:xfrm>
              <a:custGeom>
                <a:avLst/>
                <a:gdLst/>
                <a:ahLst/>
                <a:cxnLst/>
                <a:rect l="l" t="t" r="r" b="b"/>
                <a:pathLst>
                  <a:path w="918" h="1150" extrusionOk="0">
                    <a:moveTo>
                      <a:pt x="0" y="140"/>
                    </a:moveTo>
                    <a:cubicBezTo>
                      <a:pt x="10" y="150"/>
                      <a:pt x="19" y="160"/>
                      <a:pt x="28" y="173"/>
                    </a:cubicBezTo>
                    <a:cubicBezTo>
                      <a:pt x="153" y="344"/>
                      <a:pt x="281" y="515"/>
                      <a:pt x="417" y="678"/>
                    </a:cubicBezTo>
                    <a:cubicBezTo>
                      <a:pt x="556" y="829"/>
                      <a:pt x="697" y="976"/>
                      <a:pt x="843" y="1119"/>
                    </a:cubicBezTo>
                    <a:cubicBezTo>
                      <a:pt x="853" y="1129"/>
                      <a:pt x="862" y="1139"/>
                      <a:pt x="871" y="1150"/>
                    </a:cubicBezTo>
                    <a:cubicBezTo>
                      <a:pt x="903" y="1097"/>
                      <a:pt x="922" y="1026"/>
                      <a:pt x="918" y="970"/>
                    </a:cubicBezTo>
                    <a:cubicBezTo>
                      <a:pt x="860" y="909"/>
                      <a:pt x="715" y="723"/>
                      <a:pt x="657" y="661"/>
                    </a:cubicBezTo>
                    <a:cubicBezTo>
                      <a:pt x="408" y="373"/>
                      <a:pt x="283" y="264"/>
                      <a:pt x="55" y="0"/>
                    </a:cubicBezTo>
                    <a:cubicBezTo>
                      <a:pt x="44" y="50"/>
                      <a:pt x="25" y="96"/>
                      <a:pt x="0" y="1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3" name="Google Shape;593;p16"/>
              <p:cNvSpPr/>
              <p:nvPr/>
            </p:nvSpPr>
            <p:spPr>
              <a:xfrm>
                <a:off x="2891100" y="4517118"/>
                <a:ext cx="351000" cy="336960"/>
              </a:xfrm>
              <a:custGeom>
                <a:avLst/>
                <a:gdLst/>
                <a:ahLst/>
                <a:cxnLst/>
                <a:rect l="l" t="t" r="r" b="b"/>
                <a:pathLst>
                  <a:path w="975" h="936" extrusionOk="0">
                    <a:moveTo>
                      <a:pt x="349" y="936"/>
                    </a:moveTo>
                    <a:cubicBezTo>
                      <a:pt x="407" y="915"/>
                      <a:pt x="464" y="894"/>
                      <a:pt x="521" y="871"/>
                    </a:cubicBezTo>
                    <a:cubicBezTo>
                      <a:pt x="597" y="819"/>
                      <a:pt x="675" y="776"/>
                      <a:pt x="745" y="723"/>
                    </a:cubicBezTo>
                    <a:cubicBezTo>
                      <a:pt x="767" y="701"/>
                      <a:pt x="788" y="679"/>
                      <a:pt x="808" y="655"/>
                    </a:cubicBezTo>
                    <a:cubicBezTo>
                      <a:pt x="847" y="597"/>
                      <a:pt x="881" y="536"/>
                      <a:pt x="917" y="475"/>
                    </a:cubicBezTo>
                    <a:cubicBezTo>
                      <a:pt x="923" y="464"/>
                      <a:pt x="929" y="453"/>
                      <a:pt x="935" y="442"/>
                    </a:cubicBezTo>
                    <a:cubicBezTo>
                      <a:pt x="948" y="420"/>
                      <a:pt x="962" y="398"/>
                      <a:pt x="975" y="375"/>
                    </a:cubicBezTo>
                    <a:cubicBezTo>
                      <a:pt x="975" y="375"/>
                      <a:pt x="974" y="374"/>
                      <a:pt x="974" y="373"/>
                    </a:cubicBezTo>
                    <a:cubicBezTo>
                      <a:pt x="835" y="212"/>
                      <a:pt x="734" y="107"/>
                      <a:pt x="633" y="0"/>
                    </a:cubicBezTo>
                    <a:cubicBezTo>
                      <a:pt x="627" y="13"/>
                      <a:pt x="621" y="26"/>
                      <a:pt x="613" y="39"/>
                    </a:cubicBezTo>
                    <a:cubicBezTo>
                      <a:pt x="608" y="50"/>
                      <a:pt x="602" y="60"/>
                      <a:pt x="596" y="71"/>
                    </a:cubicBezTo>
                    <a:cubicBezTo>
                      <a:pt x="553" y="142"/>
                      <a:pt x="506" y="206"/>
                      <a:pt x="450" y="267"/>
                    </a:cubicBezTo>
                    <a:cubicBezTo>
                      <a:pt x="449" y="269"/>
                      <a:pt x="448" y="270"/>
                      <a:pt x="447" y="271"/>
                    </a:cubicBezTo>
                    <a:cubicBezTo>
                      <a:pt x="443" y="275"/>
                      <a:pt x="440" y="278"/>
                      <a:pt x="437" y="282"/>
                    </a:cubicBezTo>
                    <a:cubicBezTo>
                      <a:pt x="425" y="296"/>
                      <a:pt x="412" y="307"/>
                      <a:pt x="399" y="318"/>
                    </a:cubicBezTo>
                    <a:cubicBezTo>
                      <a:pt x="294" y="440"/>
                      <a:pt x="161" y="530"/>
                      <a:pt x="0" y="563"/>
                    </a:cubicBezTo>
                    <a:cubicBezTo>
                      <a:pt x="102" y="691"/>
                      <a:pt x="209" y="815"/>
                      <a:pt x="318" y="936"/>
                    </a:cubicBezTo>
                    <a:cubicBezTo>
                      <a:pt x="328" y="936"/>
                      <a:pt x="338" y="936"/>
                      <a:pt x="349" y="93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4" name="Google Shape;594;p16"/>
              <p:cNvSpPr/>
              <p:nvPr/>
            </p:nvSpPr>
            <p:spPr>
              <a:xfrm>
                <a:off x="3086940" y="4516758"/>
                <a:ext cx="155160" cy="195840"/>
              </a:xfrm>
              <a:custGeom>
                <a:avLst/>
                <a:gdLst/>
                <a:ahLst/>
                <a:cxnLst/>
                <a:rect l="l" t="t" r="r" b="b"/>
                <a:pathLst>
                  <a:path w="431" h="544" extrusionOk="0">
                    <a:moveTo>
                      <a:pt x="69" y="40"/>
                    </a:moveTo>
                    <a:cubicBezTo>
                      <a:pt x="64" y="51"/>
                      <a:pt x="58" y="61"/>
                      <a:pt x="52" y="72"/>
                    </a:cubicBezTo>
                    <a:cubicBezTo>
                      <a:pt x="35" y="99"/>
                      <a:pt x="18" y="125"/>
                      <a:pt x="0" y="151"/>
                    </a:cubicBezTo>
                    <a:cubicBezTo>
                      <a:pt x="21" y="164"/>
                      <a:pt x="212" y="409"/>
                      <a:pt x="333" y="544"/>
                    </a:cubicBezTo>
                    <a:cubicBezTo>
                      <a:pt x="343" y="527"/>
                      <a:pt x="363" y="493"/>
                      <a:pt x="373" y="476"/>
                    </a:cubicBezTo>
                    <a:cubicBezTo>
                      <a:pt x="379" y="465"/>
                      <a:pt x="385" y="454"/>
                      <a:pt x="391" y="443"/>
                    </a:cubicBezTo>
                    <a:cubicBezTo>
                      <a:pt x="404" y="421"/>
                      <a:pt x="418" y="399"/>
                      <a:pt x="431" y="376"/>
                    </a:cubicBezTo>
                    <a:cubicBezTo>
                      <a:pt x="431" y="376"/>
                      <a:pt x="430" y="375"/>
                      <a:pt x="430" y="374"/>
                    </a:cubicBezTo>
                    <a:cubicBezTo>
                      <a:pt x="291" y="213"/>
                      <a:pt x="190" y="108"/>
                      <a:pt x="89" y="0"/>
                    </a:cubicBezTo>
                    <a:cubicBezTo>
                      <a:pt x="83" y="14"/>
                      <a:pt x="77" y="27"/>
                      <a:pt x="69" y="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5" name="Google Shape;595;p16"/>
              <p:cNvSpPr/>
              <p:nvPr/>
            </p:nvSpPr>
            <p:spPr>
              <a:xfrm>
                <a:off x="2800020" y="4403718"/>
                <a:ext cx="223920" cy="208800"/>
              </a:xfrm>
              <a:custGeom>
                <a:avLst/>
                <a:gdLst/>
                <a:ahLst/>
                <a:cxnLst/>
                <a:rect l="l" t="t" r="r" b="b"/>
                <a:pathLst>
                  <a:path w="622" h="580" extrusionOk="0">
                    <a:moveTo>
                      <a:pt x="0" y="519"/>
                    </a:moveTo>
                    <a:cubicBezTo>
                      <a:pt x="7" y="324"/>
                      <a:pt x="629" y="-136"/>
                      <a:pt x="622" y="39"/>
                    </a:cubicBezTo>
                    <a:cubicBezTo>
                      <a:pt x="611" y="319"/>
                      <a:pt x="-9" y="737"/>
                      <a:pt x="0" y="519"/>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6" name="Google Shape;596;p16"/>
              <p:cNvSpPr/>
              <p:nvPr/>
            </p:nvSpPr>
            <p:spPr>
              <a:xfrm>
                <a:off x="2799660" y="4402278"/>
                <a:ext cx="224280" cy="209160"/>
              </a:xfrm>
              <a:custGeom>
                <a:avLst/>
                <a:gdLst/>
                <a:ahLst/>
                <a:cxnLst/>
                <a:rect l="l" t="t" r="r" b="b"/>
                <a:pathLst>
                  <a:path w="623" h="581" extrusionOk="0">
                    <a:moveTo>
                      <a:pt x="1" y="523"/>
                    </a:moveTo>
                    <a:cubicBezTo>
                      <a:pt x="3" y="557"/>
                      <a:pt x="13" y="575"/>
                      <a:pt x="38" y="581"/>
                    </a:cubicBezTo>
                    <a:cubicBezTo>
                      <a:pt x="39" y="565"/>
                      <a:pt x="40" y="548"/>
                      <a:pt x="45" y="531"/>
                    </a:cubicBezTo>
                    <a:cubicBezTo>
                      <a:pt x="64" y="459"/>
                      <a:pt x="114" y="381"/>
                      <a:pt x="178" y="319"/>
                    </a:cubicBezTo>
                    <a:cubicBezTo>
                      <a:pt x="250" y="230"/>
                      <a:pt x="348" y="151"/>
                      <a:pt x="453" y="119"/>
                    </a:cubicBezTo>
                    <a:cubicBezTo>
                      <a:pt x="473" y="107"/>
                      <a:pt x="494" y="99"/>
                      <a:pt x="516" y="94"/>
                    </a:cubicBezTo>
                    <a:cubicBezTo>
                      <a:pt x="549" y="86"/>
                      <a:pt x="583" y="84"/>
                      <a:pt x="616" y="90"/>
                    </a:cubicBezTo>
                    <a:cubicBezTo>
                      <a:pt x="620" y="74"/>
                      <a:pt x="623" y="58"/>
                      <a:pt x="623" y="43"/>
                    </a:cubicBezTo>
                    <a:cubicBezTo>
                      <a:pt x="630" y="-132"/>
                      <a:pt x="-19" y="259"/>
                      <a:pt x="1" y="523"/>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7" name="Google Shape;597;p16"/>
              <p:cNvSpPr/>
              <p:nvPr/>
            </p:nvSpPr>
            <p:spPr>
              <a:xfrm>
                <a:off x="3147420" y="4814478"/>
                <a:ext cx="177480" cy="146880"/>
              </a:xfrm>
              <a:custGeom>
                <a:avLst/>
                <a:gdLst/>
                <a:ahLst/>
                <a:cxnLst/>
                <a:rect l="l" t="t" r="r" b="b"/>
                <a:pathLst>
                  <a:path w="493" h="408" extrusionOk="0">
                    <a:moveTo>
                      <a:pt x="0" y="385"/>
                    </a:moveTo>
                    <a:cubicBezTo>
                      <a:pt x="39" y="424"/>
                      <a:pt x="104" y="407"/>
                      <a:pt x="154" y="383"/>
                    </a:cubicBezTo>
                    <a:cubicBezTo>
                      <a:pt x="239" y="342"/>
                      <a:pt x="318" y="288"/>
                      <a:pt x="387" y="224"/>
                    </a:cubicBezTo>
                    <a:cubicBezTo>
                      <a:pt x="450" y="165"/>
                      <a:pt x="508" y="84"/>
                      <a:pt x="490" y="0"/>
                    </a:cubicBezTo>
                    <a:cubicBezTo>
                      <a:pt x="431" y="114"/>
                      <a:pt x="316" y="187"/>
                      <a:pt x="207" y="253"/>
                    </a:cubicBezTo>
                    <a:cubicBezTo>
                      <a:pt x="135" y="297"/>
                      <a:pt x="64" y="340"/>
                      <a:pt x="0" y="385"/>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8" name="Google Shape;598;p16"/>
              <p:cNvSpPr/>
              <p:nvPr/>
            </p:nvSpPr>
            <p:spPr>
              <a:xfrm>
                <a:off x="3290700" y="4814477"/>
                <a:ext cx="34200" cy="77040"/>
              </a:xfrm>
              <a:custGeom>
                <a:avLst/>
                <a:gdLst/>
                <a:ahLst/>
                <a:cxnLst/>
                <a:rect l="l" t="t" r="r" b="b"/>
                <a:pathLst>
                  <a:path w="95" h="214" extrusionOk="0">
                    <a:moveTo>
                      <a:pt x="26" y="91"/>
                    </a:moveTo>
                    <a:cubicBezTo>
                      <a:pt x="26" y="95"/>
                      <a:pt x="26" y="99"/>
                      <a:pt x="25" y="103"/>
                    </a:cubicBezTo>
                    <a:cubicBezTo>
                      <a:pt x="21" y="124"/>
                      <a:pt x="17" y="144"/>
                      <a:pt x="12" y="164"/>
                    </a:cubicBezTo>
                    <a:lnTo>
                      <a:pt x="12" y="165"/>
                    </a:lnTo>
                    <a:lnTo>
                      <a:pt x="12" y="165"/>
                    </a:lnTo>
                    <a:cubicBezTo>
                      <a:pt x="11" y="165"/>
                      <a:pt x="11" y="166"/>
                      <a:pt x="11" y="167"/>
                    </a:cubicBezTo>
                    <a:cubicBezTo>
                      <a:pt x="10" y="171"/>
                      <a:pt x="9" y="175"/>
                      <a:pt x="9" y="178"/>
                    </a:cubicBezTo>
                    <a:cubicBezTo>
                      <a:pt x="8" y="181"/>
                      <a:pt x="7" y="184"/>
                      <a:pt x="6" y="186"/>
                    </a:cubicBezTo>
                    <a:cubicBezTo>
                      <a:pt x="4" y="195"/>
                      <a:pt x="2" y="204"/>
                      <a:pt x="0" y="214"/>
                    </a:cubicBezTo>
                    <a:cubicBezTo>
                      <a:pt x="58" y="156"/>
                      <a:pt x="109" y="79"/>
                      <a:pt x="92" y="0"/>
                    </a:cubicBezTo>
                    <a:cubicBezTo>
                      <a:pt x="74" y="33"/>
                      <a:pt x="52" y="63"/>
                      <a:pt x="26" y="91"/>
                    </a:cubicBezTo>
                    <a:close/>
                  </a:path>
                </a:pathLst>
              </a:custGeom>
              <a:solidFill>
                <a:srgbClr val="233859">
                  <a:alpha val="19620"/>
                </a:srgbClr>
              </a:solidFill>
              <a:ln>
                <a:noFill/>
              </a:ln>
            </p:spPr>
            <p:txBody>
              <a:bodyPr spcFirstLastPara="1" wrap="square" lIns="90000" tIns="32025" rIns="90000" bIns="32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9" name="Google Shape;599;p16"/>
              <p:cNvSpPr/>
              <p:nvPr/>
            </p:nvSpPr>
            <p:spPr>
              <a:xfrm>
                <a:off x="3025020" y="4642398"/>
                <a:ext cx="140400" cy="134280"/>
              </a:xfrm>
              <a:custGeom>
                <a:avLst/>
                <a:gdLst/>
                <a:ahLst/>
                <a:cxnLst/>
                <a:rect l="l" t="t" r="r" b="b"/>
                <a:pathLst>
                  <a:path w="390" h="373" extrusionOk="0">
                    <a:moveTo>
                      <a:pt x="366" y="195"/>
                    </a:moveTo>
                    <a:cubicBezTo>
                      <a:pt x="279" y="327"/>
                      <a:pt x="145" y="433"/>
                      <a:pt x="20" y="335"/>
                    </a:cubicBezTo>
                    <a:cubicBezTo>
                      <a:pt x="-72" y="184"/>
                      <a:pt x="177" y="-18"/>
                      <a:pt x="321" y="1"/>
                    </a:cubicBezTo>
                    <a:cubicBezTo>
                      <a:pt x="362" y="14"/>
                      <a:pt x="388" y="57"/>
                      <a:pt x="390" y="99"/>
                    </a:cubicBezTo>
                    <a:cubicBezTo>
                      <a:pt x="391" y="141"/>
                      <a:pt x="384" y="167"/>
                      <a:pt x="366" y="195"/>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0" name="Google Shape;600;p16"/>
              <p:cNvSpPr/>
              <p:nvPr/>
            </p:nvSpPr>
            <p:spPr>
              <a:xfrm>
                <a:off x="2814780" y="4432518"/>
                <a:ext cx="203040" cy="172800"/>
              </a:xfrm>
              <a:custGeom>
                <a:avLst/>
                <a:gdLst/>
                <a:ahLst/>
                <a:cxnLst/>
                <a:rect l="l" t="t" r="r" b="b"/>
                <a:pathLst>
                  <a:path w="564" h="480" fill="none" extrusionOk="0">
                    <a:moveTo>
                      <a:pt x="0" y="480"/>
                    </a:moveTo>
                    <a:cubicBezTo>
                      <a:pt x="79" y="235"/>
                      <a:pt x="312" y="58"/>
                      <a:pt x="56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1" name="Google Shape;601;p16"/>
              <p:cNvSpPr/>
              <p:nvPr/>
            </p:nvSpPr>
            <p:spPr>
              <a:xfrm>
                <a:off x="2911260" y="4473918"/>
                <a:ext cx="65160" cy="51120"/>
              </a:xfrm>
              <a:custGeom>
                <a:avLst/>
                <a:gdLst/>
                <a:ahLst/>
                <a:cxnLst/>
                <a:rect l="l" t="t" r="r" b="b"/>
                <a:pathLst>
                  <a:path w="181" h="142" extrusionOk="0">
                    <a:moveTo>
                      <a:pt x="167" y="50"/>
                    </a:moveTo>
                    <a:cubicBezTo>
                      <a:pt x="138" y="94"/>
                      <a:pt x="93" y="127"/>
                      <a:pt x="42" y="140"/>
                    </a:cubicBezTo>
                    <a:cubicBezTo>
                      <a:pt x="27" y="144"/>
                      <a:pt x="6" y="144"/>
                      <a:pt x="1" y="129"/>
                    </a:cubicBezTo>
                    <a:cubicBezTo>
                      <a:pt x="-1" y="120"/>
                      <a:pt x="3" y="112"/>
                      <a:pt x="7" y="104"/>
                    </a:cubicBezTo>
                    <a:cubicBezTo>
                      <a:pt x="37" y="56"/>
                      <a:pt x="85" y="19"/>
                      <a:pt x="140" y="3"/>
                    </a:cubicBezTo>
                    <a:cubicBezTo>
                      <a:pt x="151" y="0"/>
                      <a:pt x="165" y="-2"/>
                      <a:pt x="174" y="6"/>
                    </a:cubicBezTo>
                    <a:cubicBezTo>
                      <a:pt x="189" y="18"/>
                      <a:pt x="179" y="42"/>
                      <a:pt x="167" y="50"/>
                    </a:cubicBezTo>
                    <a:close/>
                  </a:path>
                </a:pathLst>
              </a:custGeom>
              <a:noFill/>
              <a:ln w="9525" cap="rnd" cmpd="sng">
                <a:solidFill>
                  <a:schemeClr val="dk1"/>
                </a:solidFill>
                <a:prstDash val="solid"/>
                <a:miter lim="8000"/>
                <a:headEnd type="none" w="sm" len="sm"/>
                <a:tailEnd type="none" w="sm" len="sm"/>
              </a:ln>
            </p:spPr>
            <p:txBody>
              <a:bodyPr spcFirstLastPara="1" wrap="square" lIns="91800" tIns="4300" rIns="91800" bIns="4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2" name="Google Shape;602;p16"/>
              <p:cNvSpPr/>
              <p:nvPr/>
            </p:nvSpPr>
            <p:spPr>
              <a:xfrm>
                <a:off x="2892900" y="4516398"/>
                <a:ext cx="217440" cy="199080"/>
              </a:xfrm>
              <a:custGeom>
                <a:avLst/>
                <a:gdLst/>
                <a:ahLst/>
                <a:cxnLst/>
                <a:rect l="l" t="t" r="r" b="b"/>
                <a:pathLst>
                  <a:path w="604" h="553" fill="none" extrusionOk="0">
                    <a:moveTo>
                      <a:pt x="0" y="553"/>
                    </a:moveTo>
                    <a:cubicBezTo>
                      <a:pt x="129" y="542"/>
                      <a:pt x="239" y="461"/>
                      <a:pt x="342" y="383"/>
                    </a:cubicBezTo>
                    <a:cubicBezTo>
                      <a:pt x="360" y="369"/>
                      <a:pt x="378" y="356"/>
                      <a:pt x="394" y="340"/>
                    </a:cubicBezTo>
                    <a:cubicBezTo>
                      <a:pt x="415" y="319"/>
                      <a:pt x="433" y="295"/>
                      <a:pt x="450" y="271"/>
                    </a:cubicBezTo>
                    <a:cubicBezTo>
                      <a:pt x="511" y="187"/>
                      <a:pt x="568" y="98"/>
                      <a:pt x="60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3" name="Google Shape;603;p16"/>
              <p:cNvSpPr/>
              <p:nvPr/>
            </p:nvSpPr>
            <p:spPr>
              <a:xfrm>
                <a:off x="3014580" y="4654638"/>
                <a:ext cx="224280" cy="205200"/>
              </a:xfrm>
              <a:custGeom>
                <a:avLst/>
                <a:gdLst/>
                <a:ahLst/>
                <a:cxnLst/>
                <a:rect l="l" t="t" r="r" b="b"/>
                <a:pathLst>
                  <a:path w="623" h="570" fill="none" extrusionOk="0">
                    <a:moveTo>
                      <a:pt x="0" y="570"/>
                    </a:moveTo>
                    <a:cubicBezTo>
                      <a:pt x="282" y="493"/>
                      <a:pt x="521" y="274"/>
                      <a:pt x="623"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4" name="Google Shape;604;p16"/>
              <p:cNvSpPr/>
              <p:nvPr/>
            </p:nvSpPr>
            <p:spPr>
              <a:xfrm>
                <a:off x="3023220" y="4638798"/>
                <a:ext cx="139320" cy="142560"/>
              </a:xfrm>
              <a:custGeom>
                <a:avLst/>
                <a:gdLst/>
                <a:ahLst/>
                <a:cxnLst/>
                <a:rect l="l" t="t" r="r" b="b"/>
                <a:pathLst>
                  <a:path w="387" h="396" extrusionOk="0">
                    <a:moveTo>
                      <a:pt x="333" y="263"/>
                    </a:moveTo>
                    <a:cubicBezTo>
                      <a:pt x="292" y="310"/>
                      <a:pt x="241" y="348"/>
                      <a:pt x="185" y="374"/>
                    </a:cubicBezTo>
                    <a:cubicBezTo>
                      <a:pt x="152" y="390"/>
                      <a:pt x="115" y="401"/>
                      <a:pt x="80" y="394"/>
                    </a:cubicBezTo>
                    <a:cubicBezTo>
                      <a:pt x="45" y="386"/>
                      <a:pt x="15" y="358"/>
                      <a:pt x="5" y="324"/>
                    </a:cubicBezTo>
                    <a:cubicBezTo>
                      <a:pt x="-8" y="285"/>
                      <a:pt x="5" y="243"/>
                      <a:pt x="22" y="205"/>
                    </a:cubicBezTo>
                    <a:cubicBezTo>
                      <a:pt x="65" y="114"/>
                      <a:pt x="142" y="36"/>
                      <a:pt x="238" y="8"/>
                    </a:cubicBezTo>
                    <a:cubicBezTo>
                      <a:pt x="260" y="1"/>
                      <a:pt x="283" y="-2"/>
                      <a:pt x="305" y="2"/>
                    </a:cubicBezTo>
                    <a:cubicBezTo>
                      <a:pt x="358" y="14"/>
                      <a:pt x="390" y="74"/>
                      <a:pt x="387" y="128"/>
                    </a:cubicBezTo>
                    <a:cubicBezTo>
                      <a:pt x="384" y="183"/>
                      <a:pt x="355" y="232"/>
                      <a:pt x="333" y="26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5" name="Google Shape;605;p16"/>
              <p:cNvSpPr/>
              <p:nvPr/>
            </p:nvSpPr>
            <p:spPr>
              <a:xfrm>
                <a:off x="3140220" y="4814478"/>
                <a:ext cx="183600" cy="138960"/>
              </a:xfrm>
              <a:custGeom>
                <a:avLst/>
                <a:gdLst/>
                <a:ahLst/>
                <a:cxnLst/>
                <a:rect l="l" t="t" r="r" b="b"/>
                <a:pathLst>
                  <a:path w="510" h="386" fill="none" extrusionOk="0">
                    <a:moveTo>
                      <a:pt x="0" y="386"/>
                    </a:moveTo>
                    <a:cubicBezTo>
                      <a:pt x="307" y="260"/>
                      <a:pt x="406" y="109"/>
                      <a:pt x="51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06" name="Google Shape;606;p16"/>
            <p:cNvGrpSpPr/>
            <p:nvPr/>
          </p:nvGrpSpPr>
          <p:grpSpPr>
            <a:xfrm rot="689801">
              <a:off x="8561630" y="849916"/>
              <a:ext cx="502156" cy="735370"/>
              <a:chOff x="95582" y="4077993"/>
              <a:chExt cx="652022" cy="954837"/>
            </a:xfrm>
          </p:grpSpPr>
          <p:sp>
            <p:nvSpPr>
              <p:cNvPr id="607" name="Google Shape;607;p16"/>
              <p:cNvSpPr/>
              <p:nvPr/>
            </p:nvSpPr>
            <p:spPr>
              <a:xfrm rot="922382">
                <a:off x="192457" y="4193562"/>
                <a:ext cx="458271" cy="792704"/>
              </a:xfrm>
              <a:custGeom>
                <a:avLst/>
                <a:gdLst/>
                <a:ahLst/>
                <a:cxnLst/>
                <a:rect l="l" t="t" r="r" b="b"/>
                <a:pathLst>
                  <a:path w="1273" h="2202" extrusionOk="0">
                    <a:moveTo>
                      <a:pt x="483" y="2173"/>
                    </a:moveTo>
                    <a:cubicBezTo>
                      <a:pt x="99" y="2122"/>
                      <a:pt x="-42" y="1928"/>
                      <a:pt x="89" y="1678"/>
                    </a:cubicBezTo>
                    <a:cubicBezTo>
                      <a:pt x="275" y="1583"/>
                      <a:pt x="102" y="1585"/>
                      <a:pt x="74" y="1487"/>
                    </a:cubicBezTo>
                    <a:cubicBezTo>
                      <a:pt x="62" y="1423"/>
                      <a:pt x="211" y="1444"/>
                      <a:pt x="156" y="1363"/>
                    </a:cubicBezTo>
                    <a:cubicBezTo>
                      <a:pt x="145" y="1308"/>
                      <a:pt x="-29" y="1305"/>
                      <a:pt x="132" y="1197"/>
                    </a:cubicBezTo>
                    <a:cubicBezTo>
                      <a:pt x="185" y="1162"/>
                      <a:pt x="254" y="1123"/>
                      <a:pt x="99" y="1062"/>
                    </a:cubicBezTo>
                    <a:cubicBezTo>
                      <a:pt x="-40" y="1009"/>
                      <a:pt x="200" y="902"/>
                      <a:pt x="135" y="849"/>
                    </a:cubicBezTo>
                    <a:cubicBezTo>
                      <a:pt x="33" y="767"/>
                      <a:pt x="-25" y="732"/>
                      <a:pt x="37" y="688"/>
                    </a:cubicBezTo>
                    <a:cubicBezTo>
                      <a:pt x="212" y="565"/>
                      <a:pt x="90" y="579"/>
                      <a:pt x="35" y="533"/>
                    </a:cubicBezTo>
                    <a:cubicBezTo>
                      <a:pt x="-70" y="445"/>
                      <a:pt x="95" y="438"/>
                      <a:pt x="99" y="418"/>
                    </a:cubicBezTo>
                    <a:cubicBezTo>
                      <a:pt x="113" y="351"/>
                      <a:pt x="133" y="276"/>
                      <a:pt x="182" y="206"/>
                    </a:cubicBezTo>
                    <a:cubicBezTo>
                      <a:pt x="479" y="-219"/>
                      <a:pt x="1235" y="72"/>
                      <a:pt x="1174" y="558"/>
                    </a:cubicBezTo>
                    <a:cubicBezTo>
                      <a:pt x="1415" y="662"/>
                      <a:pt x="1135" y="715"/>
                      <a:pt x="1191" y="747"/>
                    </a:cubicBezTo>
                    <a:cubicBezTo>
                      <a:pt x="1387" y="860"/>
                      <a:pt x="1110" y="866"/>
                      <a:pt x="1198" y="941"/>
                    </a:cubicBezTo>
                    <a:cubicBezTo>
                      <a:pt x="1341" y="1061"/>
                      <a:pt x="1055" y="1019"/>
                      <a:pt x="1183" y="1127"/>
                    </a:cubicBezTo>
                    <a:cubicBezTo>
                      <a:pt x="1286" y="1214"/>
                      <a:pt x="1054" y="1226"/>
                      <a:pt x="1139" y="1307"/>
                    </a:cubicBezTo>
                    <a:cubicBezTo>
                      <a:pt x="1247" y="1413"/>
                      <a:pt x="1142" y="1422"/>
                      <a:pt x="1121" y="1490"/>
                    </a:cubicBezTo>
                    <a:cubicBezTo>
                      <a:pt x="1106" y="1539"/>
                      <a:pt x="1329" y="1593"/>
                      <a:pt x="1124" y="1702"/>
                    </a:cubicBezTo>
                    <a:cubicBezTo>
                      <a:pt x="1292" y="1765"/>
                      <a:pt x="1277" y="2031"/>
                      <a:pt x="1155" y="2110"/>
                    </a:cubicBezTo>
                    <a:cubicBezTo>
                      <a:pt x="958" y="2237"/>
                      <a:pt x="732" y="2205"/>
                      <a:pt x="483" y="217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8" name="Google Shape;608;p16"/>
              <p:cNvSpPr/>
              <p:nvPr/>
            </p:nvSpPr>
            <p:spPr>
              <a:xfrm rot="922382">
                <a:off x="215993" y="4261898"/>
                <a:ext cx="425512" cy="727546"/>
              </a:xfrm>
              <a:custGeom>
                <a:avLst/>
                <a:gdLst/>
                <a:ahLst/>
                <a:cxnLst/>
                <a:rect l="l" t="t" r="r" b="b"/>
                <a:pathLst>
                  <a:path w="1182" h="2021" extrusionOk="0">
                    <a:moveTo>
                      <a:pt x="945" y="0"/>
                    </a:moveTo>
                    <a:cubicBezTo>
                      <a:pt x="937" y="180"/>
                      <a:pt x="872" y="359"/>
                      <a:pt x="753" y="490"/>
                    </a:cubicBezTo>
                    <a:cubicBezTo>
                      <a:pt x="592" y="670"/>
                      <a:pt x="359" y="759"/>
                      <a:pt x="118" y="753"/>
                    </a:cubicBezTo>
                    <a:cubicBezTo>
                      <a:pt x="88" y="752"/>
                      <a:pt x="56" y="749"/>
                      <a:pt x="25" y="744"/>
                    </a:cubicBezTo>
                    <a:cubicBezTo>
                      <a:pt x="17" y="753"/>
                      <a:pt x="9" y="762"/>
                      <a:pt x="0" y="772"/>
                    </a:cubicBezTo>
                    <a:cubicBezTo>
                      <a:pt x="159" y="756"/>
                      <a:pt x="322" y="804"/>
                      <a:pt x="453" y="897"/>
                    </a:cubicBezTo>
                    <a:cubicBezTo>
                      <a:pt x="645" y="1035"/>
                      <a:pt x="797" y="1259"/>
                      <a:pt x="774" y="1506"/>
                    </a:cubicBezTo>
                    <a:cubicBezTo>
                      <a:pt x="763" y="1623"/>
                      <a:pt x="721" y="1729"/>
                      <a:pt x="658" y="1828"/>
                    </a:cubicBezTo>
                    <a:cubicBezTo>
                      <a:pt x="607" y="1907"/>
                      <a:pt x="542" y="1961"/>
                      <a:pt x="468" y="2002"/>
                    </a:cubicBezTo>
                    <a:cubicBezTo>
                      <a:pt x="687" y="2029"/>
                      <a:pt x="887" y="2043"/>
                      <a:pt x="1064" y="1929"/>
                    </a:cubicBezTo>
                    <a:cubicBezTo>
                      <a:pt x="1186" y="1850"/>
                      <a:pt x="1201" y="1584"/>
                      <a:pt x="1033" y="1521"/>
                    </a:cubicBezTo>
                    <a:cubicBezTo>
                      <a:pt x="1238" y="1412"/>
                      <a:pt x="1015" y="1358"/>
                      <a:pt x="1030" y="1309"/>
                    </a:cubicBezTo>
                    <a:cubicBezTo>
                      <a:pt x="1051" y="1241"/>
                      <a:pt x="1156" y="1232"/>
                      <a:pt x="1048" y="1127"/>
                    </a:cubicBezTo>
                    <a:cubicBezTo>
                      <a:pt x="963" y="1045"/>
                      <a:pt x="1195" y="1033"/>
                      <a:pt x="1092" y="946"/>
                    </a:cubicBezTo>
                    <a:cubicBezTo>
                      <a:pt x="964" y="838"/>
                      <a:pt x="1250" y="880"/>
                      <a:pt x="1107" y="760"/>
                    </a:cubicBezTo>
                    <a:cubicBezTo>
                      <a:pt x="1019" y="686"/>
                      <a:pt x="1296" y="679"/>
                      <a:pt x="1100" y="566"/>
                    </a:cubicBezTo>
                    <a:cubicBezTo>
                      <a:pt x="1044" y="534"/>
                      <a:pt x="1324" y="481"/>
                      <a:pt x="1083" y="377"/>
                    </a:cubicBezTo>
                    <a:cubicBezTo>
                      <a:pt x="1101" y="228"/>
                      <a:pt x="1043" y="97"/>
                      <a:pt x="945"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9" name="Google Shape;609;p16"/>
              <p:cNvSpPr/>
              <p:nvPr/>
            </p:nvSpPr>
            <p:spPr>
              <a:xfrm rot="922382">
                <a:off x="480296" y="4095153"/>
                <a:ext cx="142917" cy="99718"/>
              </a:xfrm>
              <a:custGeom>
                <a:avLst/>
                <a:gdLst/>
                <a:ahLst/>
                <a:cxnLst/>
                <a:rect l="l" t="t" r="r" b="b"/>
                <a:pathLst>
                  <a:path w="397" h="277" extrusionOk="0">
                    <a:moveTo>
                      <a:pt x="42" y="229"/>
                    </a:moveTo>
                    <a:cubicBezTo>
                      <a:pt x="23" y="193"/>
                      <a:pt x="4" y="157"/>
                      <a:pt x="1" y="116"/>
                    </a:cubicBezTo>
                    <a:cubicBezTo>
                      <a:pt x="-3" y="76"/>
                      <a:pt x="14" y="30"/>
                      <a:pt x="52" y="11"/>
                    </a:cubicBezTo>
                    <a:cubicBezTo>
                      <a:pt x="77" y="-2"/>
                      <a:pt x="108" y="-1"/>
                      <a:pt x="137" y="0"/>
                    </a:cubicBezTo>
                    <a:cubicBezTo>
                      <a:pt x="198" y="3"/>
                      <a:pt x="258" y="8"/>
                      <a:pt x="319" y="15"/>
                    </a:cubicBezTo>
                    <a:cubicBezTo>
                      <a:pt x="334" y="17"/>
                      <a:pt x="351" y="19"/>
                      <a:pt x="361" y="29"/>
                    </a:cubicBezTo>
                    <a:cubicBezTo>
                      <a:pt x="371" y="38"/>
                      <a:pt x="374" y="51"/>
                      <a:pt x="377" y="63"/>
                    </a:cubicBezTo>
                    <a:cubicBezTo>
                      <a:pt x="387" y="108"/>
                      <a:pt x="394" y="154"/>
                      <a:pt x="397" y="201"/>
                    </a:cubicBezTo>
                    <a:cubicBezTo>
                      <a:pt x="398" y="216"/>
                      <a:pt x="398" y="234"/>
                      <a:pt x="387" y="246"/>
                    </a:cubicBezTo>
                    <a:cubicBezTo>
                      <a:pt x="378" y="256"/>
                      <a:pt x="365" y="260"/>
                      <a:pt x="352" y="263"/>
                    </a:cubicBezTo>
                    <a:cubicBezTo>
                      <a:pt x="241" y="289"/>
                      <a:pt x="122" y="277"/>
                      <a:pt x="42" y="22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0" name="Google Shape;610;p16"/>
              <p:cNvSpPr/>
              <p:nvPr/>
            </p:nvSpPr>
            <p:spPr>
              <a:xfrm rot="922382">
                <a:off x="366786" y="4235244"/>
                <a:ext cx="151197" cy="95038"/>
              </a:xfrm>
              <a:custGeom>
                <a:avLst/>
                <a:gdLst/>
                <a:ahLst/>
                <a:cxnLst/>
                <a:rect l="l" t="t" r="r" b="b"/>
                <a:pathLst>
                  <a:path w="420" h="264" extrusionOk="0">
                    <a:moveTo>
                      <a:pt x="290" y="1"/>
                    </a:moveTo>
                    <a:cubicBezTo>
                      <a:pt x="242" y="4"/>
                      <a:pt x="174" y="19"/>
                      <a:pt x="125" y="37"/>
                    </a:cubicBezTo>
                    <a:cubicBezTo>
                      <a:pt x="76" y="55"/>
                      <a:pt x="28" y="85"/>
                      <a:pt x="8" y="133"/>
                    </a:cubicBezTo>
                    <a:cubicBezTo>
                      <a:pt x="-12" y="181"/>
                      <a:pt x="8" y="247"/>
                      <a:pt x="58" y="261"/>
                    </a:cubicBezTo>
                    <a:cubicBezTo>
                      <a:pt x="137" y="282"/>
                      <a:pt x="191" y="173"/>
                      <a:pt x="270" y="154"/>
                    </a:cubicBezTo>
                    <a:cubicBezTo>
                      <a:pt x="309" y="145"/>
                      <a:pt x="352" y="159"/>
                      <a:pt x="390" y="144"/>
                    </a:cubicBezTo>
                    <a:cubicBezTo>
                      <a:pt x="401" y="140"/>
                      <a:pt x="412" y="133"/>
                      <a:pt x="417" y="122"/>
                    </a:cubicBezTo>
                    <a:cubicBezTo>
                      <a:pt x="422" y="110"/>
                      <a:pt x="420" y="97"/>
                      <a:pt x="415" y="85"/>
                    </a:cubicBezTo>
                    <a:cubicBezTo>
                      <a:pt x="394" y="25"/>
                      <a:pt x="370" y="-5"/>
                      <a:pt x="290" y="1"/>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1" name="Google Shape;611;p16"/>
              <p:cNvSpPr/>
              <p:nvPr/>
            </p:nvSpPr>
            <p:spPr>
              <a:xfrm rot="922382">
                <a:off x="285013" y="4437067"/>
                <a:ext cx="67679" cy="166317"/>
              </a:xfrm>
              <a:custGeom>
                <a:avLst/>
                <a:gdLst/>
                <a:ahLst/>
                <a:cxnLst/>
                <a:rect l="l" t="t" r="r" b="b"/>
                <a:pathLst>
                  <a:path w="188" h="462" extrusionOk="0">
                    <a:moveTo>
                      <a:pt x="2" y="0"/>
                    </a:moveTo>
                    <a:cubicBezTo>
                      <a:pt x="-3" y="39"/>
                      <a:pt x="7" y="79"/>
                      <a:pt x="29" y="111"/>
                    </a:cubicBezTo>
                    <a:cubicBezTo>
                      <a:pt x="34" y="117"/>
                      <a:pt x="38" y="123"/>
                      <a:pt x="40" y="130"/>
                    </a:cubicBezTo>
                    <a:cubicBezTo>
                      <a:pt x="44" y="148"/>
                      <a:pt x="28" y="163"/>
                      <a:pt x="19" y="179"/>
                    </a:cubicBezTo>
                    <a:cubicBezTo>
                      <a:pt x="4" y="204"/>
                      <a:pt x="7" y="237"/>
                      <a:pt x="25" y="259"/>
                    </a:cubicBezTo>
                    <a:cubicBezTo>
                      <a:pt x="45" y="283"/>
                      <a:pt x="83" y="298"/>
                      <a:pt x="85" y="329"/>
                    </a:cubicBezTo>
                    <a:cubicBezTo>
                      <a:pt x="86" y="351"/>
                      <a:pt x="69" y="369"/>
                      <a:pt x="63" y="390"/>
                    </a:cubicBezTo>
                    <a:cubicBezTo>
                      <a:pt x="55" y="423"/>
                      <a:pt x="81" y="460"/>
                      <a:pt x="115" y="462"/>
                    </a:cubicBezTo>
                    <a:cubicBezTo>
                      <a:pt x="155" y="465"/>
                      <a:pt x="187" y="424"/>
                      <a:pt x="188" y="384"/>
                    </a:cubicBezTo>
                    <a:cubicBezTo>
                      <a:pt x="189" y="344"/>
                      <a:pt x="166" y="307"/>
                      <a:pt x="141" y="276"/>
                    </a:cubicBezTo>
                    <a:cubicBezTo>
                      <a:pt x="124" y="257"/>
                      <a:pt x="106" y="233"/>
                      <a:pt x="115" y="209"/>
                    </a:cubicBezTo>
                    <a:cubicBezTo>
                      <a:pt x="120" y="195"/>
                      <a:pt x="134" y="187"/>
                      <a:pt x="143" y="175"/>
                    </a:cubicBezTo>
                    <a:cubicBezTo>
                      <a:pt x="168" y="144"/>
                      <a:pt x="156" y="96"/>
                      <a:pt x="128" y="69"/>
                    </a:cubicBezTo>
                    <a:cubicBezTo>
                      <a:pt x="99" y="42"/>
                      <a:pt x="60" y="30"/>
                      <a:pt x="2" y="0"/>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2" name="Google Shape;612;p16"/>
              <p:cNvSpPr/>
              <p:nvPr/>
            </p:nvSpPr>
            <p:spPr>
              <a:xfrm rot="922382">
                <a:off x="557507" y="4295184"/>
                <a:ext cx="71639" cy="62639"/>
              </a:xfrm>
              <a:custGeom>
                <a:avLst/>
                <a:gdLst/>
                <a:ahLst/>
                <a:cxnLst/>
                <a:rect l="l" t="t" r="r" b="b"/>
                <a:pathLst>
                  <a:path w="199" h="174" extrusionOk="0">
                    <a:moveTo>
                      <a:pt x="120" y="167"/>
                    </a:moveTo>
                    <a:cubicBezTo>
                      <a:pt x="80" y="139"/>
                      <a:pt x="42" y="135"/>
                      <a:pt x="16" y="95"/>
                    </a:cubicBezTo>
                    <a:cubicBezTo>
                      <a:pt x="3" y="76"/>
                      <a:pt x="-5" y="52"/>
                      <a:pt x="4" y="32"/>
                    </a:cubicBezTo>
                    <a:cubicBezTo>
                      <a:pt x="13" y="9"/>
                      <a:pt x="41" y="-3"/>
                      <a:pt x="66" y="0"/>
                    </a:cubicBezTo>
                    <a:cubicBezTo>
                      <a:pt x="91" y="3"/>
                      <a:pt x="113" y="16"/>
                      <a:pt x="134" y="31"/>
                    </a:cubicBezTo>
                    <a:cubicBezTo>
                      <a:pt x="154" y="45"/>
                      <a:pt x="174" y="60"/>
                      <a:pt x="187" y="81"/>
                    </a:cubicBezTo>
                    <a:cubicBezTo>
                      <a:pt x="200" y="102"/>
                      <a:pt x="204" y="130"/>
                      <a:pt x="191" y="151"/>
                    </a:cubicBezTo>
                    <a:cubicBezTo>
                      <a:pt x="178" y="173"/>
                      <a:pt x="140" y="180"/>
                      <a:pt x="120" y="167"/>
                    </a:cubicBezTo>
                    <a:close/>
                  </a:path>
                </a:pathLst>
              </a:custGeom>
              <a:solidFill>
                <a:srgbClr val="F6FBFF">
                  <a:alpha val="50000"/>
                </a:srgbClr>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3" name="Google Shape;613;p16"/>
              <p:cNvSpPr/>
              <p:nvPr/>
            </p:nvSpPr>
            <p:spPr>
              <a:xfrm rot="922382">
                <a:off x="514612" y="4094060"/>
                <a:ext cx="14400" cy="82078"/>
              </a:xfrm>
              <a:custGeom>
                <a:avLst/>
                <a:gdLst/>
                <a:ahLst/>
                <a:cxnLst/>
                <a:rect l="l" t="t" r="r" b="b"/>
                <a:pathLst>
                  <a:path w="40" h="228" fill="none" extrusionOk="0">
                    <a:moveTo>
                      <a:pt x="40" y="0"/>
                    </a:moveTo>
                    <a:cubicBezTo>
                      <a:pt x="27" y="76"/>
                      <a:pt x="13" y="152"/>
                      <a:pt x="0" y="228"/>
                    </a:cubicBezTo>
                  </a:path>
                </a:pathLst>
              </a:custGeom>
              <a:noFill/>
              <a:ln w="9525" cap="rnd" cmpd="sng">
                <a:solidFill>
                  <a:schemeClr val="dk1"/>
                </a:solidFill>
                <a:prstDash val="solid"/>
                <a:miter lim="8000"/>
                <a:headEnd type="none" w="sm" len="sm"/>
                <a:tailEnd type="none" w="sm" len="sm"/>
              </a:ln>
            </p:spPr>
            <p:txBody>
              <a:bodyPr spcFirstLastPara="1" wrap="square" lIns="91800" tIns="35275" rIns="91800" bIns="35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4" name="Google Shape;614;p16"/>
              <p:cNvSpPr/>
              <p:nvPr/>
            </p:nvSpPr>
            <p:spPr>
              <a:xfrm rot="922382">
                <a:off x="483660" y="4095247"/>
                <a:ext cx="138957" cy="104398"/>
              </a:xfrm>
              <a:custGeom>
                <a:avLst/>
                <a:gdLst/>
                <a:ahLst/>
                <a:cxnLst/>
                <a:rect l="l" t="t" r="r" b="b"/>
                <a:pathLst>
                  <a:path w="386" h="290" extrusionOk="0">
                    <a:moveTo>
                      <a:pt x="32" y="25"/>
                    </a:moveTo>
                    <a:cubicBezTo>
                      <a:pt x="18" y="62"/>
                      <a:pt x="4" y="99"/>
                      <a:pt x="1" y="138"/>
                    </a:cubicBezTo>
                    <a:cubicBezTo>
                      <a:pt x="-2" y="176"/>
                      <a:pt x="8" y="218"/>
                      <a:pt x="36" y="245"/>
                    </a:cubicBezTo>
                    <a:cubicBezTo>
                      <a:pt x="62" y="269"/>
                      <a:pt x="100" y="278"/>
                      <a:pt x="136" y="283"/>
                    </a:cubicBezTo>
                    <a:cubicBezTo>
                      <a:pt x="196" y="292"/>
                      <a:pt x="258" y="292"/>
                      <a:pt x="318" y="282"/>
                    </a:cubicBezTo>
                    <a:cubicBezTo>
                      <a:pt x="331" y="280"/>
                      <a:pt x="344" y="278"/>
                      <a:pt x="354" y="270"/>
                    </a:cubicBezTo>
                    <a:cubicBezTo>
                      <a:pt x="371" y="257"/>
                      <a:pt x="374" y="233"/>
                      <a:pt x="375" y="213"/>
                    </a:cubicBezTo>
                    <a:cubicBezTo>
                      <a:pt x="379" y="166"/>
                      <a:pt x="382" y="119"/>
                      <a:pt x="386" y="72"/>
                    </a:cubicBezTo>
                    <a:cubicBezTo>
                      <a:pt x="387" y="57"/>
                      <a:pt x="387" y="40"/>
                      <a:pt x="376" y="30"/>
                    </a:cubicBezTo>
                    <a:cubicBezTo>
                      <a:pt x="367" y="21"/>
                      <a:pt x="353" y="20"/>
                      <a:pt x="341" y="19"/>
                    </a:cubicBezTo>
                    <a:cubicBezTo>
                      <a:pt x="249" y="13"/>
                      <a:pt x="156" y="6"/>
                      <a:pt x="64" y="0"/>
                    </a:cubicBezTo>
                    <a:cubicBezTo>
                      <a:pt x="47" y="-1"/>
                      <a:pt x="42" y="0"/>
                      <a:pt x="32" y="25"/>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5" name="Google Shape;615;p16"/>
              <p:cNvSpPr/>
              <p:nvPr/>
            </p:nvSpPr>
            <p:spPr>
              <a:xfrm rot="922382">
                <a:off x="566608" y="4108406"/>
                <a:ext cx="7920" cy="92518"/>
              </a:xfrm>
              <a:custGeom>
                <a:avLst/>
                <a:gdLst/>
                <a:ahLst/>
                <a:cxnLst/>
                <a:rect l="l" t="t" r="r" b="b"/>
                <a:pathLst>
                  <a:path w="22" h="257" fill="none" extrusionOk="0">
                    <a:moveTo>
                      <a:pt x="0" y="257"/>
                    </a:moveTo>
                    <a:cubicBezTo>
                      <a:pt x="8" y="171"/>
                      <a:pt x="15" y="86"/>
                      <a:pt x="22" y="0"/>
                    </a:cubicBezTo>
                  </a:path>
                </a:pathLst>
              </a:custGeom>
              <a:noFill/>
              <a:ln w="9525" cap="rnd" cmpd="sng">
                <a:solidFill>
                  <a:schemeClr val="dk1"/>
                </a:solidFill>
                <a:prstDash val="solid"/>
                <a:miter lim="8000"/>
                <a:headEnd type="none" w="sm" len="sm"/>
                <a:tailEnd type="none" w="sm" len="sm"/>
              </a:ln>
            </p:spPr>
            <p:txBody>
              <a:bodyPr spcFirstLastPara="1" wrap="square" lIns="91800" tIns="45700" rIns="91800" bIns="45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6" name="Google Shape;616;p16"/>
              <p:cNvSpPr/>
              <p:nvPr/>
            </p:nvSpPr>
            <p:spPr>
              <a:xfrm rot="922382">
                <a:off x="290338" y="4340077"/>
                <a:ext cx="309594" cy="50039"/>
              </a:xfrm>
              <a:custGeom>
                <a:avLst/>
                <a:gdLst/>
                <a:ahLst/>
                <a:cxnLst/>
                <a:rect l="l" t="t" r="r" b="b"/>
                <a:pathLst>
                  <a:path w="860" h="139" fill="none" extrusionOk="0">
                    <a:moveTo>
                      <a:pt x="0" y="0"/>
                    </a:moveTo>
                    <a:cubicBezTo>
                      <a:pt x="47" y="59"/>
                      <a:pt x="126" y="84"/>
                      <a:pt x="201" y="100"/>
                    </a:cubicBezTo>
                    <a:cubicBezTo>
                      <a:pt x="416" y="146"/>
                      <a:pt x="641" y="151"/>
                      <a:pt x="860" y="115"/>
                    </a:cubicBezTo>
                  </a:path>
                </a:pathLst>
              </a:custGeom>
              <a:noFill/>
              <a:ln w="9525" cap="rnd" cmpd="sng">
                <a:solidFill>
                  <a:srgbClr val="233859"/>
                </a:solidFill>
                <a:prstDash val="solid"/>
                <a:miter lim="8000"/>
                <a:headEnd type="none" w="sm" len="sm"/>
                <a:tailEnd type="none" w="sm" len="sm"/>
              </a:ln>
            </p:spPr>
            <p:txBody>
              <a:bodyPr spcFirstLastPara="1" wrap="square" lIns="91800" tIns="3225" rIns="91800" bIns="3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7" name="Google Shape;617;p16"/>
              <p:cNvSpPr/>
              <p:nvPr/>
            </p:nvSpPr>
            <p:spPr>
              <a:xfrm rot="922382">
                <a:off x="162486" y="4795363"/>
                <a:ext cx="381233" cy="54719"/>
              </a:xfrm>
              <a:custGeom>
                <a:avLst/>
                <a:gdLst/>
                <a:ahLst/>
                <a:cxnLst/>
                <a:rect l="l" t="t" r="r" b="b"/>
                <a:pathLst>
                  <a:path w="1059" h="152" fill="none" extrusionOk="0">
                    <a:moveTo>
                      <a:pt x="0" y="0"/>
                    </a:moveTo>
                    <a:cubicBezTo>
                      <a:pt x="319" y="167"/>
                      <a:pt x="712" y="199"/>
                      <a:pt x="1059" y="85"/>
                    </a:cubicBezTo>
                  </a:path>
                </a:pathLst>
              </a:custGeom>
              <a:noFill/>
              <a:ln w="9525" cap="rnd" cmpd="sng">
                <a:solidFill>
                  <a:schemeClr val="dk1"/>
                </a:solidFill>
                <a:prstDash val="solid"/>
                <a:miter lim="8000"/>
                <a:headEnd type="none" w="sm" len="sm"/>
                <a:tailEnd type="none" w="sm" len="sm"/>
              </a:ln>
            </p:spPr>
            <p:txBody>
              <a:bodyPr spcFirstLastPara="1" wrap="square" lIns="91800" tIns="7900" rIns="91800" bIns="7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8" name="Google Shape;618;p16"/>
              <p:cNvSpPr/>
              <p:nvPr/>
            </p:nvSpPr>
            <p:spPr>
              <a:xfrm rot="922382">
                <a:off x="224916" y="4688742"/>
                <a:ext cx="268195" cy="15840"/>
              </a:xfrm>
              <a:custGeom>
                <a:avLst/>
                <a:gdLst/>
                <a:ahLst/>
                <a:cxnLst/>
                <a:rect l="l" t="t" r="r" b="b"/>
                <a:pathLst>
                  <a:path w="745" h="44" fill="none" extrusionOk="0">
                    <a:moveTo>
                      <a:pt x="0" y="0"/>
                    </a:moveTo>
                    <a:cubicBezTo>
                      <a:pt x="238" y="70"/>
                      <a:pt x="496" y="42"/>
                      <a:pt x="745"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9" name="Google Shape;619;p16"/>
              <p:cNvSpPr/>
              <p:nvPr/>
            </p:nvSpPr>
            <p:spPr>
              <a:xfrm rot="922382">
                <a:off x="435210" y="4543904"/>
                <a:ext cx="195836" cy="12600"/>
              </a:xfrm>
              <a:custGeom>
                <a:avLst/>
                <a:gdLst/>
                <a:ahLst/>
                <a:cxnLst/>
                <a:rect l="l" t="t" r="r" b="b"/>
                <a:pathLst>
                  <a:path w="544" h="35" fill="none" extrusionOk="0">
                    <a:moveTo>
                      <a:pt x="544" y="0"/>
                    </a:moveTo>
                    <a:cubicBezTo>
                      <a:pt x="366" y="42"/>
                      <a:pt x="179" y="46"/>
                      <a:pt x="0"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0" name="Google Shape;620;p16"/>
              <p:cNvSpPr/>
              <p:nvPr/>
            </p:nvSpPr>
            <p:spPr>
              <a:xfrm rot="922382">
                <a:off x="288030" y="4403458"/>
                <a:ext cx="162357" cy="23400"/>
              </a:xfrm>
              <a:custGeom>
                <a:avLst/>
                <a:gdLst/>
                <a:ahLst/>
                <a:cxnLst/>
                <a:rect l="l" t="t" r="r" b="b"/>
                <a:pathLst>
                  <a:path w="451" h="65" fill="none" extrusionOk="0">
                    <a:moveTo>
                      <a:pt x="0" y="0"/>
                    </a:moveTo>
                    <a:cubicBezTo>
                      <a:pt x="82" y="28"/>
                      <a:pt x="166" y="56"/>
                      <a:pt x="253" y="58"/>
                    </a:cubicBezTo>
                    <a:cubicBezTo>
                      <a:pt x="319" y="59"/>
                      <a:pt x="389" y="45"/>
                      <a:pt x="451" y="65"/>
                    </a:cubicBezTo>
                  </a:path>
                </a:pathLst>
              </a:custGeom>
              <a:noFill/>
              <a:ln w="9525" cap="rnd" cmpd="sng">
                <a:solidFill>
                  <a:srgbClr val="233859"/>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1" name="Google Shape;621;p16"/>
              <p:cNvSpPr/>
              <p:nvPr/>
            </p:nvSpPr>
            <p:spPr>
              <a:xfrm rot="922382">
                <a:off x="529819" y="4675027"/>
                <a:ext cx="46799" cy="720"/>
              </a:xfrm>
              <a:custGeom>
                <a:avLst/>
                <a:gdLst/>
                <a:ahLst/>
                <a:cxnLst/>
                <a:rect l="l" t="t" r="r" b="b"/>
                <a:pathLst>
                  <a:path w="130" h="2" fill="none" extrusionOk="0">
                    <a:moveTo>
                      <a:pt x="0" y="1"/>
                    </a:moveTo>
                    <a:cubicBezTo>
                      <a:pt x="43" y="-1"/>
                      <a:pt x="87" y="-1"/>
                      <a:pt x="130" y="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2" name="Google Shape;622;p16"/>
              <p:cNvSpPr/>
              <p:nvPr/>
            </p:nvSpPr>
            <p:spPr>
              <a:xfrm rot="922382">
                <a:off x="468126" y="4776595"/>
                <a:ext cx="78838" cy="14400"/>
              </a:xfrm>
              <a:custGeom>
                <a:avLst/>
                <a:gdLst/>
                <a:ahLst/>
                <a:cxnLst/>
                <a:rect l="l" t="t" r="r" b="b"/>
                <a:pathLst>
                  <a:path w="219" h="40" fill="none" extrusionOk="0">
                    <a:moveTo>
                      <a:pt x="0" y="40"/>
                    </a:moveTo>
                    <a:cubicBezTo>
                      <a:pt x="74" y="37"/>
                      <a:pt x="148" y="24"/>
                      <a:pt x="21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23" name="Google Shape;623;p16"/>
            <p:cNvGrpSpPr/>
            <p:nvPr/>
          </p:nvGrpSpPr>
          <p:grpSpPr>
            <a:xfrm>
              <a:off x="8493364" y="1789298"/>
              <a:ext cx="392395" cy="302392"/>
              <a:chOff x="941110" y="1536935"/>
              <a:chExt cx="593280" cy="457200"/>
            </a:xfrm>
          </p:grpSpPr>
          <p:sp>
            <p:nvSpPr>
              <p:cNvPr id="624" name="Google Shape;624;p16"/>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5" name="Google Shape;625;p16"/>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6" name="Google Shape;626;p16"/>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7" name="Google Shape;627;p16"/>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8" name="Google Shape;628;p16"/>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9" name="Google Shape;629;p16"/>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0" name="Google Shape;630;p16"/>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631"/>
        <p:cNvGrpSpPr/>
        <p:nvPr/>
      </p:nvGrpSpPr>
      <p:grpSpPr>
        <a:xfrm>
          <a:off x="0" y="0"/>
          <a:ext cx="0" cy="0"/>
          <a:chOff x="0" y="0"/>
          <a:chExt cx="0" cy="0"/>
        </a:xfrm>
      </p:grpSpPr>
      <p:sp>
        <p:nvSpPr>
          <p:cNvPr id="632" name="Google Shape;632;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33" name="Google Shape;633;p17"/>
          <p:cNvSpPr txBox="1">
            <a:spLocks noGrp="1"/>
          </p:cNvSpPr>
          <p:nvPr>
            <p:ph type="subTitle" idx="1"/>
          </p:nvPr>
        </p:nvSpPr>
        <p:spPr>
          <a:xfrm>
            <a:off x="720000" y="2840550"/>
            <a:ext cx="2418000" cy="1381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4" name="Google Shape;634;p17"/>
          <p:cNvSpPr txBox="1">
            <a:spLocks noGrp="1"/>
          </p:cNvSpPr>
          <p:nvPr>
            <p:ph type="subTitle" idx="2"/>
          </p:nvPr>
        </p:nvSpPr>
        <p:spPr>
          <a:xfrm>
            <a:off x="3362998" y="2840551"/>
            <a:ext cx="2418000" cy="1381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5" name="Google Shape;635;p17"/>
          <p:cNvSpPr txBox="1">
            <a:spLocks noGrp="1"/>
          </p:cNvSpPr>
          <p:nvPr>
            <p:ph type="subTitle" idx="3"/>
          </p:nvPr>
        </p:nvSpPr>
        <p:spPr>
          <a:xfrm>
            <a:off x="6000122" y="2840550"/>
            <a:ext cx="2418000" cy="1381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6" name="Google Shape;636;p17"/>
          <p:cNvSpPr txBox="1">
            <a:spLocks noGrp="1"/>
          </p:cNvSpPr>
          <p:nvPr>
            <p:ph type="subTitle" idx="4"/>
          </p:nvPr>
        </p:nvSpPr>
        <p:spPr>
          <a:xfrm>
            <a:off x="720000" y="2067759"/>
            <a:ext cx="2418000" cy="861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100" b="1">
                <a:solidFill>
                  <a:schemeClr val="dk1"/>
                </a:solidFill>
                <a:latin typeface="Manjari"/>
                <a:ea typeface="Manjari"/>
                <a:cs typeface="Manjari"/>
                <a:sym typeface="Manjari"/>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37" name="Google Shape;637;p17"/>
          <p:cNvSpPr txBox="1">
            <a:spLocks noGrp="1"/>
          </p:cNvSpPr>
          <p:nvPr>
            <p:ph type="subTitle" idx="5"/>
          </p:nvPr>
        </p:nvSpPr>
        <p:spPr>
          <a:xfrm>
            <a:off x="3363002" y="2067759"/>
            <a:ext cx="2418000" cy="861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100" b="1">
                <a:solidFill>
                  <a:schemeClr val="dk1"/>
                </a:solidFill>
                <a:latin typeface="Manjari"/>
                <a:ea typeface="Manjari"/>
                <a:cs typeface="Manjari"/>
                <a:sym typeface="Manjari"/>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38" name="Google Shape;638;p17"/>
          <p:cNvSpPr txBox="1">
            <a:spLocks noGrp="1"/>
          </p:cNvSpPr>
          <p:nvPr>
            <p:ph type="subTitle" idx="6"/>
          </p:nvPr>
        </p:nvSpPr>
        <p:spPr>
          <a:xfrm>
            <a:off x="6000122" y="2067759"/>
            <a:ext cx="2418000" cy="861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100" b="1">
                <a:solidFill>
                  <a:schemeClr val="dk1"/>
                </a:solidFill>
                <a:latin typeface="Manjari"/>
                <a:ea typeface="Manjari"/>
                <a:cs typeface="Manjari"/>
                <a:sym typeface="Manjari"/>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639" name="Google Shape;639;p17"/>
          <p:cNvGrpSpPr/>
          <p:nvPr/>
        </p:nvGrpSpPr>
        <p:grpSpPr>
          <a:xfrm>
            <a:off x="53989" y="4009098"/>
            <a:ext cx="9034989" cy="1516944"/>
            <a:chOff x="53989" y="4009098"/>
            <a:chExt cx="9034989" cy="1516944"/>
          </a:xfrm>
        </p:grpSpPr>
        <p:grpSp>
          <p:nvGrpSpPr>
            <p:cNvPr id="640" name="Google Shape;640;p17"/>
            <p:cNvGrpSpPr/>
            <p:nvPr/>
          </p:nvGrpSpPr>
          <p:grpSpPr>
            <a:xfrm rot="10104953">
              <a:off x="265596" y="4499320"/>
              <a:ext cx="472686" cy="841412"/>
              <a:chOff x="5431531" y="790721"/>
              <a:chExt cx="472701" cy="841438"/>
            </a:xfrm>
          </p:grpSpPr>
          <p:sp>
            <p:nvSpPr>
              <p:cNvPr id="641" name="Google Shape;641;p17"/>
              <p:cNvSpPr/>
              <p:nvPr/>
            </p:nvSpPr>
            <p:spPr>
              <a:xfrm>
                <a:off x="5431531" y="974066"/>
                <a:ext cx="472701" cy="658093"/>
              </a:xfrm>
              <a:custGeom>
                <a:avLst/>
                <a:gdLst/>
                <a:ahLst/>
                <a:cxnLst/>
                <a:rect l="l" t="t" r="r" b="b"/>
                <a:pathLst>
                  <a:path w="1846" h="2570" extrusionOk="0">
                    <a:moveTo>
                      <a:pt x="265" y="2570"/>
                    </a:moveTo>
                    <a:cubicBezTo>
                      <a:pt x="475" y="2572"/>
                      <a:pt x="685" y="2514"/>
                      <a:pt x="864" y="2409"/>
                    </a:cubicBezTo>
                    <a:cubicBezTo>
                      <a:pt x="748" y="2398"/>
                      <a:pt x="691" y="2240"/>
                      <a:pt x="745" y="2136"/>
                    </a:cubicBezTo>
                    <a:cubicBezTo>
                      <a:pt x="790" y="2052"/>
                      <a:pt x="901" y="2001"/>
                      <a:pt x="986" y="2043"/>
                    </a:cubicBezTo>
                    <a:cubicBezTo>
                      <a:pt x="1072" y="2085"/>
                      <a:pt x="1089" y="2228"/>
                      <a:pt x="1012" y="2285"/>
                    </a:cubicBezTo>
                    <a:cubicBezTo>
                      <a:pt x="1149" y="2232"/>
                      <a:pt x="1279" y="2161"/>
                      <a:pt x="1397" y="2072"/>
                    </a:cubicBezTo>
                    <a:cubicBezTo>
                      <a:pt x="1290" y="2090"/>
                      <a:pt x="1177" y="2013"/>
                      <a:pt x="1155" y="1907"/>
                    </a:cubicBezTo>
                    <a:cubicBezTo>
                      <a:pt x="1133" y="1802"/>
                      <a:pt x="1206" y="1685"/>
                      <a:pt x="1310" y="1659"/>
                    </a:cubicBezTo>
                    <a:cubicBezTo>
                      <a:pt x="1415" y="1633"/>
                      <a:pt x="1534" y="1701"/>
                      <a:pt x="1569" y="1802"/>
                    </a:cubicBezTo>
                    <a:cubicBezTo>
                      <a:pt x="1682" y="1691"/>
                      <a:pt x="1751" y="1536"/>
                      <a:pt x="1761" y="1378"/>
                    </a:cubicBezTo>
                    <a:cubicBezTo>
                      <a:pt x="1711" y="1452"/>
                      <a:pt x="1597" y="1467"/>
                      <a:pt x="1523" y="1418"/>
                    </a:cubicBezTo>
                    <a:cubicBezTo>
                      <a:pt x="1449" y="1368"/>
                      <a:pt x="1418" y="1268"/>
                      <a:pt x="1438" y="1181"/>
                    </a:cubicBezTo>
                    <a:cubicBezTo>
                      <a:pt x="1470" y="1042"/>
                      <a:pt x="1633" y="948"/>
                      <a:pt x="1846" y="1046"/>
                    </a:cubicBezTo>
                    <a:cubicBezTo>
                      <a:pt x="1848" y="824"/>
                      <a:pt x="1798" y="601"/>
                      <a:pt x="1703" y="400"/>
                    </a:cubicBezTo>
                    <a:cubicBezTo>
                      <a:pt x="1637" y="262"/>
                      <a:pt x="1544" y="130"/>
                      <a:pt x="1409" y="60"/>
                    </a:cubicBezTo>
                    <a:cubicBezTo>
                      <a:pt x="1233" y="-31"/>
                      <a:pt x="1021" y="-2"/>
                      <a:pt x="829" y="43"/>
                    </a:cubicBezTo>
                    <a:cubicBezTo>
                      <a:pt x="644" y="87"/>
                      <a:pt x="443" y="161"/>
                      <a:pt x="359" y="331"/>
                    </a:cubicBezTo>
                    <a:cubicBezTo>
                      <a:pt x="469" y="368"/>
                      <a:pt x="557" y="466"/>
                      <a:pt x="583" y="579"/>
                    </a:cubicBezTo>
                    <a:cubicBezTo>
                      <a:pt x="595" y="633"/>
                      <a:pt x="592" y="694"/>
                      <a:pt x="555" y="735"/>
                    </a:cubicBezTo>
                    <a:cubicBezTo>
                      <a:pt x="505" y="792"/>
                      <a:pt x="410" y="784"/>
                      <a:pt x="348" y="740"/>
                    </a:cubicBezTo>
                    <a:cubicBezTo>
                      <a:pt x="287" y="696"/>
                      <a:pt x="251" y="625"/>
                      <a:pt x="218" y="557"/>
                    </a:cubicBezTo>
                    <a:cubicBezTo>
                      <a:pt x="76" y="671"/>
                      <a:pt x="-3" y="860"/>
                      <a:pt x="16" y="1041"/>
                    </a:cubicBezTo>
                    <a:cubicBezTo>
                      <a:pt x="87" y="973"/>
                      <a:pt x="214" y="977"/>
                      <a:pt x="281" y="1050"/>
                    </a:cubicBezTo>
                    <a:cubicBezTo>
                      <a:pt x="347" y="1122"/>
                      <a:pt x="340" y="1249"/>
                      <a:pt x="267" y="1314"/>
                    </a:cubicBezTo>
                    <a:cubicBezTo>
                      <a:pt x="193" y="1379"/>
                      <a:pt x="66" y="1370"/>
                      <a:pt x="2" y="1294"/>
                    </a:cubicBezTo>
                    <a:cubicBezTo>
                      <a:pt x="-6" y="1435"/>
                      <a:pt x="11" y="1577"/>
                      <a:pt x="35" y="1708"/>
                    </a:cubicBezTo>
                    <a:cubicBezTo>
                      <a:pt x="117" y="1632"/>
                      <a:pt x="274" y="1679"/>
                      <a:pt x="301" y="1787"/>
                    </a:cubicBezTo>
                    <a:cubicBezTo>
                      <a:pt x="328" y="1895"/>
                      <a:pt x="211" y="2010"/>
                      <a:pt x="98" y="1988"/>
                    </a:cubicBezTo>
                    <a:cubicBezTo>
                      <a:pt x="119" y="2193"/>
                      <a:pt x="177" y="2395"/>
                      <a:pt x="265" y="2570"/>
                    </a:cubicBezTo>
                    <a:moveTo>
                      <a:pt x="1221" y="710"/>
                    </a:moveTo>
                    <a:cubicBezTo>
                      <a:pt x="1212" y="671"/>
                      <a:pt x="1229" y="630"/>
                      <a:pt x="1257" y="602"/>
                    </a:cubicBezTo>
                    <a:cubicBezTo>
                      <a:pt x="1285" y="574"/>
                      <a:pt x="1322" y="557"/>
                      <a:pt x="1359" y="544"/>
                    </a:cubicBezTo>
                    <a:cubicBezTo>
                      <a:pt x="1425" y="521"/>
                      <a:pt x="1500" y="510"/>
                      <a:pt x="1562" y="541"/>
                    </a:cubicBezTo>
                    <a:cubicBezTo>
                      <a:pt x="1625" y="572"/>
                      <a:pt x="1662" y="658"/>
                      <a:pt x="1621" y="715"/>
                    </a:cubicBezTo>
                    <a:cubicBezTo>
                      <a:pt x="1603" y="741"/>
                      <a:pt x="1573" y="756"/>
                      <a:pt x="1543" y="765"/>
                    </a:cubicBezTo>
                    <a:cubicBezTo>
                      <a:pt x="1461" y="790"/>
                      <a:pt x="1373" y="779"/>
                      <a:pt x="1287" y="768"/>
                    </a:cubicBezTo>
                    <a:cubicBezTo>
                      <a:pt x="1271" y="779"/>
                      <a:pt x="1231" y="748"/>
                      <a:pt x="1221" y="710"/>
                    </a:cubicBezTo>
                    <a:moveTo>
                      <a:pt x="866" y="1583"/>
                    </a:moveTo>
                    <a:cubicBezTo>
                      <a:pt x="882" y="1557"/>
                      <a:pt x="909" y="1539"/>
                      <a:pt x="937" y="1528"/>
                    </a:cubicBezTo>
                    <a:cubicBezTo>
                      <a:pt x="975" y="1513"/>
                      <a:pt x="1017" y="1508"/>
                      <a:pt x="1057" y="1515"/>
                    </a:cubicBezTo>
                    <a:cubicBezTo>
                      <a:pt x="1068" y="1516"/>
                      <a:pt x="1079" y="1519"/>
                      <a:pt x="1087" y="1526"/>
                    </a:cubicBezTo>
                    <a:cubicBezTo>
                      <a:pt x="1096" y="1535"/>
                      <a:pt x="1099" y="1547"/>
                      <a:pt x="1099" y="1559"/>
                    </a:cubicBezTo>
                    <a:cubicBezTo>
                      <a:pt x="1100" y="1598"/>
                      <a:pt x="1074" y="1635"/>
                      <a:pt x="1040" y="1656"/>
                    </a:cubicBezTo>
                    <a:cubicBezTo>
                      <a:pt x="1007" y="1677"/>
                      <a:pt x="967" y="1686"/>
                      <a:pt x="928" y="1692"/>
                    </a:cubicBezTo>
                    <a:cubicBezTo>
                      <a:pt x="918" y="1707"/>
                      <a:pt x="880" y="1696"/>
                      <a:pt x="863" y="1671"/>
                    </a:cubicBezTo>
                    <a:cubicBezTo>
                      <a:pt x="847" y="1645"/>
                      <a:pt x="850" y="1610"/>
                      <a:pt x="866" y="1583"/>
                    </a:cubicBezTo>
                    <a:moveTo>
                      <a:pt x="448" y="997"/>
                    </a:moveTo>
                    <a:cubicBezTo>
                      <a:pt x="457" y="974"/>
                      <a:pt x="479" y="959"/>
                      <a:pt x="501" y="951"/>
                    </a:cubicBezTo>
                    <a:cubicBezTo>
                      <a:pt x="558" y="929"/>
                      <a:pt x="623" y="940"/>
                      <a:pt x="675" y="972"/>
                    </a:cubicBezTo>
                    <a:cubicBezTo>
                      <a:pt x="726" y="1004"/>
                      <a:pt x="764" y="1055"/>
                      <a:pt x="786" y="1111"/>
                    </a:cubicBezTo>
                    <a:cubicBezTo>
                      <a:pt x="813" y="1177"/>
                      <a:pt x="814" y="1265"/>
                      <a:pt x="757" y="1306"/>
                    </a:cubicBezTo>
                    <a:cubicBezTo>
                      <a:pt x="723" y="1329"/>
                      <a:pt x="675" y="1330"/>
                      <a:pt x="641" y="1307"/>
                    </a:cubicBezTo>
                    <a:cubicBezTo>
                      <a:pt x="627" y="1297"/>
                      <a:pt x="616" y="1284"/>
                      <a:pt x="604" y="1271"/>
                    </a:cubicBezTo>
                    <a:cubicBezTo>
                      <a:pt x="571" y="1233"/>
                      <a:pt x="538" y="1194"/>
                      <a:pt x="505" y="1156"/>
                    </a:cubicBezTo>
                    <a:cubicBezTo>
                      <a:pt x="497" y="1147"/>
                      <a:pt x="479" y="1115"/>
                      <a:pt x="463" y="1081"/>
                    </a:cubicBezTo>
                    <a:cubicBezTo>
                      <a:pt x="451" y="1055"/>
                      <a:pt x="438" y="1024"/>
                      <a:pt x="448" y="99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2" name="Google Shape;642;p17"/>
              <p:cNvSpPr/>
              <p:nvPr/>
            </p:nvSpPr>
            <p:spPr>
              <a:xfrm>
                <a:off x="5431531" y="988150"/>
                <a:ext cx="215609" cy="592028"/>
              </a:xfrm>
              <a:custGeom>
                <a:avLst/>
                <a:gdLst/>
                <a:ahLst/>
                <a:cxnLst/>
                <a:rect l="l" t="t" r="r" b="b"/>
                <a:pathLst>
                  <a:path w="842" h="2312" extrusionOk="0">
                    <a:moveTo>
                      <a:pt x="98" y="1933"/>
                    </a:moveTo>
                    <a:cubicBezTo>
                      <a:pt x="211" y="1955"/>
                      <a:pt x="328" y="1840"/>
                      <a:pt x="301" y="1732"/>
                    </a:cubicBezTo>
                    <a:cubicBezTo>
                      <a:pt x="274" y="1624"/>
                      <a:pt x="117" y="1577"/>
                      <a:pt x="35" y="1653"/>
                    </a:cubicBezTo>
                    <a:cubicBezTo>
                      <a:pt x="11" y="1522"/>
                      <a:pt x="-6" y="1380"/>
                      <a:pt x="2" y="1239"/>
                    </a:cubicBezTo>
                    <a:cubicBezTo>
                      <a:pt x="66" y="1315"/>
                      <a:pt x="193" y="1324"/>
                      <a:pt x="267" y="1259"/>
                    </a:cubicBezTo>
                    <a:cubicBezTo>
                      <a:pt x="340" y="1194"/>
                      <a:pt x="347" y="1067"/>
                      <a:pt x="281" y="995"/>
                    </a:cubicBezTo>
                    <a:cubicBezTo>
                      <a:pt x="214" y="922"/>
                      <a:pt x="87" y="918"/>
                      <a:pt x="16" y="986"/>
                    </a:cubicBezTo>
                    <a:cubicBezTo>
                      <a:pt x="-3" y="805"/>
                      <a:pt x="76" y="616"/>
                      <a:pt x="218" y="502"/>
                    </a:cubicBezTo>
                    <a:cubicBezTo>
                      <a:pt x="251" y="570"/>
                      <a:pt x="287" y="641"/>
                      <a:pt x="348" y="685"/>
                    </a:cubicBezTo>
                    <a:cubicBezTo>
                      <a:pt x="410" y="729"/>
                      <a:pt x="505" y="737"/>
                      <a:pt x="555" y="680"/>
                    </a:cubicBezTo>
                    <a:cubicBezTo>
                      <a:pt x="592" y="639"/>
                      <a:pt x="595" y="578"/>
                      <a:pt x="583" y="524"/>
                    </a:cubicBezTo>
                    <a:cubicBezTo>
                      <a:pt x="557" y="411"/>
                      <a:pt x="469" y="313"/>
                      <a:pt x="359" y="276"/>
                    </a:cubicBezTo>
                    <a:cubicBezTo>
                      <a:pt x="436" y="119"/>
                      <a:pt x="612" y="45"/>
                      <a:pt x="784" y="0"/>
                    </a:cubicBezTo>
                    <a:cubicBezTo>
                      <a:pt x="786" y="4"/>
                      <a:pt x="787" y="8"/>
                      <a:pt x="789" y="12"/>
                    </a:cubicBezTo>
                    <a:cubicBezTo>
                      <a:pt x="835" y="150"/>
                      <a:pt x="843" y="299"/>
                      <a:pt x="839" y="449"/>
                    </a:cubicBezTo>
                    <a:cubicBezTo>
                      <a:pt x="839" y="461"/>
                      <a:pt x="840" y="473"/>
                      <a:pt x="842" y="484"/>
                    </a:cubicBezTo>
                    <a:cubicBezTo>
                      <a:pt x="838" y="492"/>
                      <a:pt x="835" y="499"/>
                      <a:pt x="831" y="506"/>
                    </a:cubicBezTo>
                    <a:cubicBezTo>
                      <a:pt x="780" y="604"/>
                      <a:pt x="687" y="688"/>
                      <a:pt x="617" y="779"/>
                    </a:cubicBezTo>
                    <a:cubicBezTo>
                      <a:pt x="595" y="807"/>
                      <a:pt x="576" y="835"/>
                      <a:pt x="558" y="863"/>
                    </a:cubicBezTo>
                    <a:cubicBezTo>
                      <a:pt x="531" y="866"/>
                      <a:pt x="507" y="875"/>
                      <a:pt x="487" y="893"/>
                    </a:cubicBezTo>
                    <a:cubicBezTo>
                      <a:pt x="440" y="934"/>
                      <a:pt x="433" y="998"/>
                      <a:pt x="464" y="1050"/>
                    </a:cubicBezTo>
                    <a:cubicBezTo>
                      <a:pt x="466" y="1054"/>
                      <a:pt x="469" y="1058"/>
                      <a:pt x="472" y="1061"/>
                    </a:cubicBezTo>
                    <a:lnTo>
                      <a:pt x="472" y="1062"/>
                    </a:lnTo>
                    <a:cubicBezTo>
                      <a:pt x="461" y="1109"/>
                      <a:pt x="455" y="1159"/>
                      <a:pt x="455" y="1213"/>
                    </a:cubicBezTo>
                    <a:cubicBezTo>
                      <a:pt x="453" y="1344"/>
                      <a:pt x="483" y="1485"/>
                      <a:pt x="465" y="1603"/>
                    </a:cubicBezTo>
                    <a:cubicBezTo>
                      <a:pt x="455" y="1667"/>
                      <a:pt x="440" y="1733"/>
                      <a:pt x="421" y="1797"/>
                    </a:cubicBezTo>
                    <a:cubicBezTo>
                      <a:pt x="390" y="1840"/>
                      <a:pt x="361" y="1884"/>
                      <a:pt x="334" y="1930"/>
                    </a:cubicBezTo>
                    <a:cubicBezTo>
                      <a:pt x="264" y="2049"/>
                      <a:pt x="214" y="2178"/>
                      <a:pt x="181" y="2312"/>
                    </a:cubicBezTo>
                    <a:cubicBezTo>
                      <a:pt x="140" y="2191"/>
                      <a:pt x="111" y="2063"/>
                      <a:pt x="98" y="1933"/>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3" name="Google Shape;643;p17"/>
              <p:cNvSpPr/>
              <p:nvPr/>
            </p:nvSpPr>
            <p:spPr>
              <a:xfrm>
                <a:off x="5638946" y="1097747"/>
                <a:ext cx="265286" cy="461434"/>
              </a:xfrm>
              <a:custGeom>
                <a:avLst/>
                <a:gdLst/>
                <a:ahLst/>
                <a:cxnLst/>
                <a:rect l="l" t="t" r="r" b="b"/>
                <a:pathLst>
                  <a:path w="1036" h="1802" extrusionOk="0">
                    <a:moveTo>
                      <a:pt x="0" y="1582"/>
                    </a:moveTo>
                    <a:cubicBezTo>
                      <a:pt x="6" y="1563"/>
                      <a:pt x="13" y="1544"/>
                      <a:pt x="19" y="1525"/>
                    </a:cubicBezTo>
                    <a:cubicBezTo>
                      <a:pt x="55" y="1481"/>
                      <a:pt x="94" y="1439"/>
                      <a:pt x="136" y="1401"/>
                    </a:cubicBezTo>
                    <a:cubicBezTo>
                      <a:pt x="242" y="1305"/>
                      <a:pt x="356" y="1228"/>
                      <a:pt x="420" y="1095"/>
                    </a:cubicBezTo>
                    <a:cubicBezTo>
                      <a:pt x="483" y="965"/>
                      <a:pt x="475" y="824"/>
                      <a:pt x="457" y="686"/>
                    </a:cubicBezTo>
                    <a:cubicBezTo>
                      <a:pt x="444" y="580"/>
                      <a:pt x="427" y="476"/>
                      <a:pt x="470" y="375"/>
                    </a:cubicBezTo>
                    <a:cubicBezTo>
                      <a:pt x="482" y="346"/>
                      <a:pt x="497" y="319"/>
                      <a:pt x="514" y="294"/>
                    </a:cubicBezTo>
                    <a:cubicBezTo>
                      <a:pt x="538" y="305"/>
                      <a:pt x="564" y="311"/>
                      <a:pt x="590" y="310"/>
                    </a:cubicBezTo>
                    <a:cubicBezTo>
                      <a:pt x="599" y="309"/>
                      <a:pt x="608" y="307"/>
                      <a:pt x="616" y="305"/>
                    </a:cubicBezTo>
                    <a:cubicBezTo>
                      <a:pt x="620" y="305"/>
                      <a:pt x="625" y="305"/>
                      <a:pt x="628" y="304"/>
                    </a:cubicBezTo>
                    <a:cubicBezTo>
                      <a:pt x="644" y="303"/>
                      <a:pt x="660" y="300"/>
                      <a:pt x="676" y="296"/>
                    </a:cubicBezTo>
                    <a:cubicBezTo>
                      <a:pt x="677" y="295"/>
                      <a:pt x="681" y="294"/>
                      <a:pt x="685" y="293"/>
                    </a:cubicBezTo>
                    <a:cubicBezTo>
                      <a:pt x="691" y="293"/>
                      <a:pt x="697" y="292"/>
                      <a:pt x="702" y="291"/>
                    </a:cubicBezTo>
                    <a:cubicBezTo>
                      <a:pt x="703" y="291"/>
                      <a:pt x="704" y="291"/>
                      <a:pt x="705" y="291"/>
                    </a:cubicBezTo>
                    <a:cubicBezTo>
                      <a:pt x="706" y="292"/>
                      <a:pt x="708" y="292"/>
                      <a:pt x="709" y="292"/>
                    </a:cubicBezTo>
                    <a:cubicBezTo>
                      <a:pt x="777" y="292"/>
                      <a:pt x="831" y="232"/>
                      <a:pt x="836" y="168"/>
                    </a:cubicBezTo>
                    <a:cubicBezTo>
                      <a:pt x="839" y="137"/>
                      <a:pt x="831" y="109"/>
                      <a:pt x="816" y="83"/>
                    </a:cubicBezTo>
                    <a:cubicBezTo>
                      <a:pt x="812" y="76"/>
                      <a:pt x="806" y="69"/>
                      <a:pt x="799" y="62"/>
                    </a:cubicBezTo>
                    <a:cubicBezTo>
                      <a:pt x="842" y="39"/>
                      <a:pt x="886" y="19"/>
                      <a:pt x="929" y="0"/>
                    </a:cubicBezTo>
                    <a:cubicBezTo>
                      <a:pt x="1001" y="178"/>
                      <a:pt x="1038" y="371"/>
                      <a:pt x="1036" y="563"/>
                    </a:cubicBezTo>
                    <a:cubicBezTo>
                      <a:pt x="823" y="465"/>
                      <a:pt x="660" y="559"/>
                      <a:pt x="628" y="698"/>
                    </a:cubicBezTo>
                    <a:cubicBezTo>
                      <a:pt x="608" y="785"/>
                      <a:pt x="639" y="885"/>
                      <a:pt x="713" y="935"/>
                    </a:cubicBezTo>
                    <a:cubicBezTo>
                      <a:pt x="787" y="984"/>
                      <a:pt x="901" y="969"/>
                      <a:pt x="951" y="895"/>
                    </a:cubicBezTo>
                    <a:cubicBezTo>
                      <a:pt x="941" y="1053"/>
                      <a:pt x="872" y="1208"/>
                      <a:pt x="759" y="1319"/>
                    </a:cubicBezTo>
                    <a:cubicBezTo>
                      <a:pt x="724" y="1218"/>
                      <a:pt x="605" y="1150"/>
                      <a:pt x="500" y="1176"/>
                    </a:cubicBezTo>
                    <a:cubicBezTo>
                      <a:pt x="396" y="1202"/>
                      <a:pt x="323" y="1319"/>
                      <a:pt x="345" y="1424"/>
                    </a:cubicBezTo>
                    <a:cubicBezTo>
                      <a:pt x="367" y="1530"/>
                      <a:pt x="480" y="1607"/>
                      <a:pt x="587" y="1589"/>
                    </a:cubicBezTo>
                    <a:cubicBezTo>
                      <a:pt x="469" y="1678"/>
                      <a:pt x="339" y="1749"/>
                      <a:pt x="202" y="1802"/>
                    </a:cubicBezTo>
                    <a:cubicBezTo>
                      <a:pt x="279" y="1745"/>
                      <a:pt x="262" y="1602"/>
                      <a:pt x="176" y="1560"/>
                    </a:cubicBezTo>
                    <a:cubicBezTo>
                      <a:pt x="120" y="1532"/>
                      <a:pt x="52" y="1545"/>
                      <a:pt x="0" y="158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4" name="Google Shape;644;p17"/>
              <p:cNvSpPr/>
              <p:nvPr/>
            </p:nvSpPr>
            <p:spPr>
              <a:xfrm>
                <a:off x="5536263" y="790721"/>
                <a:ext cx="216889" cy="779982"/>
              </a:xfrm>
              <a:custGeom>
                <a:avLst/>
                <a:gdLst/>
                <a:ahLst/>
                <a:cxnLst/>
                <a:rect l="l" t="t" r="r" b="b"/>
                <a:pathLst>
                  <a:path w="847" h="3046" fill="none" extrusionOk="0">
                    <a:moveTo>
                      <a:pt x="0" y="3046"/>
                    </a:moveTo>
                    <a:cubicBezTo>
                      <a:pt x="564" y="2139"/>
                      <a:pt x="862" y="1068"/>
                      <a:pt x="84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45" name="Google Shape;645;p17"/>
            <p:cNvGrpSpPr/>
            <p:nvPr/>
          </p:nvGrpSpPr>
          <p:grpSpPr>
            <a:xfrm>
              <a:off x="53989" y="4009098"/>
              <a:ext cx="392395" cy="302392"/>
              <a:chOff x="941110" y="1536935"/>
              <a:chExt cx="593280" cy="457200"/>
            </a:xfrm>
          </p:grpSpPr>
          <p:sp>
            <p:nvSpPr>
              <p:cNvPr id="646" name="Google Shape;646;p17"/>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7" name="Google Shape;647;p17"/>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8" name="Google Shape;648;p17"/>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9" name="Google Shape;649;p17"/>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0" name="Google Shape;650;p17"/>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1" name="Google Shape;651;p17"/>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2" name="Google Shape;652;p17"/>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53" name="Google Shape;653;p17"/>
            <p:cNvGrpSpPr/>
            <p:nvPr/>
          </p:nvGrpSpPr>
          <p:grpSpPr>
            <a:xfrm rot="-1127794" flipH="1">
              <a:off x="909192" y="4724323"/>
              <a:ext cx="392379" cy="302379"/>
              <a:chOff x="941110" y="1536935"/>
              <a:chExt cx="593280" cy="457200"/>
            </a:xfrm>
          </p:grpSpPr>
          <p:sp>
            <p:nvSpPr>
              <p:cNvPr id="654" name="Google Shape;654;p17"/>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5" name="Google Shape;655;p17"/>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6" name="Google Shape;656;p17"/>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7" name="Google Shape;657;p17"/>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8" name="Google Shape;658;p17"/>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9" name="Google Shape;659;p17"/>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0" name="Google Shape;660;p17"/>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61" name="Google Shape;661;p17"/>
            <p:cNvGrpSpPr/>
            <p:nvPr/>
          </p:nvGrpSpPr>
          <p:grpSpPr>
            <a:xfrm>
              <a:off x="1476182" y="4571206"/>
              <a:ext cx="652022" cy="954837"/>
              <a:chOff x="95582" y="4077993"/>
              <a:chExt cx="652022" cy="954837"/>
            </a:xfrm>
          </p:grpSpPr>
          <p:sp>
            <p:nvSpPr>
              <p:cNvPr id="662" name="Google Shape;662;p17"/>
              <p:cNvSpPr/>
              <p:nvPr/>
            </p:nvSpPr>
            <p:spPr>
              <a:xfrm rot="922382">
                <a:off x="192457" y="4193562"/>
                <a:ext cx="458271" cy="792704"/>
              </a:xfrm>
              <a:custGeom>
                <a:avLst/>
                <a:gdLst/>
                <a:ahLst/>
                <a:cxnLst/>
                <a:rect l="l" t="t" r="r" b="b"/>
                <a:pathLst>
                  <a:path w="1273" h="2202" extrusionOk="0">
                    <a:moveTo>
                      <a:pt x="483" y="2173"/>
                    </a:moveTo>
                    <a:cubicBezTo>
                      <a:pt x="99" y="2122"/>
                      <a:pt x="-42" y="1928"/>
                      <a:pt x="89" y="1678"/>
                    </a:cubicBezTo>
                    <a:cubicBezTo>
                      <a:pt x="275" y="1583"/>
                      <a:pt x="102" y="1585"/>
                      <a:pt x="74" y="1487"/>
                    </a:cubicBezTo>
                    <a:cubicBezTo>
                      <a:pt x="62" y="1423"/>
                      <a:pt x="211" y="1444"/>
                      <a:pt x="156" y="1363"/>
                    </a:cubicBezTo>
                    <a:cubicBezTo>
                      <a:pt x="145" y="1308"/>
                      <a:pt x="-29" y="1305"/>
                      <a:pt x="132" y="1197"/>
                    </a:cubicBezTo>
                    <a:cubicBezTo>
                      <a:pt x="185" y="1162"/>
                      <a:pt x="254" y="1123"/>
                      <a:pt x="99" y="1062"/>
                    </a:cubicBezTo>
                    <a:cubicBezTo>
                      <a:pt x="-40" y="1009"/>
                      <a:pt x="200" y="902"/>
                      <a:pt x="135" y="849"/>
                    </a:cubicBezTo>
                    <a:cubicBezTo>
                      <a:pt x="33" y="767"/>
                      <a:pt x="-25" y="732"/>
                      <a:pt x="37" y="688"/>
                    </a:cubicBezTo>
                    <a:cubicBezTo>
                      <a:pt x="212" y="565"/>
                      <a:pt x="90" y="579"/>
                      <a:pt x="35" y="533"/>
                    </a:cubicBezTo>
                    <a:cubicBezTo>
                      <a:pt x="-70" y="445"/>
                      <a:pt x="95" y="438"/>
                      <a:pt x="99" y="418"/>
                    </a:cubicBezTo>
                    <a:cubicBezTo>
                      <a:pt x="113" y="351"/>
                      <a:pt x="133" y="276"/>
                      <a:pt x="182" y="206"/>
                    </a:cubicBezTo>
                    <a:cubicBezTo>
                      <a:pt x="479" y="-219"/>
                      <a:pt x="1235" y="72"/>
                      <a:pt x="1174" y="558"/>
                    </a:cubicBezTo>
                    <a:cubicBezTo>
                      <a:pt x="1415" y="662"/>
                      <a:pt x="1135" y="715"/>
                      <a:pt x="1191" y="747"/>
                    </a:cubicBezTo>
                    <a:cubicBezTo>
                      <a:pt x="1387" y="860"/>
                      <a:pt x="1110" y="866"/>
                      <a:pt x="1198" y="941"/>
                    </a:cubicBezTo>
                    <a:cubicBezTo>
                      <a:pt x="1341" y="1061"/>
                      <a:pt x="1055" y="1019"/>
                      <a:pt x="1183" y="1127"/>
                    </a:cubicBezTo>
                    <a:cubicBezTo>
                      <a:pt x="1286" y="1214"/>
                      <a:pt x="1054" y="1226"/>
                      <a:pt x="1139" y="1307"/>
                    </a:cubicBezTo>
                    <a:cubicBezTo>
                      <a:pt x="1247" y="1413"/>
                      <a:pt x="1142" y="1422"/>
                      <a:pt x="1121" y="1490"/>
                    </a:cubicBezTo>
                    <a:cubicBezTo>
                      <a:pt x="1106" y="1539"/>
                      <a:pt x="1329" y="1593"/>
                      <a:pt x="1124" y="1702"/>
                    </a:cubicBezTo>
                    <a:cubicBezTo>
                      <a:pt x="1292" y="1765"/>
                      <a:pt x="1277" y="2031"/>
                      <a:pt x="1155" y="2110"/>
                    </a:cubicBezTo>
                    <a:cubicBezTo>
                      <a:pt x="958" y="2237"/>
                      <a:pt x="732" y="2205"/>
                      <a:pt x="483" y="217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3" name="Google Shape;663;p17"/>
              <p:cNvSpPr/>
              <p:nvPr/>
            </p:nvSpPr>
            <p:spPr>
              <a:xfrm rot="922382">
                <a:off x="215993" y="4261898"/>
                <a:ext cx="425512" cy="727546"/>
              </a:xfrm>
              <a:custGeom>
                <a:avLst/>
                <a:gdLst/>
                <a:ahLst/>
                <a:cxnLst/>
                <a:rect l="l" t="t" r="r" b="b"/>
                <a:pathLst>
                  <a:path w="1182" h="2021" extrusionOk="0">
                    <a:moveTo>
                      <a:pt x="945" y="0"/>
                    </a:moveTo>
                    <a:cubicBezTo>
                      <a:pt x="937" y="180"/>
                      <a:pt x="872" y="359"/>
                      <a:pt x="753" y="490"/>
                    </a:cubicBezTo>
                    <a:cubicBezTo>
                      <a:pt x="592" y="670"/>
                      <a:pt x="359" y="759"/>
                      <a:pt x="118" y="753"/>
                    </a:cubicBezTo>
                    <a:cubicBezTo>
                      <a:pt x="88" y="752"/>
                      <a:pt x="56" y="749"/>
                      <a:pt x="25" y="744"/>
                    </a:cubicBezTo>
                    <a:cubicBezTo>
                      <a:pt x="17" y="753"/>
                      <a:pt x="9" y="762"/>
                      <a:pt x="0" y="772"/>
                    </a:cubicBezTo>
                    <a:cubicBezTo>
                      <a:pt x="159" y="756"/>
                      <a:pt x="322" y="804"/>
                      <a:pt x="453" y="897"/>
                    </a:cubicBezTo>
                    <a:cubicBezTo>
                      <a:pt x="645" y="1035"/>
                      <a:pt x="797" y="1259"/>
                      <a:pt x="774" y="1506"/>
                    </a:cubicBezTo>
                    <a:cubicBezTo>
                      <a:pt x="763" y="1623"/>
                      <a:pt x="721" y="1729"/>
                      <a:pt x="658" y="1828"/>
                    </a:cubicBezTo>
                    <a:cubicBezTo>
                      <a:pt x="607" y="1907"/>
                      <a:pt x="542" y="1961"/>
                      <a:pt x="468" y="2002"/>
                    </a:cubicBezTo>
                    <a:cubicBezTo>
                      <a:pt x="687" y="2029"/>
                      <a:pt x="887" y="2043"/>
                      <a:pt x="1064" y="1929"/>
                    </a:cubicBezTo>
                    <a:cubicBezTo>
                      <a:pt x="1186" y="1850"/>
                      <a:pt x="1201" y="1584"/>
                      <a:pt x="1033" y="1521"/>
                    </a:cubicBezTo>
                    <a:cubicBezTo>
                      <a:pt x="1238" y="1412"/>
                      <a:pt x="1015" y="1358"/>
                      <a:pt x="1030" y="1309"/>
                    </a:cubicBezTo>
                    <a:cubicBezTo>
                      <a:pt x="1051" y="1241"/>
                      <a:pt x="1156" y="1232"/>
                      <a:pt x="1048" y="1127"/>
                    </a:cubicBezTo>
                    <a:cubicBezTo>
                      <a:pt x="963" y="1045"/>
                      <a:pt x="1195" y="1033"/>
                      <a:pt x="1092" y="946"/>
                    </a:cubicBezTo>
                    <a:cubicBezTo>
                      <a:pt x="964" y="838"/>
                      <a:pt x="1250" y="880"/>
                      <a:pt x="1107" y="760"/>
                    </a:cubicBezTo>
                    <a:cubicBezTo>
                      <a:pt x="1019" y="686"/>
                      <a:pt x="1296" y="679"/>
                      <a:pt x="1100" y="566"/>
                    </a:cubicBezTo>
                    <a:cubicBezTo>
                      <a:pt x="1044" y="534"/>
                      <a:pt x="1324" y="481"/>
                      <a:pt x="1083" y="377"/>
                    </a:cubicBezTo>
                    <a:cubicBezTo>
                      <a:pt x="1101" y="228"/>
                      <a:pt x="1043" y="97"/>
                      <a:pt x="945"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4" name="Google Shape;664;p17"/>
              <p:cNvSpPr/>
              <p:nvPr/>
            </p:nvSpPr>
            <p:spPr>
              <a:xfrm rot="922382">
                <a:off x="480296" y="4095153"/>
                <a:ext cx="142917" cy="99718"/>
              </a:xfrm>
              <a:custGeom>
                <a:avLst/>
                <a:gdLst/>
                <a:ahLst/>
                <a:cxnLst/>
                <a:rect l="l" t="t" r="r" b="b"/>
                <a:pathLst>
                  <a:path w="397" h="277" extrusionOk="0">
                    <a:moveTo>
                      <a:pt x="42" y="229"/>
                    </a:moveTo>
                    <a:cubicBezTo>
                      <a:pt x="23" y="193"/>
                      <a:pt x="4" y="157"/>
                      <a:pt x="1" y="116"/>
                    </a:cubicBezTo>
                    <a:cubicBezTo>
                      <a:pt x="-3" y="76"/>
                      <a:pt x="14" y="30"/>
                      <a:pt x="52" y="11"/>
                    </a:cubicBezTo>
                    <a:cubicBezTo>
                      <a:pt x="77" y="-2"/>
                      <a:pt x="108" y="-1"/>
                      <a:pt x="137" y="0"/>
                    </a:cubicBezTo>
                    <a:cubicBezTo>
                      <a:pt x="198" y="3"/>
                      <a:pt x="258" y="8"/>
                      <a:pt x="319" y="15"/>
                    </a:cubicBezTo>
                    <a:cubicBezTo>
                      <a:pt x="334" y="17"/>
                      <a:pt x="351" y="19"/>
                      <a:pt x="361" y="29"/>
                    </a:cubicBezTo>
                    <a:cubicBezTo>
                      <a:pt x="371" y="38"/>
                      <a:pt x="374" y="51"/>
                      <a:pt x="377" y="63"/>
                    </a:cubicBezTo>
                    <a:cubicBezTo>
                      <a:pt x="387" y="108"/>
                      <a:pt x="394" y="154"/>
                      <a:pt x="397" y="201"/>
                    </a:cubicBezTo>
                    <a:cubicBezTo>
                      <a:pt x="398" y="216"/>
                      <a:pt x="398" y="234"/>
                      <a:pt x="387" y="246"/>
                    </a:cubicBezTo>
                    <a:cubicBezTo>
                      <a:pt x="378" y="256"/>
                      <a:pt x="365" y="260"/>
                      <a:pt x="352" y="263"/>
                    </a:cubicBezTo>
                    <a:cubicBezTo>
                      <a:pt x="241" y="289"/>
                      <a:pt x="122" y="277"/>
                      <a:pt x="42" y="22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5" name="Google Shape;665;p17"/>
              <p:cNvSpPr/>
              <p:nvPr/>
            </p:nvSpPr>
            <p:spPr>
              <a:xfrm rot="922382">
                <a:off x="366786" y="4235244"/>
                <a:ext cx="151197" cy="95038"/>
              </a:xfrm>
              <a:custGeom>
                <a:avLst/>
                <a:gdLst/>
                <a:ahLst/>
                <a:cxnLst/>
                <a:rect l="l" t="t" r="r" b="b"/>
                <a:pathLst>
                  <a:path w="420" h="264" extrusionOk="0">
                    <a:moveTo>
                      <a:pt x="290" y="1"/>
                    </a:moveTo>
                    <a:cubicBezTo>
                      <a:pt x="242" y="4"/>
                      <a:pt x="174" y="19"/>
                      <a:pt x="125" y="37"/>
                    </a:cubicBezTo>
                    <a:cubicBezTo>
                      <a:pt x="76" y="55"/>
                      <a:pt x="28" y="85"/>
                      <a:pt x="8" y="133"/>
                    </a:cubicBezTo>
                    <a:cubicBezTo>
                      <a:pt x="-12" y="181"/>
                      <a:pt x="8" y="247"/>
                      <a:pt x="58" y="261"/>
                    </a:cubicBezTo>
                    <a:cubicBezTo>
                      <a:pt x="137" y="282"/>
                      <a:pt x="191" y="173"/>
                      <a:pt x="270" y="154"/>
                    </a:cubicBezTo>
                    <a:cubicBezTo>
                      <a:pt x="309" y="145"/>
                      <a:pt x="352" y="159"/>
                      <a:pt x="390" y="144"/>
                    </a:cubicBezTo>
                    <a:cubicBezTo>
                      <a:pt x="401" y="140"/>
                      <a:pt x="412" y="133"/>
                      <a:pt x="417" y="122"/>
                    </a:cubicBezTo>
                    <a:cubicBezTo>
                      <a:pt x="422" y="110"/>
                      <a:pt x="420" y="97"/>
                      <a:pt x="415" y="85"/>
                    </a:cubicBezTo>
                    <a:cubicBezTo>
                      <a:pt x="394" y="25"/>
                      <a:pt x="370" y="-5"/>
                      <a:pt x="290" y="1"/>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6" name="Google Shape;666;p17"/>
              <p:cNvSpPr/>
              <p:nvPr/>
            </p:nvSpPr>
            <p:spPr>
              <a:xfrm rot="922382">
                <a:off x="285013" y="4437067"/>
                <a:ext cx="67679" cy="166317"/>
              </a:xfrm>
              <a:custGeom>
                <a:avLst/>
                <a:gdLst/>
                <a:ahLst/>
                <a:cxnLst/>
                <a:rect l="l" t="t" r="r" b="b"/>
                <a:pathLst>
                  <a:path w="188" h="462" extrusionOk="0">
                    <a:moveTo>
                      <a:pt x="2" y="0"/>
                    </a:moveTo>
                    <a:cubicBezTo>
                      <a:pt x="-3" y="39"/>
                      <a:pt x="7" y="79"/>
                      <a:pt x="29" y="111"/>
                    </a:cubicBezTo>
                    <a:cubicBezTo>
                      <a:pt x="34" y="117"/>
                      <a:pt x="38" y="123"/>
                      <a:pt x="40" y="130"/>
                    </a:cubicBezTo>
                    <a:cubicBezTo>
                      <a:pt x="44" y="148"/>
                      <a:pt x="28" y="163"/>
                      <a:pt x="19" y="179"/>
                    </a:cubicBezTo>
                    <a:cubicBezTo>
                      <a:pt x="4" y="204"/>
                      <a:pt x="7" y="237"/>
                      <a:pt x="25" y="259"/>
                    </a:cubicBezTo>
                    <a:cubicBezTo>
                      <a:pt x="45" y="283"/>
                      <a:pt x="83" y="298"/>
                      <a:pt x="85" y="329"/>
                    </a:cubicBezTo>
                    <a:cubicBezTo>
                      <a:pt x="86" y="351"/>
                      <a:pt x="69" y="369"/>
                      <a:pt x="63" y="390"/>
                    </a:cubicBezTo>
                    <a:cubicBezTo>
                      <a:pt x="55" y="423"/>
                      <a:pt x="81" y="460"/>
                      <a:pt x="115" y="462"/>
                    </a:cubicBezTo>
                    <a:cubicBezTo>
                      <a:pt x="155" y="465"/>
                      <a:pt x="187" y="424"/>
                      <a:pt x="188" y="384"/>
                    </a:cubicBezTo>
                    <a:cubicBezTo>
                      <a:pt x="189" y="344"/>
                      <a:pt x="166" y="307"/>
                      <a:pt x="141" y="276"/>
                    </a:cubicBezTo>
                    <a:cubicBezTo>
                      <a:pt x="124" y="257"/>
                      <a:pt x="106" y="233"/>
                      <a:pt x="115" y="209"/>
                    </a:cubicBezTo>
                    <a:cubicBezTo>
                      <a:pt x="120" y="195"/>
                      <a:pt x="134" y="187"/>
                      <a:pt x="143" y="175"/>
                    </a:cubicBezTo>
                    <a:cubicBezTo>
                      <a:pt x="168" y="144"/>
                      <a:pt x="156" y="96"/>
                      <a:pt x="128" y="69"/>
                    </a:cubicBezTo>
                    <a:cubicBezTo>
                      <a:pt x="99" y="42"/>
                      <a:pt x="60" y="30"/>
                      <a:pt x="2" y="0"/>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7" name="Google Shape;667;p17"/>
              <p:cNvSpPr/>
              <p:nvPr/>
            </p:nvSpPr>
            <p:spPr>
              <a:xfrm rot="922382">
                <a:off x="557507" y="4295184"/>
                <a:ext cx="71639" cy="62639"/>
              </a:xfrm>
              <a:custGeom>
                <a:avLst/>
                <a:gdLst/>
                <a:ahLst/>
                <a:cxnLst/>
                <a:rect l="l" t="t" r="r" b="b"/>
                <a:pathLst>
                  <a:path w="199" h="174" extrusionOk="0">
                    <a:moveTo>
                      <a:pt x="120" y="167"/>
                    </a:moveTo>
                    <a:cubicBezTo>
                      <a:pt x="80" y="139"/>
                      <a:pt x="42" y="135"/>
                      <a:pt x="16" y="95"/>
                    </a:cubicBezTo>
                    <a:cubicBezTo>
                      <a:pt x="3" y="76"/>
                      <a:pt x="-5" y="52"/>
                      <a:pt x="4" y="32"/>
                    </a:cubicBezTo>
                    <a:cubicBezTo>
                      <a:pt x="13" y="9"/>
                      <a:pt x="41" y="-3"/>
                      <a:pt x="66" y="0"/>
                    </a:cubicBezTo>
                    <a:cubicBezTo>
                      <a:pt x="91" y="3"/>
                      <a:pt x="113" y="16"/>
                      <a:pt x="134" y="31"/>
                    </a:cubicBezTo>
                    <a:cubicBezTo>
                      <a:pt x="154" y="45"/>
                      <a:pt x="174" y="60"/>
                      <a:pt x="187" y="81"/>
                    </a:cubicBezTo>
                    <a:cubicBezTo>
                      <a:pt x="200" y="102"/>
                      <a:pt x="204" y="130"/>
                      <a:pt x="191" y="151"/>
                    </a:cubicBezTo>
                    <a:cubicBezTo>
                      <a:pt x="178" y="173"/>
                      <a:pt x="140" y="180"/>
                      <a:pt x="120" y="167"/>
                    </a:cubicBezTo>
                    <a:close/>
                  </a:path>
                </a:pathLst>
              </a:custGeom>
              <a:solidFill>
                <a:srgbClr val="F6FBFF">
                  <a:alpha val="50000"/>
                </a:srgbClr>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8" name="Google Shape;668;p17"/>
              <p:cNvSpPr/>
              <p:nvPr/>
            </p:nvSpPr>
            <p:spPr>
              <a:xfrm rot="922382">
                <a:off x="514612" y="4094060"/>
                <a:ext cx="14400" cy="82078"/>
              </a:xfrm>
              <a:custGeom>
                <a:avLst/>
                <a:gdLst/>
                <a:ahLst/>
                <a:cxnLst/>
                <a:rect l="l" t="t" r="r" b="b"/>
                <a:pathLst>
                  <a:path w="40" h="228" fill="none" extrusionOk="0">
                    <a:moveTo>
                      <a:pt x="40" y="0"/>
                    </a:moveTo>
                    <a:cubicBezTo>
                      <a:pt x="27" y="76"/>
                      <a:pt x="13" y="152"/>
                      <a:pt x="0" y="228"/>
                    </a:cubicBezTo>
                  </a:path>
                </a:pathLst>
              </a:custGeom>
              <a:noFill/>
              <a:ln w="9525" cap="rnd" cmpd="sng">
                <a:solidFill>
                  <a:schemeClr val="dk1"/>
                </a:solidFill>
                <a:prstDash val="solid"/>
                <a:miter lim="8000"/>
                <a:headEnd type="none" w="sm" len="sm"/>
                <a:tailEnd type="none" w="sm" len="sm"/>
              </a:ln>
            </p:spPr>
            <p:txBody>
              <a:bodyPr spcFirstLastPara="1" wrap="square" lIns="91800" tIns="35275" rIns="91800" bIns="35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9" name="Google Shape;669;p17"/>
              <p:cNvSpPr/>
              <p:nvPr/>
            </p:nvSpPr>
            <p:spPr>
              <a:xfrm rot="922382">
                <a:off x="483660" y="4095247"/>
                <a:ext cx="138957" cy="104398"/>
              </a:xfrm>
              <a:custGeom>
                <a:avLst/>
                <a:gdLst/>
                <a:ahLst/>
                <a:cxnLst/>
                <a:rect l="l" t="t" r="r" b="b"/>
                <a:pathLst>
                  <a:path w="386" h="290" extrusionOk="0">
                    <a:moveTo>
                      <a:pt x="32" y="25"/>
                    </a:moveTo>
                    <a:cubicBezTo>
                      <a:pt x="18" y="62"/>
                      <a:pt x="4" y="99"/>
                      <a:pt x="1" y="138"/>
                    </a:cubicBezTo>
                    <a:cubicBezTo>
                      <a:pt x="-2" y="176"/>
                      <a:pt x="8" y="218"/>
                      <a:pt x="36" y="245"/>
                    </a:cubicBezTo>
                    <a:cubicBezTo>
                      <a:pt x="62" y="269"/>
                      <a:pt x="100" y="278"/>
                      <a:pt x="136" y="283"/>
                    </a:cubicBezTo>
                    <a:cubicBezTo>
                      <a:pt x="196" y="292"/>
                      <a:pt x="258" y="292"/>
                      <a:pt x="318" y="282"/>
                    </a:cubicBezTo>
                    <a:cubicBezTo>
                      <a:pt x="331" y="280"/>
                      <a:pt x="344" y="278"/>
                      <a:pt x="354" y="270"/>
                    </a:cubicBezTo>
                    <a:cubicBezTo>
                      <a:pt x="371" y="257"/>
                      <a:pt x="374" y="233"/>
                      <a:pt x="375" y="213"/>
                    </a:cubicBezTo>
                    <a:cubicBezTo>
                      <a:pt x="379" y="166"/>
                      <a:pt x="382" y="119"/>
                      <a:pt x="386" y="72"/>
                    </a:cubicBezTo>
                    <a:cubicBezTo>
                      <a:pt x="387" y="57"/>
                      <a:pt x="387" y="40"/>
                      <a:pt x="376" y="30"/>
                    </a:cubicBezTo>
                    <a:cubicBezTo>
                      <a:pt x="367" y="21"/>
                      <a:pt x="353" y="20"/>
                      <a:pt x="341" y="19"/>
                    </a:cubicBezTo>
                    <a:cubicBezTo>
                      <a:pt x="249" y="13"/>
                      <a:pt x="156" y="6"/>
                      <a:pt x="64" y="0"/>
                    </a:cubicBezTo>
                    <a:cubicBezTo>
                      <a:pt x="47" y="-1"/>
                      <a:pt x="42" y="0"/>
                      <a:pt x="32" y="25"/>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0" name="Google Shape;670;p17"/>
              <p:cNvSpPr/>
              <p:nvPr/>
            </p:nvSpPr>
            <p:spPr>
              <a:xfrm rot="922382">
                <a:off x="566608" y="4108406"/>
                <a:ext cx="7920" cy="92518"/>
              </a:xfrm>
              <a:custGeom>
                <a:avLst/>
                <a:gdLst/>
                <a:ahLst/>
                <a:cxnLst/>
                <a:rect l="l" t="t" r="r" b="b"/>
                <a:pathLst>
                  <a:path w="22" h="257" fill="none" extrusionOk="0">
                    <a:moveTo>
                      <a:pt x="0" y="257"/>
                    </a:moveTo>
                    <a:cubicBezTo>
                      <a:pt x="8" y="171"/>
                      <a:pt x="15" y="86"/>
                      <a:pt x="22" y="0"/>
                    </a:cubicBezTo>
                  </a:path>
                </a:pathLst>
              </a:custGeom>
              <a:noFill/>
              <a:ln w="9525" cap="rnd" cmpd="sng">
                <a:solidFill>
                  <a:schemeClr val="dk1"/>
                </a:solidFill>
                <a:prstDash val="solid"/>
                <a:miter lim="8000"/>
                <a:headEnd type="none" w="sm" len="sm"/>
                <a:tailEnd type="none" w="sm" len="sm"/>
              </a:ln>
            </p:spPr>
            <p:txBody>
              <a:bodyPr spcFirstLastPara="1" wrap="square" lIns="91800" tIns="45700" rIns="91800" bIns="45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1" name="Google Shape;671;p17"/>
              <p:cNvSpPr/>
              <p:nvPr/>
            </p:nvSpPr>
            <p:spPr>
              <a:xfrm rot="922382">
                <a:off x="290338" y="4340077"/>
                <a:ext cx="309594" cy="50039"/>
              </a:xfrm>
              <a:custGeom>
                <a:avLst/>
                <a:gdLst/>
                <a:ahLst/>
                <a:cxnLst/>
                <a:rect l="l" t="t" r="r" b="b"/>
                <a:pathLst>
                  <a:path w="860" h="139" fill="none" extrusionOk="0">
                    <a:moveTo>
                      <a:pt x="0" y="0"/>
                    </a:moveTo>
                    <a:cubicBezTo>
                      <a:pt x="47" y="59"/>
                      <a:pt x="126" y="84"/>
                      <a:pt x="201" y="100"/>
                    </a:cubicBezTo>
                    <a:cubicBezTo>
                      <a:pt x="416" y="146"/>
                      <a:pt x="641" y="151"/>
                      <a:pt x="860" y="115"/>
                    </a:cubicBezTo>
                  </a:path>
                </a:pathLst>
              </a:custGeom>
              <a:noFill/>
              <a:ln w="9525" cap="rnd" cmpd="sng">
                <a:solidFill>
                  <a:srgbClr val="233859"/>
                </a:solidFill>
                <a:prstDash val="solid"/>
                <a:miter lim="8000"/>
                <a:headEnd type="none" w="sm" len="sm"/>
                <a:tailEnd type="none" w="sm" len="sm"/>
              </a:ln>
            </p:spPr>
            <p:txBody>
              <a:bodyPr spcFirstLastPara="1" wrap="square" lIns="91800" tIns="3225" rIns="91800" bIns="3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2" name="Google Shape;672;p17"/>
              <p:cNvSpPr/>
              <p:nvPr/>
            </p:nvSpPr>
            <p:spPr>
              <a:xfrm rot="922382">
                <a:off x="162486" y="4795363"/>
                <a:ext cx="381233" cy="54719"/>
              </a:xfrm>
              <a:custGeom>
                <a:avLst/>
                <a:gdLst/>
                <a:ahLst/>
                <a:cxnLst/>
                <a:rect l="l" t="t" r="r" b="b"/>
                <a:pathLst>
                  <a:path w="1059" h="152" fill="none" extrusionOk="0">
                    <a:moveTo>
                      <a:pt x="0" y="0"/>
                    </a:moveTo>
                    <a:cubicBezTo>
                      <a:pt x="319" y="167"/>
                      <a:pt x="712" y="199"/>
                      <a:pt x="1059" y="85"/>
                    </a:cubicBezTo>
                  </a:path>
                </a:pathLst>
              </a:custGeom>
              <a:noFill/>
              <a:ln w="9525" cap="rnd" cmpd="sng">
                <a:solidFill>
                  <a:schemeClr val="dk1"/>
                </a:solidFill>
                <a:prstDash val="solid"/>
                <a:miter lim="8000"/>
                <a:headEnd type="none" w="sm" len="sm"/>
                <a:tailEnd type="none" w="sm" len="sm"/>
              </a:ln>
            </p:spPr>
            <p:txBody>
              <a:bodyPr spcFirstLastPara="1" wrap="square" lIns="91800" tIns="7900" rIns="91800" bIns="7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3" name="Google Shape;673;p17"/>
              <p:cNvSpPr/>
              <p:nvPr/>
            </p:nvSpPr>
            <p:spPr>
              <a:xfrm rot="922382">
                <a:off x="224916" y="4688742"/>
                <a:ext cx="268195" cy="15840"/>
              </a:xfrm>
              <a:custGeom>
                <a:avLst/>
                <a:gdLst/>
                <a:ahLst/>
                <a:cxnLst/>
                <a:rect l="l" t="t" r="r" b="b"/>
                <a:pathLst>
                  <a:path w="745" h="44" fill="none" extrusionOk="0">
                    <a:moveTo>
                      <a:pt x="0" y="0"/>
                    </a:moveTo>
                    <a:cubicBezTo>
                      <a:pt x="238" y="70"/>
                      <a:pt x="496" y="42"/>
                      <a:pt x="745"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4" name="Google Shape;674;p17"/>
              <p:cNvSpPr/>
              <p:nvPr/>
            </p:nvSpPr>
            <p:spPr>
              <a:xfrm rot="922382">
                <a:off x="435210" y="4543904"/>
                <a:ext cx="195836" cy="12600"/>
              </a:xfrm>
              <a:custGeom>
                <a:avLst/>
                <a:gdLst/>
                <a:ahLst/>
                <a:cxnLst/>
                <a:rect l="l" t="t" r="r" b="b"/>
                <a:pathLst>
                  <a:path w="544" h="35" fill="none" extrusionOk="0">
                    <a:moveTo>
                      <a:pt x="544" y="0"/>
                    </a:moveTo>
                    <a:cubicBezTo>
                      <a:pt x="366" y="42"/>
                      <a:pt x="179" y="46"/>
                      <a:pt x="0"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5" name="Google Shape;675;p17"/>
              <p:cNvSpPr/>
              <p:nvPr/>
            </p:nvSpPr>
            <p:spPr>
              <a:xfrm rot="922382">
                <a:off x="288030" y="4403458"/>
                <a:ext cx="162357" cy="23400"/>
              </a:xfrm>
              <a:custGeom>
                <a:avLst/>
                <a:gdLst/>
                <a:ahLst/>
                <a:cxnLst/>
                <a:rect l="l" t="t" r="r" b="b"/>
                <a:pathLst>
                  <a:path w="451" h="65" fill="none" extrusionOk="0">
                    <a:moveTo>
                      <a:pt x="0" y="0"/>
                    </a:moveTo>
                    <a:cubicBezTo>
                      <a:pt x="82" y="28"/>
                      <a:pt x="166" y="56"/>
                      <a:pt x="253" y="58"/>
                    </a:cubicBezTo>
                    <a:cubicBezTo>
                      <a:pt x="319" y="59"/>
                      <a:pt x="389" y="45"/>
                      <a:pt x="451" y="65"/>
                    </a:cubicBezTo>
                  </a:path>
                </a:pathLst>
              </a:custGeom>
              <a:noFill/>
              <a:ln w="9525" cap="rnd" cmpd="sng">
                <a:solidFill>
                  <a:srgbClr val="233859"/>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6" name="Google Shape;676;p17"/>
              <p:cNvSpPr/>
              <p:nvPr/>
            </p:nvSpPr>
            <p:spPr>
              <a:xfrm rot="922382">
                <a:off x="529819" y="4675027"/>
                <a:ext cx="46799" cy="720"/>
              </a:xfrm>
              <a:custGeom>
                <a:avLst/>
                <a:gdLst/>
                <a:ahLst/>
                <a:cxnLst/>
                <a:rect l="l" t="t" r="r" b="b"/>
                <a:pathLst>
                  <a:path w="130" h="2" fill="none" extrusionOk="0">
                    <a:moveTo>
                      <a:pt x="0" y="1"/>
                    </a:moveTo>
                    <a:cubicBezTo>
                      <a:pt x="43" y="-1"/>
                      <a:pt x="87" y="-1"/>
                      <a:pt x="130" y="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7" name="Google Shape;677;p17"/>
              <p:cNvSpPr/>
              <p:nvPr/>
            </p:nvSpPr>
            <p:spPr>
              <a:xfrm rot="922382">
                <a:off x="468126" y="4776595"/>
                <a:ext cx="78838" cy="14400"/>
              </a:xfrm>
              <a:custGeom>
                <a:avLst/>
                <a:gdLst/>
                <a:ahLst/>
                <a:cxnLst/>
                <a:rect l="l" t="t" r="r" b="b"/>
                <a:pathLst>
                  <a:path w="219" h="40" fill="none" extrusionOk="0">
                    <a:moveTo>
                      <a:pt x="0" y="40"/>
                    </a:moveTo>
                    <a:cubicBezTo>
                      <a:pt x="74" y="37"/>
                      <a:pt x="148" y="24"/>
                      <a:pt x="21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78" name="Google Shape;678;p17"/>
            <p:cNvGrpSpPr/>
            <p:nvPr/>
          </p:nvGrpSpPr>
          <p:grpSpPr>
            <a:xfrm flipH="1">
              <a:off x="8696583" y="4062886"/>
              <a:ext cx="392395" cy="302392"/>
              <a:chOff x="941110" y="1536935"/>
              <a:chExt cx="593280" cy="457200"/>
            </a:xfrm>
          </p:grpSpPr>
          <p:sp>
            <p:nvSpPr>
              <p:cNvPr id="679" name="Google Shape;679;p17"/>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0" name="Google Shape;680;p17"/>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1" name="Google Shape;681;p17"/>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2" name="Google Shape;682;p17"/>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3" name="Google Shape;683;p17"/>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4" name="Google Shape;684;p17"/>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5" name="Google Shape;685;p17"/>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86" name="Google Shape;686;p17"/>
            <p:cNvGrpSpPr/>
            <p:nvPr/>
          </p:nvGrpSpPr>
          <p:grpSpPr>
            <a:xfrm rot="1127794">
              <a:off x="7841397" y="4778110"/>
              <a:ext cx="392379" cy="302379"/>
              <a:chOff x="941110" y="1536935"/>
              <a:chExt cx="593280" cy="457200"/>
            </a:xfrm>
          </p:grpSpPr>
          <p:sp>
            <p:nvSpPr>
              <p:cNvPr id="687" name="Google Shape;687;p17"/>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8" name="Google Shape;688;p17"/>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9" name="Google Shape;689;p17"/>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0" name="Google Shape;690;p17"/>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1" name="Google Shape;691;p17"/>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2" name="Google Shape;692;p17"/>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3" name="Google Shape;693;p17"/>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94" name="Google Shape;694;p17"/>
            <p:cNvGrpSpPr/>
            <p:nvPr/>
          </p:nvGrpSpPr>
          <p:grpSpPr>
            <a:xfrm>
              <a:off x="7214110" y="4819115"/>
              <a:ext cx="536040" cy="560520"/>
              <a:chOff x="2799660" y="4402278"/>
              <a:chExt cx="536040" cy="560520"/>
            </a:xfrm>
          </p:grpSpPr>
          <p:sp>
            <p:nvSpPr>
              <p:cNvPr id="695" name="Google Shape;695;p17"/>
              <p:cNvSpPr/>
              <p:nvPr/>
            </p:nvSpPr>
            <p:spPr>
              <a:xfrm>
                <a:off x="2801100" y="4413438"/>
                <a:ext cx="534600" cy="549360"/>
              </a:xfrm>
              <a:custGeom>
                <a:avLst/>
                <a:gdLst/>
                <a:ahLst/>
                <a:cxnLst/>
                <a:rect l="l" t="t" r="r" b="b"/>
                <a:pathLst>
                  <a:path w="1485" h="1526" extrusionOk="0">
                    <a:moveTo>
                      <a:pt x="858" y="1526"/>
                    </a:moveTo>
                    <a:cubicBezTo>
                      <a:pt x="544" y="1217"/>
                      <a:pt x="257" y="880"/>
                      <a:pt x="0" y="522"/>
                    </a:cubicBezTo>
                    <a:cubicBezTo>
                      <a:pt x="89" y="576"/>
                      <a:pt x="199" y="507"/>
                      <a:pt x="280" y="441"/>
                    </a:cubicBezTo>
                    <a:cubicBezTo>
                      <a:pt x="426" y="321"/>
                      <a:pt x="582" y="186"/>
                      <a:pt x="622" y="0"/>
                    </a:cubicBezTo>
                    <a:cubicBezTo>
                      <a:pt x="850" y="264"/>
                      <a:pt x="975" y="373"/>
                      <a:pt x="1224" y="661"/>
                    </a:cubicBezTo>
                    <a:cubicBezTo>
                      <a:pt x="1282" y="723"/>
                      <a:pt x="1427" y="909"/>
                      <a:pt x="1485" y="970"/>
                    </a:cubicBezTo>
                    <a:cubicBezTo>
                      <a:pt x="1490" y="1042"/>
                      <a:pt x="1458" y="1139"/>
                      <a:pt x="1408" y="1192"/>
                    </a:cubicBezTo>
                    <a:cubicBezTo>
                      <a:pt x="1260" y="1350"/>
                      <a:pt x="1071" y="1470"/>
                      <a:pt x="858" y="152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6" name="Google Shape;696;p17"/>
              <p:cNvSpPr/>
              <p:nvPr/>
            </p:nvSpPr>
            <p:spPr>
              <a:xfrm>
                <a:off x="3005220" y="4413438"/>
                <a:ext cx="330480" cy="414000"/>
              </a:xfrm>
              <a:custGeom>
                <a:avLst/>
                <a:gdLst/>
                <a:ahLst/>
                <a:cxnLst/>
                <a:rect l="l" t="t" r="r" b="b"/>
                <a:pathLst>
                  <a:path w="918" h="1150" extrusionOk="0">
                    <a:moveTo>
                      <a:pt x="0" y="140"/>
                    </a:moveTo>
                    <a:cubicBezTo>
                      <a:pt x="10" y="150"/>
                      <a:pt x="19" y="160"/>
                      <a:pt x="28" y="173"/>
                    </a:cubicBezTo>
                    <a:cubicBezTo>
                      <a:pt x="153" y="344"/>
                      <a:pt x="281" y="515"/>
                      <a:pt x="417" y="678"/>
                    </a:cubicBezTo>
                    <a:cubicBezTo>
                      <a:pt x="556" y="829"/>
                      <a:pt x="697" y="976"/>
                      <a:pt x="843" y="1119"/>
                    </a:cubicBezTo>
                    <a:cubicBezTo>
                      <a:pt x="853" y="1129"/>
                      <a:pt x="862" y="1139"/>
                      <a:pt x="871" y="1150"/>
                    </a:cubicBezTo>
                    <a:cubicBezTo>
                      <a:pt x="903" y="1097"/>
                      <a:pt x="922" y="1026"/>
                      <a:pt x="918" y="970"/>
                    </a:cubicBezTo>
                    <a:cubicBezTo>
                      <a:pt x="860" y="909"/>
                      <a:pt x="715" y="723"/>
                      <a:pt x="657" y="661"/>
                    </a:cubicBezTo>
                    <a:cubicBezTo>
                      <a:pt x="408" y="373"/>
                      <a:pt x="283" y="264"/>
                      <a:pt x="55" y="0"/>
                    </a:cubicBezTo>
                    <a:cubicBezTo>
                      <a:pt x="44" y="50"/>
                      <a:pt x="25" y="96"/>
                      <a:pt x="0" y="1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7" name="Google Shape;697;p17"/>
              <p:cNvSpPr/>
              <p:nvPr/>
            </p:nvSpPr>
            <p:spPr>
              <a:xfrm>
                <a:off x="2891100" y="4517118"/>
                <a:ext cx="351000" cy="336960"/>
              </a:xfrm>
              <a:custGeom>
                <a:avLst/>
                <a:gdLst/>
                <a:ahLst/>
                <a:cxnLst/>
                <a:rect l="l" t="t" r="r" b="b"/>
                <a:pathLst>
                  <a:path w="975" h="936" extrusionOk="0">
                    <a:moveTo>
                      <a:pt x="349" y="936"/>
                    </a:moveTo>
                    <a:cubicBezTo>
                      <a:pt x="407" y="915"/>
                      <a:pt x="464" y="894"/>
                      <a:pt x="521" y="871"/>
                    </a:cubicBezTo>
                    <a:cubicBezTo>
                      <a:pt x="597" y="819"/>
                      <a:pt x="675" y="776"/>
                      <a:pt x="745" y="723"/>
                    </a:cubicBezTo>
                    <a:cubicBezTo>
                      <a:pt x="767" y="701"/>
                      <a:pt x="788" y="679"/>
                      <a:pt x="808" y="655"/>
                    </a:cubicBezTo>
                    <a:cubicBezTo>
                      <a:pt x="847" y="597"/>
                      <a:pt x="881" y="536"/>
                      <a:pt x="917" y="475"/>
                    </a:cubicBezTo>
                    <a:cubicBezTo>
                      <a:pt x="923" y="464"/>
                      <a:pt x="929" y="453"/>
                      <a:pt x="935" y="442"/>
                    </a:cubicBezTo>
                    <a:cubicBezTo>
                      <a:pt x="948" y="420"/>
                      <a:pt x="962" y="398"/>
                      <a:pt x="975" y="375"/>
                    </a:cubicBezTo>
                    <a:cubicBezTo>
                      <a:pt x="975" y="375"/>
                      <a:pt x="974" y="374"/>
                      <a:pt x="974" y="373"/>
                    </a:cubicBezTo>
                    <a:cubicBezTo>
                      <a:pt x="835" y="212"/>
                      <a:pt x="734" y="107"/>
                      <a:pt x="633" y="0"/>
                    </a:cubicBezTo>
                    <a:cubicBezTo>
                      <a:pt x="627" y="13"/>
                      <a:pt x="621" y="26"/>
                      <a:pt x="613" y="39"/>
                    </a:cubicBezTo>
                    <a:cubicBezTo>
                      <a:pt x="608" y="50"/>
                      <a:pt x="602" y="60"/>
                      <a:pt x="596" y="71"/>
                    </a:cubicBezTo>
                    <a:cubicBezTo>
                      <a:pt x="553" y="142"/>
                      <a:pt x="506" y="206"/>
                      <a:pt x="450" y="267"/>
                    </a:cubicBezTo>
                    <a:cubicBezTo>
                      <a:pt x="449" y="269"/>
                      <a:pt x="448" y="270"/>
                      <a:pt x="447" y="271"/>
                    </a:cubicBezTo>
                    <a:cubicBezTo>
                      <a:pt x="443" y="275"/>
                      <a:pt x="440" y="278"/>
                      <a:pt x="437" y="282"/>
                    </a:cubicBezTo>
                    <a:cubicBezTo>
                      <a:pt x="425" y="296"/>
                      <a:pt x="412" y="307"/>
                      <a:pt x="399" y="318"/>
                    </a:cubicBezTo>
                    <a:cubicBezTo>
                      <a:pt x="294" y="440"/>
                      <a:pt x="161" y="530"/>
                      <a:pt x="0" y="563"/>
                    </a:cubicBezTo>
                    <a:cubicBezTo>
                      <a:pt x="102" y="691"/>
                      <a:pt x="209" y="815"/>
                      <a:pt x="318" y="936"/>
                    </a:cubicBezTo>
                    <a:cubicBezTo>
                      <a:pt x="328" y="936"/>
                      <a:pt x="338" y="936"/>
                      <a:pt x="349" y="936"/>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8" name="Google Shape;698;p17"/>
              <p:cNvSpPr/>
              <p:nvPr/>
            </p:nvSpPr>
            <p:spPr>
              <a:xfrm>
                <a:off x="3086940" y="4516758"/>
                <a:ext cx="155160" cy="195840"/>
              </a:xfrm>
              <a:custGeom>
                <a:avLst/>
                <a:gdLst/>
                <a:ahLst/>
                <a:cxnLst/>
                <a:rect l="l" t="t" r="r" b="b"/>
                <a:pathLst>
                  <a:path w="431" h="544" extrusionOk="0">
                    <a:moveTo>
                      <a:pt x="69" y="40"/>
                    </a:moveTo>
                    <a:cubicBezTo>
                      <a:pt x="64" y="51"/>
                      <a:pt x="58" y="61"/>
                      <a:pt x="52" y="72"/>
                    </a:cubicBezTo>
                    <a:cubicBezTo>
                      <a:pt x="35" y="99"/>
                      <a:pt x="18" y="125"/>
                      <a:pt x="0" y="151"/>
                    </a:cubicBezTo>
                    <a:cubicBezTo>
                      <a:pt x="21" y="164"/>
                      <a:pt x="212" y="409"/>
                      <a:pt x="333" y="544"/>
                    </a:cubicBezTo>
                    <a:cubicBezTo>
                      <a:pt x="343" y="527"/>
                      <a:pt x="363" y="493"/>
                      <a:pt x="373" y="476"/>
                    </a:cubicBezTo>
                    <a:cubicBezTo>
                      <a:pt x="379" y="465"/>
                      <a:pt x="385" y="454"/>
                      <a:pt x="391" y="443"/>
                    </a:cubicBezTo>
                    <a:cubicBezTo>
                      <a:pt x="404" y="421"/>
                      <a:pt x="418" y="399"/>
                      <a:pt x="431" y="376"/>
                    </a:cubicBezTo>
                    <a:cubicBezTo>
                      <a:pt x="431" y="376"/>
                      <a:pt x="430" y="375"/>
                      <a:pt x="430" y="374"/>
                    </a:cubicBezTo>
                    <a:cubicBezTo>
                      <a:pt x="291" y="213"/>
                      <a:pt x="190" y="108"/>
                      <a:pt x="89" y="0"/>
                    </a:cubicBezTo>
                    <a:cubicBezTo>
                      <a:pt x="83" y="14"/>
                      <a:pt x="77" y="27"/>
                      <a:pt x="69" y="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9" name="Google Shape;699;p17"/>
              <p:cNvSpPr/>
              <p:nvPr/>
            </p:nvSpPr>
            <p:spPr>
              <a:xfrm>
                <a:off x="2800020" y="4403718"/>
                <a:ext cx="223920" cy="208800"/>
              </a:xfrm>
              <a:custGeom>
                <a:avLst/>
                <a:gdLst/>
                <a:ahLst/>
                <a:cxnLst/>
                <a:rect l="l" t="t" r="r" b="b"/>
                <a:pathLst>
                  <a:path w="622" h="580" extrusionOk="0">
                    <a:moveTo>
                      <a:pt x="0" y="519"/>
                    </a:moveTo>
                    <a:cubicBezTo>
                      <a:pt x="7" y="324"/>
                      <a:pt x="629" y="-136"/>
                      <a:pt x="622" y="39"/>
                    </a:cubicBezTo>
                    <a:cubicBezTo>
                      <a:pt x="611" y="319"/>
                      <a:pt x="-9" y="737"/>
                      <a:pt x="0" y="51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0" name="Google Shape;700;p17"/>
              <p:cNvSpPr/>
              <p:nvPr/>
            </p:nvSpPr>
            <p:spPr>
              <a:xfrm>
                <a:off x="2799660" y="4402278"/>
                <a:ext cx="224280" cy="209160"/>
              </a:xfrm>
              <a:custGeom>
                <a:avLst/>
                <a:gdLst/>
                <a:ahLst/>
                <a:cxnLst/>
                <a:rect l="l" t="t" r="r" b="b"/>
                <a:pathLst>
                  <a:path w="623" h="581" extrusionOk="0">
                    <a:moveTo>
                      <a:pt x="1" y="523"/>
                    </a:moveTo>
                    <a:cubicBezTo>
                      <a:pt x="3" y="557"/>
                      <a:pt x="13" y="575"/>
                      <a:pt x="38" y="581"/>
                    </a:cubicBezTo>
                    <a:cubicBezTo>
                      <a:pt x="39" y="565"/>
                      <a:pt x="40" y="548"/>
                      <a:pt x="45" y="531"/>
                    </a:cubicBezTo>
                    <a:cubicBezTo>
                      <a:pt x="64" y="459"/>
                      <a:pt x="114" y="381"/>
                      <a:pt x="178" y="319"/>
                    </a:cubicBezTo>
                    <a:cubicBezTo>
                      <a:pt x="250" y="230"/>
                      <a:pt x="348" y="151"/>
                      <a:pt x="453" y="119"/>
                    </a:cubicBezTo>
                    <a:cubicBezTo>
                      <a:pt x="473" y="107"/>
                      <a:pt x="494" y="99"/>
                      <a:pt x="516" y="94"/>
                    </a:cubicBezTo>
                    <a:cubicBezTo>
                      <a:pt x="549" y="86"/>
                      <a:pt x="583" y="84"/>
                      <a:pt x="616" y="90"/>
                    </a:cubicBezTo>
                    <a:cubicBezTo>
                      <a:pt x="620" y="74"/>
                      <a:pt x="623" y="58"/>
                      <a:pt x="623" y="43"/>
                    </a:cubicBezTo>
                    <a:cubicBezTo>
                      <a:pt x="630" y="-132"/>
                      <a:pt x="-19" y="259"/>
                      <a:pt x="1" y="52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1" name="Google Shape;701;p17"/>
              <p:cNvSpPr/>
              <p:nvPr/>
            </p:nvSpPr>
            <p:spPr>
              <a:xfrm>
                <a:off x="3147420" y="4814478"/>
                <a:ext cx="177480" cy="146880"/>
              </a:xfrm>
              <a:custGeom>
                <a:avLst/>
                <a:gdLst/>
                <a:ahLst/>
                <a:cxnLst/>
                <a:rect l="l" t="t" r="r" b="b"/>
                <a:pathLst>
                  <a:path w="493" h="408" extrusionOk="0">
                    <a:moveTo>
                      <a:pt x="0" y="385"/>
                    </a:moveTo>
                    <a:cubicBezTo>
                      <a:pt x="39" y="424"/>
                      <a:pt x="104" y="407"/>
                      <a:pt x="154" y="383"/>
                    </a:cubicBezTo>
                    <a:cubicBezTo>
                      <a:pt x="239" y="342"/>
                      <a:pt x="318" y="288"/>
                      <a:pt x="387" y="224"/>
                    </a:cubicBezTo>
                    <a:cubicBezTo>
                      <a:pt x="450" y="165"/>
                      <a:pt x="508" y="84"/>
                      <a:pt x="490" y="0"/>
                    </a:cubicBezTo>
                    <a:cubicBezTo>
                      <a:pt x="431" y="114"/>
                      <a:pt x="316" y="187"/>
                      <a:pt x="207" y="253"/>
                    </a:cubicBezTo>
                    <a:cubicBezTo>
                      <a:pt x="135" y="297"/>
                      <a:pt x="64" y="340"/>
                      <a:pt x="0" y="38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2" name="Google Shape;702;p17"/>
              <p:cNvSpPr/>
              <p:nvPr/>
            </p:nvSpPr>
            <p:spPr>
              <a:xfrm>
                <a:off x="3290700" y="4814477"/>
                <a:ext cx="34200" cy="77040"/>
              </a:xfrm>
              <a:custGeom>
                <a:avLst/>
                <a:gdLst/>
                <a:ahLst/>
                <a:cxnLst/>
                <a:rect l="l" t="t" r="r" b="b"/>
                <a:pathLst>
                  <a:path w="95" h="214" extrusionOk="0">
                    <a:moveTo>
                      <a:pt x="26" y="91"/>
                    </a:moveTo>
                    <a:cubicBezTo>
                      <a:pt x="26" y="95"/>
                      <a:pt x="26" y="99"/>
                      <a:pt x="25" y="103"/>
                    </a:cubicBezTo>
                    <a:cubicBezTo>
                      <a:pt x="21" y="124"/>
                      <a:pt x="17" y="144"/>
                      <a:pt x="12" y="164"/>
                    </a:cubicBezTo>
                    <a:lnTo>
                      <a:pt x="12" y="165"/>
                    </a:lnTo>
                    <a:lnTo>
                      <a:pt x="12" y="165"/>
                    </a:lnTo>
                    <a:cubicBezTo>
                      <a:pt x="11" y="165"/>
                      <a:pt x="11" y="166"/>
                      <a:pt x="11" y="167"/>
                    </a:cubicBezTo>
                    <a:cubicBezTo>
                      <a:pt x="10" y="171"/>
                      <a:pt x="9" y="175"/>
                      <a:pt x="9" y="178"/>
                    </a:cubicBezTo>
                    <a:cubicBezTo>
                      <a:pt x="8" y="181"/>
                      <a:pt x="7" y="184"/>
                      <a:pt x="6" y="186"/>
                    </a:cubicBezTo>
                    <a:cubicBezTo>
                      <a:pt x="4" y="195"/>
                      <a:pt x="2" y="204"/>
                      <a:pt x="0" y="214"/>
                    </a:cubicBezTo>
                    <a:cubicBezTo>
                      <a:pt x="58" y="156"/>
                      <a:pt x="109" y="79"/>
                      <a:pt x="92" y="0"/>
                    </a:cubicBezTo>
                    <a:cubicBezTo>
                      <a:pt x="74" y="33"/>
                      <a:pt x="52" y="63"/>
                      <a:pt x="26" y="91"/>
                    </a:cubicBezTo>
                    <a:close/>
                  </a:path>
                </a:pathLst>
              </a:custGeom>
              <a:solidFill>
                <a:srgbClr val="BDE4FA"/>
              </a:solidFill>
              <a:ln>
                <a:noFill/>
              </a:ln>
            </p:spPr>
            <p:txBody>
              <a:bodyPr spcFirstLastPara="1" wrap="square" lIns="90000" tIns="32025" rIns="90000" bIns="32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3" name="Google Shape;703;p17"/>
              <p:cNvSpPr/>
              <p:nvPr/>
            </p:nvSpPr>
            <p:spPr>
              <a:xfrm>
                <a:off x="3025020" y="4642398"/>
                <a:ext cx="140400" cy="134280"/>
              </a:xfrm>
              <a:custGeom>
                <a:avLst/>
                <a:gdLst/>
                <a:ahLst/>
                <a:cxnLst/>
                <a:rect l="l" t="t" r="r" b="b"/>
                <a:pathLst>
                  <a:path w="390" h="373" extrusionOk="0">
                    <a:moveTo>
                      <a:pt x="366" y="195"/>
                    </a:moveTo>
                    <a:cubicBezTo>
                      <a:pt x="279" y="327"/>
                      <a:pt x="145" y="433"/>
                      <a:pt x="20" y="335"/>
                    </a:cubicBezTo>
                    <a:cubicBezTo>
                      <a:pt x="-72" y="184"/>
                      <a:pt x="177" y="-18"/>
                      <a:pt x="321" y="1"/>
                    </a:cubicBezTo>
                    <a:cubicBezTo>
                      <a:pt x="362" y="14"/>
                      <a:pt x="388" y="57"/>
                      <a:pt x="390" y="99"/>
                    </a:cubicBezTo>
                    <a:cubicBezTo>
                      <a:pt x="391" y="141"/>
                      <a:pt x="384" y="167"/>
                      <a:pt x="366" y="195"/>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4" name="Google Shape;704;p17"/>
              <p:cNvSpPr/>
              <p:nvPr/>
            </p:nvSpPr>
            <p:spPr>
              <a:xfrm>
                <a:off x="2814780" y="4432518"/>
                <a:ext cx="203040" cy="172800"/>
              </a:xfrm>
              <a:custGeom>
                <a:avLst/>
                <a:gdLst/>
                <a:ahLst/>
                <a:cxnLst/>
                <a:rect l="l" t="t" r="r" b="b"/>
                <a:pathLst>
                  <a:path w="564" h="480" fill="none" extrusionOk="0">
                    <a:moveTo>
                      <a:pt x="0" y="480"/>
                    </a:moveTo>
                    <a:cubicBezTo>
                      <a:pt x="79" y="235"/>
                      <a:pt x="312" y="58"/>
                      <a:pt x="56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5" name="Google Shape;705;p17"/>
              <p:cNvSpPr/>
              <p:nvPr/>
            </p:nvSpPr>
            <p:spPr>
              <a:xfrm>
                <a:off x="2911260" y="4473918"/>
                <a:ext cx="65160" cy="51120"/>
              </a:xfrm>
              <a:custGeom>
                <a:avLst/>
                <a:gdLst/>
                <a:ahLst/>
                <a:cxnLst/>
                <a:rect l="l" t="t" r="r" b="b"/>
                <a:pathLst>
                  <a:path w="181" h="142" extrusionOk="0">
                    <a:moveTo>
                      <a:pt x="167" y="50"/>
                    </a:moveTo>
                    <a:cubicBezTo>
                      <a:pt x="138" y="94"/>
                      <a:pt x="93" y="127"/>
                      <a:pt x="42" y="140"/>
                    </a:cubicBezTo>
                    <a:cubicBezTo>
                      <a:pt x="27" y="144"/>
                      <a:pt x="6" y="144"/>
                      <a:pt x="1" y="129"/>
                    </a:cubicBezTo>
                    <a:cubicBezTo>
                      <a:pt x="-1" y="120"/>
                      <a:pt x="3" y="112"/>
                      <a:pt x="7" y="104"/>
                    </a:cubicBezTo>
                    <a:cubicBezTo>
                      <a:pt x="37" y="56"/>
                      <a:pt x="85" y="19"/>
                      <a:pt x="140" y="3"/>
                    </a:cubicBezTo>
                    <a:cubicBezTo>
                      <a:pt x="151" y="0"/>
                      <a:pt x="165" y="-2"/>
                      <a:pt x="174" y="6"/>
                    </a:cubicBezTo>
                    <a:cubicBezTo>
                      <a:pt x="189" y="18"/>
                      <a:pt x="179" y="42"/>
                      <a:pt x="167" y="50"/>
                    </a:cubicBezTo>
                    <a:close/>
                  </a:path>
                </a:pathLst>
              </a:custGeom>
              <a:noFill/>
              <a:ln w="9525" cap="rnd" cmpd="sng">
                <a:solidFill>
                  <a:schemeClr val="dk1"/>
                </a:solidFill>
                <a:prstDash val="solid"/>
                <a:miter lim="8000"/>
                <a:headEnd type="none" w="sm" len="sm"/>
                <a:tailEnd type="none" w="sm" len="sm"/>
              </a:ln>
            </p:spPr>
            <p:txBody>
              <a:bodyPr spcFirstLastPara="1" wrap="square" lIns="91800" tIns="4300" rIns="91800" bIns="4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6" name="Google Shape;706;p17"/>
              <p:cNvSpPr/>
              <p:nvPr/>
            </p:nvSpPr>
            <p:spPr>
              <a:xfrm>
                <a:off x="2892900" y="4516398"/>
                <a:ext cx="217440" cy="199080"/>
              </a:xfrm>
              <a:custGeom>
                <a:avLst/>
                <a:gdLst/>
                <a:ahLst/>
                <a:cxnLst/>
                <a:rect l="l" t="t" r="r" b="b"/>
                <a:pathLst>
                  <a:path w="604" h="553" fill="none" extrusionOk="0">
                    <a:moveTo>
                      <a:pt x="0" y="553"/>
                    </a:moveTo>
                    <a:cubicBezTo>
                      <a:pt x="129" y="542"/>
                      <a:pt x="239" y="461"/>
                      <a:pt x="342" y="383"/>
                    </a:cubicBezTo>
                    <a:cubicBezTo>
                      <a:pt x="360" y="369"/>
                      <a:pt x="378" y="356"/>
                      <a:pt x="394" y="340"/>
                    </a:cubicBezTo>
                    <a:cubicBezTo>
                      <a:pt x="415" y="319"/>
                      <a:pt x="433" y="295"/>
                      <a:pt x="450" y="271"/>
                    </a:cubicBezTo>
                    <a:cubicBezTo>
                      <a:pt x="511" y="187"/>
                      <a:pt x="568" y="98"/>
                      <a:pt x="60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7" name="Google Shape;707;p17"/>
              <p:cNvSpPr/>
              <p:nvPr/>
            </p:nvSpPr>
            <p:spPr>
              <a:xfrm>
                <a:off x="3014580" y="4654638"/>
                <a:ext cx="224280" cy="205200"/>
              </a:xfrm>
              <a:custGeom>
                <a:avLst/>
                <a:gdLst/>
                <a:ahLst/>
                <a:cxnLst/>
                <a:rect l="l" t="t" r="r" b="b"/>
                <a:pathLst>
                  <a:path w="623" h="570" fill="none" extrusionOk="0">
                    <a:moveTo>
                      <a:pt x="0" y="570"/>
                    </a:moveTo>
                    <a:cubicBezTo>
                      <a:pt x="282" y="493"/>
                      <a:pt x="521" y="274"/>
                      <a:pt x="623"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8" name="Google Shape;708;p17"/>
              <p:cNvSpPr/>
              <p:nvPr/>
            </p:nvSpPr>
            <p:spPr>
              <a:xfrm>
                <a:off x="3023220" y="4638798"/>
                <a:ext cx="139320" cy="142560"/>
              </a:xfrm>
              <a:custGeom>
                <a:avLst/>
                <a:gdLst/>
                <a:ahLst/>
                <a:cxnLst/>
                <a:rect l="l" t="t" r="r" b="b"/>
                <a:pathLst>
                  <a:path w="387" h="396" extrusionOk="0">
                    <a:moveTo>
                      <a:pt x="333" y="263"/>
                    </a:moveTo>
                    <a:cubicBezTo>
                      <a:pt x="292" y="310"/>
                      <a:pt x="241" y="348"/>
                      <a:pt x="185" y="374"/>
                    </a:cubicBezTo>
                    <a:cubicBezTo>
                      <a:pt x="152" y="390"/>
                      <a:pt x="115" y="401"/>
                      <a:pt x="80" y="394"/>
                    </a:cubicBezTo>
                    <a:cubicBezTo>
                      <a:pt x="45" y="386"/>
                      <a:pt x="15" y="358"/>
                      <a:pt x="5" y="324"/>
                    </a:cubicBezTo>
                    <a:cubicBezTo>
                      <a:pt x="-8" y="285"/>
                      <a:pt x="5" y="243"/>
                      <a:pt x="22" y="205"/>
                    </a:cubicBezTo>
                    <a:cubicBezTo>
                      <a:pt x="65" y="114"/>
                      <a:pt x="142" y="36"/>
                      <a:pt x="238" y="8"/>
                    </a:cubicBezTo>
                    <a:cubicBezTo>
                      <a:pt x="260" y="1"/>
                      <a:pt x="283" y="-2"/>
                      <a:pt x="305" y="2"/>
                    </a:cubicBezTo>
                    <a:cubicBezTo>
                      <a:pt x="358" y="14"/>
                      <a:pt x="390" y="74"/>
                      <a:pt x="387" y="128"/>
                    </a:cubicBezTo>
                    <a:cubicBezTo>
                      <a:pt x="384" y="183"/>
                      <a:pt x="355" y="232"/>
                      <a:pt x="333" y="26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9" name="Google Shape;709;p17"/>
              <p:cNvSpPr/>
              <p:nvPr/>
            </p:nvSpPr>
            <p:spPr>
              <a:xfrm>
                <a:off x="3140220" y="4814478"/>
                <a:ext cx="183600" cy="138960"/>
              </a:xfrm>
              <a:custGeom>
                <a:avLst/>
                <a:gdLst/>
                <a:ahLst/>
                <a:cxnLst/>
                <a:rect l="l" t="t" r="r" b="b"/>
                <a:pathLst>
                  <a:path w="510" h="386" fill="none" extrusionOk="0">
                    <a:moveTo>
                      <a:pt x="0" y="386"/>
                    </a:moveTo>
                    <a:cubicBezTo>
                      <a:pt x="307" y="260"/>
                      <a:pt x="406" y="109"/>
                      <a:pt x="51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710" name="Google Shape;710;p17"/>
            <p:cNvGrpSpPr/>
            <p:nvPr/>
          </p:nvGrpSpPr>
          <p:grpSpPr>
            <a:xfrm rot="844761">
              <a:off x="8356002" y="4537851"/>
              <a:ext cx="432439" cy="674951"/>
              <a:chOff x="8088745" y="4280780"/>
              <a:chExt cx="609840" cy="951840"/>
            </a:xfrm>
          </p:grpSpPr>
          <p:sp>
            <p:nvSpPr>
              <p:cNvPr id="711" name="Google Shape;711;p17"/>
              <p:cNvSpPr/>
              <p:nvPr/>
            </p:nvSpPr>
            <p:spPr>
              <a:xfrm>
                <a:off x="8088745" y="4280780"/>
                <a:ext cx="609840" cy="951840"/>
              </a:xfrm>
              <a:custGeom>
                <a:avLst/>
                <a:gdLst/>
                <a:ahLst/>
                <a:cxnLst/>
                <a:rect l="l" t="t" r="r" b="b"/>
                <a:pathLst>
                  <a:path w="1694" h="2644" extrusionOk="0">
                    <a:moveTo>
                      <a:pt x="1648" y="2644"/>
                    </a:moveTo>
                    <a:cubicBezTo>
                      <a:pt x="1723" y="2190"/>
                      <a:pt x="1733" y="1692"/>
                      <a:pt x="1477" y="1310"/>
                    </a:cubicBezTo>
                    <a:cubicBezTo>
                      <a:pt x="1220" y="928"/>
                      <a:pt x="740" y="732"/>
                      <a:pt x="511" y="332"/>
                    </a:cubicBezTo>
                    <a:cubicBezTo>
                      <a:pt x="464" y="249"/>
                      <a:pt x="429" y="159"/>
                      <a:pt x="364" y="89"/>
                    </a:cubicBezTo>
                    <a:cubicBezTo>
                      <a:pt x="300" y="19"/>
                      <a:pt x="194" y="-25"/>
                      <a:pt x="109" y="16"/>
                    </a:cubicBezTo>
                    <a:cubicBezTo>
                      <a:pt x="-7" y="71"/>
                      <a:pt x="-14" y="233"/>
                      <a:pt x="14" y="358"/>
                    </a:cubicBezTo>
                    <a:cubicBezTo>
                      <a:pt x="118" y="828"/>
                      <a:pt x="451" y="1210"/>
                      <a:pt x="793" y="1548"/>
                    </a:cubicBezTo>
                    <a:cubicBezTo>
                      <a:pt x="1135" y="1886"/>
                      <a:pt x="1506" y="2214"/>
                      <a:pt x="1648" y="2644"/>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2" name="Google Shape;712;p17"/>
              <p:cNvSpPr/>
              <p:nvPr/>
            </p:nvSpPr>
            <p:spPr>
              <a:xfrm>
                <a:off x="8304745" y="4447460"/>
                <a:ext cx="393840" cy="585360"/>
              </a:xfrm>
              <a:custGeom>
                <a:avLst/>
                <a:gdLst/>
                <a:ahLst/>
                <a:cxnLst/>
                <a:rect l="l" t="t" r="r" b="b"/>
                <a:pathLst>
                  <a:path w="1094" h="1626" extrusionOk="0">
                    <a:moveTo>
                      <a:pt x="1008" y="1367"/>
                    </a:moveTo>
                    <a:cubicBezTo>
                      <a:pt x="950" y="1217"/>
                      <a:pt x="887" y="1069"/>
                      <a:pt x="799" y="934"/>
                    </a:cubicBezTo>
                    <a:cubicBezTo>
                      <a:pt x="704" y="790"/>
                      <a:pt x="586" y="668"/>
                      <a:pt x="457" y="554"/>
                    </a:cubicBezTo>
                    <a:cubicBezTo>
                      <a:pt x="274" y="391"/>
                      <a:pt x="116" y="214"/>
                      <a:pt x="0" y="0"/>
                    </a:cubicBezTo>
                    <a:cubicBezTo>
                      <a:pt x="248" y="317"/>
                      <a:pt x="650" y="509"/>
                      <a:pt x="877" y="847"/>
                    </a:cubicBezTo>
                    <a:cubicBezTo>
                      <a:pt x="1030" y="1076"/>
                      <a:pt x="1088" y="1348"/>
                      <a:pt x="1094" y="1626"/>
                    </a:cubicBezTo>
                    <a:cubicBezTo>
                      <a:pt x="1069" y="1539"/>
                      <a:pt x="1041" y="1452"/>
                      <a:pt x="1008" y="136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3" name="Google Shape;713;p17"/>
              <p:cNvSpPr/>
              <p:nvPr/>
            </p:nvSpPr>
            <p:spPr>
              <a:xfrm>
                <a:off x="8088745" y="4303100"/>
                <a:ext cx="498600" cy="758880"/>
              </a:xfrm>
              <a:custGeom>
                <a:avLst/>
                <a:gdLst/>
                <a:ahLst/>
                <a:cxnLst/>
                <a:rect l="l" t="t" r="r" b="b"/>
                <a:pathLst>
                  <a:path w="1385" h="2108" extrusionOk="0">
                    <a:moveTo>
                      <a:pt x="152" y="367"/>
                    </a:moveTo>
                    <a:cubicBezTo>
                      <a:pt x="265" y="649"/>
                      <a:pt x="435" y="907"/>
                      <a:pt x="653" y="1119"/>
                    </a:cubicBezTo>
                    <a:cubicBezTo>
                      <a:pt x="770" y="1234"/>
                      <a:pt x="900" y="1332"/>
                      <a:pt x="1007" y="1457"/>
                    </a:cubicBezTo>
                    <a:cubicBezTo>
                      <a:pt x="1109" y="1577"/>
                      <a:pt x="1190" y="1715"/>
                      <a:pt x="1264" y="1853"/>
                    </a:cubicBezTo>
                    <a:cubicBezTo>
                      <a:pt x="1309" y="1937"/>
                      <a:pt x="1349" y="2022"/>
                      <a:pt x="1385" y="2108"/>
                    </a:cubicBezTo>
                    <a:cubicBezTo>
                      <a:pt x="1214" y="1888"/>
                      <a:pt x="999" y="1689"/>
                      <a:pt x="793" y="1486"/>
                    </a:cubicBezTo>
                    <a:cubicBezTo>
                      <a:pt x="451" y="1148"/>
                      <a:pt x="118" y="766"/>
                      <a:pt x="14" y="296"/>
                    </a:cubicBezTo>
                    <a:cubicBezTo>
                      <a:pt x="-8" y="197"/>
                      <a:pt x="-8" y="74"/>
                      <a:pt x="51" y="0"/>
                    </a:cubicBezTo>
                    <a:cubicBezTo>
                      <a:pt x="72" y="126"/>
                      <a:pt x="105" y="248"/>
                      <a:pt x="152" y="36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4" name="Google Shape;714;p17"/>
              <p:cNvSpPr/>
              <p:nvPr/>
            </p:nvSpPr>
            <p:spPr>
              <a:xfrm>
                <a:off x="8199265" y="4392020"/>
                <a:ext cx="480960" cy="835560"/>
              </a:xfrm>
              <a:custGeom>
                <a:avLst/>
                <a:gdLst/>
                <a:ahLst/>
                <a:cxnLst/>
                <a:rect l="l" t="t" r="r" b="b"/>
                <a:pathLst>
                  <a:path w="1336" h="2321" fill="none" extrusionOk="0">
                    <a:moveTo>
                      <a:pt x="1336" y="2321"/>
                    </a:moveTo>
                    <a:cubicBezTo>
                      <a:pt x="1153" y="1327"/>
                      <a:pt x="712" y="104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5" name="Google Shape;715;p17"/>
              <p:cNvSpPr/>
              <p:nvPr/>
            </p:nvSpPr>
            <p:spPr>
              <a:xfrm>
                <a:off x="8305105" y="4767140"/>
                <a:ext cx="239400" cy="101520"/>
              </a:xfrm>
              <a:custGeom>
                <a:avLst/>
                <a:gdLst/>
                <a:ahLst/>
                <a:cxnLst/>
                <a:rect l="l" t="t" r="r" b="b"/>
                <a:pathLst>
                  <a:path w="665" h="282" fill="none" extrusionOk="0">
                    <a:moveTo>
                      <a:pt x="665" y="282"/>
                    </a:moveTo>
                    <a:cubicBezTo>
                      <a:pt x="617" y="266"/>
                      <a:pt x="35" y="1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6" name="Google Shape;716;p17"/>
              <p:cNvSpPr/>
              <p:nvPr/>
            </p:nvSpPr>
            <p:spPr>
              <a:xfrm>
                <a:off x="8601385" y="4734380"/>
                <a:ext cx="7200" cy="232200"/>
              </a:xfrm>
              <a:custGeom>
                <a:avLst/>
                <a:gdLst/>
                <a:ahLst/>
                <a:cxnLst/>
                <a:rect l="l" t="t" r="r" b="b"/>
                <a:pathLst>
                  <a:path w="20" h="645" fill="none" extrusionOk="0">
                    <a:moveTo>
                      <a:pt x="0" y="645"/>
                    </a:moveTo>
                    <a:cubicBezTo>
                      <a:pt x="25" y="623"/>
                      <a:pt x="21" y="26"/>
                      <a:pt x="1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11"/>
        <p:cNvGrpSpPr/>
        <p:nvPr/>
      </p:nvGrpSpPr>
      <p:grpSpPr>
        <a:xfrm>
          <a:off x="0" y="0"/>
          <a:ext cx="0" cy="0"/>
          <a:chOff x="0" y="0"/>
          <a:chExt cx="0" cy="0"/>
        </a:xfrm>
      </p:grpSpPr>
      <p:grpSp>
        <p:nvGrpSpPr>
          <p:cNvPr id="1012" name="Google Shape;1012;p22"/>
          <p:cNvGrpSpPr/>
          <p:nvPr/>
        </p:nvGrpSpPr>
        <p:grpSpPr>
          <a:xfrm>
            <a:off x="-405343" y="111478"/>
            <a:ext cx="9513255" cy="5769332"/>
            <a:chOff x="-405343" y="111478"/>
            <a:chExt cx="9513255" cy="5769332"/>
          </a:xfrm>
        </p:grpSpPr>
        <p:grpSp>
          <p:nvGrpSpPr>
            <p:cNvPr id="1013" name="Google Shape;1013;p22"/>
            <p:cNvGrpSpPr/>
            <p:nvPr/>
          </p:nvGrpSpPr>
          <p:grpSpPr>
            <a:xfrm>
              <a:off x="-405342" y="3855090"/>
              <a:ext cx="1827402" cy="2025719"/>
              <a:chOff x="778720" y="3591127"/>
              <a:chExt cx="1827402" cy="2025719"/>
            </a:xfrm>
          </p:grpSpPr>
          <p:sp>
            <p:nvSpPr>
              <p:cNvPr id="1014" name="Google Shape;1014;p22"/>
              <p:cNvSpPr/>
              <p:nvPr/>
            </p:nvSpPr>
            <p:spPr>
              <a:xfrm rot="-446434">
                <a:off x="890687" y="3687231"/>
                <a:ext cx="1603468" cy="1833512"/>
              </a:xfrm>
              <a:custGeom>
                <a:avLst/>
                <a:gdLst/>
                <a:ahLst/>
                <a:cxnLst/>
                <a:rect l="l" t="t" r="r" b="b"/>
                <a:pathLst>
                  <a:path w="4454" h="5093" extrusionOk="0">
                    <a:moveTo>
                      <a:pt x="8" y="4559"/>
                    </a:moveTo>
                    <a:cubicBezTo>
                      <a:pt x="-10" y="3034"/>
                      <a:pt x="-129" y="662"/>
                      <a:pt x="1618" y="49"/>
                    </a:cubicBezTo>
                    <a:cubicBezTo>
                      <a:pt x="4235" y="-428"/>
                      <a:pt x="4476" y="2663"/>
                      <a:pt x="4452" y="4546"/>
                    </a:cubicBezTo>
                    <a:cubicBezTo>
                      <a:pt x="3539" y="5281"/>
                      <a:pt x="966" y="5266"/>
                      <a:pt x="8" y="455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15" name="Google Shape;1015;p22"/>
              <p:cNvSpPr/>
              <p:nvPr/>
            </p:nvSpPr>
            <p:spPr>
              <a:xfrm rot="-446434">
                <a:off x="1218800" y="4077048"/>
                <a:ext cx="1300343" cy="1422385"/>
              </a:xfrm>
              <a:custGeom>
                <a:avLst/>
                <a:gdLst/>
                <a:ahLst/>
                <a:cxnLst/>
                <a:rect l="l" t="t" r="r" b="b"/>
                <a:pathLst>
                  <a:path w="3612" h="3951" extrusionOk="0">
                    <a:moveTo>
                      <a:pt x="3061" y="0"/>
                    </a:moveTo>
                    <a:cubicBezTo>
                      <a:pt x="3074" y="127"/>
                      <a:pt x="3079" y="253"/>
                      <a:pt x="3077" y="379"/>
                    </a:cubicBezTo>
                    <a:cubicBezTo>
                      <a:pt x="3068" y="954"/>
                      <a:pt x="2917" y="1510"/>
                      <a:pt x="2662" y="2023"/>
                    </a:cubicBezTo>
                    <a:cubicBezTo>
                      <a:pt x="2410" y="2529"/>
                      <a:pt x="2075" y="2989"/>
                      <a:pt x="1594" y="3299"/>
                    </a:cubicBezTo>
                    <a:cubicBezTo>
                      <a:pt x="1120" y="3603"/>
                      <a:pt x="553" y="3723"/>
                      <a:pt x="0" y="3783"/>
                    </a:cubicBezTo>
                    <a:cubicBezTo>
                      <a:pt x="1178" y="4094"/>
                      <a:pt x="2899" y="3977"/>
                      <a:pt x="3611" y="3404"/>
                    </a:cubicBezTo>
                    <a:cubicBezTo>
                      <a:pt x="3624" y="2370"/>
                      <a:pt x="3557" y="972"/>
                      <a:pt x="3061"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16" name="Google Shape;1016;p22"/>
              <p:cNvSpPr/>
              <p:nvPr/>
            </p:nvSpPr>
            <p:spPr>
              <a:xfrm rot="-446434">
                <a:off x="1088729" y="3821826"/>
                <a:ext cx="423007" cy="520569"/>
              </a:xfrm>
              <a:custGeom>
                <a:avLst/>
                <a:gdLst/>
                <a:ahLst/>
                <a:cxnLst/>
                <a:rect l="l" t="t" r="r" b="b"/>
                <a:pathLst>
                  <a:path w="1175" h="1446" extrusionOk="0">
                    <a:moveTo>
                      <a:pt x="945" y="0"/>
                    </a:moveTo>
                    <a:cubicBezTo>
                      <a:pt x="446" y="160"/>
                      <a:pt x="62" y="631"/>
                      <a:pt x="5" y="1152"/>
                    </a:cubicBezTo>
                    <a:cubicBezTo>
                      <a:pt x="-2" y="1211"/>
                      <a:pt x="-4" y="1272"/>
                      <a:pt x="16" y="1328"/>
                    </a:cubicBezTo>
                    <a:cubicBezTo>
                      <a:pt x="35" y="1384"/>
                      <a:pt x="81" y="1434"/>
                      <a:pt x="139" y="1444"/>
                    </a:cubicBezTo>
                    <a:cubicBezTo>
                      <a:pt x="216" y="1456"/>
                      <a:pt x="289" y="1395"/>
                      <a:pt x="320" y="1324"/>
                    </a:cubicBezTo>
                    <a:cubicBezTo>
                      <a:pt x="352" y="1253"/>
                      <a:pt x="353" y="1173"/>
                      <a:pt x="362" y="1095"/>
                    </a:cubicBezTo>
                    <a:cubicBezTo>
                      <a:pt x="408" y="678"/>
                      <a:pt x="698" y="297"/>
                      <a:pt x="1087" y="142"/>
                    </a:cubicBezTo>
                    <a:cubicBezTo>
                      <a:pt x="1114" y="132"/>
                      <a:pt x="1141" y="121"/>
                      <a:pt x="1159" y="100"/>
                    </a:cubicBezTo>
                    <a:cubicBezTo>
                      <a:pt x="1178" y="78"/>
                      <a:pt x="1181" y="42"/>
                      <a:pt x="1159" y="24"/>
                    </a:cubicBezTo>
                    <a:cubicBezTo>
                      <a:pt x="1148" y="16"/>
                      <a:pt x="1134" y="14"/>
                      <a:pt x="1120" y="12"/>
                    </a:cubicBezTo>
                    <a:cubicBezTo>
                      <a:pt x="1052" y="5"/>
                      <a:pt x="983" y="8"/>
                      <a:pt x="945" y="0"/>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17" name="Google Shape;1017;p22"/>
              <p:cNvSpPr/>
              <p:nvPr/>
            </p:nvSpPr>
            <p:spPr>
              <a:xfrm rot="-446434">
                <a:off x="881447" y="3713558"/>
                <a:ext cx="1206741" cy="1648469"/>
              </a:xfrm>
              <a:custGeom>
                <a:avLst/>
                <a:gdLst/>
                <a:ahLst/>
                <a:cxnLst/>
                <a:rect l="l" t="t" r="r" b="b"/>
                <a:pathLst>
                  <a:path w="3352" h="4579" fill="none" extrusionOk="0">
                    <a:moveTo>
                      <a:pt x="6" y="4579"/>
                    </a:moveTo>
                    <a:cubicBezTo>
                      <a:pt x="6" y="3379"/>
                      <a:pt x="-89" y="2143"/>
                      <a:pt x="456" y="1137"/>
                    </a:cubicBezTo>
                    <a:cubicBezTo>
                      <a:pt x="915" y="-4"/>
                      <a:pt x="2297" y="-370"/>
                      <a:pt x="3352" y="426"/>
                    </a:cubicBezTo>
                  </a:path>
                </a:pathLst>
              </a:custGeom>
              <a:noFill/>
              <a:ln w="9525" cap="rnd" cmpd="sng">
                <a:solidFill>
                  <a:srgbClr val="233859"/>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18" name="Google Shape;1018;p22"/>
              <p:cNvSpPr/>
              <p:nvPr/>
            </p:nvSpPr>
            <p:spPr>
              <a:xfrm rot="-446434">
                <a:off x="1106430" y="4637221"/>
                <a:ext cx="147243" cy="318606"/>
              </a:xfrm>
              <a:custGeom>
                <a:avLst/>
                <a:gdLst/>
                <a:ahLst/>
                <a:cxnLst/>
                <a:rect l="l" t="t" r="r" b="b"/>
                <a:pathLst>
                  <a:path w="409" h="885" extrusionOk="0">
                    <a:moveTo>
                      <a:pt x="56" y="89"/>
                    </a:moveTo>
                    <a:cubicBezTo>
                      <a:pt x="19" y="280"/>
                      <a:pt x="-18" y="475"/>
                      <a:pt x="8" y="667"/>
                    </a:cubicBezTo>
                    <a:cubicBezTo>
                      <a:pt x="15" y="724"/>
                      <a:pt x="29" y="782"/>
                      <a:pt x="65" y="826"/>
                    </a:cubicBezTo>
                    <a:cubicBezTo>
                      <a:pt x="100" y="871"/>
                      <a:pt x="162" y="898"/>
                      <a:pt x="216" y="879"/>
                    </a:cubicBezTo>
                    <a:cubicBezTo>
                      <a:pt x="256" y="865"/>
                      <a:pt x="284" y="828"/>
                      <a:pt x="306" y="792"/>
                    </a:cubicBezTo>
                    <a:cubicBezTo>
                      <a:pt x="416" y="610"/>
                      <a:pt x="439" y="377"/>
                      <a:pt x="367" y="176"/>
                    </a:cubicBezTo>
                    <a:cubicBezTo>
                      <a:pt x="349" y="129"/>
                      <a:pt x="326" y="82"/>
                      <a:pt x="289" y="47"/>
                    </a:cubicBezTo>
                    <a:cubicBezTo>
                      <a:pt x="252" y="12"/>
                      <a:pt x="199" y="-8"/>
                      <a:pt x="150" y="3"/>
                    </a:cubicBezTo>
                    <a:cubicBezTo>
                      <a:pt x="100" y="15"/>
                      <a:pt x="61" y="64"/>
                      <a:pt x="56" y="89"/>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19" name="Google Shape;1019;p22"/>
              <p:cNvSpPr/>
              <p:nvPr/>
            </p:nvSpPr>
            <p:spPr>
              <a:xfrm rot="-446434">
                <a:off x="1340524" y="3846768"/>
                <a:ext cx="580690" cy="574570"/>
              </a:xfrm>
              <a:custGeom>
                <a:avLst/>
                <a:gdLst/>
                <a:ahLst/>
                <a:cxnLst/>
                <a:rect l="l" t="t" r="r" b="b"/>
                <a:pathLst>
                  <a:path w="1613" h="1596" extrusionOk="0">
                    <a:moveTo>
                      <a:pt x="1123" y="46"/>
                    </a:moveTo>
                    <a:cubicBezTo>
                      <a:pt x="741" y="-90"/>
                      <a:pt x="265" y="87"/>
                      <a:pt x="82" y="433"/>
                    </a:cubicBezTo>
                    <a:cubicBezTo>
                      <a:pt x="-101" y="779"/>
                      <a:pt x="34" y="1246"/>
                      <a:pt x="377" y="1456"/>
                    </a:cubicBezTo>
                    <a:cubicBezTo>
                      <a:pt x="458" y="1505"/>
                      <a:pt x="547" y="1541"/>
                      <a:pt x="640" y="1566"/>
                    </a:cubicBezTo>
                    <a:cubicBezTo>
                      <a:pt x="718" y="1586"/>
                      <a:pt x="800" y="1599"/>
                      <a:pt x="882" y="1595"/>
                    </a:cubicBezTo>
                    <a:cubicBezTo>
                      <a:pt x="1026" y="1588"/>
                      <a:pt x="1165" y="1528"/>
                      <a:pt x="1278" y="1442"/>
                    </a:cubicBezTo>
                    <a:cubicBezTo>
                      <a:pt x="1513" y="1263"/>
                      <a:pt x="1642" y="967"/>
                      <a:pt x="1608" y="683"/>
                    </a:cubicBezTo>
                    <a:cubicBezTo>
                      <a:pt x="1575" y="399"/>
                      <a:pt x="1378" y="137"/>
                      <a:pt x="1123" y="46"/>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0" name="Google Shape;1020;p22"/>
              <p:cNvSpPr/>
              <p:nvPr/>
            </p:nvSpPr>
            <p:spPr>
              <a:xfrm rot="-446434">
                <a:off x="1552384" y="3838392"/>
                <a:ext cx="368287" cy="569170"/>
              </a:xfrm>
              <a:custGeom>
                <a:avLst/>
                <a:gdLst/>
                <a:ahLst/>
                <a:cxnLst/>
                <a:rect l="l" t="t" r="r" b="b"/>
                <a:pathLst>
                  <a:path w="1023" h="1581" extrusionOk="0">
                    <a:moveTo>
                      <a:pt x="1018" y="668"/>
                    </a:moveTo>
                    <a:cubicBezTo>
                      <a:pt x="984" y="384"/>
                      <a:pt x="788" y="122"/>
                      <a:pt x="533" y="31"/>
                    </a:cubicBezTo>
                    <a:cubicBezTo>
                      <a:pt x="495" y="18"/>
                      <a:pt x="456" y="8"/>
                      <a:pt x="417" y="0"/>
                    </a:cubicBezTo>
                    <a:cubicBezTo>
                      <a:pt x="469" y="26"/>
                      <a:pt x="519" y="55"/>
                      <a:pt x="564" y="86"/>
                    </a:cubicBezTo>
                    <a:cubicBezTo>
                      <a:pt x="641" y="138"/>
                      <a:pt x="690" y="188"/>
                      <a:pt x="745" y="262"/>
                    </a:cubicBezTo>
                    <a:cubicBezTo>
                      <a:pt x="753" y="274"/>
                      <a:pt x="761" y="285"/>
                      <a:pt x="768" y="296"/>
                    </a:cubicBezTo>
                    <a:cubicBezTo>
                      <a:pt x="773" y="301"/>
                      <a:pt x="777" y="306"/>
                      <a:pt x="780" y="310"/>
                    </a:cubicBezTo>
                    <a:cubicBezTo>
                      <a:pt x="806" y="341"/>
                      <a:pt x="838" y="396"/>
                      <a:pt x="850" y="416"/>
                    </a:cubicBezTo>
                    <a:cubicBezTo>
                      <a:pt x="876" y="460"/>
                      <a:pt x="898" y="511"/>
                      <a:pt x="913" y="561"/>
                    </a:cubicBezTo>
                    <a:cubicBezTo>
                      <a:pt x="980" y="783"/>
                      <a:pt x="913" y="1087"/>
                      <a:pt x="730" y="1238"/>
                    </a:cubicBezTo>
                    <a:cubicBezTo>
                      <a:pt x="723" y="1243"/>
                      <a:pt x="716" y="1248"/>
                      <a:pt x="709" y="1254"/>
                    </a:cubicBezTo>
                    <a:cubicBezTo>
                      <a:pt x="685" y="1276"/>
                      <a:pt x="683" y="1276"/>
                      <a:pt x="701" y="1252"/>
                    </a:cubicBezTo>
                    <a:cubicBezTo>
                      <a:pt x="721" y="1220"/>
                      <a:pt x="716" y="1227"/>
                      <a:pt x="684" y="1271"/>
                    </a:cubicBezTo>
                    <a:cubicBezTo>
                      <a:pt x="674" y="1283"/>
                      <a:pt x="664" y="1296"/>
                      <a:pt x="655" y="1308"/>
                    </a:cubicBezTo>
                    <a:cubicBezTo>
                      <a:pt x="620" y="1348"/>
                      <a:pt x="579" y="1383"/>
                      <a:pt x="532" y="1406"/>
                    </a:cubicBezTo>
                    <a:cubicBezTo>
                      <a:pt x="520" y="1411"/>
                      <a:pt x="508" y="1416"/>
                      <a:pt x="496" y="1422"/>
                    </a:cubicBezTo>
                    <a:cubicBezTo>
                      <a:pt x="487" y="1429"/>
                      <a:pt x="458" y="1438"/>
                      <a:pt x="449" y="1442"/>
                    </a:cubicBezTo>
                    <a:cubicBezTo>
                      <a:pt x="400" y="1465"/>
                      <a:pt x="350" y="1490"/>
                      <a:pt x="299" y="1507"/>
                    </a:cubicBezTo>
                    <a:cubicBezTo>
                      <a:pt x="199" y="1541"/>
                      <a:pt x="99" y="1548"/>
                      <a:pt x="0" y="1536"/>
                    </a:cubicBezTo>
                    <a:cubicBezTo>
                      <a:pt x="17" y="1541"/>
                      <a:pt x="33" y="1546"/>
                      <a:pt x="50" y="1551"/>
                    </a:cubicBezTo>
                    <a:cubicBezTo>
                      <a:pt x="128" y="1571"/>
                      <a:pt x="210" y="1584"/>
                      <a:pt x="292" y="1580"/>
                    </a:cubicBezTo>
                    <a:cubicBezTo>
                      <a:pt x="436" y="1573"/>
                      <a:pt x="575" y="1513"/>
                      <a:pt x="688" y="1427"/>
                    </a:cubicBezTo>
                    <a:cubicBezTo>
                      <a:pt x="923" y="1248"/>
                      <a:pt x="1051" y="952"/>
                      <a:pt x="1018" y="668"/>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1" name="Google Shape;1021;p22"/>
              <p:cNvSpPr/>
              <p:nvPr/>
            </p:nvSpPr>
            <p:spPr>
              <a:xfrm rot="-446434">
                <a:off x="1340524" y="3846768"/>
                <a:ext cx="580690" cy="574570"/>
              </a:xfrm>
              <a:custGeom>
                <a:avLst/>
                <a:gdLst/>
                <a:ahLst/>
                <a:cxnLst/>
                <a:rect l="l" t="t" r="r" b="b"/>
                <a:pathLst>
                  <a:path w="1613" h="1596" extrusionOk="0">
                    <a:moveTo>
                      <a:pt x="1123" y="46"/>
                    </a:moveTo>
                    <a:cubicBezTo>
                      <a:pt x="741" y="-90"/>
                      <a:pt x="265" y="87"/>
                      <a:pt x="82" y="433"/>
                    </a:cubicBezTo>
                    <a:cubicBezTo>
                      <a:pt x="-101" y="779"/>
                      <a:pt x="34" y="1246"/>
                      <a:pt x="377" y="1456"/>
                    </a:cubicBezTo>
                    <a:cubicBezTo>
                      <a:pt x="458" y="1505"/>
                      <a:pt x="547" y="1541"/>
                      <a:pt x="640" y="1566"/>
                    </a:cubicBezTo>
                    <a:cubicBezTo>
                      <a:pt x="718" y="1586"/>
                      <a:pt x="800" y="1599"/>
                      <a:pt x="882" y="1595"/>
                    </a:cubicBezTo>
                    <a:cubicBezTo>
                      <a:pt x="1026" y="1588"/>
                      <a:pt x="1165" y="1528"/>
                      <a:pt x="1278" y="1442"/>
                    </a:cubicBezTo>
                    <a:cubicBezTo>
                      <a:pt x="1513" y="1263"/>
                      <a:pt x="1642" y="967"/>
                      <a:pt x="1608" y="683"/>
                    </a:cubicBezTo>
                    <a:cubicBezTo>
                      <a:pt x="1575" y="399"/>
                      <a:pt x="1378" y="137"/>
                      <a:pt x="1123" y="46"/>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2" name="Google Shape;1022;p22"/>
              <p:cNvSpPr/>
              <p:nvPr/>
            </p:nvSpPr>
            <p:spPr>
              <a:xfrm rot="-446434">
                <a:off x="1372226" y="3878064"/>
                <a:ext cx="517689" cy="512289"/>
              </a:xfrm>
              <a:custGeom>
                <a:avLst/>
                <a:gdLst/>
                <a:ahLst/>
                <a:cxnLst/>
                <a:rect l="l" t="t" r="r" b="b"/>
                <a:pathLst>
                  <a:path w="1438" h="1423" extrusionOk="0">
                    <a:moveTo>
                      <a:pt x="1000" y="41"/>
                    </a:moveTo>
                    <a:cubicBezTo>
                      <a:pt x="660" y="-80"/>
                      <a:pt x="236" y="77"/>
                      <a:pt x="73" y="386"/>
                    </a:cubicBezTo>
                    <a:cubicBezTo>
                      <a:pt x="-91" y="694"/>
                      <a:pt x="29" y="1111"/>
                      <a:pt x="335" y="1297"/>
                    </a:cubicBezTo>
                    <a:cubicBezTo>
                      <a:pt x="408" y="1341"/>
                      <a:pt x="487" y="1373"/>
                      <a:pt x="570" y="1395"/>
                    </a:cubicBezTo>
                    <a:cubicBezTo>
                      <a:pt x="640" y="1414"/>
                      <a:pt x="713" y="1425"/>
                      <a:pt x="786" y="1422"/>
                    </a:cubicBezTo>
                    <a:cubicBezTo>
                      <a:pt x="915" y="1416"/>
                      <a:pt x="1038" y="1362"/>
                      <a:pt x="1139" y="1285"/>
                    </a:cubicBezTo>
                    <a:cubicBezTo>
                      <a:pt x="1348" y="1126"/>
                      <a:pt x="1464" y="862"/>
                      <a:pt x="1433" y="609"/>
                    </a:cubicBezTo>
                    <a:cubicBezTo>
                      <a:pt x="1403" y="356"/>
                      <a:pt x="1228" y="122"/>
                      <a:pt x="1000" y="41"/>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3" name="Google Shape;1023;p22"/>
              <p:cNvSpPr/>
              <p:nvPr/>
            </p:nvSpPr>
            <p:spPr>
              <a:xfrm rot="-446434">
                <a:off x="1405347" y="3924505"/>
                <a:ext cx="451448" cy="419407"/>
              </a:xfrm>
              <a:custGeom>
                <a:avLst/>
                <a:gdLst/>
                <a:ahLst/>
                <a:cxnLst/>
                <a:rect l="l" t="t" r="r" b="b"/>
                <a:pathLst>
                  <a:path w="1254" h="1165" extrusionOk="0">
                    <a:moveTo>
                      <a:pt x="1108" y="207"/>
                    </a:moveTo>
                    <a:cubicBezTo>
                      <a:pt x="894" y="-14"/>
                      <a:pt x="501" y="-67"/>
                      <a:pt x="250" y="91"/>
                    </a:cubicBezTo>
                    <a:cubicBezTo>
                      <a:pt x="-2" y="250"/>
                      <a:pt x="-77" y="597"/>
                      <a:pt x="85" y="851"/>
                    </a:cubicBezTo>
                    <a:cubicBezTo>
                      <a:pt x="123" y="911"/>
                      <a:pt x="172" y="966"/>
                      <a:pt x="227" y="1014"/>
                    </a:cubicBezTo>
                    <a:cubicBezTo>
                      <a:pt x="274" y="1055"/>
                      <a:pt x="325" y="1092"/>
                      <a:pt x="383" y="1117"/>
                    </a:cubicBezTo>
                    <a:cubicBezTo>
                      <a:pt x="486" y="1164"/>
                      <a:pt x="603" y="1173"/>
                      <a:pt x="712" y="1157"/>
                    </a:cubicBezTo>
                    <a:cubicBezTo>
                      <a:pt x="939" y="1125"/>
                      <a:pt x="1135" y="979"/>
                      <a:pt x="1214" y="785"/>
                    </a:cubicBezTo>
                    <a:cubicBezTo>
                      <a:pt x="1293" y="591"/>
                      <a:pt x="1252" y="354"/>
                      <a:pt x="1108" y="20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4" name="Google Shape;1024;p22"/>
              <p:cNvSpPr/>
              <p:nvPr/>
            </p:nvSpPr>
            <p:spPr>
              <a:xfrm rot="-446434">
                <a:off x="1405347" y="3924505"/>
                <a:ext cx="451448" cy="419407"/>
              </a:xfrm>
              <a:custGeom>
                <a:avLst/>
                <a:gdLst/>
                <a:ahLst/>
                <a:cxnLst/>
                <a:rect l="l" t="t" r="r" b="b"/>
                <a:pathLst>
                  <a:path w="1254" h="1165" extrusionOk="0">
                    <a:moveTo>
                      <a:pt x="1108" y="207"/>
                    </a:moveTo>
                    <a:cubicBezTo>
                      <a:pt x="894" y="-14"/>
                      <a:pt x="501" y="-67"/>
                      <a:pt x="250" y="91"/>
                    </a:cubicBezTo>
                    <a:cubicBezTo>
                      <a:pt x="-2" y="250"/>
                      <a:pt x="-77" y="597"/>
                      <a:pt x="85" y="851"/>
                    </a:cubicBezTo>
                    <a:cubicBezTo>
                      <a:pt x="123" y="911"/>
                      <a:pt x="172" y="966"/>
                      <a:pt x="227" y="1014"/>
                    </a:cubicBezTo>
                    <a:cubicBezTo>
                      <a:pt x="274" y="1055"/>
                      <a:pt x="325" y="1092"/>
                      <a:pt x="383" y="1117"/>
                    </a:cubicBezTo>
                    <a:cubicBezTo>
                      <a:pt x="486" y="1164"/>
                      <a:pt x="603" y="1173"/>
                      <a:pt x="712" y="1157"/>
                    </a:cubicBezTo>
                    <a:cubicBezTo>
                      <a:pt x="939" y="1125"/>
                      <a:pt x="1135" y="979"/>
                      <a:pt x="1214" y="785"/>
                    </a:cubicBezTo>
                    <a:cubicBezTo>
                      <a:pt x="1293" y="591"/>
                      <a:pt x="1252" y="354"/>
                      <a:pt x="1108" y="207"/>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5" name="Google Shape;1025;p22"/>
              <p:cNvSpPr/>
              <p:nvPr/>
            </p:nvSpPr>
            <p:spPr>
              <a:xfrm rot="-446434">
                <a:off x="1482924" y="4120982"/>
                <a:ext cx="321486" cy="222124"/>
              </a:xfrm>
              <a:custGeom>
                <a:avLst/>
                <a:gdLst/>
                <a:ahLst/>
                <a:cxnLst/>
                <a:rect l="l" t="t" r="r" b="b"/>
                <a:pathLst>
                  <a:path w="893" h="617" extrusionOk="0">
                    <a:moveTo>
                      <a:pt x="0" y="390"/>
                    </a:moveTo>
                    <a:cubicBezTo>
                      <a:pt x="-6" y="314"/>
                      <a:pt x="207" y="145"/>
                      <a:pt x="335" y="47"/>
                    </a:cubicBezTo>
                    <a:cubicBezTo>
                      <a:pt x="366" y="22"/>
                      <a:pt x="402" y="-2"/>
                      <a:pt x="443" y="0"/>
                    </a:cubicBezTo>
                    <a:cubicBezTo>
                      <a:pt x="469" y="1"/>
                      <a:pt x="492" y="13"/>
                      <a:pt x="514" y="26"/>
                    </a:cubicBezTo>
                    <a:cubicBezTo>
                      <a:pt x="663" y="110"/>
                      <a:pt x="790" y="230"/>
                      <a:pt x="882" y="371"/>
                    </a:cubicBezTo>
                    <a:cubicBezTo>
                      <a:pt x="887" y="380"/>
                      <a:pt x="893" y="389"/>
                      <a:pt x="893" y="400"/>
                    </a:cubicBezTo>
                    <a:cubicBezTo>
                      <a:pt x="894" y="411"/>
                      <a:pt x="887" y="422"/>
                      <a:pt x="881" y="431"/>
                    </a:cubicBezTo>
                    <a:cubicBezTo>
                      <a:pt x="779" y="576"/>
                      <a:pt x="578" y="623"/>
                      <a:pt x="396" y="616"/>
                    </a:cubicBezTo>
                    <a:cubicBezTo>
                      <a:pt x="235" y="609"/>
                      <a:pt x="7" y="485"/>
                      <a:pt x="0" y="39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26" name="Google Shape;1026;p22"/>
              <p:cNvSpPr/>
              <p:nvPr/>
            </p:nvSpPr>
            <p:spPr>
              <a:xfrm rot="-446434">
                <a:off x="1489699" y="4186422"/>
                <a:ext cx="318966" cy="156243"/>
              </a:xfrm>
              <a:custGeom>
                <a:avLst/>
                <a:gdLst/>
                <a:ahLst/>
                <a:cxnLst/>
                <a:rect l="l" t="t" r="r" b="b"/>
                <a:pathLst>
                  <a:path w="886" h="434" extrusionOk="0">
                    <a:moveTo>
                      <a:pt x="875" y="188"/>
                    </a:moveTo>
                    <a:cubicBezTo>
                      <a:pt x="830" y="119"/>
                      <a:pt x="777" y="56"/>
                      <a:pt x="718" y="0"/>
                    </a:cubicBezTo>
                    <a:cubicBezTo>
                      <a:pt x="534" y="179"/>
                      <a:pt x="253" y="282"/>
                      <a:pt x="0" y="234"/>
                    </a:cubicBezTo>
                    <a:cubicBezTo>
                      <a:pt x="43" y="324"/>
                      <a:pt x="243" y="426"/>
                      <a:pt x="389" y="433"/>
                    </a:cubicBezTo>
                    <a:cubicBezTo>
                      <a:pt x="571" y="440"/>
                      <a:pt x="772" y="393"/>
                      <a:pt x="874" y="248"/>
                    </a:cubicBezTo>
                    <a:cubicBezTo>
                      <a:pt x="880" y="239"/>
                      <a:pt x="887" y="228"/>
                      <a:pt x="886" y="217"/>
                    </a:cubicBezTo>
                    <a:cubicBezTo>
                      <a:pt x="886" y="206"/>
                      <a:pt x="880" y="197"/>
                      <a:pt x="875" y="188"/>
                    </a:cubicBezTo>
                    <a:close/>
                  </a:path>
                </a:pathLst>
              </a:custGeom>
              <a:solidFill>
                <a:srgbClr val="233859">
                  <a:alpha val="498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27" name="Google Shape;1027;p22"/>
              <p:cNvSpPr/>
              <p:nvPr/>
            </p:nvSpPr>
            <p:spPr>
              <a:xfrm rot="-446434">
                <a:off x="1405085" y="4015017"/>
                <a:ext cx="210964" cy="244444"/>
              </a:xfrm>
              <a:custGeom>
                <a:avLst/>
                <a:gdLst/>
                <a:ahLst/>
                <a:cxnLst/>
                <a:rect l="l" t="t" r="r" b="b"/>
                <a:pathLst>
                  <a:path w="586" h="679" extrusionOk="0">
                    <a:moveTo>
                      <a:pt x="130" y="675"/>
                    </a:moveTo>
                    <a:cubicBezTo>
                      <a:pt x="48" y="642"/>
                      <a:pt x="23" y="538"/>
                      <a:pt x="6" y="453"/>
                    </a:cubicBezTo>
                    <a:cubicBezTo>
                      <a:pt x="-2" y="412"/>
                      <a:pt x="-1" y="369"/>
                      <a:pt x="2" y="326"/>
                    </a:cubicBezTo>
                    <a:cubicBezTo>
                      <a:pt x="6" y="273"/>
                      <a:pt x="13" y="220"/>
                      <a:pt x="23" y="168"/>
                    </a:cubicBezTo>
                    <a:cubicBezTo>
                      <a:pt x="30" y="131"/>
                      <a:pt x="40" y="95"/>
                      <a:pt x="59" y="62"/>
                    </a:cubicBezTo>
                    <a:cubicBezTo>
                      <a:pt x="79" y="30"/>
                      <a:pt x="111" y="3"/>
                      <a:pt x="148" y="0"/>
                    </a:cubicBezTo>
                    <a:cubicBezTo>
                      <a:pt x="177" y="-2"/>
                      <a:pt x="205" y="10"/>
                      <a:pt x="232" y="22"/>
                    </a:cubicBezTo>
                    <a:cubicBezTo>
                      <a:pt x="323" y="63"/>
                      <a:pt x="415" y="104"/>
                      <a:pt x="507" y="145"/>
                    </a:cubicBezTo>
                    <a:cubicBezTo>
                      <a:pt x="533" y="157"/>
                      <a:pt x="561" y="170"/>
                      <a:pt x="575" y="195"/>
                    </a:cubicBezTo>
                    <a:cubicBezTo>
                      <a:pt x="591" y="222"/>
                      <a:pt x="587" y="257"/>
                      <a:pt x="574" y="287"/>
                    </a:cubicBezTo>
                    <a:cubicBezTo>
                      <a:pt x="553" y="333"/>
                      <a:pt x="515" y="369"/>
                      <a:pt x="477" y="403"/>
                    </a:cubicBezTo>
                    <a:cubicBezTo>
                      <a:pt x="396" y="476"/>
                      <a:pt x="314" y="549"/>
                      <a:pt x="233" y="622"/>
                    </a:cubicBezTo>
                    <a:cubicBezTo>
                      <a:pt x="207" y="645"/>
                      <a:pt x="172" y="693"/>
                      <a:pt x="130" y="67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28" name="Google Shape;1028;p22"/>
              <p:cNvSpPr/>
              <p:nvPr/>
            </p:nvSpPr>
            <p:spPr>
              <a:xfrm rot="-446434">
                <a:off x="1467016" y="3932025"/>
                <a:ext cx="263165" cy="165603"/>
              </a:xfrm>
              <a:custGeom>
                <a:avLst/>
                <a:gdLst/>
                <a:ahLst/>
                <a:cxnLst/>
                <a:rect l="l" t="t" r="r" b="b"/>
                <a:pathLst>
                  <a:path w="731" h="460" extrusionOk="0">
                    <a:moveTo>
                      <a:pt x="374" y="459"/>
                    </a:moveTo>
                    <a:cubicBezTo>
                      <a:pt x="216" y="319"/>
                      <a:pt x="-282" y="117"/>
                      <a:pt x="214" y="11"/>
                    </a:cubicBezTo>
                    <a:cubicBezTo>
                      <a:pt x="370" y="-22"/>
                      <a:pt x="914" y="1"/>
                      <a:pt x="667" y="265"/>
                    </a:cubicBezTo>
                    <a:cubicBezTo>
                      <a:pt x="589" y="323"/>
                      <a:pt x="465" y="472"/>
                      <a:pt x="374" y="45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29" name="Google Shape;1029;p22"/>
              <p:cNvSpPr/>
              <p:nvPr/>
            </p:nvSpPr>
            <p:spPr>
              <a:xfrm rot="-446434">
                <a:off x="1650945" y="3968367"/>
                <a:ext cx="202684" cy="283685"/>
              </a:xfrm>
              <a:custGeom>
                <a:avLst/>
                <a:gdLst/>
                <a:ahLst/>
                <a:cxnLst/>
                <a:rect l="l" t="t" r="r" b="b"/>
                <a:pathLst>
                  <a:path w="563" h="788" extrusionOk="0">
                    <a:moveTo>
                      <a:pt x="404" y="786"/>
                    </a:moveTo>
                    <a:cubicBezTo>
                      <a:pt x="322" y="753"/>
                      <a:pt x="243" y="643"/>
                      <a:pt x="175" y="559"/>
                    </a:cubicBezTo>
                    <a:cubicBezTo>
                      <a:pt x="127" y="500"/>
                      <a:pt x="78" y="441"/>
                      <a:pt x="30" y="382"/>
                    </a:cubicBezTo>
                    <a:cubicBezTo>
                      <a:pt x="20" y="370"/>
                      <a:pt x="11" y="358"/>
                      <a:pt x="5" y="344"/>
                    </a:cubicBezTo>
                    <a:cubicBezTo>
                      <a:pt x="0" y="331"/>
                      <a:pt x="-1" y="316"/>
                      <a:pt x="0" y="301"/>
                    </a:cubicBezTo>
                    <a:cubicBezTo>
                      <a:pt x="5" y="193"/>
                      <a:pt x="101" y="111"/>
                      <a:pt x="192" y="47"/>
                    </a:cubicBezTo>
                    <a:cubicBezTo>
                      <a:pt x="221" y="27"/>
                      <a:pt x="251" y="7"/>
                      <a:pt x="285" y="1"/>
                    </a:cubicBezTo>
                    <a:cubicBezTo>
                      <a:pt x="346" y="-9"/>
                      <a:pt x="405" y="28"/>
                      <a:pt x="445" y="72"/>
                    </a:cubicBezTo>
                    <a:cubicBezTo>
                      <a:pt x="542" y="177"/>
                      <a:pt x="569" y="327"/>
                      <a:pt x="562" y="468"/>
                    </a:cubicBezTo>
                    <a:cubicBezTo>
                      <a:pt x="556" y="581"/>
                      <a:pt x="458" y="808"/>
                      <a:pt x="404" y="78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30" name="Google Shape;1030;p22"/>
              <p:cNvSpPr/>
              <p:nvPr/>
            </p:nvSpPr>
            <p:spPr>
              <a:xfrm rot="-446434">
                <a:off x="1726726" y="4009880"/>
                <a:ext cx="129602" cy="237244"/>
              </a:xfrm>
              <a:custGeom>
                <a:avLst/>
                <a:gdLst/>
                <a:ahLst/>
                <a:cxnLst/>
                <a:rect l="l" t="t" r="r" b="b"/>
                <a:pathLst>
                  <a:path w="360" h="659" extrusionOk="0">
                    <a:moveTo>
                      <a:pt x="285" y="0"/>
                    </a:moveTo>
                    <a:cubicBezTo>
                      <a:pt x="282" y="70"/>
                      <a:pt x="258" y="139"/>
                      <a:pt x="226" y="202"/>
                    </a:cubicBezTo>
                    <a:cubicBezTo>
                      <a:pt x="173" y="307"/>
                      <a:pt x="93" y="392"/>
                      <a:pt x="0" y="465"/>
                    </a:cubicBezTo>
                    <a:cubicBezTo>
                      <a:pt x="61" y="542"/>
                      <a:pt x="130" y="628"/>
                      <a:pt x="201" y="657"/>
                    </a:cubicBezTo>
                    <a:cubicBezTo>
                      <a:pt x="255" y="679"/>
                      <a:pt x="353" y="452"/>
                      <a:pt x="359" y="338"/>
                    </a:cubicBezTo>
                    <a:cubicBezTo>
                      <a:pt x="365" y="222"/>
                      <a:pt x="347" y="98"/>
                      <a:pt x="285" y="0"/>
                    </a:cubicBezTo>
                    <a:close/>
                  </a:path>
                </a:pathLst>
              </a:custGeom>
              <a:solidFill>
                <a:srgbClr val="233859">
                  <a:alpha val="498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31" name="Google Shape;1031;p22"/>
              <p:cNvSpPr/>
              <p:nvPr/>
            </p:nvSpPr>
            <p:spPr>
              <a:xfrm rot="-446434">
                <a:off x="1706911" y="4148558"/>
                <a:ext cx="74881" cy="65881"/>
              </a:xfrm>
              <a:custGeom>
                <a:avLst/>
                <a:gdLst/>
                <a:ahLst/>
                <a:cxnLst/>
                <a:rect l="l" t="t" r="r" b="b"/>
                <a:pathLst>
                  <a:path w="208" h="183" fill="none" extrusionOk="0">
                    <a:moveTo>
                      <a:pt x="0" y="0"/>
                    </a:moveTo>
                    <a:cubicBezTo>
                      <a:pt x="61" y="69"/>
                      <a:pt x="131" y="130"/>
                      <a:pt x="208" y="183"/>
                    </a:cubicBezTo>
                  </a:path>
                </a:pathLst>
              </a:custGeom>
              <a:noFill/>
              <a:ln w="9525" cap="rnd" cmpd="sng">
                <a:solidFill>
                  <a:schemeClr val="lt1"/>
                </a:solidFill>
                <a:prstDash val="solid"/>
                <a:miter lim="8000"/>
                <a:headEnd type="none" w="sm" len="sm"/>
                <a:tailEnd type="none" w="sm" len="sm"/>
              </a:ln>
            </p:spPr>
            <p:txBody>
              <a:bodyPr spcFirstLastPara="1" wrap="square" lIns="90350" tIns="20500" rIns="90350" bIns="20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2" name="Google Shape;1032;p22"/>
              <p:cNvSpPr/>
              <p:nvPr/>
            </p:nvSpPr>
            <p:spPr>
              <a:xfrm rot="-446434">
                <a:off x="1649618" y="3991079"/>
                <a:ext cx="72001" cy="76321"/>
              </a:xfrm>
              <a:custGeom>
                <a:avLst/>
                <a:gdLst/>
                <a:ahLst/>
                <a:cxnLst/>
                <a:rect l="l" t="t" r="r" b="b"/>
                <a:pathLst>
                  <a:path w="200" h="212" fill="none" extrusionOk="0">
                    <a:moveTo>
                      <a:pt x="0" y="212"/>
                    </a:moveTo>
                    <a:cubicBezTo>
                      <a:pt x="54" y="132"/>
                      <a:pt x="121" y="60"/>
                      <a:pt x="200" y="0"/>
                    </a:cubicBezTo>
                  </a:path>
                </a:pathLst>
              </a:custGeom>
              <a:noFill/>
              <a:ln w="9525" cap="rnd" cmpd="sng">
                <a:solidFill>
                  <a:schemeClr val="lt1"/>
                </a:solidFill>
                <a:prstDash val="solid"/>
                <a:miter lim="8000"/>
                <a:headEnd type="none" w="sm" len="sm"/>
                <a:tailEnd type="none" w="sm" len="sm"/>
              </a:ln>
            </p:spPr>
            <p:txBody>
              <a:bodyPr spcFirstLastPara="1" wrap="square" lIns="90350" tIns="30950" rIns="90350" bIns="309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3" name="Google Shape;1033;p22"/>
              <p:cNvSpPr/>
              <p:nvPr/>
            </p:nvSpPr>
            <p:spPr>
              <a:xfrm rot="-446434">
                <a:off x="1501593" y="4182416"/>
                <a:ext cx="55081" cy="52201"/>
              </a:xfrm>
              <a:custGeom>
                <a:avLst/>
                <a:gdLst/>
                <a:ahLst/>
                <a:cxnLst/>
                <a:rect l="l" t="t" r="r" b="b"/>
                <a:pathLst>
                  <a:path w="153" h="145" fill="none" extrusionOk="0">
                    <a:moveTo>
                      <a:pt x="0" y="145"/>
                    </a:moveTo>
                    <a:cubicBezTo>
                      <a:pt x="48" y="94"/>
                      <a:pt x="99" y="46"/>
                      <a:pt x="153" y="0"/>
                    </a:cubicBezTo>
                  </a:path>
                </a:pathLst>
              </a:custGeom>
              <a:noFill/>
              <a:ln w="9525" cap="rnd" cmpd="sng">
                <a:solidFill>
                  <a:schemeClr val="lt1"/>
                </a:solidFill>
                <a:prstDash val="solid"/>
                <a:miter lim="8000"/>
                <a:headEnd type="none" w="sm" len="sm"/>
                <a:tailEnd type="none" w="sm" len="sm"/>
              </a:ln>
            </p:spPr>
            <p:txBody>
              <a:bodyPr spcFirstLastPara="1" wrap="square" lIns="90350" tIns="6825" rIns="90350" bIns="6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4" name="Google Shape;1034;p22"/>
              <p:cNvSpPr/>
              <p:nvPr/>
            </p:nvSpPr>
            <p:spPr>
              <a:xfrm rot="-446434">
                <a:off x="1502645" y="4028078"/>
                <a:ext cx="81721" cy="58321"/>
              </a:xfrm>
              <a:custGeom>
                <a:avLst/>
                <a:gdLst/>
                <a:ahLst/>
                <a:cxnLst/>
                <a:rect l="l" t="t" r="r" b="b"/>
                <a:pathLst>
                  <a:path w="227" h="162" fill="none" extrusionOk="0">
                    <a:moveTo>
                      <a:pt x="0" y="0"/>
                    </a:moveTo>
                    <a:cubicBezTo>
                      <a:pt x="81" y="47"/>
                      <a:pt x="157" y="102"/>
                      <a:pt x="227" y="162"/>
                    </a:cubicBezTo>
                  </a:path>
                </a:pathLst>
              </a:custGeom>
              <a:noFill/>
              <a:ln w="9525" cap="rnd" cmpd="sng">
                <a:solidFill>
                  <a:schemeClr val="lt1"/>
                </a:solidFill>
                <a:prstDash val="solid"/>
                <a:miter lim="8000"/>
                <a:headEnd type="none" w="sm" len="sm"/>
                <a:tailEnd type="none" w="sm" len="sm"/>
              </a:ln>
            </p:spPr>
            <p:txBody>
              <a:bodyPr spcFirstLastPara="1" wrap="square" lIns="90350" tIns="12950" rIns="90350" bIns="129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5" name="Google Shape;1035;p22"/>
              <p:cNvSpPr/>
              <p:nvPr/>
            </p:nvSpPr>
            <p:spPr>
              <a:xfrm rot="-446434">
                <a:off x="1434366" y="4057632"/>
                <a:ext cx="77761" cy="154803"/>
              </a:xfrm>
              <a:custGeom>
                <a:avLst/>
                <a:gdLst/>
                <a:ahLst/>
                <a:cxnLst/>
                <a:rect l="l" t="t" r="r" b="b"/>
                <a:pathLst>
                  <a:path w="216" h="430" extrusionOk="0">
                    <a:moveTo>
                      <a:pt x="19" y="363"/>
                    </a:moveTo>
                    <a:cubicBezTo>
                      <a:pt x="5" y="300"/>
                      <a:pt x="-7" y="236"/>
                      <a:pt x="5" y="173"/>
                    </a:cubicBezTo>
                    <a:cubicBezTo>
                      <a:pt x="16" y="110"/>
                      <a:pt x="55" y="47"/>
                      <a:pt x="123" y="13"/>
                    </a:cubicBezTo>
                    <a:cubicBezTo>
                      <a:pt x="148" y="0"/>
                      <a:pt x="186" y="-7"/>
                      <a:pt x="205" y="11"/>
                    </a:cubicBezTo>
                    <a:cubicBezTo>
                      <a:pt x="220" y="24"/>
                      <a:pt x="217" y="44"/>
                      <a:pt x="211" y="61"/>
                    </a:cubicBezTo>
                    <a:cubicBezTo>
                      <a:pt x="188" y="122"/>
                      <a:pt x="131" y="175"/>
                      <a:pt x="120" y="238"/>
                    </a:cubicBezTo>
                    <a:cubicBezTo>
                      <a:pt x="112" y="281"/>
                      <a:pt x="127" y="324"/>
                      <a:pt x="138" y="366"/>
                    </a:cubicBezTo>
                    <a:cubicBezTo>
                      <a:pt x="143" y="385"/>
                      <a:pt x="147" y="407"/>
                      <a:pt x="129" y="421"/>
                    </a:cubicBezTo>
                    <a:cubicBezTo>
                      <a:pt x="111" y="435"/>
                      <a:pt x="78" y="432"/>
                      <a:pt x="59" y="418"/>
                    </a:cubicBezTo>
                    <a:cubicBezTo>
                      <a:pt x="40" y="405"/>
                      <a:pt x="24" y="386"/>
                      <a:pt x="19" y="363"/>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6" name="Google Shape;1036;p22"/>
              <p:cNvSpPr/>
              <p:nvPr/>
            </p:nvSpPr>
            <p:spPr>
              <a:xfrm rot="-446434">
                <a:off x="1514861" y="3961874"/>
                <a:ext cx="69481" cy="45001"/>
              </a:xfrm>
              <a:custGeom>
                <a:avLst/>
                <a:gdLst/>
                <a:ahLst/>
                <a:cxnLst/>
                <a:rect l="l" t="t" r="r" b="b"/>
                <a:pathLst>
                  <a:path w="193" h="125" extrusionOk="0">
                    <a:moveTo>
                      <a:pt x="122" y="106"/>
                    </a:moveTo>
                    <a:cubicBezTo>
                      <a:pt x="103" y="108"/>
                      <a:pt x="85" y="117"/>
                      <a:pt x="66" y="122"/>
                    </a:cubicBezTo>
                    <a:cubicBezTo>
                      <a:pt x="48" y="127"/>
                      <a:pt x="25" y="127"/>
                      <a:pt x="11" y="114"/>
                    </a:cubicBezTo>
                    <a:cubicBezTo>
                      <a:pt x="-3" y="102"/>
                      <a:pt x="-3" y="80"/>
                      <a:pt x="6" y="64"/>
                    </a:cubicBezTo>
                    <a:cubicBezTo>
                      <a:pt x="15" y="48"/>
                      <a:pt x="31" y="37"/>
                      <a:pt x="47" y="28"/>
                    </a:cubicBezTo>
                    <a:cubicBezTo>
                      <a:pt x="67" y="17"/>
                      <a:pt x="89" y="9"/>
                      <a:pt x="111" y="4"/>
                    </a:cubicBezTo>
                    <a:cubicBezTo>
                      <a:pt x="136" y="-3"/>
                      <a:pt x="167" y="-3"/>
                      <a:pt x="184" y="16"/>
                    </a:cubicBezTo>
                    <a:cubicBezTo>
                      <a:pt x="200" y="35"/>
                      <a:pt x="193" y="66"/>
                      <a:pt x="174" y="83"/>
                    </a:cubicBezTo>
                    <a:cubicBezTo>
                      <a:pt x="154" y="100"/>
                      <a:pt x="128" y="106"/>
                      <a:pt x="122" y="106"/>
                    </a:cubicBezTo>
                    <a:close/>
                  </a:path>
                </a:pathLst>
              </a:custGeom>
              <a:solidFill>
                <a:srgbClr val="F6FBFF">
                  <a:alpha val="50000"/>
                </a:srgbClr>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7" name="Google Shape;1037;p22"/>
              <p:cNvSpPr/>
              <p:nvPr/>
            </p:nvSpPr>
            <p:spPr>
              <a:xfrm rot="-446434">
                <a:off x="1402759" y="3924673"/>
                <a:ext cx="454328" cy="423727"/>
              </a:xfrm>
              <a:custGeom>
                <a:avLst/>
                <a:gdLst/>
                <a:ahLst/>
                <a:cxnLst/>
                <a:rect l="l" t="t" r="r" b="b"/>
                <a:pathLst>
                  <a:path w="1262" h="1177" extrusionOk="0">
                    <a:moveTo>
                      <a:pt x="827" y="38"/>
                    </a:moveTo>
                    <a:cubicBezTo>
                      <a:pt x="531" y="-65"/>
                      <a:pt x="202" y="46"/>
                      <a:pt x="60" y="309"/>
                    </a:cubicBezTo>
                    <a:cubicBezTo>
                      <a:pt x="-81" y="571"/>
                      <a:pt x="37" y="923"/>
                      <a:pt x="303" y="1082"/>
                    </a:cubicBezTo>
                    <a:cubicBezTo>
                      <a:pt x="368" y="1120"/>
                      <a:pt x="661" y="1282"/>
                      <a:pt x="1002" y="1071"/>
                    </a:cubicBezTo>
                    <a:cubicBezTo>
                      <a:pt x="1195" y="952"/>
                      <a:pt x="1283" y="711"/>
                      <a:pt x="1257" y="496"/>
                    </a:cubicBezTo>
                    <a:cubicBezTo>
                      <a:pt x="1231" y="281"/>
                      <a:pt x="1025" y="107"/>
                      <a:pt x="827" y="38"/>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8" name="Google Shape;1038;p22"/>
              <p:cNvSpPr/>
              <p:nvPr/>
            </p:nvSpPr>
            <p:spPr>
              <a:xfrm rot="-446434">
                <a:off x="1500844" y="5282697"/>
                <a:ext cx="58681" cy="130682"/>
              </a:xfrm>
              <a:custGeom>
                <a:avLst/>
                <a:gdLst/>
                <a:ahLst/>
                <a:cxnLst/>
                <a:rect l="l" t="t" r="r" b="b"/>
                <a:pathLst>
                  <a:path w="163" h="363" fill="none" extrusionOk="0">
                    <a:moveTo>
                      <a:pt x="2" y="333"/>
                    </a:moveTo>
                    <a:cubicBezTo>
                      <a:pt x="-2" y="225"/>
                      <a:pt x="-1" y="117"/>
                      <a:pt x="8" y="54"/>
                    </a:cubicBezTo>
                    <a:cubicBezTo>
                      <a:pt x="24" y="33"/>
                      <a:pt x="41" y="12"/>
                      <a:pt x="66" y="3"/>
                    </a:cubicBezTo>
                    <a:cubicBezTo>
                      <a:pt x="91" y="-6"/>
                      <a:pt x="124" y="5"/>
                      <a:pt x="130" y="30"/>
                    </a:cubicBezTo>
                    <a:cubicBezTo>
                      <a:pt x="131" y="39"/>
                      <a:pt x="130" y="48"/>
                      <a:pt x="128" y="57"/>
                    </a:cubicBezTo>
                    <a:cubicBezTo>
                      <a:pt x="113" y="115"/>
                      <a:pt x="70" y="166"/>
                      <a:pt x="14" y="188"/>
                    </a:cubicBezTo>
                    <a:cubicBezTo>
                      <a:pt x="61" y="248"/>
                      <a:pt x="111" y="307"/>
                      <a:pt x="163" y="363"/>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9" name="Google Shape;1039;p22"/>
              <p:cNvSpPr/>
              <p:nvPr/>
            </p:nvSpPr>
            <p:spPr>
              <a:xfrm rot="-446434">
                <a:off x="1586280" y="5285886"/>
                <a:ext cx="65881" cy="114482"/>
              </a:xfrm>
              <a:custGeom>
                <a:avLst/>
                <a:gdLst/>
                <a:ahLst/>
                <a:cxnLst/>
                <a:rect l="l" t="t" r="r" b="b"/>
                <a:pathLst>
                  <a:path w="183" h="318" fill="none" extrusionOk="0">
                    <a:moveTo>
                      <a:pt x="164" y="10"/>
                    </a:moveTo>
                    <a:cubicBezTo>
                      <a:pt x="128" y="0"/>
                      <a:pt x="82" y="-9"/>
                      <a:pt x="56" y="19"/>
                    </a:cubicBezTo>
                    <a:cubicBezTo>
                      <a:pt x="47" y="29"/>
                      <a:pt x="42" y="43"/>
                      <a:pt x="39" y="56"/>
                    </a:cubicBezTo>
                    <a:cubicBezTo>
                      <a:pt x="33" y="81"/>
                      <a:pt x="34" y="109"/>
                      <a:pt x="46" y="131"/>
                    </a:cubicBezTo>
                    <a:cubicBezTo>
                      <a:pt x="59" y="153"/>
                      <a:pt x="85" y="169"/>
                      <a:pt x="110" y="162"/>
                    </a:cubicBezTo>
                    <a:cubicBezTo>
                      <a:pt x="115" y="161"/>
                      <a:pt x="122" y="157"/>
                      <a:pt x="121" y="151"/>
                    </a:cubicBezTo>
                    <a:cubicBezTo>
                      <a:pt x="120" y="148"/>
                      <a:pt x="119" y="146"/>
                      <a:pt x="117" y="144"/>
                    </a:cubicBezTo>
                    <a:cubicBezTo>
                      <a:pt x="102" y="130"/>
                      <a:pt x="79" y="126"/>
                      <a:pt x="59" y="131"/>
                    </a:cubicBezTo>
                    <a:cubicBezTo>
                      <a:pt x="40" y="137"/>
                      <a:pt x="23" y="151"/>
                      <a:pt x="13" y="168"/>
                    </a:cubicBezTo>
                    <a:cubicBezTo>
                      <a:pt x="-14" y="213"/>
                      <a:pt x="2" y="278"/>
                      <a:pt x="46" y="305"/>
                    </a:cubicBezTo>
                    <a:cubicBezTo>
                      <a:pt x="91" y="332"/>
                      <a:pt x="156" y="316"/>
                      <a:pt x="183" y="272"/>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0" name="Google Shape;1040;p22"/>
              <p:cNvSpPr/>
              <p:nvPr/>
            </p:nvSpPr>
            <p:spPr>
              <a:xfrm rot="-446434">
                <a:off x="2076041" y="5166481"/>
                <a:ext cx="86402" cy="112682"/>
              </a:xfrm>
              <a:custGeom>
                <a:avLst/>
                <a:gdLst/>
                <a:ahLst/>
                <a:cxnLst/>
                <a:rect l="l" t="t" r="r" b="b"/>
                <a:pathLst>
                  <a:path w="240" h="313" fill="none" extrusionOk="0">
                    <a:moveTo>
                      <a:pt x="89" y="0"/>
                    </a:moveTo>
                    <a:cubicBezTo>
                      <a:pt x="52" y="10"/>
                      <a:pt x="9" y="26"/>
                      <a:pt x="1" y="63"/>
                    </a:cubicBezTo>
                    <a:cubicBezTo>
                      <a:pt x="-2" y="77"/>
                      <a:pt x="1" y="91"/>
                      <a:pt x="5" y="105"/>
                    </a:cubicBezTo>
                    <a:cubicBezTo>
                      <a:pt x="13" y="129"/>
                      <a:pt x="28" y="152"/>
                      <a:pt x="50" y="165"/>
                    </a:cubicBezTo>
                    <a:cubicBezTo>
                      <a:pt x="72" y="178"/>
                      <a:pt x="103" y="177"/>
                      <a:pt x="121" y="158"/>
                    </a:cubicBezTo>
                    <a:cubicBezTo>
                      <a:pt x="125" y="154"/>
                      <a:pt x="128" y="147"/>
                      <a:pt x="124" y="143"/>
                    </a:cubicBezTo>
                    <a:cubicBezTo>
                      <a:pt x="123" y="141"/>
                      <a:pt x="120" y="140"/>
                      <a:pt x="117" y="139"/>
                    </a:cubicBezTo>
                    <a:cubicBezTo>
                      <a:pt x="97" y="135"/>
                      <a:pt x="75" y="143"/>
                      <a:pt x="61" y="158"/>
                    </a:cubicBezTo>
                    <a:cubicBezTo>
                      <a:pt x="47" y="173"/>
                      <a:pt x="41" y="193"/>
                      <a:pt x="41" y="214"/>
                    </a:cubicBezTo>
                    <a:cubicBezTo>
                      <a:pt x="41" y="266"/>
                      <a:pt x="88" y="313"/>
                      <a:pt x="140" y="313"/>
                    </a:cubicBezTo>
                    <a:cubicBezTo>
                      <a:pt x="192" y="314"/>
                      <a:pt x="240" y="267"/>
                      <a:pt x="240" y="21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1" name="Google Shape;1041;p22"/>
              <p:cNvSpPr/>
              <p:nvPr/>
            </p:nvSpPr>
            <p:spPr>
              <a:xfrm rot="-446434">
                <a:off x="1682863" y="5282772"/>
                <a:ext cx="70201" cy="109442"/>
              </a:xfrm>
              <a:custGeom>
                <a:avLst/>
                <a:gdLst/>
                <a:ahLst/>
                <a:cxnLst/>
                <a:rect l="l" t="t" r="r" b="b"/>
                <a:pathLst>
                  <a:path w="195" h="304" fill="none" extrusionOk="0">
                    <a:moveTo>
                      <a:pt x="161" y="2"/>
                    </a:moveTo>
                    <a:cubicBezTo>
                      <a:pt x="-84" y="-29"/>
                      <a:pt x="-30" y="397"/>
                      <a:pt x="195" y="28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2" name="Google Shape;1042;p22"/>
              <p:cNvSpPr/>
              <p:nvPr/>
            </p:nvSpPr>
            <p:spPr>
              <a:xfrm rot="-446434">
                <a:off x="1896069" y="5233553"/>
                <a:ext cx="70201" cy="120242"/>
              </a:xfrm>
              <a:custGeom>
                <a:avLst/>
                <a:gdLst/>
                <a:ahLst/>
                <a:cxnLst/>
                <a:rect l="l" t="t" r="r" b="b"/>
                <a:pathLst>
                  <a:path w="195" h="334" fill="none" extrusionOk="0">
                    <a:moveTo>
                      <a:pt x="161" y="2"/>
                    </a:moveTo>
                    <a:cubicBezTo>
                      <a:pt x="-84" y="-32"/>
                      <a:pt x="-30" y="436"/>
                      <a:pt x="195" y="314"/>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3" name="Google Shape;1043;p22"/>
              <p:cNvSpPr/>
              <p:nvPr/>
            </p:nvSpPr>
            <p:spPr>
              <a:xfrm rot="-446434">
                <a:off x="2002241" y="5206661"/>
                <a:ext cx="79921" cy="109082"/>
              </a:xfrm>
              <a:custGeom>
                <a:avLst/>
                <a:gdLst/>
                <a:ahLst/>
                <a:cxnLst/>
                <a:rect l="l" t="t" r="r" b="b"/>
                <a:pathLst>
                  <a:path w="222" h="303" fill="none" extrusionOk="0">
                    <a:moveTo>
                      <a:pt x="0" y="0"/>
                    </a:moveTo>
                    <a:cubicBezTo>
                      <a:pt x="27" y="100"/>
                      <a:pt x="48" y="201"/>
                      <a:pt x="63" y="303"/>
                    </a:cubicBezTo>
                    <a:cubicBezTo>
                      <a:pt x="116" y="292"/>
                      <a:pt x="169" y="282"/>
                      <a:pt x="222" y="271"/>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4" name="Google Shape;1044;p22"/>
              <p:cNvSpPr/>
              <p:nvPr/>
            </p:nvSpPr>
            <p:spPr>
              <a:xfrm rot="-446434">
                <a:off x="1780218" y="5260223"/>
                <a:ext cx="77401" cy="127082"/>
              </a:xfrm>
              <a:custGeom>
                <a:avLst/>
                <a:gdLst/>
                <a:ahLst/>
                <a:cxnLst/>
                <a:rect l="l" t="t" r="r" b="b"/>
                <a:pathLst>
                  <a:path w="215" h="353" fill="none" extrusionOk="0">
                    <a:moveTo>
                      <a:pt x="40" y="14"/>
                    </a:moveTo>
                    <a:cubicBezTo>
                      <a:pt x="28" y="56"/>
                      <a:pt x="24" y="196"/>
                      <a:pt x="106" y="194"/>
                    </a:cubicBezTo>
                    <a:cubicBezTo>
                      <a:pt x="170" y="193"/>
                      <a:pt x="219" y="52"/>
                      <a:pt x="215" y="0"/>
                    </a:cubicBezTo>
                    <a:cubicBezTo>
                      <a:pt x="210" y="83"/>
                      <a:pt x="204" y="114"/>
                      <a:pt x="198" y="197"/>
                    </a:cubicBezTo>
                    <a:cubicBezTo>
                      <a:pt x="185" y="400"/>
                      <a:pt x="36" y="384"/>
                      <a:pt x="0" y="267"/>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5" name="Google Shape;1045;p22"/>
              <p:cNvSpPr/>
              <p:nvPr/>
            </p:nvSpPr>
            <p:spPr>
              <a:xfrm rot="-446434">
                <a:off x="1432688" y="4565117"/>
                <a:ext cx="617771" cy="608051"/>
              </a:xfrm>
              <a:custGeom>
                <a:avLst/>
                <a:gdLst/>
                <a:ahLst/>
                <a:cxnLst/>
                <a:rect l="l" t="t" r="r" b="b"/>
                <a:pathLst>
                  <a:path w="1716" h="1689" extrusionOk="0">
                    <a:moveTo>
                      <a:pt x="809" y="4"/>
                    </a:moveTo>
                    <a:cubicBezTo>
                      <a:pt x="59" y="67"/>
                      <a:pt x="-186" y="818"/>
                      <a:pt x="144" y="1320"/>
                    </a:cubicBezTo>
                    <a:cubicBezTo>
                      <a:pt x="335" y="1611"/>
                      <a:pt x="596" y="1712"/>
                      <a:pt x="925" y="1684"/>
                    </a:cubicBezTo>
                    <a:cubicBezTo>
                      <a:pt x="2043" y="1590"/>
                      <a:pt x="1949" y="-92"/>
                      <a:pt x="809" y="4"/>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6" name="Google Shape;1046;p22"/>
              <p:cNvSpPr/>
              <p:nvPr/>
            </p:nvSpPr>
            <p:spPr>
              <a:xfrm rot="-446434">
                <a:off x="1375919" y="4557630"/>
                <a:ext cx="325086" cy="378727"/>
              </a:xfrm>
              <a:custGeom>
                <a:avLst/>
                <a:gdLst/>
                <a:ahLst/>
                <a:cxnLst/>
                <a:rect l="l" t="t" r="r" b="b"/>
                <a:pathLst>
                  <a:path w="903" h="1052" extrusionOk="0">
                    <a:moveTo>
                      <a:pt x="0" y="984"/>
                    </a:moveTo>
                    <a:cubicBezTo>
                      <a:pt x="-14" y="639"/>
                      <a:pt x="219" y="299"/>
                      <a:pt x="545" y="187"/>
                    </a:cubicBezTo>
                    <a:cubicBezTo>
                      <a:pt x="521" y="127"/>
                      <a:pt x="503" y="64"/>
                      <a:pt x="493" y="0"/>
                    </a:cubicBezTo>
                    <a:cubicBezTo>
                      <a:pt x="632" y="18"/>
                      <a:pt x="769" y="48"/>
                      <a:pt x="903" y="90"/>
                    </a:cubicBezTo>
                    <a:cubicBezTo>
                      <a:pt x="848" y="216"/>
                      <a:pt x="792" y="343"/>
                      <a:pt x="737" y="469"/>
                    </a:cubicBezTo>
                    <a:cubicBezTo>
                      <a:pt x="695" y="416"/>
                      <a:pt x="653" y="363"/>
                      <a:pt x="611" y="310"/>
                    </a:cubicBezTo>
                    <a:cubicBezTo>
                      <a:pt x="470" y="425"/>
                      <a:pt x="356" y="572"/>
                      <a:pt x="281" y="737"/>
                    </a:cubicBezTo>
                    <a:cubicBezTo>
                      <a:pt x="236" y="836"/>
                      <a:pt x="204" y="947"/>
                      <a:pt x="231" y="1052"/>
                    </a:cubicBezTo>
                    <a:cubicBezTo>
                      <a:pt x="162" y="1029"/>
                      <a:pt x="90" y="1014"/>
                      <a:pt x="0" y="98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7" name="Google Shape;1047;p22"/>
              <p:cNvSpPr/>
              <p:nvPr/>
            </p:nvSpPr>
            <p:spPr>
              <a:xfrm rot="-446434">
                <a:off x="1375031" y="4559818"/>
                <a:ext cx="292325" cy="362886"/>
              </a:xfrm>
              <a:custGeom>
                <a:avLst/>
                <a:gdLst/>
                <a:ahLst/>
                <a:cxnLst/>
                <a:rect l="l" t="t" r="r" b="b"/>
                <a:pathLst>
                  <a:path w="812" h="1008" extrusionOk="0">
                    <a:moveTo>
                      <a:pt x="156" y="643"/>
                    </a:moveTo>
                    <a:cubicBezTo>
                      <a:pt x="273" y="395"/>
                      <a:pt x="522" y="215"/>
                      <a:pt x="757" y="88"/>
                    </a:cubicBezTo>
                    <a:cubicBezTo>
                      <a:pt x="775" y="78"/>
                      <a:pt x="794" y="70"/>
                      <a:pt x="812" y="63"/>
                    </a:cubicBezTo>
                    <a:cubicBezTo>
                      <a:pt x="708" y="35"/>
                      <a:pt x="601" y="14"/>
                      <a:pt x="493" y="0"/>
                    </a:cubicBezTo>
                    <a:cubicBezTo>
                      <a:pt x="503" y="64"/>
                      <a:pt x="521" y="127"/>
                      <a:pt x="545" y="187"/>
                    </a:cubicBezTo>
                    <a:cubicBezTo>
                      <a:pt x="219" y="299"/>
                      <a:pt x="-14" y="639"/>
                      <a:pt x="0" y="984"/>
                    </a:cubicBezTo>
                    <a:cubicBezTo>
                      <a:pt x="27" y="993"/>
                      <a:pt x="53" y="1001"/>
                      <a:pt x="77" y="1008"/>
                    </a:cubicBezTo>
                    <a:cubicBezTo>
                      <a:pt x="66" y="884"/>
                      <a:pt x="103" y="758"/>
                      <a:pt x="156" y="643"/>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8" name="Google Shape;1048;p22"/>
              <p:cNvSpPr/>
              <p:nvPr/>
            </p:nvSpPr>
            <p:spPr>
              <a:xfrm rot="-446434">
                <a:off x="1807046" y="4518523"/>
                <a:ext cx="298805" cy="433448"/>
              </a:xfrm>
              <a:custGeom>
                <a:avLst/>
                <a:gdLst/>
                <a:ahLst/>
                <a:cxnLst/>
                <a:rect l="l" t="t" r="r" b="b"/>
                <a:pathLst>
                  <a:path w="830" h="1204" extrusionOk="0">
                    <a:moveTo>
                      <a:pt x="163" y="0"/>
                    </a:moveTo>
                    <a:cubicBezTo>
                      <a:pt x="478" y="139"/>
                      <a:pt x="681" y="498"/>
                      <a:pt x="639" y="840"/>
                    </a:cubicBezTo>
                    <a:cubicBezTo>
                      <a:pt x="704" y="844"/>
                      <a:pt x="768" y="856"/>
                      <a:pt x="830" y="875"/>
                    </a:cubicBezTo>
                    <a:cubicBezTo>
                      <a:pt x="753" y="992"/>
                      <a:pt x="665" y="1102"/>
                      <a:pt x="569" y="1204"/>
                    </a:cubicBezTo>
                    <a:cubicBezTo>
                      <a:pt x="480" y="1099"/>
                      <a:pt x="390" y="993"/>
                      <a:pt x="301" y="888"/>
                    </a:cubicBezTo>
                    <a:cubicBezTo>
                      <a:pt x="367" y="874"/>
                      <a:pt x="433" y="859"/>
                      <a:pt x="499" y="845"/>
                    </a:cubicBezTo>
                    <a:cubicBezTo>
                      <a:pt x="458" y="668"/>
                      <a:pt x="376" y="501"/>
                      <a:pt x="261" y="360"/>
                    </a:cubicBezTo>
                    <a:cubicBezTo>
                      <a:pt x="192" y="277"/>
                      <a:pt x="106" y="199"/>
                      <a:pt x="0" y="177"/>
                    </a:cubicBezTo>
                    <a:cubicBezTo>
                      <a:pt x="51" y="125"/>
                      <a:pt x="96" y="67"/>
                      <a:pt x="163"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9" name="Google Shape;1049;p22"/>
              <p:cNvSpPr/>
              <p:nvPr/>
            </p:nvSpPr>
            <p:spPr>
              <a:xfrm rot="-446434">
                <a:off x="1846279" y="4515972"/>
                <a:ext cx="258845" cy="424807"/>
              </a:xfrm>
              <a:custGeom>
                <a:avLst/>
                <a:gdLst/>
                <a:ahLst/>
                <a:cxnLst/>
                <a:rect l="l" t="t" r="r" b="b"/>
                <a:pathLst>
                  <a:path w="719" h="1180" extrusionOk="0">
                    <a:moveTo>
                      <a:pt x="719" y="875"/>
                    </a:moveTo>
                    <a:cubicBezTo>
                      <a:pt x="657" y="856"/>
                      <a:pt x="593" y="844"/>
                      <a:pt x="528" y="840"/>
                    </a:cubicBezTo>
                    <a:cubicBezTo>
                      <a:pt x="570" y="498"/>
                      <a:pt x="367" y="139"/>
                      <a:pt x="52" y="0"/>
                    </a:cubicBezTo>
                    <a:cubicBezTo>
                      <a:pt x="33" y="19"/>
                      <a:pt x="16" y="37"/>
                      <a:pt x="0" y="55"/>
                    </a:cubicBezTo>
                    <a:cubicBezTo>
                      <a:pt x="162" y="104"/>
                      <a:pt x="576" y="530"/>
                      <a:pt x="480" y="1180"/>
                    </a:cubicBezTo>
                    <a:cubicBezTo>
                      <a:pt x="568" y="1085"/>
                      <a:pt x="648" y="983"/>
                      <a:pt x="719" y="875"/>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50" name="Google Shape;1050;p22"/>
              <p:cNvSpPr/>
              <p:nvPr/>
            </p:nvSpPr>
            <p:spPr>
              <a:xfrm rot="-446434">
                <a:off x="1514894" y="5031261"/>
                <a:ext cx="437408" cy="184683"/>
              </a:xfrm>
              <a:custGeom>
                <a:avLst/>
                <a:gdLst/>
                <a:ahLst/>
                <a:cxnLst/>
                <a:rect l="l" t="t" r="r" b="b"/>
                <a:pathLst>
                  <a:path w="1215" h="513" extrusionOk="0">
                    <a:moveTo>
                      <a:pt x="1215" y="406"/>
                    </a:moveTo>
                    <a:cubicBezTo>
                      <a:pt x="917" y="581"/>
                      <a:pt x="508" y="536"/>
                      <a:pt x="255" y="302"/>
                    </a:cubicBezTo>
                    <a:cubicBezTo>
                      <a:pt x="213" y="352"/>
                      <a:pt x="166" y="397"/>
                      <a:pt x="114" y="437"/>
                    </a:cubicBezTo>
                    <a:cubicBezTo>
                      <a:pt x="64" y="306"/>
                      <a:pt x="26" y="170"/>
                      <a:pt x="0" y="33"/>
                    </a:cubicBezTo>
                    <a:cubicBezTo>
                      <a:pt x="138" y="22"/>
                      <a:pt x="275" y="11"/>
                      <a:pt x="413" y="0"/>
                    </a:cubicBezTo>
                    <a:cubicBezTo>
                      <a:pt x="386" y="62"/>
                      <a:pt x="359" y="124"/>
                      <a:pt x="332" y="186"/>
                    </a:cubicBezTo>
                    <a:cubicBezTo>
                      <a:pt x="500" y="255"/>
                      <a:pt x="684" y="286"/>
                      <a:pt x="865" y="275"/>
                    </a:cubicBezTo>
                    <a:cubicBezTo>
                      <a:pt x="973" y="268"/>
                      <a:pt x="1086" y="244"/>
                      <a:pt x="1166" y="170"/>
                    </a:cubicBezTo>
                    <a:cubicBezTo>
                      <a:pt x="1178" y="242"/>
                      <a:pt x="1199" y="313"/>
                      <a:pt x="1215" y="406"/>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51" name="Google Shape;1051;p22"/>
              <p:cNvSpPr/>
              <p:nvPr/>
            </p:nvSpPr>
            <p:spPr>
              <a:xfrm rot="-446434">
                <a:off x="1524572" y="5074913"/>
                <a:ext cx="430568" cy="140402"/>
              </a:xfrm>
              <a:custGeom>
                <a:avLst/>
                <a:gdLst/>
                <a:ahLst/>
                <a:cxnLst/>
                <a:rect l="l" t="t" r="r" b="b"/>
                <a:pathLst>
                  <a:path w="1196" h="390" extrusionOk="0">
                    <a:moveTo>
                      <a:pt x="1096" y="287"/>
                    </a:moveTo>
                    <a:cubicBezTo>
                      <a:pt x="729" y="453"/>
                      <a:pt x="305" y="202"/>
                      <a:pt x="0" y="0"/>
                    </a:cubicBezTo>
                    <a:cubicBezTo>
                      <a:pt x="25" y="107"/>
                      <a:pt x="56" y="211"/>
                      <a:pt x="95" y="314"/>
                    </a:cubicBezTo>
                    <a:cubicBezTo>
                      <a:pt x="147" y="274"/>
                      <a:pt x="194" y="229"/>
                      <a:pt x="236" y="179"/>
                    </a:cubicBezTo>
                    <a:cubicBezTo>
                      <a:pt x="489" y="413"/>
                      <a:pt x="898" y="458"/>
                      <a:pt x="1196" y="283"/>
                    </a:cubicBezTo>
                    <a:cubicBezTo>
                      <a:pt x="1192" y="261"/>
                      <a:pt x="1188" y="241"/>
                      <a:pt x="1184" y="222"/>
                    </a:cubicBezTo>
                    <a:cubicBezTo>
                      <a:pt x="1159" y="247"/>
                      <a:pt x="1125" y="269"/>
                      <a:pt x="1096" y="28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52" name="Google Shape;1052;p22"/>
              <p:cNvSpPr/>
              <p:nvPr/>
            </p:nvSpPr>
            <p:spPr>
              <a:xfrm rot="-446434">
                <a:off x="1812131" y="4580114"/>
                <a:ext cx="297725" cy="371527"/>
              </a:xfrm>
              <a:custGeom>
                <a:avLst/>
                <a:gdLst/>
                <a:ahLst/>
                <a:cxnLst/>
                <a:rect l="l" t="t" r="r" b="b"/>
                <a:pathLst>
                  <a:path w="827" h="1032" fill="none" extrusionOk="0">
                    <a:moveTo>
                      <a:pt x="0" y="0"/>
                    </a:moveTo>
                    <a:cubicBezTo>
                      <a:pt x="277" y="104"/>
                      <a:pt x="399" y="404"/>
                      <a:pt x="488" y="664"/>
                    </a:cubicBezTo>
                    <a:cubicBezTo>
                      <a:pt x="418" y="680"/>
                      <a:pt x="286" y="702"/>
                      <a:pt x="287" y="711"/>
                    </a:cubicBezTo>
                    <a:cubicBezTo>
                      <a:pt x="290" y="735"/>
                      <a:pt x="484" y="950"/>
                      <a:pt x="566" y="1032"/>
                    </a:cubicBezTo>
                    <a:cubicBezTo>
                      <a:pt x="644" y="958"/>
                      <a:pt x="739" y="890"/>
                      <a:pt x="827" y="703"/>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53" name="Google Shape;1053;p22"/>
              <p:cNvSpPr/>
              <p:nvPr/>
            </p:nvSpPr>
            <p:spPr>
              <a:xfrm rot="-446434">
                <a:off x="1636171" y="5087837"/>
                <a:ext cx="297365" cy="36361"/>
              </a:xfrm>
              <a:custGeom>
                <a:avLst/>
                <a:gdLst/>
                <a:ahLst/>
                <a:cxnLst/>
                <a:rect l="l" t="t" r="r" b="b"/>
                <a:pathLst>
                  <a:path w="826" h="101" fill="none" extrusionOk="0">
                    <a:moveTo>
                      <a:pt x="826" y="0"/>
                    </a:moveTo>
                    <a:cubicBezTo>
                      <a:pt x="708" y="83"/>
                      <a:pt x="556" y="104"/>
                      <a:pt x="412" y="101"/>
                    </a:cubicBezTo>
                    <a:cubicBezTo>
                      <a:pt x="268" y="97"/>
                      <a:pt x="131" y="70"/>
                      <a:pt x="0" y="1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54" name="Google Shape;1054;p22"/>
              <p:cNvSpPr/>
              <p:nvPr/>
            </p:nvSpPr>
            <p:spPr>
              <a:xfrm rot="-446434">
                <a:off x="1513971" y="5047309"/>
                <a:ext cx="147243" cy="157323"/>
              </a:xfrm>
              <a:custGeom>
                <a:avLst/>
                <a:gdLst/>
                <a:ahLst/>
                <a:cxnLst/>
                <a:rect l="l" t="t" r="r" b="b"/>
                <a:pathLst>
                  <a:path w="409" h="437" fill="none" extrusionOk="0">
                    <a:moveTo>
                      <a:pt x="256" y="314"/>
                    </a:moveTo>
                    <a:cubicBezTo>
                      <a:pt x="211" y="357"/>
                      <a:pt x="123" y="449"/>
                      <a:pt x="115" y="436"/>
                    </a:cubicBezTo>
                    <a:cubicBezTo>
                      <a:pt x="82" y="382"/>
                      <a:pt x="-24" y="57"/>
                      <a:pt x="5" y="39"/>
                    </a:cubicBezTo>
                    <a:cubicBezTo>
                      <a:pt x="38" y="19"/>
                      <a:pt x="275" y="1"/>
                      <a:pt x="409"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55" name="Google Shape;1055;p22"/>
              <p:cNvSpPr/>
              <p:nvPr/>
            </p:nvSpPr>
            <p:spPr>
              <a:xfrm rot="-446434">
                <a:off x="1383173" y="4680033"/>
                <a:ext cx="219244" cy="268565"/>
              </a:xfrm>
              <a:custGeom>
                <a:avLst/>
                <a:gdLst/>
                <a:ahLst/>
                <a:cxnLst/>
                <a:rect l="l" t="t" r="r" b="b"/>
                <a:pathLst>
                  <a:path w="609" h="746" fill="none" extrusionOk="0">
                    <a:moveTo>
                      <a:pt x="0" y="668"/>
                    </a:moveTo>
                    <a:lnTo>
                      <a:pt x="249" y="746"/>
                    </a:lnTo>
                    <a:cubicBezTo>
                      <a:pt x="215" y="617"/>
                      <a:pt x="259" y="481"/>
                      <a:pt x="319" y="362"/>
                    </a:cubicBezTo>
                    <a:cubicBezTo>
                      <a:pt x="390" y="223"/>
                      <a:pt x="485" y="95"/>
                      <a:pt x="609"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56" name="Google Shape;1056;p22"/>
              <p:cNvSpPr/>
              <p:nvPr/>
            </p:nvSpPr>
            <p:spPr>
              <a:xfrm rot="-446434">
                <a:off x="1537094" y="4548903"/>
                <a:ext cx="144003" cy="68401"/>
              </a:xfrm>
              <a:custGeom>
                <a:avLst/>
                <a:gdLst/>
                <a:ahLst/>
                <a:cxnLst/>
                <a:rect l="l" t="t" r="r" b="b"/>
                <a:pathLst>
                  <a:path w="400" h="190" fill="none" extrusionOk="0">
                    <a:moveTo>
                      <a:pt x="38" y="190"/>
                    </a:moveTo>
                    <a:cubicBezTo>
                      <a:pt x="16" y="129"/>
                      <a:pt x="3" y="65"/>
                      <a:pt x="0" y="0"/>
                    </a:cubicBezTo>
                    <a:cubicBezTo>
                      <a:pt x="131" y="18"/>
                      <a:pt x="261" y="45"/>
                      <a:pt x="388" y="83"/>
                    </a:cubicBezTo>
                    <a:cubicBezTo>
                      <a:pt x="395" y="85"/>
                      <a:pt x="403" y="92"/>
                      <a:pt x="398" y="96"/>
                    </a:cubicBezTo>
                  </a:path>
                </a:pathLst>
              </a:custGeom>
              <a:noFill/>
              <a:ln w="9525" cap="rnd" cmpd="sng">
                <a:solidFill>
                  <a:schemeClr val="dk1"/>
                </a:solidFill>
                <a:prstDash val="solid"/>
                <a:miter lim="8000"/>
                <a:headEnd type="none" w="sm" len="sm"/>
                <a:tailEnd type="none" w="sm" len="sm"/>
              </a:ln>
            </p:spPr>
            <p:txBody>
              <a:bodyPr spcFirstLastPara="1" wrap="square" lIns="91800" tIns="21600" rIns="91800" bIns="216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57" name="Google Shape;1057;p22"/>
              <p:cNvSpPr/>
              <p:nvPr/>
            </p:nvSpPr>
            <p:spPr>
              <a:xfrm rot="-446434">
                <a:off x="1612550" y="4763759"/>
                <a:ext cx="282245" cy="307085"/>
              </a:xfrm>
              <a:custGeom>
                <a:avLst/>
                <a:gdLst/>
                <a:ahLst/>
                <a:cxnLst/>
                <a:rect l="l" t="t" r="r" b="b"/>
                <a:pathLst>
                  <a:path w="784" h="853" extrusionOk="0">
                    <a:moveTo>
                      <a:pt x="567" y="818"/>
                    </a:moveTo>
                    <a:cubicBezTo>
                      <a:pt x="426" y="886"/>
                      <a:pt x="332" y="851"/>
                      <a:pt x="317" y="735"/>
                    </a:cubicBezTo>
                    <a:cubicBezTo>
                      <a:pt x="357" y="660"/>
                      <a:pt x="300" y="700"/>
                      <a:pt x="267" y="672"/>
                    </a:cubicBezTo>
                    <a:cubicBezTo>
                      <a:pt x="248" y="653"/>
                      <a:pt x="303" y="627"/>
                      <a:pt x="266" y="611"/>
                    </a:cubicBezTo>
                    <a:cubicBezTo>
                      <a:pt x="248" y="594"/>
                      <a:pt x="189" y="632"/>
                      <a:pt x="218" y="559"/>
                    </a:cubicBezTo>
                    <a:cubicBezTo>
                      <a:pt x="227" y="535"/>
                      <a:pt x="241" y="506"/>
                      <a:pt x="175" y="520"/>
                    </a:cubicBezTo>
                    <a:cubicBezTo>
                      <a:pt x="115" y="532"/>
                      <a:pt x="171" y="441"/>
                      <a:pt x="137" y="438"/>
                    </a:cubicBezTo>
                    <a:cubicBezTo>
                      <a:pt x="83" y="432"/>
                      <a:pt x="55" y="433"/>
                      <a:pt x="65" y="404"/>
                    </a:cubicBezTo>
                    <a:cubicBezTo>
                      <a:pt x="95" y="322"/>
                      <a:pt x="58" y="354"/>
                      <a:pt x="28" y="350"/>
                    </a:cubicBezTo>
                    <a:cubicBezTo>
                      <a:pt x="-28" y="343"/>
                      <a:pt x="26" y="304"/>
                      <a:pt x="22" y="296"/>
                    </a:cubicBezTo>
                    <a:cubicBezTo>
                      <a:pt x="11" y="270"/>
                      <a:pt x="0" y="240"/>
                      <a:pt x="0" y="204"/>
                    </a:cubicBezTo>
                    <a:cubicBezTo>
                      <a:pt x="0" y="-9"/>
                      <a:pt x="323" y="-77"/>
                      <a:pt x="418" y="105"/>
                    </a:cubicBezTo>
                    <a:cubicBezTo>
                      <a:pt x="524" y="87"/>
                      <a:pt x="442" y="168"/>
                      <a:pt x="468" y="167"/>
                    </a:cubicBezTo>
                    <a:cubicBezTo>
                      <a:pt x="561" y="162"/>
                      <a:pt x="469" y="226"/>
                      <a:pt x="516" y="232"/>
                    </a:cubicBezTo>
                    <a:cubicBezTo>
                      <a:pt x="593" y="242"/>
                      <a:pt x="487" y="291"/>
                      <a:pt x="556" y="300"/>
                    </a:cubicBezTo>
                    <a:cubicBezTo>
                      <a:pt x="611" y="307"/>
                      <a:pt x="536" y="363"/>
                      <a:pt x="583" y="372"/>
                    </a:cubicBezTo>
                    <a:cubicBezTo>
                      <a:pt x="645" y="385"/>
                      <a:pt x="611" y="411"/>
                      <a:pt x="621" y="440"/>
                    </a:cubicBezTo>
                    <a:cubicBezTo>
                      <a:pt x="627" y="460"/>
                      <a:pt x="715" y="428"/>
                      <a:pt x="672" y="512"/>
                    </a:cubicBezTo>
                    <a:cubicBezTo>
                      <a:pt x="743" y="497"/>
                      <a:pt x="801" y="592"/>
                      <a:pt x="779" y="646"/>
                    </a:cubicBezTo>
                    <a:cubicBezTo>
                      <a:pt x="743" y="734"/>
                      <a:pt x="659" y="774"/>
                      <a:pt x="567" y="81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58" name="Google Shape;1058;p22"/>
              <p:cNvSpPr/>
              <p:nvPr/>
            </p:nvSpPr>
            <p:spPr>
              <a:xfrm rot="-446434">
                <a:off x="1620262" y="4763258"/>
                <a:ext cx="272885" cy="282245"/>
              </a:xfrm>
              <a:custGeom>
                <a:avLst/>
                <a:gdLst/>
                <a:ahLst/>
                <a:cxnLst/>
                <a:rect l="l" t="t" r="r" b="b"/>
                <a:pathLst>
                  <a:path w="758" h="784" extrusionOk="0">
                    <a:moveTo>
                      <a:pt x="646" y="512"/>
                    </a:moveTo>
                    <a:cubicBezTo>
                      <a:pt x="689" y="428"/>
                      <a:pt x="601" y="460"/>
                      <a:pt x="595" y="440"/>
                    </a:cubicBezTo>
                    <a:cubicBezTo>
                      <a:pt x="585" y="411"/>
                      <a:pt x="619" y="385"/>
                      <a:pt x="557" y="372"/>
                    </a:cubicBezTo>
                    <a:cubicBezTo>
                      <a:pt x="510" y="363"/>
                      <a:pt x="585" y="307"/>
                      <a:pt x="530" y="300"/>
                    </a:cubicBezTo>
                    <a:cubicBezTo>
                      <a:pt x="461" y="291"/>
                      <a:pt x="567" y="242"/>
                      <a:pt x="490" y="232"/>
                    </a:cubicBezTo>
                    <a:cubicBezTo>
                      <a:pt x="443" y="226"/>
                      <a:pt x="535" y="162"/>
                      <a:pt x="442" y="167"/>
                    </a:cubicBezTo>
                    <a:cubicBezTo>
                      <a:pt x="416" y="168"/>
                      <a:pt x="498" y="87"/>
                      <a:pt x="392" y="105"/>
                    </a:cubicBezTo>
                    <a:cubicBezTo>
                      <a:pt x="314" y="-46"/>
                      <a:pt x="79" y="-25"/>
                      <a:pt x="0" y="108"/>
                    </a:cubicBezTo>
                    <a:cubicBezTo>
                      <a:pt x="87" y="107"/>
                      <a:pt x="174" y="142"/>
                      <a:pt x="235" y="202"/>
                    </a:cubicBezTo>
                    <a:cubicBezTo>
                      <a:pt x="320" y="254"/>
                      <a:pt x="382" y="339"/>
                      <a:pt x="427" y="430"/>
                    </a:cubicBezTo>
                    <a:cubicBezTo>
                      <a:pt x="430" y="436"/>
                      <a:pt x="433" y="442"/>
                      <a:pt x="436" y="449"/>
                    </a:cubicBezTo>
                    <a:cubicBezTo>
                      <a:pt x="522" y="508"/>
                      <a:pt x="581" y="596"/>
                      <a:pt x="593" y="699"/>
                    </a:cubicBezTo>
                    <a:cubicBezTo>
                      <a:pt x="601" y="727"/>
                      <a:pt x="607" y="755"/>
                      <a:pt x="611" y="784"/>
                    </a:cubicBezTo>
                    <a:cubicBezTo>
                      <a:pt x="673" y="750"/>
                      <a:pt x="726" y="712"/>
                      <a:pt x="753" y="646"/>
                    </a:cubicBezTo>
                    <a:cubicBezTo>
                      <a:pt x="775" y="592"/>
                      <a:pt x="717" y="496"/>
                      <a:pt x="646" y="51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59" name="Google Shape;1059;p22"/>
              <p:cNvSpPr/>
              <p:nvPr/>
            </p:nvSpPr>
            <p:spPr>
              <a:xfrm rot="-446434">
                <a:off x="1585948" y="4739869"/>
                <a:ext cx="61921" cy="50761"/>
              </a:xfrm>
              <a:custGeom>
                <a:avLst/>
                <a:gdLst/>
                <a:ahLst/>
                <a:cxnLst/>
                <a:rect l="l" t="t" r="r" b="b"/>
                <a:pathLst>
                  <a:path w="172" h="141" extrusionOk="0">
                    <a:moveTo>
                      <a:pt x="52" y="141"/>
                    </a:moveTo>
                    <a:cubicBezTo>
                      <a:pt x="37" y="133"/>
                      <a:pt x="22" y="124"/>
                      <a:pt x="11" y="111"/>
                    </a:cubicBezTo>
                    <a:cubicBezTo>
                      <a:pt x="1" y="97"/>
                      <a:pt x="-4" y="78"/>
                      <a:pt x="4" y="63"/>
                    </a:cubicBezTo>
                    <a:cubicBezTo>
                      <a:pt x="9" y="53"/>
                      <a:pt x="20" y="46"/>
                      <a:pt x="30" y="40"/>
                    </a:cubicBezTo>
                    <a:cubicBezTo>
                      <a:pt x="51" y="28"/>
                      <a:pt x="73" y="16"/>
                      <a:pt x="95" y="5"/>
                    </a:cubicBezTo>
                    <a:cubicBezTo>
                      <a:pt x="100" y="2"/>
                      <a:pt x="106" y="-1"/>
                      <a:pt x="112" y="0"/>
                    </a:cubicBezTo>
                    <a:cubicBezTo>
                      <a:pt x="118" y="1"/>
                      <a:pt x="122" y="5"/>
                      <a:pt x="126" y="8"/>
                    </a:cubicBezTo>
                    <a:cubicBezTo>
                      <a:pt x="140" y="22"/>
                      <a:pt x="153" y="36"/>
                      <a:pt x="165" y="52"/>
                    </a:cubicBezTo>
                    <a:cubicBezTo>
                      <a:pt x="169" y="57"/>
                      <a:pt x="173" y="63"/>
                      <a:pt x="172" y="70"/>
                    </a:cubicBezTo>
                    <a:cubicBezTo>
                      <a:pt x="172" y="75"/>
                      <a:pt x="168" y="79"/>
                      <a:pt x="165" y="83"/>
                    </a:cubicBezTo>
                    <a:cubicBezTo>
                      <a:pt x="134" y="117"/>
                      <a:pt x="90" y="139"/>
                      <a:pt x="52" y="141"/>
                    </a:cubicBezTo>
                    <a:close/>
                  </a:path>
                </a:pathLst>
              </a:custGeom>
              <a:solidFill>
                <a:srgbClr val="FFFFFF"/>
              </a:solidFill>
              <a:ln>
                <a:noFill/>
              </a:ln>
            </p:spPr>
            <p:txBody>
              <a:bodyPr spcFirstLastPara="1" wrap="square" lIns="90000" tIns="5750" rIns="90000" bIns="5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60" name="Google Shape;1060;p22"/>
              <p:cNvSpPr/>
              <p:nvPr/>
            </p:nvSpPr>
            <p:spPr>
              <a:xfrm rot="-446434">
                <a:off x="1602238" y="4738810"/>
                <a:ext cx="45001" cy="42121"/>
              </a:xfrm>
              <a:custGeom>
                <a:avLst/>
                <a:gdLst/>
                <a:ahLst/>
                <a:cxnLst/>
                <a:rect l="l" t="t" r="r" b="b"/>
                <a:pathLst>
                  <a:path w="125" h="117" extrusionOk="0">
                    <a:moveTo>
                      <a:pt x="76" y="117"/>
                    </a:moveTo>
                    <a:cubicBezTo>
                      <a:pt x="91" y="108"/>
                      <a:pt x="105" y="97"/>
                      <a:pt x="118" y="83"/>
                    </a:cubicBezTo>
                    <a:cubicBezTo>
                      <a:pt x="121" y="79"/>
                      <a:pt x="125" y="75"/>
                      <a:pt x="125" y="70"/>
                    </a:cubicBezTo>
                    <a:cubicBezTo>
                      <a:pt x="126" y="63"/>
                      <a:pt x="122" y="57"/>
                      <a:pt x="118" y="52"/>
                    </a:cubicBezTo>
                    <a:cubicBezTo>
                      <a:pt x="106" y="36"/>
                      <a:pt x="93" y="22"/>
                      <a:pt x="79" y="8"/>
                    </a:cubicBezTo>
                    <a:cubicBezTo>
                      <a:pt x="75" y="5"/>
                      <a:pt x="71" y="1"/>
                      <a:pt x="65" y="0"/>
                    </a:cubicBezTo>
                    <a:cubicBezTo>
                      <a:pt x="59" y="-1"/>
                      <a:pt x="53" y="2"/>
                      <a:pt x="48" y="5"/>
                    </a:cubicBezTo>
                    <a:cubicBezTo>
                      <a:pt x="32" y="13"/>
                      <a:pt x="16" y="21"/>
                      <a:pt x="0" y="30"/>
                    </a:cubicBezTo>
                    <a:cubicBezTo>
                      <a:pt x="26" y="59"/>
                      <a:pt x="51" y="88"/>
                      <a:pt x="76" y="117"/>
                    </a:cubicBezTo>
                    <a:close/>
                  </a:path>
                </a:pathLst>
              </a:custGeom>
              <a:solidFill>
                <a:srgbClr val="233859">
                  <a:alpha val="19620"/>
                </a:srgbClr>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61" name="Google Shape;1061;p22"/>
              <p:cNvSpPr/>
              <p:nvPr/>
            </p:nvSpPr>
            <p:spPr>
              <a:xfrm rot="-446434">
                <a:off x="1611795" y="4824963"/>
                <a:ext cx="114122" cy="56161"/>
              </a:xfrm>
              <a:custGeom>
                <a:avLst/>
                <a:gdLst/>
                <a:ahLst/>
                <a:cxnLst/>
                <a:rect l="l" t="t" r="r" b="b"/>
                <a:pathLst>
                  <a:path w="317" h="156" fill="none" extrusionOk="0">
                    <a:moveTo>
                      <a:pt x="0" y="152"/>
                    </a:moveTo>
                    <a:cubicBezTo>
                      <a:pt x="29" y="162"/>
                      <a:pt x="62" y="153"/>
                      <a:pt x="91" y="142"/>
                    </a:cubicBezTo>
                    <a:cubicBezTo>
                      <a:pt x="174" y="110"/>
                      <a:pt x="251" y="61"/>
                      <a:pt x="317" y="0"/>
                    </a:cubicBezTo>
                  </a:path>
                </a:pathLst>
              </a:custGeom>
              <a:noFill/>
              <a:ln w="9525" cap="rnd" cmpd="sng">
                <a:solidFill>
                  <a:schemeClr val="dk1"/>
                </a:solidFill>
                <a:prstDash val="solid"/>
                <a:miter lim="8000"/>
                <a:headEnd type="none" w="sm" len="sm"/>
                <a:tailEnd type="none" w="sm" len="sm"/>
              </a:ln>
            </p:spPr>
            <p:txBody>
              <a:bodyPr spcFirstLastPara="1" wrap="square" lIns="91800" tIns="9350" rIns="91800" bIns="9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62" name="Google Shape;1062;p22"/>
              <p:cNvSpPr/>
              <p:nvPr/>
            </p:nvSpPr>
            <p:spPr>
              <a:xfrm rot="-446434">
                <a:off x="1738662" y="4949723"/>
                <a:ext cx="136082" cy="74521"/>
              </a:xfrm>
              <a:custGeom>
                <a:avLst/>
                <a:gdLst/>
                <a:ahLst/>
                <a:cxnLst/>
                <a:rect l="l" t="t" r="r" b="b"/>
                <a:pathLst>
                  <a:path w="378" h="207" fill="none" extrusionOk="0">
                    <a:moveTo>
                      <a:pt x="0" y="207"/>
                    </a:moveTo>
                    <a:cubicBezTo>
                      <a:pt x="147" y="194"/>
                      <a:pt x="287" y="117"/>
                      <a:pt x="378" y="0"/>
                    </a:cubicBezTo>
                  </a:path>
                </a:pathLst>
              </a:custGeom>
              <a:noFill/>
              <a:ln w="9525" cap="rnd" cmpd="sng">
                <a:solidFill>
                  <a:schemeClr val="dk1"/>
                </a:solidFill>
                <a:prstDash val="solid"/>
                <a:miter lim="8000"/>
                <a:headEnd type="none" w="sm" len="sm"/>
                <a:tailEnd type="none" w="sm" len="sm"/>
              </a:ln>
            </p:spPr>
            <p:txBody>
              <a:bodyPr spcFirstLastPara="1" wrap="square" lIns="91800" tIns="27700" rIns="91800" bIns="27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63" name="Google Shape;1063;p22"/>
              <p:cNvSpPr/>
              <p:nvPr/>
            </p:nvSpPr>
            <p:spPr>
              <a:xfrm rot="-446434">
                <a:off x="1719762" y="4928533"/>
                <a:ext cx="91442" cy="58321"/>
              </a:xfrm>
              <a:custGeom>
                <a:avLst/>
                <a:gdLst/>
                <a:ahLst/>
                <a:cxnLst/>
                <a:rect l="l" t="t" r="r" b="b"/>
                <a:pathLst>
                  <a:path w="254" h="162" fill="none" extrusionOk="0">
                    <a:moveTo>
                      <a:pt x="0" y="162"/>
                    </a:moveTo>
                    <a:cubicBezTo>
                      <a:pt x="97" y="133"/>
                      <a:pt x="177" y="66"/>
                      <a:pt x="254" y="0"/>
                    </a:cubicBezTo>
                  </a:path>
                </a:pathLst>
              </a:custGeom>
              <a:noFill/>
              <a:ln w="9525" cap="rnd" cmpd="sng">
                <a:solidFill>
                  <a:schemeClr val="dk1"/>
                </a:solidFill>
                <a:prstDash val="solid"/>
                <a:miter lim="8000"/>
                <a:headEnd type="none" w="sm" len="sm"/>
                <a:tailEnd type="none" w="sm" len="sm"/>
              </a:ln>
            </p:spPr>
            <p:txBody>
              <a:bodyPr spcFirstLastPara="1" wrap="square" lIns="91800" tIns="11500" rIns="91800" bIns="11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64" name="Google Shape;1064;p22"/>
              <p:cNvSpPr/>
              <p:nvPr/>
            </p:nvSpPr>
            <p:spPr>
              <a:xfrm rot="-446434">
                <a:off x="1720674" y="4842962"/>
                <a:ext cx="64801" cy="45001"/>
              </a:xfrm>
              <a:custGeom>
                <a:avLst/>
                <a:gdLst/>
                <a:ahLst/>
                <a:cxnLst/>
                <a:rect l="l" t="t" r="r" b="b"/>
                <a:pathLst>
                  <a:path w="180" h="125" fill="none" extrusionOk="0">
                    <a:moveTo>
                      <a:pt x="180" y="0"/>
                    </a:moveTo>
                    <a:cubicBezTo>
                      <a:pt x="130" y="54"/>
                      <a:pt x="68" y="97"/>
                      <a:pt x="0" y="125"/>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65" name="Google Shape;1065;p22"/>
              <p:cNvSpPr/>
              <p:nvPr/>
            </p:nvSpPr>
            <p:spPr>
              <a:xfrm rot="-446434">
                <a:off x="1640476" y="4876882"/>
                <a:ext cx="60481" cy="28080"/>
              </a:xfrm>
              <a:custGeom>
                <a:avLst/>
                <a:gdLst/>
                <a:ahLst/>
                <a:cxnLst/>
                <a:rect l="l" t="t" r="r" b="b"/>
                <a:pathLst>
                  <a:path w="168" h="78" fill="none" extrusionOk="0">
                    <a:moveTo>
                      <a:pt x="0" y="78"/>
                    </a:moveTo>
                    <a:cubicBezTo>
                      <a:pt x="34" y="70"/>
                      <a:pt x="69" y="61"/>
                      <a:pt x="99" y="42"/>
                    </a:cubicBezTo>
                    <a:cubicBezTo>
                      <a:pt x="122" y="27"/>
                      <a:pt x="142" y="7"/>
                      <a:pt x="168"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66" name="Google Shape;1066;p22"/>
              <p:cNvSpPr/>
              <p:nvPr/>
            </p:nvSpPr>
            <p:spPr>
              <a:xfrm rot="-446434">
                <a:off x="1794695" y="4883929"/>
                <a:ext cx="15480" cy="10080"/>
              </a:xfrm>
              <a:custGeom>
                <a:avLst/>
                <a:gdLst/>
                <a:ahLst/>
                <a:cxnLst/>
                <a:rect l="l" t="t" r="r" b="b"/>
                <a:pathLst>
                  <a:path w="43" h="28" fill="none" extrusionOk="0">
                    <a:moveTo>
                      <a:pt x="0" y="28"/>
                    </a:moveTo>
                    <a:cubicBezTo>
                      <a:pt x="14" y="18"/>
                      <a:pt x="28" y="8"/>
                      <a:pt x="43"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67" name="Google Shape;1067;p22"/>
              <p:cNvSpPr/>
              <p:nvPr/>
            </p:nvSpPr>
            <p:spPr>
              <a:xfrm rot="-446434">
                <a:off x="1818891" y="4918087"/>
                <a:ext cx="23040" cy="22680"/>
              </a:xfrm>
              <a:custGeom>
                <a:avLst/>
                <a:gdLst/>
                <a:ahLst/>
                <a:cxnLst/>
                <a:rect l="l" t="t" r="r" b="b"/>
                <a:pathLst>
                  <a:path w="64" h="63" fill="none" extrusionOk="0">
                    <a:moveTo>
                      <a:pt x="0" y="63"/>
                    </a:moveTo>
                    <a:cubicBezTo>
                      <a:pt x="24" y="45"/>
                      <a:pt x="46" y="24"/>
                      <a:pt x="64"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068" name="Google Shape;1068;p22"/>
            <p:cNvGrpSpPr/>
            <p:nvPr/>
          </p:nvGrpSpPr>
          <p:grpSpPr>
            <a:xfrm>
              <a:off x="-405343" y="3536568"/>
              <a:ext cx="652022" cy="954837"/>
              <a:chOff x="95582" y="4077993"/>
              <a:chExt cx="652022" cy="954837"/>
            </a:xfrm>
          </p:grpSpPr>
          <p:sp>
            <p:nvSpPr>
              <p:cNvPr id="1069" name="Google Shape;1069;p22"/>
              <p:cNvSpPr/>
              <p:nvPr/>
            </p:nvSpPr>
            <p:spPr>
              <a:xfrm rot="922382">
                <a:off x="192457" y="4193562"/>
                <a:ext cx="458271" cy="792704"/>
              </a:xfrm>
              <a:custGeom>
                <a:avLst/>
                <a:gdLst/>
                <a:ahLst/>
                <a:cxnLst/>
                <a:rect l="l" t="t" r="r" b="b"/>
                <a:pathLst>
                  <a:path w="1273" h="2202" extrusionOk="0">
                    <a:moveTo>
                      <a:pt x="483" y="2173"/>
                    </a:moveTo>
                    <a:cubicBezTo>
                      <a:pt x="99" y="2122"/>
                      <a:pt x="-42" y="1928"/>
                      <a:pt x="89" y="1678"/>
                    </a:cubicBezTo>
                    <a:cubicBezTo>
                      <a:pt x="275" y="1583"/>
                      <a:pt x="102" y="1585"/>
                      <a:pt x="74" y="1487"/>
                    </a:cubicBezTo>
                    <a:cubicBezTo>
                      <a:pt x="62" y="1423"/>
                      <a:pt x="211" y="1444"/>
                      <a:pt x="156" y="1363"/>
                    </a:cubicBezTo>
                    <a:cubicBezTo>
                      <a:pt x="145" y="1308"/>
                      <a:pt x="-29" y="1305"/>
                      <a:pt x="132" y="1197"/>
                    </a:cubicBezTo>
                    <a:cubicBezTo>
                      <a:pt x="185" y="1162"/>
                      <a:pt x="254" y="1123"/>
                      <a:pt x="99" y="1062"/>
                    </a:cubicBezTo>
                    <a:cubicBezTo>
                      <a:pt x="-40" y="1009"/>
                      <a:pt x="200" y="902"/>
                      <a:pt x="135" y="849"/>
                    </a:cubicBezTo>
                    <a:cubicBezTo>
                      <a:pt x="33" y="767"/>
                      <a:pt x="-25" y="732"/>
                      <a:pt x="37" y="688"/>
                    </a:cubicBezTo>
                    <a:cubicBezTo>
                      <a:pt x="212" y="565"/>
                      <a:pt x="90" y="579"/>
                      <a:pt x="35" y="533"/>
                    </a:cubicBezTo>
                    <a:cubicBezTo>
                      <a:pt x="-70" y="445"/>
                      <a:pt x="95" y="438"/>
                      <a:pt x="99" y="418"/>
                    </a:cubicBezTo>
                    <a:cubicBezTo>
                      <a:pt x="113" y="351"/>
                      <a:pt x="133" y="276"/>
                      <a:pt x="182" y="206"/>
                    </a:cubicBezTo>
                    <a:cubicBezTo>
                      <a:pt x="479" y="-219"/>
                      <a:pt x="1235" y="72"/>
                      <a:pt x="1174" y="558"/>
                    </a:cubicBezTo>
                    <a:cubicBezTo>
                      <a:pt x="1415" y="662"/>
                      <a:pt x="1135" y="715"/>
                      <a:pt x="1191" y="747"/>
                    </a:cubicBezTo>
                    <a:cubicBezTo>
                      <a:pt x="1387" y="860"/>
                      <a:pt x="1110" y="866"/>
                      <a:pt x="1198" y="941"/>
                    </a:cubicBezTo>
                    <a:cubicBezTo>
                      <a:pt x="1341" y="1061"/>
                      <a:pt x="1055" y="1019"/>
                      <a:pt x="1183" y="1127"/>
                    </a:cubicBezTo>
                    <a:cubicBezTo>
                      <a:pt x="1286" y="1214"/>
                      <a:pt x="1054" y="1226"/>
                      <a:pt x="1139" y="1307"/>
                    </a:cubicBezTo>
                    <a:cubicBezTo>
                      <a:pt x="1247" y="1413"/>
                      <a:pt x="1142" y="1422"/>
                      <a:pt x="1121" y="1490"/>
                    </a:cubicBezTo>
                    <a:cubicBezTo>
                      <a:pt x="1106" y="1539"/>
                      <a:pt x="1329" y="1593"/>
                      <a:pt x="1124" y="1702"/>
                    </a:cubicBezTo>
                    <a:cubicBezTo>
                      <a:pt x="1292" y="1765"/>
                      <a:pt x="1277" y="2031"/>
                      <a:pt x="1155" y="2110"/>
                    </a:cubicBezTo>
                    <a:cubicBezTo>
                      <a:pt x="958" y="2237"/>
                      <a:pt x="732" y="2205"/>
                      <a:pt x="483" y="217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0" name="Google Shape;1070;p22"/>
              <p:cNvSpPr/>
              <p:nvPr/>
            </p:nvSpPr>
            <p:spPr>
              <a:xfrm rot="922382">
                <a:off x="215993" y="4261898"/>
                <a:ext cx="425512" cy="727546"/>
              </a:xfrm>
              <a:custGeom>
                <a:avLst/>
                <a:gdLst/>
                <a:ahLst/>
                <a:cxnLst/>
                <a:rect l="l" t="t" r="r" b="b"/>
                <a:pathLst>
                  <a:path w="1182" h="2021" extrusionOk="0">
                    <a:moveTo>
                      <a:pt x="945" y="0"/>
                    </a:moveTo>
                    <a:cubicBezTo>
                      <a:pt x="937" y="180"/>
                      <a:pt x="872" y="359"/>
                      <a:pt x="753" y="490"/>
                    </a:cubicBezTo>
                    <a:cubicBezTo>
                      <a:pt x="592" y="670"/>
                      <a:pt x="359" y="759"/>
                      <a:pt x="118" y="753"/>
                    </a:cubicBezTo>
                    <a:cubicBezTo>
                      <a:pt x="88" y="752"/>
                      <a:pt x="56" y="749"/>
                      <a:pt x="25" y="744"/>
                    </a:cubicBezTo>
                    <a:cubicBezTo>
                      <a:pt x="17" y="753"/>
                      <a:pt x="9" y="762"/>
                      <a:pt x="0" y="772"/>
                    </a:cubicBezTo>
                    <a:cubicBezTo>
                      <a:pt x="159" y="756"/>
                      <a:pt x="322" y="804"/>
                      <a:pt x="453" y="897"/>
                    </a:cubicBezTo>
                    <a:cubicBezTo>
                      <a:pt x="645" y="1035"/>
                      <a:pt x="797" y="1259"/>
                      <a:pt x="774" y="1506"/>
                    </a:cubicBezTo>
                    <a:cubicBezTo>
                      <a:pt x="763" y="1623"/>
                      <a:pt x="721" y="1729"/>
                      <a:pt x="658" y="1828"/>
                    </a:cubicBezTo>
                    <a:cubicBezTo>
                      <a:pt x="607" y="1907"/>
                      <a:pt x="542" y="1961"/>
                      <a:pt x="468" y="2002"/>
                    </a:cubicBezTo>
                    <a:cubicBezTo>
                      <a:pt x="687" y="2029"/>
                      <a:pt x="887" y="2043"/>
                      <a:pt x="1064" y="1929"/>
                    </a:cubicBezTo>
                    <a:cubicBezTo>
                      <a:pt x="1186" y="1850"/>
                      <a:pt x="1201" y="1584"/>
                      <a:pt x="1033" y="1521"/>
                    </a:cubicBezTo>
                    <a:cubicBezTo>
                      <a:pt x="1238" y="1412"/>
                      <a:pt x="1015" y="1358"/>
                      <a:pt x="1030" y="1309"/>
                    </a:cubicBezTo>
                    <a:cubicBezTo>
                      <a:pt x="1051" y="1241"/>
                      <a:pt x="1156" y="1232"/>
                      <a:pt x="1048" y="1127"/>
                    </a:cubicBezTo>
                    <a:cubicBezTo>
                      <a:pt x="963" y="1045"/>
                      <a:pt x="1195" y="1033"/>
                      <a:pt x="1092" y="946"/>
                    </a:cubicBezTo>
                    <a:cubicBezTo>
                      <a:pt x="964" y="838"/>
                      <a:pt x="1250" y="880"/>
                      <a:pt x="1107" y="760"/>
                    </a:cubicBezTo>
                    <a:cubicBezTo>
                      <a:pt x="1019" y="686"/>
                      <a:pt x="1296" y="679"/>
                      <a:pt x="1100" y="566"/>
                    </a:cubicBezTo>
                    <a:cubicBezTo>
                      <a:pt x="1044" y="534"/>
                      <a:pt x="1324" y="481"/>
                      <a:pt x="1083" y="377"/>
                    </a:cubicBezTo>
                    <a:cubicBezTo>
                      <a:pt x="1101" y="228"/>
                      <a:pt x="1043" y="97"/>
                      <a:pt x="945"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1" name="Google Shape;1071;p22"/>
              <p:cNvSpPr/>
              <p:nvPr/>
            </p:nvSpPr>
            <p:spPr>
              <a:xfrm rot="922382">
                <a:off x="480296" y="4095153"/>
                <a:ext cx="142917" cy="99718"/>
              </a:xfrm>
              <a:custGeom>
                <a:avLst/>
                <a:gdLst/>
                <a:ahLst/>
                <a:cxnLst/>
                <a:rect l="l" t="t" r="r" b="b"/>
                <a:pathLst>
                  <a:path w="397" h="277" extrusionOk="0">
                    <a:moveTo>
                      <a:pt x="42" y="229"/>
                    </a:moveTo>
                    <a:cubicBezTo>
                      <a:pt x="23" y="193"/>
                      <a:pt x="4" y="157"/>
                      <a:pt x="1" y="116"/>
                    </a:cubicBezTo>
                    <a:cubicBezTo>
                      <a:pt x="-3" y="76"/>
                      <a:pt x="14" y="30"/>
                      <a:pt x="52" y="11"/>
                    </a:cubicBezTo>
                    <a:cubicBezTo>
                      <a:pt x="77" y="-2"/>
                      <a:pt x="108" y="-1"/>
                      <a:pt x="137" y="0"/>
                    </a:cubicBezTo>
                    <a:cubicBezTo>
                      <a:pt x="198" y="3"/>
                      <a:pt x="258" y="8"/>
                      <a:pt x="319" y="15"/>
                    </a:cubicBezTo>
                    <a:cubicBezTo>
                      <a:pt x="334" y="17"/>
                      <a:pt x="351" y="19"/>
                      <a:pt x="361" y="29"/>
                    </a:cubicBezTo>
                    <a:cubicBezTo>
                      <a:pt x="371" y="38"/>
                      <a:pt x="374" y="51"/>
                      <a:pt x="377" y="63"/>
                    </a:cubicBezTo>
                    <a:cubicBezTo>
                      <a:pt x="387" y="108"/>
                      <a:pt x="394" y="154"/>
                      <a:pt x="397" y="201"/>
                    </a:cubicBezTo>
                    <a:cubicBezTo>
                      <a:pt x="398" y="216"/>
                      <a:pt x="398" y="234"/>
                      <a:pt x="387" y="246"/>
                    </a:cubicBezTo>
                    <a:cubicBezTo>
                      <a:pt x="378" y="256"/>
                      <a:pt x="365" y="260"/>
                      <a:pt x="352" y="263"/>
                    </a:cubicBezTo>
                    <a:cubicBezTo>
                      <a:pt x="241" y="289"/>
                      <a:pt x="122" y="277"/>
                      <a:pt x="42" y="22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2" name="Google Shape;1072;p22"/>
              <p:cNvSpPr/>
              <p:nvPr/>
            </p:nvSpPr>
            <p:spPr>
              <a:xfrm rot="922382">
                <a:off x="366786" y="4235244"/>
                <a:ext cx="151197" cy="95038"/>
              </a:xfrm>
              <a:custGeom>
                <a:avLst/>
                <a:gdLst/>
                <a:ahLst/>
                <a:cxnLst/>
                <a:rect l="l" t="t" r="r" b="b"/>
                <a:pathLst>
                  <a:path w="420" h="264" extrusionOk="0">
                    <a:moveTo>
                      <a:pt x="290" y="1"/>
                    </a:moveTo>
                    <a:cubicBezTo>
                      <a:pt x="242" y="4"/>
                      <a:pt x="174" y="19"/>
                      <a:pt x="125" y="37"/>
                    </a:cubicBezTo>
                    <a:cubicBezTo>
                      <a:pt x="76" y="55"/>
                      <a:pt x="28" y="85"/>
                      <a:pt x="8" y="133"/>
                    </a:cubicBezTo>
                    <a:cubicBezTo>
                      <a:pt x="-12" y="181"/>
                      <a:pt x="8" y="247"/>
                      <a:pt x="58" y="261"/>
                    </a:cubicBezTo>
                    <a:cubicBezTo>
                      <a:pt x="137" y="282"/>
                      <a:pt x="191" y="173"/>
                      <a:pt x="270" y="154"/>
                    </a:cubicBezTo>
                    <a:cubicBezTo>
                      <a:pt x="309" y="145"/>
                      <a:pt x="352" y="159"/>
                      <a:pt x="390" y="144"/>
                    </a:cubicBezTo>
                    <a:cubicBezTo>
                      <a:pt x="401" y="140"/>
                      <a:pt x="412" y="133"/>
                      <a:pt x="417" y="122"/>
                    </a:cubicBezTo>
                    <a:cubicBezTo>
                      <a:pt x="422" y="110"/>
                      <a:pt x="420" y="97"/>
                      <a:pt x="415" y="85"/>
                    </a:cubicBezTo>
                    <a:cubicBezTo>
                      <a:pt x="394" y="25"/>
                      <a:pt x="370" y="-5"/>
                      <a:pt x="290" y="1"/>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3" name="Google Shape;1073;p22"/>
              <p:cNvSpPr/>
              <p:nvPr/>
            </p:nvSpPr>
            <p:spPr>
              <a:xfrm rot="922382">
                <a:off x="285013" y="4437067"/>
                <a:ext cx="67679" cy="166317"/>
              </a:xfrm>
              <a:custGeom>
                <a:avLst/>
                <a:gdLst/>
                <a:ahLst/>
                <a:cxnLst/>
                <a:rect l="l" t="t" r="r" b="b"/>
                <a:pathLst>
                  <a:path w="188" h="462" extrusionOk="0">
                    <a:moveTo>
                      <a:pt x="2" y="0"/>
                    </a:moveTo>
                    <a:cubicBezTo>
                      <a:pt x="-3" y="39"/>
                      <a:pt x="7" y="79"/>
                      <a:pt x="29" y="111"/>
                    </a:cubicBezTo>
                    <a:cubicBezTo>
                      <a:pt x="34" y="117"/>
                      <a:pt x="38" y="123"/>
                      <a:pt x="40" y="130"/>
                    </a:cubicBezTo>
                    <a:cubicBezTo>
                      <a:pt x="44" y="148"/>
                      <a:pt x="28" y="163"/>
                      <a:pt x="19" y="179"/>
                    </a:cubicBezTo>
                    <a:cubicBezTo>
                      <a:pt x="4" y="204"/>
                      <a:pt x="7" y="237"/>
                      <a:pt x="25" y="259"/>
                    </a:cubicBezTo>
                    <a:cubicBezTo>
                      <a:pt x="45" y="283"/>
                      <a:pt x="83" y="298"/>
                      <a:pt x="85" y="329"/>
                    </a:cubicBezTo>
                    <a:cubicBezTo>
                      <a:pt x="86" y="351"/>
                      <a:pt x="69" y="369"/>
                      <a:pt x="63" y="390"/>
                    </a:cubicBezTo>
                    <a:cubicBezTo>
                      <a:pt x="55" y="423"/>
                      <a:pt x="81" y="460"/>
                      <a:pt x="115" y="462"/>
                    </a:cubicBezTo>
                    <a:cubicBezTo>
                      <a:pt x="155" y="465"/>
                      <a:pt x="187" y="424"/>
                      <a:pt x="188" y="384"/>
                    </a:cubicBezTo>
                    <a:cubicBezTo>
                      <a:pt x="189" y="344"/>
                      <a:pt x="166" y="307"/>
                      <a:pt x="141" y="276"/>
                    </a:cubicBezTo>
                    <a:cubicBezTo>
                      <a:pt x="124" y="257"/>
                      <a:pt x="106" y="233"/>
                      <a:pt x="115" y="209"/>
                    </a:cubicBezTo>
                    <a:cubicBezTo>
                      <a:pt x="120" y="195"/>
                      <a:pt x="134" y="187"/>
                      <a:pt x="143" y="175"/>
                    </a:cubicBezTo>
                    <a:cubicBezTo>
                      <a:pt x="168" y="144"/>
                      <a:pt x="156" y="96"/>
                      <a:pt x="128" y="69"/>
                    </a:cubicBezTo>
                    <a:cubicBezTo>
                      <a:pt x="99" y="42"/>
                      <a:pt x="60" y="30"/>
                      <a:pt x="2" y="0"/>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4" name="Google Shape;1074;p22"/>
              <p:cNvSpPr/>
              <p:nvPr/>
            </p:nvSpPr>
            <p:spPr>
              <a:xfrm rot="922382">
                <a:off x="557507" y="4295184"/>
                <a:ext cx="71639" cy="62639"/>
              </a:xfrm>
              <a:custGeom>
                <a:avLst/>
                <a:gdLst/>
                <a:ahLst/>
                <a:cxnLst/>
                <a:rect l="l" t="t" r="r" b="b"/>
                <a:pathLst>
                  <a:path w="199" h="174" extrusionOk="0">
                    <a:moveTo>
                      <a:pt x="120" y="167"/>
                    </a:moveTo>
                    <a:cubicBezTo>
                      <a:pt x="80" y="139"/>
                      <a:pt x="42" y="135"/>
                      <a:pt x="16" y="95"/>
                    </a:cubicBezTo>
                    <a:cubicBezTo>
                      <a:pt x="3" y="76"/>
                      <a:pt x="-5" y="52"/>
                      <a:pt x="4" y="32"/>
                    </a:cubicBezTo>
                    <a:cubicBezTo>
                      <a:pt x="13" y="9"/>
                      <a:pt x="41" y="-3"/>
                      <a:pt x="66" y="0"/>
                    </a:cubicBezTo>
                    <a:cubicBezTo>
                      <a:pt x="91" y="3"/>
                      <a:pt x="113" y="16"/>
                      <a:pt x="134" y="31"/>
                    </a:cubicBezTo>
                    <a:cubicBezTo>
                      <a:pt x="154" y="45"/>
                      <a:pt x="174" y="60"/>
                      <a:pt x="187" y="81"/>
                    </a:cubicBezTo>
                    <a:cubicBezTo>
                      <a:pt x="200" y="102"/>
                      <a:pt x="204" y="130"/>
                      <a:pt x="191" y="151"/>
                    </a:cubicBezTo>
                    <a:cubicBezTo>
                      <a:pt x="178" y="173"/>
                      <a:pt x="140" y="180"/>
                      <a:pt x="120" y="167"/>
                    </a:cubicBezTo>
                    <a:close/>
                  </a:path>
                </a:pathLst>
              </a:custGeom>
              <a:solidFill>
                <a:srgbClr val="F6FBFF">
                  <a:alpha val="50000"/>
                </a:srgbClr>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5" name="Google Shape;1075;p22"/>
              <p:cNvSpPr/>
              <p:nvPr/>
            </p:nvSpPr>
            <p:spPr>
              <a:xfrm rot="922382">
                <a:off x="514612" y="4094060"/>
                <a:ext cx="14400" cy="82078"/>
              </a:xfrm>
              <a:custGeom>
                <a:avLst/>
                <a:gdLst/>
                <a:ahLst/>
                <a:cxnLst/>
                <a:rect l="l" t="t" r="r" b="b"/>
                <a:pathLst>
                  <a:path w="40" h="228" fill="none" extrusionOk="0">
                    <a:moveTo>
                      <a:pt x="40" y="0"/>
                    </a:moveTo>
                    <a:cubicBezTo>
                      <a:pt x="27" y="76"/>
                      <a:pt x="13" y="152"/>
                      <a:pt x="0" y="228"/>
                    </a:cubicBezTo>
                  </a:path>
                </a:pathLst>
              </a:custGeom>
              <a:noFill/>
              <a:ln w="9525" cap="rnd" cmpd="sng">
                <a:solidFill>
                  <a:schemeClr val="dk1"/>
                </a:solidFill>
                <a:prstDash val="solid"/>
                <a:miter lim="8000"/>
                <a:headEnd type="none" w="sm" len="sm"/>
                <a:tailEnd type="none" w="sm" len="sm"/>
              </a:ln>
            </p:spPr>
            <p:txBody>
              <a:bodyPr spcFirstLastPara="1" wrap="square" lIns="91800" tIns="35275" rIns="91800" bIns="35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6" name="Google Shape;1076;p22"/>
              <p:cNvSpPr/>
              <p:nvPr/>
            </p:nvSpPr>
            <p:spPr>
              <a:xfrm rot="922382">
                <a:off x="483660" y="4095247"/>
                <a:ext cx="138957" cy="104398"/>
              </a:xfrm>
              <a:custGeom>
                <a:avLst/>
                <a:gdLst/>
                <a:ahLst/>
                <a:cxnLst/>
                <a:rect l="l" t="t" r="r" b="b"/>
                <a:pathLst>
                  <a:path w="386" h="290" extrusionOk="0">
                    <a:moveTo>
                      <a:pt x="32" y="25"/>
                    </a:moveTo>
                    <a:cubicBezTo>
                      <a:pt x="18" y="62"/>
                      <a:pt x="4" y="99"/>
                      <a:pt x="1" y="138"/>
                    </a:cubicBezTo>
                    <a:cubicBezTo>
                      <a:pt x="-2" y="176"/>
                      <a:pt x="8" y="218"/>
                      <a:pt x="36" y="245"/>
                    </a:cubicBezTo>
                    <a:cubicBezTo>
                      <a:pt x="62" y="269"/>
                      <a:pt x="100" y="278"/>
                      <a:pt x="136" y="283"/>
                    </a:cubicBezTo>
                    <a:cubicBezTo>
                      <a:pt x="196" y="292"/>
                      <a:pt x="258" y="292"/>
                      <a:pt x="318" y="282"/>
                    </a:cubicBezTo>
                    <a:cubicBezTo>
                      <a:pt x="331" y="280"/>
                      <a:pt x="344" y="278"/>
                      <a:pt x="354" y="270"/>
                    </a:cubicBezTo>
                    <a:cubicBezTo>
                      <a:pt x="371" y="257"/>
                      <a:pt x="374" y="233"/>
                      <a:pt x="375" y="213"/>
                    </a:cubicBezTo>
                    <a:cubicBezTo>
                      <a:pt x="379" y="166"/>
                      <a:pt x="382" y="119"/>
                      <a:pt x="386" y="72"/>
                    </a:cubicBezTo>
                    <a:cubicBezTo>
                      <a:pt x="387" y="57"/>
                      <a:pt x="387" y="40"/>
                      <a:pt x="376" y="30"/>
                    </a:cubicBezTo>
                    <a:cubicBezTo>
                      <a:pt x="367" y="21"/>
                      <a:pt x="353" y="20"/>
                      <a:pt x="341" y="19"/>
                    </a:cubicBezTo>
                    <a:cubicBezTo>
                      <a:pt x="249" y="13"/>
                      <a:pt x="156" y="6"/>
                      <a:pt x="64" y="0"/>
                    </a:cubicBezTo>
                    <a:cubicBezTo>
                      <a:pt x="47" y="-1"/>
                      <a:pt x="42" y="0"/>
                      <a:pt x="32" y="25"/>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7" name="Google Shape;1077;p22"/>
              <p:cNvSpPr/>
              <p:nvPr/>
            </p:nvSpPr>
            <p:spPr>
              <a:xfrm rot="922382">
                <a:off x="566608" y="4108406"/>
                <a:ext cx="7920" cy="92518"/>
              </a:xfrm>
              <a:custGeom>
                <a:avLst/>
                <a:gdLst/>
                <a:ahLst/>
                <a:cxnLst/>
                <a:rect l="l" t="t" r="r" b="b"/>
                <a:pathLst>
                  <a:path w="22" h="257" fill="none" extrusionOk="0">
                    <a:moveTo>
                      <a:pt x="0" y="257"/>
                    </a:moveTo>
                    <a:cubicBezTo>
                      <a:pt x="8" y="171"/>
                      <a:pt x="15" y="86"/>
                      <a:pt x="22" y="0"/>
                    </a:cubicBezTo>
                  </a:path>
                </a:pathLst>
              </a:custGeom>
              <a:noFill/>
              <a:ln w="9525" cap="rnd" cmpd="sng">
                <a:solidFill>
                  <a:schemeClr val="dk1"/>
                </a:solidFill>
                <a:prstDash val="solid"/>
                <a:miter lim="8000"/>
                <a:headEnd type="none" w="sm" len="sm"/>
                <a:tailEnd type="none" w="sm" len="sm"/>
              </a:ln>
            </p:spPr>
            <p:txBody>
              <a:bodyPr spcFirstLastPara="1" wrap="square" lIns="91800" tIns="45700" rIns="91800" bIns="45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8" name="Google Shape;1078;p22"/>
              <p:cNvSpPr/>
              <p:nvPr/>
            </p:nvSpPr>
            <p:spPr>
              <a:xfrm rot="922382">
                <a:off x="290338" y="4340077"/>
                <a:ext cx="309594" cy="50039"/>
              </a:xfrm>
              <a:custGeom>
                <a:avLst/>
                <a:gdLst/>
                <a:ahLst/>
                <a:cxnLst/>
                <a:rect l="l" t="t" r="r" b="b"/>
                <a:pathLst>
                  <a:path w="860" h="139" fill="none" extrusionOk="0">
                    <a:moveTo>
                      <a:pt x="0" y="0"/>
                    </a:moveTo>
                    <a:cubicBezTo>
                      <a:pt x="47" y="59"/>
                      <a:pt x="126" y="84"/>
                      <a:pt x="201" y="100"/>
                    </a:cubicBezTo>
                    <a:cubicBezTo>
                      <a:pt x="416" y="146"/>
                      <a:pt x="641" y="151"/>
                      <a:pt x="860" y="115"/>
                    </a:cubicBezTo>
                  </a:path>
                </a:pathLst>
              </a:custGeom>
              <a:noFill/>
              <a:ln w="9525" cap="rnd" cmpd="sng">
                <a:solidFill>
                  <a:srgbClr val="233859"/>
                </a:solidFill>
                <a:prstDash val="solid"/>
                <a:miter lim="8000"/>
                <a:headEnd type="none" w="sm" len="sm"/>
                <a:tailEnd type="none" w="sm" len="sm"/>
              </a:ln>
            </p:spPr>
            <p:txBody>
              <a:bodyPr spcFirstLastPara="1" wrap="square" lIns="91800" tIns="3225" rIns="91800" bIns="3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9" name="Google Shape;1079;p22"/>
              <p:cNvSpPr/>
              <p:nvPr/>
            </p:nvSpPr>
            <p:spPr>
              <a:xfrm rot="922382">
                <a:off x="162486" y="4795363"/>
                <a:ext cx="381233" cy="54719"/>
              </a:xfrm>
              <a:custGeom>
                <a:avLst/>
                <a:gdLst/>
                <a:ahLst/>
                <a:cxnLst/>
                <a:rect l="l" t="t" r="r" b="b"/>
                <a:pathLst>
                  <a:path w="1059" h="152" fill="none" extrusionOk="0">
                    <a:moveTo>
                      <a:pt x="0" y="0"/>
                    </a:moveTo>
                    <a:cubicBezTo>
                      <a:pt x="319" y="167"/>
                      <a:pt x="712" y="199"/>
                      <a:pt x="1059" y="85"/>
                    </a:cubicBezTo>
                  </a:path>
                </a:pathLst>
              </a:custGeom>
              <a:noFill/>
              <a:ln w="9525" cap="rnd" cmpd="sng">
                <a:solidFill>
                  <a:schemeClr val="dk1"/>
                </a:solidFill>
                <a:prstDash val="solid"/>
                <a:miter lim="8000"/>
                <a:headEnd type="none" w="sm" len="sm"/>
                <a:tailEnd type="none" w="sm" len="sm"/>
              </a:ln>
            </p:spPr>
            <p:txBody>
              <a:bodyPr spcFirstLastPara="1" wrap="square" lIns="91800" tIns="7900" rIns="91800" bIns="7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0" name="Google Shape;1080;p22"/>
              <p:cNvSpPr/>
              <p:nvPr/>
            </p:nvSpPr>
            <p:spPr>
              <a:xfrm rot="922382">
                <a:off x="224916" y="4688742"/>
                <a:ext cx="268195" cy="15840"/>
              </a:xfrm>
              <a:custGeom>
                <a:avLst/>
                <a:gdLst/>
                <a:ahLst/>
                <a:cxnLst/>
                <a:rect l="l" t="t" r="r" b="b"/>
                <a:pathLst>
                  <a:path w="745" h="44" fill="none" extrusionOk="0">
                    <a:moveTo>
                      <a:pt x="0" y="0"/>
                    </a:moveTo>
                    <a:cubicBezTo>
                      <a:pt x="238" y="70"/>
                      <a:pt x="496" y="42"/>
                      <a:pt x="745"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1" name="Google Shape;1081;p22"/>
              <p:cNvSpPr/>
              <p:nvPr/>
            </p:nvSpPr>
            <p:spPr>
              <a:xfrm rot="922382">
                <a:off x="435210" y="4543904"/>
                <a:ext cx="195836" cy="12600"/>
              </a:xfrm>
              <a:custGeom>
                <a:avLst/>
                <a:gdLst/>
                <a:ahLst/>
                <a:cxnLst/>
                <a:rect l="l" t="t" r="r" b="b"/>
                <a:pathLst>
                  <a:path w="544" h="35" fill="none" extrusionOk="0">
                    <a:moveTo>
                      <a:pt x="544" y="0"/>
                    </a:moveTo>
                    <a:cubicBezTo>
                      <a:pt x="366" y="42"/>
                      <a:pt x="179" y="46"/>
                      <a:pt x="0"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2" name="Google Shape;1082;p22"/>
              <p:cNvSpPr/>
              <p:nvPr/>
            </p:nvSpPr>
            <p:spPr>
              <a:xfrm rot="922382">
                <a:off x="288030" y="4403458"/>
                <a:ext cx="162357" cy="23400"/>
              </a:xfrm>
              <a:custGeom>
                <a:avLst/>
                <a:gdLst/>
                <a:ahLst/>
                <a:cxnLst/>
                <a:rect l="l" t="t" r="r" b="b"/>
                <a:pathLst>
                  <a:path w="451" h="65" fill="none" extrusionOk="0">
                    <a:moveTo>
                      <a:pt x="0" y="0"/>
                    </a:moveTo>
                    <a:cubicBezTo>
                      <a:pt x="82" y="28"/>
                      <a:pt x="166" y="56"/>
                      <a:pt x="253" y="58"/>
                    </a:cubicBezTo>
                    <a:cubicBezTo>
                      <a:pt x="319" y="59"/>
                      <a:pt x="389" y="45"/>
                      <a:pt x="451" y="65"/>
                    </a:cubicBezTo>
                  </a:path>
                </a:pathLst>
              </a:custGeom>
              <a:noFill/>
              <a:ln w="9525" cap="rnd" cmpd="sng">
                <a:solidFill>
                  <a:srgbClr val="233859"/>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3" name="Google Shape;1083;p22"/>
              <p:cNvSpPr/>
              <p:nvPr/>
            </p:nvSpPr>
            <p:spPr>
              <a:xfrm rot="922382">
                <a:off x="529819" y="4675027"/>
                <a:ext cx="46799" cy="720"/>
              </a:xfrm>
              <a:custGeom>
                <a:avLst/>
                <a:gdLst/>
                <a:ahLst/>
                <a:cxnLst/>
                <a:rect l="l" t="t" r="r" b="b"/>
                <a:pathLst>
                  <a:path w="130" h="2" fill="none" extrusionOk="0">
                    <a:moveTo>
                      <a:pt x="0" y="1"/>
                    </a:moveTo>
                    <a:cubicBezTo>
                      <a:pt x="43" y="-1"/>
                      <a:pt x="87" y="-1"/>
                      <a:pt x="130" y="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4" name="Google Shape;1084;p22"/>
              <p:cNvSpPr/>
              <p:nvPr/>
            </p:nvSpPr>
            <p:spPr>
              <a:xfrm rot="922382">
                <a:off x="468126" y="4776595"/>
                <a:ext cx="78838" cy="14400"/>
              </a:xfrm>
              <a:custGeom>
                <a:avLst/>
                <a:gdLst/>
                <a:ahLst/>
                <a:cxnLst/>
                <a:rect l="l" t="t" r="r" b="b"/>
                <a:pathLst>
                  <a:path w="219" h="40" fill="none" extrusionOk="0">
                    <a:moveTo>
                      <a:pt x="0" y="40"/>
                    </a:moveTo>
                    <a:cubicBezTo>
                      <a:pt x="74" y="37"/>
                      <a:pt x="148" y="24"/>
                      <a:pt x="21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085" name="Google Shape;1085;p22"/>
            <p:cNvGrpSpPr/>
            <p:nvPr/>
          </p:nvGrpSpPr>
          <p:grpSpPr>
            <a:xfrm>
              <a:off x="1105610" y="4587690"/>
              <a:ext cx="536040" cy="560520"/>
              <a:chOff x="2799660" y="4402278"/>
              <a:chExt cx="536040" cy="560520"/>
            </a:xfrm>
          </p:grpSpPr>
          <p:sp>
            <p:nvSpPr>
              <p:cNvPr id="1086" name="Google Shape;1086;p22"/>
              <p:cNvSpPr/>
              <p:nvPr/>
            </p:nvSpPr>
            <p:spPr>
              <a:xfrm>
                <a:off x="2801100" y="4413438"/>
                <a:ext cx="534600" cy="549360"/>
              </a:xfrm>
              <a:custGeom>
                <a:avLst/>
                <a:gdLst/>
                <a:ahLst/>
                <a:cxnLst/>
                <a:rect l="l" t="t" r="r" b="b"/>
                <a:pathLst>
                  <a:path w="1485" h="1526" extrusionOk="0">
                    <a:moveTo>
                      <a:pt x="858" y="1526"/>
                    </a:moveTo>
                    <a:cubicBezTo>
                      <a:pt x="544" y="1217"/>
                      <a:pt x="257" y="880"/>
                      <a:pt x="0" y="522"/>
                    </a:cubicBezTo>
                    <a:cubicBezTo>
                      <a:pt x="89" y="576"/>
                      <a:pt x="199" y="507"/>
                      <a:pt x="280" y="441"/>
                    </a:cubicBezTo>
                    <a:cubicBezTo>
                      <a:pt x="426" y="321"/>
                      <a:pt x="582" y="186"/>
                      <a:pt x="622" y="0"/>
                    </a:cubicBezTo>
                    <a:cubicBezTo>
                      <a:pt x="850" y="264"/>
                      <a:pt x="975" y="373"/>
                      <a:pt x="1224" y="661"/>
                    </a:cubicBezTo>
                    <a:cubicBezTo>
                      <a:pt x="1282" y="723"/>
                      <a:pt x="1427" y="909"/>
                      <a:pt x="1485" y="970"/>
                    </a:cubicBezTo>
                    <a:cubicBezTo>
                      <a:pt x="1490" y="1042"/>
                      <a:pt x="1458" y="1139"/>
                      <a:pt x="1408" y="1192"/>
                    </a:cubicBezTo>
                    <a:cubicBezTo>
                      <a:pt x="1260" y="1350"/>
                      <a:pt x="1071" y="1470"/>
                      <a:pt x="858" y="1526"/>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7" name="Google Shape;1087;p22"/>
              <p:cNvSpPr/>
              <p:nvPr/>
            </p:nvSpPr>
            <p:spPr>
              <a:xfrm>
                <a:off x="3005220" y="4413438"/>
                <a:ext cx="330480" cy="414000"/>
              </a:xfrm>
              <a:custGeom>
                <a:avLst/>
                <a:gdLst/>
                <a:ahLst/>
                <a:cxnLst/>
                <a:rect l="l" t="t" r="r" b="b"/>
                <a:pathLst>
                  <a:path w="918" h="1150" extrusionOk="0">
                    <a:moveTo>
                      <a:pt x="0" y="140"/>
                    </a:moveTo>
                    <a:cubicBezTo>
                      <a:pt x="10" y="150"/>
                      <a:pt x="19" y="160"/>
                      <a:pt x="28" y="173"/>
                    </a:cubicBezTo>
                    <a:cubicBezTo>
                      <a:pt x="153" y="344"/>
                      <a:pt x="281" y="515"/>
                      <a:pt x="417" y="678"/>
                    </a:cubicBezTo>
                    <a:cubicBezTo>
                      <a:pt x="556" y="829"/>
                      <a:pt x="697" y="976"/>
                      <a:pt x="843" y="1119"/>
                    </a:cubicBezTo>
                    <a:cubicBezTo>
                      <a:pt x="853" y="1129"/>
                      <a:pt x="862" y="1139"/>
                      <a:pt x="871" y="1150"/>
                    </a:cubicBezTo>
                    <a:cubicBezTo>
                      <a:pt x="903" y="1097"/>
                      <a:pt x="922" y="1026"/>
                      <a:pt x="918" y="970"/>
                    </a:cubicBezTo>
                    <a:cubicBezTo>
                      <a:pt x="860" y="909"/>
                      <a:pt x="715" y="723"/>
                      <a:pt x="657" y="661"/>
                    </a:cubicBezTo>
                    <a:cubicBezTo>
                      <a:pt x="408" y="373"/>
                      <a:pt x="283" y="264"/>
                      <a:pt x="55" y="0"/>
                    </a:cubicBezTo>
                    <a:cubicBezTo>
                      <a:pt x="44" y="50"/>
                      <a:pt x="25" y="96"/>
                      <a:pt x="0" y="1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8" name="Google Shape;1088;p22"/>
              <p:cNvSpPr/>
              <p:nvPr/>
            </p:nvSpPr>
            <p:spPr>
              <a:xfrm>
                <a:off x="2891100" y="4517118"/>
                <a:ext cx="351000" cy="336960"/>
              </a:xfrm>
              <a:custGeom>
                <a:avLst/>
                <a:gdLst/>
                <a:ahLst/>
                <a:cxnLst/>
                <a:rect l="l" t="t" r="r" b="b"/>
                <a:pathLst>
                  <a:path w="975" h="936" extrusionOk="0">
                    <a:moveTo>
                      <a:pt x="349" y="936"/>
                    </a:moveTo>
                    <a:cubicBezTo>
                      <a:pt x="407" y="915"/>
                      <a:pt x="464" y="894"/>
                      <a:pt x="521" y="871"/>
                    </a:cubicBezTo>
                    <a:cubicBezTo>
                      <a:pt x="597" y="819"/>
                      <a:pt x="675" y="776"/>
                      <a:pt x="745" y="723"/>
                    </a:cubicBezTo>
                    <a:cubicBezTo>
                      <a:pt x="767" y="701"/>
                      <a:pt x="788" y="679"/>
                      <a:pt x="808" y="655"/>
                    </a:cubicBezTo>
                    <a:cubicBezTo>
                      <a:pt x="847" y="597"/>
                      <a:pt x="881" y="536"/>
                      <a:pt x="917" y="475"/>
                    </a:cubicBezTo>
                    <a:cubicBezTo>
                      <a:pt x="923" y="464"/>
                      <a:pt x="929" y="453"/>
                      <a:pt x="935" y="442"/>
                    </a:cubicBezTo>
                    <a:cubicBezTo>
                      <a:pt x="948" y="420"/>
                      <a:pt x="962" y="398"/>
                      <a:pt x="975" y="375"/>
                    </a:cubicBezTo>
                    <a:cubicBezTo>
                      <a:pt x="975" y="375"/>
                      <a:pt x="974" y="374"/>
                      <a:pt x="974" y="373"/>
                    </a:cubicBezTo>
                    <a:cubicBezTo>
                      <a:pt x="835" y="212"/>
                      <a:pt x="734" y="107"/>
                      <a:pt x="633" y="0"/>
                    </a:cubicBezTo>
                    <a:cubicBezTo>
                      <a:pt x="627" y="13"/>
                      <a:pt x="621" y="26"/>
                      <a:pt x="613" y="39"/>
                    </a:cubicBezTo>
                    <a:cubicBezTo>
                      <a:pt x="608" y="50"/>
                      <a:pt x="602" y="60"/>
                      <a:pt x="596" y="71"/>
                    </a:cubicBezTo>
                    <a:cubicBezTo>
                      <a:pt x="553" y="142"/>
                      <a:pt x="506" y="206"/>
                      <a:pt x="450" y="267"/>
                    </a:cubicBezTo>
                    <a:cubicBezTo>
                      <a:pt x="449" y="269"/>
                      <a:pt x="448" y="270"/>
                      <a:pt x="447" y="271"/>
                    </a:cubicBezTo>
                    <a:cubicBezTo>
                      <a:pt x="443" y="275"/>
                      <a:pt x="440" y="278"/>
                      <a:pt x="437" y="282"/>
                    </a:cubicBezTo>
                    <a:cubicBezTo>
                      <a:pt x="425" y="296"/>
                      <a:pt x="412" y="307"/>
                      <a:pt x="399" y="318"/>
                    </a:cubicBezTo>
                    <a:cubicBezTo>
                      <a:pt x="294" y="440"/>
                      <a:pt x="161" y="530"/>
                      <a:pt x="0" y="563"/>
                    </a:cubicBezTo>
                    <a:cubicBezTo>
                      <a:pt x="102" y="691"/>
                      <a:pt x="209" y="815"/>
                      <a:pt x="318" y="936"/>
                    </a:cubicBezTo>
                    <a:cubicBezTo>
                      <a:pt x="328" y="936"/>
                      <a:pt x="338" y="936"/>
                      <a:pt x="349" y="936"/>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9" name="Google Shape;1089;p22"/>
              <p:cNvSpPr/>
              <p:nvPr/>
            </p:nvSpPr>
            <p:spPr>
              <a:xfrm>
                <a:off x="3086940" y="4516758"/>
                <a:ext cx="155160" cy="195840"/>
              </a:xfrm>
              <a:custGeom>
                <a:avLst/>
                <a:gdLst/>
                <a:ahLst/>
                <a:cxnLst/>
                <a:rect l="l" t="t" r="r" b="b"/>
                <a:pathLst>
                  <a:path w="431" h="544" extrusionOk="0">
                    <a:moveTo>
                      <a:pt x="69" y="40"/>
                    </a:moveTo>
                    <a:cubicBezTo>
                      <a:pt x="64" y="51"/>
                      <a:pt x="58" y="61"/>
                      <a:pt x="52" y="72"/>
                    </a:cubicBezTo>
                    <a:cubicBezTo>
                      <a:pt x="35" y="99"/>
                      <a:pt x="18" y="125"/>
                      <a:pt x="0" y="151"/>
                    </a:cubicBezTo>
                    <a:cubicBezTo>
                      <a:pt x="21" y="164"/>
                      <a:pt x="212" y="409"/>
                      <a:pt x="333" y="544"/>
                    </a:cubicBezTo>
                    <a:cubicBezTo>
                      <a:pt x="343" y="527"/>
                      <a:pt x="363" y="493"/>
                      <a:pt x="373" y="476"/>
                    </a:cubicBezTo>
                    <a:cubicBezTo>
                      <a:pt x="379" y="465"/>
                      <a:pt x="385" y="454"/>
                      <a:pt x="391" y="443"/>
                    </a:cubicBezTo>
                    <a:cubicBezTo>
                      <a:pt x="404" y="421"/>
                      <a:pt x="418" y="399"/>
                      <a:pt x="431" y="376"/>
                    </a:cubicBezTo>
                    <a:cubicBezTo>
                      <a:pt x="431" y="376"/>
                      <a:pt x="430" y="375"/>
                      <a:pt x="430" y="374"/>
                    </a:cubicBezTo>
                    <a:cubicBezTo>
                      <a:pt x="291" y="213"/>
                      <a:pt x="190" y="108"/>
                      <a:pt x="89" y="0"/>
                    </a:cubicBezTo>
                    <a:cubicBezTo>
                      <a:pt x="83" y="14"/>
                      <a:pt x="77" y="27"/>
                      <a:pt x="69" y="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0" name="Google Shape;1090;p22"/>
              <p:cNvSpPr/>
              <p:nvPr/>
            </p:nvSpPr>
            <p:spPr>
              <a:xfrm>
                <a:off x="2800020" y="4403718"/>
                <a:ext cx="223920" cy="208800"/>
              </a:xfrm>
              <a:custGeom>
                <a:avLst/>
                <a:gdLst/>
                <a:ahLst/>
                <a:cxnLst/>
                <a:rect l="l" t="t" r="r" b="b"/>
                <a:pathLst>
                  <a:path w="622" h="580" extrusionOk="0">
                    <a:moveTo>
                      <a:pt x="0" y="519"/>
                    </a:moveTo>
                    <a:cubicBezTo>
                      <a:pt x="7" y="324"/>
                      <a:pt x="629" y="-136"/>
                      <a:pt x="622" y="39"/>
                    </a:cubicBezTo>
                    <a:cubicBezTo>
                      <a:pt x="611" y="319"/>
                      <a:pt x="-9" y="737"/>
                      <a:pt x="0" y="51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1" name="Google Shape;1091;p22"/>
              <p:cNvSpPr/>
              <p:nvPr/>
            </p:nvSpPr>
            <p:spPr>
              <a:xfrm>
                <a:off x="2799660" y="4402278"/>
                <a:ext cx="224280" cy="209160"/>
              </a:xfrm>
              <a:custGeom>
                <a:avLst/>
                <a:gdLst/>
                <a:ahLst/>
                <a:cxnLst/>
                <a:rect l="l" t="t" r="r" b="b"/>
                <a:pathLst>
                  <a:path w="623" h="581" extrusionOk="0">
                    <a:moveTo>
                      <a:pt x="1" y="523"/>
                    </a:moveTo>
                    <a:cubicBezTo>
                      <a:pt x="3" y="557"/>
                      <a:pt x="13" y="575"/>
                      <a:pt x="38" y="581"/>
                    </a:cubicBezTo>
                    <a:cubicBezTo>
                      <a:pt x="39" y="565"/>
                      <a:pt x="40" y="548"/>
                      <a:pt x="45" y="531"/>
                    </a:cubicBezTo>
                    <a:cubicBezTo>
                      <a:pt x="64" y="459"/>
                      <a:pt x="114" y="381"/>
                      <a:pt x="178" y="319"/>
                    </a:cubicBezTo>
                    <a:cubicBezTo>
                      <a:pt x="250" y="230"/>
                      <a:pt x="348" y="151"/>
                      <a:pt x="453" y="119"/>
                    </a:cubicBezTo>
                    <a:cubicBezTo>
                      <a:pt x="473" y="107"/>
                      <a:pt x="494" y="99"/>
                      <a:pt x="516" y="94"/>
                    </a:cubicBezTo>
                    <a:cubicBezTo>
                      <a:pt x="549" y="86"/>
                      <a:pt x="583" y="84"/>
                      <a:pt x="616" y="90"/>
                    </a:cubicBezTo>
                    <a:cubicBezTo>
                      <a:pt x="620" y="74"/>
                      <a:pt x="623" y="58"/>
                      <a:pt x="623" y="43"/>
                    </a:cubicBezTo>
                    <a:cubicBezTo>
                      <a:pt x="630" y="-132"/>
                      <a:pt x="-19" y="259"/>
                      <a:pt x="1" y="52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2" name="Google Shape;1092;p22"/>
              <p:cNvSpPr/>
              <p:nvPr/>
            </p:nvSpPr>
            <p:spPr>
              <a:xfrm>
                <a:off x="3147420" y="4814478"/>
                <a:ext cx="177480" cy="146880"/>
              </a:xfrm>
              <a:custGeom>
                <a:avLst/>
                <a:gdLst/>
                <a:ahLst/>
                <a:cxnLst/>
                <a:rect l="l" t="t" r="r" b="b"/>
                <a:pathLst>
                  <a:path w="493" h="408" extrusionOk="0">
                    <a:moveTo>
                      <a:pt x="0" y="385"/>
                    </a:moveTo>
                    <a:cubicBezTo>
                      <a:pt x="39" y="424"/>
                      <a:pt x="104" y="407"/>
                      <a:pt x="154" y="383"/>
                    </a:cubicBezTo>
                    <a:cubicBezTo>
                      <a:pt x="239" y="342"/>
                      <a:pt x="318" y="288"/>
                      <a:pt x="387" y="224"/>
                    </a:cubicBezTo>
                    <a:cubicBezTo>
                      <a:pt x="450" y="165"/>
                      <a:pt x="508" y="84"/>
                      <a:pt x="490" y="0"/>
                    </a:cubicBezTo>
                    <a:cubicBezTo>
                      <a:pt x="431" y="114"/>
                      <a:pt x="316" y="187"/>
                      <a:pt x="207" y="253"/>
                    </a:cubicBezTo>
                    <a:cubicBezTo>
                      <a:pt x="135" y="297"/>
                      <a:pt x="64" y="340"/>
                      <a:pt x="0" y="38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3" name="Google Shape;1093;p22"/>
              <p:cNvSpPr/>
              <p:nvPr/>
            </p:nvSpPr>
            <p:spPr>
              <a:xfrm>
                <a:off x="3290700" y="4814477"/>
                <a:ext cx="34200" cy="77040"/>
              </a:xfrm>
              <a:custGeom>
                <a:avLst/>
                <a:gdLst/>
                <a:ahLst/>
                <a:cxnLst/>
                <a:rect l="l" t="t" r="r" b="b"/>
                <a:pathLst>
                  <a:path w="95" h="214" extrusionOk="0">
                    <a:moveTo>
                      <a:pt x="26" y="91"/>
                    </a:moveTo>
                    <a:cubicBezTo>
                      <a:pt x="26" y="95"/>
                      <a:pt x="26" y="99"/>
                      <a:pt x="25" y="103"/>
                    </a:cubicBezTo>
                    <a:cubicBezTo>
                      <a:pt x="21" y="124"/>
                      <a:pt x="17" y="144"/>
                      <a:pt x="12" y="164"/>
                    </a:cubicBezTo>
                    <a:lnTo>
                      <a:pt x="12" y="165"/>
                    </a:lnTo>
                    <a:lnTo>
                      <a:pt x="12" y="165"/>
                    </a:lnTo>
                    <a:cubicBezTo>
                      <a:pt x="11" y="165"/>
                      <a:pt x="11" y="166"/>
                      <a:pt x="11" y="167"/>
                    </a:cubicBezTo>
                    <a:cubicBezTo>
                      <a:pt x="10" y="171"/>
                      <a:pt x="9" y="175"/>
                      <a:pt x="9" y="178"/>
                    </a:cubicBezTo>
                    <a:cubicBezTo>
                      <a:pt x="8" y="181"/>
                      <a:pt x="7" y="184"/>
                      <a:pt x="6" y="186"/>
                    </a:cubicBezTo>
                    <a:cubicBezTo>
                      <a:pt x="4" y="195"/>
                      <a:pt x="2" y="204"/>
                      <a:pt x="0" y="214"/>
                    </a:cubicBezTo>
                    <a:cubicBezTo>
                      <a:pt x="58" y="156"/>
                      <a:pt x="109" y="79"/>
                      <a:pt x="92" y="0"/>
                    </a:cubicBezTo>
                    <a:cubicBezTo>
                      <a:pt x="74" y="33"/>
                      <a:pt x="52" y="63"/>
                      <a:pt x="26" y="91"/>
                    </a:cubicBezTo>
                    <a:close/>
                  </a:path>
                </a:pathLst>
              </a:custGeom>
              <a:solidFill>
                <a:srgbClr val="BDE4FA"/>
              </a:solidFill>
              <a:ln>
                <a:noFill/>
              </a:ln>
            </p:spPr>
            <p:txBody>
              <a:bodyPr spcFirstLastPara="1" wrap="square" lIns="90000" tIns="32025" rIns="90000" bIns="32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4" name="Google Shape;1094;p22"/>
              <p:cNvSpPr/>
              <p:nvPr/>
            </p:nvSpPr>
            <p:spPr>
              <a:xfrm>
                <a:off x="3025020" y="4642398"/>
                <a:ext cx="140400" cy="134280"/>
              </a:xfrm>
              <a:custGeom>
                <a:avLst/>
                <a:gdLst/>
                <a:ahLst/>
                <a:cxnLst/>
                <a:rect l="l" t="t" r="r" b="b"/>
                <a:pathLst>
                  <a:path w="390" h="373" extrusionOk="0">
                    <a:moveTo>
                      <a:pt x="366" y="195"/>
                    </a:moveTo>
                    <a:cubicBezTo>
                      <a:pt x="279" y="327"/>
                      <a:pt x="145" y="433"/>
                      <a:pt x="20" y="335"/>
                    </a:cubicBezTo>
                    <a:cubicBezTo>
                      <a:pt x="-72" y="184"/>
                      <a:pt x="177" y="-18"/>
                      <a:pt x="321" y="1"/>
                    </a:cubicBezTo>
                    <a:cubicBezTo>
                      <a:pt x="362" y="14"/>
                      <a:pt x="388" y="57"/>
                      <a:pt x="390" y="99"/>
                    </a:cubicBezTo>
                    <a:cubicBezTo>
                      <a:pt x="391" y="141"/>
                      <a:pt x="384" y="167"/>
                      <a:pt x="366" y="195"/>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5" name="Google Shape;1095;p22"/>
              <p:cNvSpPr/>
              <p:nvPr/>
            </p:nvSpPr>
            <p:spPr>
              <a:xfrm>
                <a:off x="2814780" y="4432518"/>
                <a:ext cx="203040" cy="172800"/>
              </a:xfrm>
              <a:custGeom>
                <a:avLst/>
                <a:gdLst/>
                <a:ahLst/>
                <a:cxnLst/>
                <a:rect l="l" t="t" r="r" b="b"/>
                <a:pathLst>
                  <a:path w="564" h="480" fill="none" extrusionOk="0">
                    <a:moveTo>
                      <a:pt x="0" y="480"/>
                    </a:moveTo>
                    <a:cubicBezTo>
                      <a:pt x="79" y="235"/>
                      <a:pt x="312" y="58"/>
                      <a:pt x="56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6" name="Google Shape;1096;p22"/>
              <p:cNvSpPr/>
              <p:nvPr/>
            </p:nvSpPr>
            <p:spPr>
              <a:xfrm>
                <a:off x="2911260" y="4473918"/>
                <a:ext cx="65160" cy="51120"/>
              </a:xfrm>
              <a:custGeom>
                <a:avLst/>
                <a:gdLst/>
                <a:ahLst/>
                <a:cxnLst/>
                <a:rect l="l" t="t" r="r" b="b"/>
                <a:pathLst>
                  <a:path w="181" h="142" extrusionOk="0">
                    <a:moveTo>
                      <a:pt x="167" y="50"/>
                    </a:moveTo>
                    <a:cubicBezTo>
                      <a:pt x="138" y="94"/>
                      <a:pt x="93" y="127"/>
                      <a:pt x="42" y="140"/>
                    </a:cubicBezTo>
                    <a:cubicBezTo>
                      <a:pt x="27" y="144"/>
                      <a:pt x="6" y="144"/>
                      <a:pt x="1" y="129"/>
                    </a:cubicBezTo>
                    <a:cubicBezTo>
                      <a:pt x="-1" y="120"/>
                      <a:pt x="3" y="112"/>
                      <a:pt x="7" y="104"/>
                    </a:cubicBezTo>
                    <a:cubicBezTo>
                      <a:pt x="37" y="56"/>
                      <a:pt x="85" y="19"/>
                      <a:pt x="140" y="3"/>
                    </a:cubicBezTo>
                    <a:cubicBezTo>
                      <a:pt x="151" y="0"/>
                      <a:pt x="165" y="-2"/>
                      <a:pt x="174" y="6"/>
                    </a:cubicBezTo>
                    <a:cubicBezTo>
                      <a:pt x="189" y="18"/>
                      <a:pt x="179" y="42"/>
                      <a:pt x="167" y="50"/>
                    </a:cubicBezTo>
                    <a:close/>
                  </a:path>
                </a:pathLst>
              </a:custGeom>
              <a:noFill/>
              <a:ln w="9525" cap="rnd" cmpd="sng">
                <a:solidFill>
                  <a:schemeClr val="dk1"/>
                </a:solidFill>
                <a:prstDash val="solid"/>
                <a:miter lim="8000"/>
                <a:headEnd type="none" w="sm" len="sm"/>
                <a:tailEnd type="none" w="sm" len="sm"/>
              </a:ln>
            </p:spPr>
            <p:txBody>
              <a:bodyPr spcFirstLastPara="1" wrap="square" lIns="91800" tIns="4300" rIns="91800" bIns="4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7" name="Google Shape;1097;p22"/>
              <p:cNvSpPr/>
              <p:nvPr/>
            </p:nvSpPr>
            <p:spPr>
              <a:xfrm>
                <a:off x="2892900" y="4516398"/>
                <a:ext cx="217440" cy="199080"/>
              </a:xfrm>
              <a:custGeom>
                <a:avLst/>
                <a:gdLst/>
                <a:ahLst/>
                <a:cxnLst/>
                <a:rect l="l" t="t" r="r" b="b"/>
                <a:pathLst>
                  <a:path w="604" h="553" fill="none" extrusionOk="0">
                    <a:moveTo>
                      <a:pt x="0" y="553"/>
                    </a:moveTo>
                    <a:cubicBezTo>
                      <a:pt x="129" y="542"/>
                      <a:pt x="239" y="461"/>
                      <a:pt x="342" y="383"/>
                    </a:cubicBezTo>
                    <a:cubicBezTo>
                      <a:pt x="360" y="369"/>
                      <a:pt x="378" y="356"/>
                      <a:pt x="394" y="340"/>
                    </a:cubicBezTo>
                    <a:cubicBezTo>
                      <a:pt x="415" y="319"/>
                      <a:pt x="433" y="295"/>
                      <a:pt x="450" y="271"/>
                    </a:cubicBezTo>
                    <a:cubicBezTo>
                      <a:pt x="511" y="187"/>
                      <a:pt x="568" y="98"/>
                      <a:pt x="60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8" name="Google Shape;1098;p22"/>
              <p:cNvSpPr/>
              <p:nvPr/>
            </p:nvSpPr>
            <p:spPr>
              <a:xfrm>
                <a:off x="3014580" y="4654638"/>
                <a:ext cx="224280" cy="205200"/>
              </a:xfrm>
              <a:custGeom>
                <a:avLst/>
                <a:gdLst/>
                <a:ahLst/>
                <a:cxnLst/>
                <a:rect l="l" t="t" r="r" b="b"/>
                <a:pathLst>
                  <a:path w="623" h="570" fill="none" extrusionOk="0">
                    <a:moveTo>
                      <a:pt x="0" y="570"/>
                    </a:moveTo>
                    <a:cubicBezTo>
                      <a:pt x="282" y="493"/>
                      <a:pt x="521" y="274"/>
                      <a:pt x="623"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9" name="Google Shape;1099;p22"/>
              <p:cNvSpPr/>
              <p:nvPr/>
            </p:nvSpPr>
            <p:spPr>
              <a:xfrm>
                <a:off x="3023220" y="4638798"/>
                <a:ext cx="139320" cy="142560"/>
              </a:xfrm>
              <a:custGeom>
                <a:avLst/>
                <a:gdLst/>
                <a:ahLst/>
                <a:cxnLst/>
                <a:rect l="l" t="t" r="r" b="b"/>
                <a:pathLst>
                  <a:path w="387" h="396" extrusionOk="0">
                    <a:moveTo>
                      <a:pt x="333" y="263"/>
                    </a:moveTo>
                    <a:cubicBezTo>
                      <a:pt x="292" y="310"/>
                      <a:pt x="241" y="348"/>
                      <a:pt x="185" y="374"/>
                    </a:cubicBezTo>
                    <a:cubicBezTo>
                      <a:pt x="152" y="390"/>
                      <a:pt x="115" y="401"/>
                      <a:pt x="80" y="394"/>
                    </a:cubicBezTo>
                    <a:cubicBezTo>
                      <a:pt x="45" y="386"/>
                      <a:pt x="15" y="358"/>
                      <a:pt x="5" y="324"/>
                    </a:cubicBezTo>
                    <a:cubicBezTo>
                      <a:pt x="-8" y="285"/>
                      <a:pt x="5" y="243"/>
                      <a:pt x="22" y="205"/>
                    </a:cubicBezTo>
                    <a:cubicBezTo>
                      <a:pt x="65" y="114"/>
                      <a:pt x="142" y="36"/>
                      <a:pt x="238" y="8"/>
                    </a:cubicBezTo>
                    <a:cubicBezTo>
                      <a:pt x="260" y="1"/>
                      <a:pt x="283" y="-2"/>
                      <a:pt x="305" y="2"/>
                    </a:cubicBezTo>
                    <a:cubicBezTo>
                      <a:pt x="358" y="14"/>
                      <a:pt x="390" y="74"/>
                      <a:pt x="387" y="128"/>
                    </a:cubicBezTo>
                    <a:cubicBezTo>
                      <a:pt x="384" y="183"/>
                      <a:pt x="355" y="232"/>
                      <a:pt x="333" y="26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00" name="Google Shape;1100;p22"/>
              <p:cNvSpPr/>
              <p:nvPr/>
            </p:nvSpPr>
            <p:spPr>
              <a:xfrm>
                <a:off x="3140220" y="4814478"/>
                <a:ext cx="183600" cy="138960"/>
              </a:xfrm>
              <a:custGeom>
                <a:avLst/>
                <a:gdLst/>
                <a:ahLst/>
                <a:cxnLst/>
                <a:rect l="l" t="t" r="r" b="b"/>
                <a:pathLst>
                  <a:path w="510" h="386" fill="none" extrusionOk="0">
                    <a:moveTo>
                      <a:pt x="0" y="386"/>
                    </a:moveTo>
                    <a:cubicBezTo>
                      <a:pt x="307" y="260"/>
                      <a:pt x="406" y="109"/>
                      <a:pt x="51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101" name="Google Shape;1101;p22"/>
            <p:cNvGrpSpPr/>
            <p:nvPr/>
          </p:nvGrpSpPr>
          <p:grpSpPr>
            <a:xfrm rot="-3009307" flipH="1">
              <a:off x="7582623" y="4753074"/>
              <a:ext cx="432410" cy="674907"/>
              <a:chOff x="8088745" y="4280780"/>
              <a:chExt cx="609840" cy="951840"/>
            </a:xfrm>
          </p:grpSpPr>
          <p:sp>
            <p:nvSpPr>
              <p:cNvPr id="1102" name="Google Shape;1102;p22"/>
              <p:cNvSpPr/>
              <p:nvPr/>
            </p:nvSpPr>
            <p:spPr>
              <a:xfrm>
                <a:off x="8088745" y="4280780"/>
                <a:ext cx="609840" cy="951840"/>
              </a:xfrm>
              <a:custGeom>
                <a:avLst/>
                <a:gdLst/>
                <a:ahLst/>
                <a:cxnLst/>
                <a:rect l="l" t="t" r="r" b="b"/>
                <a:pathLst>
                  <a:path w="1694" h="2644" extrusionOk="0">
                    <a:moveTo>
                      <a:pt x="1648" y="2644"/>
                    </a:moveTo>
                    <a:cubicBezTo>
                      <a:pt x="1723" y="2190"/>
                      <a:pt x="1733" y="1692"/>
                      <a:pt x="1477" y="1310"/>
                    </a:cubicBezTo>
                    <a:cubicBezTo>
                      <a:pt x="1220" y="928"/>
                      <a:pt x="740" y="732"/>
                      <a:pt x="511" y="332"/>
                    </a:cubicBezTo>
                    <a:cubicBezTo>
                      <a:pt x="464" y="249"/>
                      <a:pt x="429" y="159"/>
                      <a:pt x="364" y="89"/>
                    </a:cubicBezTo>
                    <a:cubicBezTo>
                      <a:pt x="300" y="19"/>
                      <a:pt x="194" y="-25"/>
                      <a:pt x="109" y="16"/>
                    </a:cubicBezTo>
                    <a:cubicBezTo>
                      <a:pt x="-7" y="71"/>
                      <a:pt x="-14" y="233"/>
                      <a:pt x="14" y="358"/>
                    </a:cubicBezTo>
                    <a:cubicBezTo>
                      <a:pt x="118" y="828"/>
                      <a:pt x="451" y="1210"/>
                      <a:pt x="793" y="1548"/>
                    </a:cubicBezTo>
                    <a:cubicBezTo>
                      <a:pt x="1135" y="1886"/>
                      <a:pt x="1506" y="2214"/>
                      <a:pt x="1648" y="2644"/>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03" name="Google Shape;1103;p22"/>
              <p:cNvSpPr/>
              <p:nvPr/>
            </p:nvSpPr>
            <p:spPr>
              <a:xfrm>
                <a:off x="8304745" y="4447460"/>
                <a:ext cx="393840" cy="585360"/>
              </a:xfrm>
              <a:custGeom>
                <a:avLst/>
                <a:gdLst/>
                <a:ahLst/>
                <a:cxnLst/>
                <a:rect l="l" t="t" r="r" b="b"/>
                <a:pathLst>
                  <a:path w="1094" h="1626" extrusionOk="0">
                    <a:moveTo>
                      <a:pt x="1008" y="1367"/>
                    </a:moveTo>
                    <a:cubicBezTo>
                      <a:pt x="950" y="1217"/>
                      <a:pt x="887" y="1069"/>
                      <a:pt x="799" y="934"/>
                    </a:cubicBezTo>
                    <a:cubicBezTo>
                      <a:pt x="704" y="790"/>
                      <a:pt x="586" y="668"/>
                      <a:pt x="457" y="554"/>
                    </a:cubicBezTo>
                    <a:cubicBezTo>
                      <a:pt x="274" y="391"/>
                      <a:pt x="116" y="214"/>
                      <a:pt x="0" y="0"/>
                    </a:cubicBezTo>
                    <a:cubicBezTo>
                      <a:pt x="248" y="317"/>
                      <a:pt x="650" y="509"/>
                      <a:pt x="877" y="847"/>
                    </a:cubicBezTo>
                    <a:cubicBezTo>
                      <a:pt x="1030" y="1076"/>
                      <a:pt x="1088" y="1348"/>
                      <a:pt x="1094" y="1626"/>
                    </a:cubicBezTo>
                    <a:cubicBezTo>
                      <a:pt x="1069" y="1539"/>
                      <a:pt x="1041" y="1452"/>
                      <a:pt x="1008" y="136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04" name="Google Shape;1104;p22"/>
              <p:cNvSpPr/>
              <p:nvPr/>
            </p:nvSpPr>
            <p:spPr>
              <a:xfrm>
                <a:off x="8088745" y="4303100"/>
                <a:ext cx="498600" cy="758880"/>
              </a:xfrm>
              <a:custGeom>
                <a:avLst/>
                <a:gdLst/>
                <a:ahLst/>
                <a:cxnLst/>
                <a:rect l="l" t="t" r="r" b="b"/>
                <a:pathLst>
                  <a:path w="1385" h="2108" extrusionOk="0">
                    <a:moveTo>
                      <a:pt x="152" y="367"/>
                    </a:moveTo>
                    <a:cubicBezTo>
                      <a:pt x="265" y="649"/>
                      <a:pt x="435" y="907"/>
                      <a:pt x="653" y="1119"/>
                    </a:cubicBezTo>
                    <a:cubicBezTo>
                      <a:pt x="770" y="1234"/>
                      <a:pt x="900" y="1332"/>
                      <a:pt x="1007" y="1457"/>
                    </a:cubicBezTo>
                    <a:cubicBezTo>
                      <a:pt x="1109" y="1577"/>
                      <a:pt x="1190" y="1715"/>
                      <a:pt x="1264" y="1853"/>
                    </a:cubicBezTo>
                    <a:cubicBezTo>
                      <a:pt x="1309" y="1937"/>
                      <a:pt x="1349" y="2022"/>
                      <a:pt x="1385" y="2108"/>
                    </a:cubicBezTo>
                    <a:cubicBezTo>
                      <a:pt x="1214" y="1888"/>
                      <a:pt x="999" y="1689"/>
                      <a:pt x="793" y="1486"/>
                    </a:cubicBezTo>
                    <a:cubicBezTo>
                      <a:pt x="451" y="1148"/>
                      <a:pt x="118" y="766"/>
                      <a:pt x="14" y="296"/>
                    </a:cubicBezTo>
                    <a:cubicBezTo>
                      <a:pt x="-8" y="197"/>
                      <a:pt x="-8" y="74"/>
                      <a:pt x="51" y="0"/>
                    </a:cubicBezTo>
                    <a:cubicBezTo>
                      <a:pt x="72" y="126"/>
                      <a:pt x="105" y="248"/>
                      <a:pt x="152" y="36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05" name="Google Shape;1105;p22"/>
              <p:cNvSpPr/>
              <p:nvPr/>
            </p:nvSpPr>
            <p:spPr>
              <a:xfrm>
                <a:off x="8199265" y="4392020"/>
                <a:ext cx="480960" cy="835560"/>
              </a:xfrm>
              <a:custGeom>
                <a:avLst/>
                <a:gdLst/>
                <a:ahLst/>
                <a:cxnLst/>
                <a:rect l="l" t="t" r="r" b="b"/>
                <a:pathLst>
                  <a:path w="1336" h="2321" fill="none" extrusionOk="0">
                    <a:moveTo>
                      <a:pt x="1336" y="2321"/>
                    </a:moveTo>
                    <a:cubicBezTo>
                      <a:pt x="1153" y="1327"/>
                      <a:pt x="712" y="104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06" name="Google Shape;1106;p22"/>
              <p:cNvSpPr/>
              <p:nvPr/>
            </p:nvSpPr>
            <p:spPr>
              <a:xfrm>
                <a:off x="8305105" y="4767140"/>
                <a:ext cx="239400" cy="101520"/>
              </a:xfrm>
              <a:custGeom>
                <a:avLst/>
                <a:gdLst/>
                <a:ahLst/>
                <a:cxnLst/>
                <a:rect l="l" t="t" r="r" b="b"/>
                <a:pathLst>
                  <a:path w="665" h="282" fill="none" extrusionOk="0">
                    <a:moveTo>
                      <a:pt x="665" y="282"/>
                    </a:moveTo>
                    <a:cubicBezTo>
                      <a:pt x="617" y="266"/>
                      <a:pt x="35" y="1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07" name="Google Shape;1107;p22"/>
              <p:cNvSpPr/>
              <p:nvPr/>
            </p:nvSpPr>
            <p:spPr>
              <a:xfrm>
                <a:off x="8601385" y="4734380"/>
                <a:ext cx="7200" cy="232200"/>
              </a:xfrm>
              <a:custGeom>
                <a:avLst/>
                <a:gdLst/>
                <a:ahLst/>
                <a:cxnLst/>
                <a:rect l="l" t="t" r="r" b="b"/>
                <a:pathLst>
                  <a:path w="20" h="645" fill="none" extrusionOk="0">
                    <a:moveTo>
                      <a:pt x="0" y="645"/>
                    </a:moveTo>
                    <a:cubicBezTo>
                      <a:pt x="25" y="623"/>
                      <a:pt x="21" y="26"/>
                      <a:pt x="1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108" name="Google Shape;1108;p22"/>
            <p:cNvGrpSpPr/>
            <p:nvPr/>
          </p:nvGrpSpPr>
          <p:grpSpPr>
            <a:xfrm rot="-8833800">
              <a:off x="8623040" y="3772256"/>
              <a:ext cx="124562" cy="417813"/>
              <a:chOff x="8795211" y="2347174"/>
              <a:chExt cx="124554" cy="417788"/>
            </a:xfrm>
          </p:grpSpPr>
          <p:sp>
            <p:nvSpPr>
              <p:cNvPr id="1109" name="Google Shape;1109;p22"/>
              <p:cNvSpPr/>
              <p:nvPr/>
            </p:nvSpPr>
            <p:spPr>
              <a:xfrm>
                <a:off x="8795211" y="2347174"/>
                <a:ext cx="124554" cy="368636"/>
              </a:xfrm>
              <a:custGeom>
                <a:avLst/>
                <a:gdLst/>
                <a:ahLst/>
                <a:cxnLst/>
                <a:rect l="l" t="t" r="r" b="b"/>
                <a:pathLst>
                  <a:path w="223" h="660" extrusionOk="0">
                    <a:moveTo>
                      <a:pt x="168" y="660"/>
                    </a:moveTo>
                    <a:cubicBezTo>
                      <a:pt x="182" y="554"/>
                      <a:pt x="167" y="445"/>
                      <a:pt x="125" y="348"/>
                    </a:cubicBezTo>
                    <a:cubicBezTo>
                      <a:pt x="81" y="247"/>
                      <a:pt x="7" y="154"/>
                      <a:pt x="0" y="43"/>
                    </a:cubicBezTo>
                    <a:cubicBezTo>
                      <a:pt x="-1" y="34"/>
                      <a:pt x="-1" y="24"/>
                      <a:pt x="4" y="16"/>
                    </a:cubicBezTo>
                    <a:cubicBezTo>
                      <a:pt x="15" y="-7"/>
                      <a:pt x="51" y="-4"/>
                      <a:pt x="74" y="10"/>
                    </a:cubicBezTo>
                    <a:cubicBezTo>
                      <a:pt x="119" y="37"/>
                      <a:pt x="148" y="85"/>
                      <a:pt x="168" y="134"/>
                    </a:cubicBezTo>
                    <a:cubicBezTo>
                      <a:pt x="260" y="356"/>
                      <a:pt x="218" y="608"/>
                      <a:pt x="168" y="6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10" name="Google Shape;1110;p22"/>
              <p:cNvSpPr/>
              <p:nvPr/>
            </p:nvSpPr>
            <p:spPr>
              <a:xfrm>
                <a:off x="8803030" y="2411965"/>
                <a:ext cx="102771" cy="303846"/>
              </a:xfrm>
              <a:custGeom>
                <a:avLst/>
                <a:gdLst/>
                <a:ahLst/>
                <a:cxnLst/>
                <a:rect l="l" t="t" r="r" b="b"/>
                <a:pathLst>
                  <a:path w="184" h="544" extrusionOk="0">
                    <a:moveTo>
                      <a:pt x="180" y="279"/>
                    </a:moveTo>
                    <a:cubicBezTo>
                      <a:pt x="159" y="136"/>
                      <a:pt x="112" y="99"/>
                      <a:pt x="0" y="0"/>
                    </a:cubicBezTo>
                    <a:cubicBezTo>
                      <a:pt x="72" y="173"/>
                      <a:pt x="193" y="344"/>
                      <a:pt x="154" y="544"/>
                    </a:cubicBezTo>
                    <a:cubicBezTo>
                      <a:pt x="175" y="522"/>
                      <a:pt x="192" y="356"/>
                      <a:pt x="180" y="279"/>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11" name="Google Shape;1111;p22"/>
              <p:cNvSpPr/>
              <p:nvPr/>
            </p:nvSpPr>
            <p:spPr>
              <a:xfrm>
                <a:off x="8816435" y="2371192"/>
                <a:ext cx="83781" cy="393771"/>
              </a:xfrm>
              <a:custGeom>
                <a:avLst/>
                <a:gdLst/>
                <a:ahLst/>
                <a:cxnLst/>
                <a:rect l="l" t="t" r="r" b="b"/>
                <a:pathLst>
                  <a:path w="150" h="705" fill="none" extrusionOk="0">
                    <a:moveTo>
                      <a:pt x="0" y="0"/>
                    </a:moveTo>
                    <a:cubicBezTo>
                      <a:pt x="77" y="71"/>
                      <a:pt x="109" y="177"/>
                      <a:pt x="129" y="280"/>
                    </a:cubicBezTo>
                    <a:cubicBezTo>
                      <a:pt x="139" y="332"/>
                      <a:pt x="147" y="384"/>
                      <a:pt x="149" y="437"/>
                    </a:cubicBezTo>
                    <a:cubicBezTo>
                      <a:pt x="153" y="528"/>
                      <a:pt x="140" y="619"/>
                      <a:pt x="112" y="70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112" name="Google Shape;1112;p22"/>
            <p:cNvGrpSpPr/>
            <p:nvPr/>
          </p:nvGrpSpPr>
          <p:grpSpPr>
            <a:xfrm rot="10322695">
              <a:off x="7991215" y="4391566"/>
              <a:ext cx="472712" cy="841458"/>
              <a:chOff x="5431531" y="790721"/>
              <a:chExt cx="472701" cy="841438"/>
            </a:xfrm>
          </p:grpSpPr>
          <p:sp>
            <p:nvSpPr>
              <p:cNvPr id="1113" name="Google Shape;1113;p22"/>
              <p:cNvSpPr/>
              <p:nvPr/>
            </p:nvSpPr>
            <p:spPr>
              <a:xfrm>
                <a:off x="5431531" y="974066"/>
                <a:ext cx="472701" cy="658093"/>
              </a:xfrm>
              <a:custGeom>
                <a:avLst/>
                <a:gdLst/>
                <a:ahLst/>
                <a:cxnLst/>
                <a:rect l="l" t="t" r="r" b="b"/>
                <a:pathLst>
                  <a:path w="1846" h="2570" extrusionOk="0">
                    <a:moveTo>
                      <a:pt x="265" y="2570"/>
                    </a:moveTo>
                    <a:cubicBezTo>
                      <a:pt x="475" y="2572"/>
                      <a:pt x="685" y="2514"/>
                      <a:pt x="864" y="2409"/>
                    </a:cubicBezTo>
                    <a:cubicBezTo>
                      <a:pt x="748" y="2398"/>
                      <a:pt x="691" y="2240"/>
                      <a:pt x="745" y="2136"/>
                    </a:cubicBezTo>
                    <a:cubicBezTo>
                      <a:pt x="790" y="2052"/>
                      <a:pt x="901" y="2001"/>
                      <a:pt x="986" y="2043"/>
                    </a:cubicBezTo>
                    <a:cubicBezTo>
                      <a:pt x="1072" y="2085"/>
                      <a:pt x="1089" y="2228"/>
                      <a:pt x="1012" y="2285"/>
                    </a:cubicBezTo>
                    <a:cubicBezTo>
                      <a:pt x="1149" y="2232"/>
                      <a:pt x="1279" y="2161"/>
                      <a:pt x="1397" y="2072"/>
                    </a:cubicBezTo>
                    <a:cubicBezTo>
                      <a:pt x="1290" y="2090"/>
                      <a:pt x="1177" y="2013"/>
                      <a:pt x="1155" y="1907"/>
                    </a:cubicBezTo>
                    <a:cubicBezTo>
                      <a:pt x="1133" y="1802"/>
                      <a:pt x="1206" y="1685"/>
                      <a:pt x="1310" y="1659"/>
                    </a:cubicBezTo>
                    <a:cubicBezTo>
                      <a:pt x="1415" y="1633"/>
                      <a:pt x="1534" y="1701"/>
                      <a:pt x="1569" y="1802"/>
                    </a:cubicBezTo>
                    <a:cubicBezTo>
                      <a:pt x="1682" y="1691"/>
                      <a:pt x="1751" y="1536"/>
                      <a:pt x="1761" y="1378"/>
                    </a:cubicBezTo>
                    <a:cubicBezTo>
                      <a:pt x="1711" y="1452"/>
                      <a:pt x="1597" y="1467"/>
                      <a:pt x="1523" y="1418"/>
                    </a:cubicBezTo>
                    <a:cubicBezTo>
                      <a:pt x="1449" y="1368"/>
                      <a:pt x="1418" y="1268"/>
                      <a:pt x="1438" y="1181"/>
                    </a:cubicBezTo>
                    <a:cubicBezTo>
                      <a:pt x="1470" y="1042"/>
                      <a:pt x="1633" y="948"/>
                      <a:pt x="1846" y="1046"/>
                    </a:cubicBezTo>
                    <a:cubicBezTo>
                      <a:pt x="1848" y="824"/>
                      <a:pt x="1798" y="601"/>
                      <a:pt x="1703" y="400"/>
                    </a:cubicBezTo>
                    <a:cubicBezTo>
                      <a:pt x="1637" y="262"/>
                      <a:pt x="1544" y="130"/>
                      <a:pt x="1409" y="60"/>
                    </a:cubicBezTo>
                    <a:cubicBezTo>
                      <a:pt x="1233" y="-31"/>
                      <a:pt x="1021" y="-2"/>
                      <a:pt x="829" y="43"/>
                    </a:cubicBezTo>
                    <a:cubicBezTo>
                      <a:pt x="644" y="87"/>
                      <a:pt x="443" y="161"/>
                      <a:pt x="359" y="331"/>
                    </a:cubicBezTo>
                    <a:cubicBezTo>
                      <a:pt x="469" y="368"/>
                      <a:pt x="557" y="466"/>
                      <a:pt x="583" y="579"/>
                    </a:cubicBezTo>
                    <a:cubicBezTo>
                      <a:pt x="595" y="633"/>
                      <a:pt x="592" y="694"/>
                      <a:pt x="555" y="735"/>
                    </a:cubicBezTo>
                    <a:cubicBezTo>
                      <a:pt x="505" y="792"/>
                      <a:pt x="410" y="784"/>
                      <a:pt x="348" y="740"/>
                    </a:cubicBezTo>
                    <a:cubicBezTo>
                      <a:pt x="287" y="696"/>
                      <a:pt x="251" y="625"/>
                      <a:pt x="218" y="557"/>
                    </a:cubicBezTo>
                    <a:cubicBezTo>
                      <a:pt x="76" y="671"/>
                      <a:pt x="-3" y="860"/>
                      <a:pt x="16" y="1041"/>
                    </a:cubicBezTo>
                    <a:cubicBezTo>
                      <a:pt x="87" y="973"/>
                      <a:pt x="214" y="977"/>
                      <a:pt x="281" y="1050"/>
                    </a:cubicBezTo>
                    <a:cubicBezTo>
                      <a:pt x="347" y="1122"/>
                      <a:pt x="340" y="1249"/>
                      <a:pt x="267" y="1314"/>
                    </a:cubicBezTo>
                    <a:cubicBezTo>
                      <a:pt x="193" y="1379"/>
                      <a:pt x="66" y="1370"/>
                      <a:pt x="2" y="1294"/>
                    </a:cubicBezTo>
                    <a:cubicBezTo>
                      <a:pt x="-6" y="1435"/>
                      <a:pt x="11" y="1577"/>
                      <a:pt x="35" y="1708"/>
                    </a:cubicBezTo>
                    <a:cubicBezTo>
                      <a:pt x="117" y="1632"/>
                      <a:pt x="274" y="1679"/>
                      <a:pt x="301" y="1787"/>
                    </a:cubicBezTo>
                    <a:cubicBezTo>
                      <a:pt x="328" y="1895"/>
                      <a:pt x="211" y="2010"/>
                      <a:pt x="98" y="1988"/>
                    </a:cubicBezTo>
                    <a:cubicBezTo>
                      <a:pt x="119" y="2193"/>
                      <a:pt x="177" y="2395"/>
                      <a:pt x="265" y="2570"/>
                    </a:cubicBezTo>
                    <a:moveTo>
                      <a:pt x="1221" y="710"/>
                    </a:moveTo>
                    <a:cubicBezTo>
                      <a:pt x="1212" y="671"/>
                      <a:pt x="1229" y="630"/>
                      <a:pt x="1257" y="602"/>
                    </a:cubicBezTo>
                    <a:cubicBezTo>
                      <a:pt x="1285" y="574"/>
                      <a:pt x="1322" y="557"/>
                      <a:pt x="1359" y="544"/>
                    </a:cubicBezTo>
                    <a:cubicBezTo>
                      <a:pt x="1425" y="521"/>
                      <a:pt x="1500" y="510"/>
                      <a:pt x="1562" y="541"/>
                    </a:cubicBezTo>
                    <a:cubicBezTo>
                      <a:pt x="1625" y="572"/>
                      <a:pt x="1662" y="658"/>
                      <a:pt x="1621" y="715"/>
                    </a:cubicBezTo>
                    <a:cubicBezTo>
                      <a:pt x="1603" y="741"/>
                      <a:pt x="1573" y="756"/>
                      <a:pt x="1543" y="765"/>
                    </a:cubicBezTo>
                    <a:cubicBezTo>
                      <a:pt x="1461" y="790"/>
                      <a:pt x="1373" y="779"/>
                      <a:pt x="1287" y="768"/>
                    </a:cubicBezTo>
                    <a:cubicBezTo>
                      <a:pt x="1271" y="779"/>
                      <a:pt x="1231" y="748"/>
                      <a:pt x="1221" y="710"/>
                    </a:cubicBezTo>
                    <a:moveTo>
                      <a:pt x="866" y="1583"/>
                    </a:moveTo>
                    <a:cubicBezTo>
                      <a:pt x="882" y="1557"/>
                      <a:pt x="909" y="1539"/>
                      <a:pt x="937" y="1528"/>
                    </a:cubicBezTo>
                    <a:cubicBezTo>
                      <a:pt x="975" y="1513"/>
                      <a:pt x="1017" y="1508"/>
                      <a:pt x="1057" y="1515"/>
                    </a:cubicBezTo>
                    <a:cubicBezTo>
                      <a:pt x="1068" y="1516"/>
                      <a:pt x="1079" y="1519"/>
                      <a:pt x="1087" y="1526"/>
                    </a:cubicBezTo>
                    <a:cubicBezTo>
                      <a:pt x="1096" y="1535"/>
                      <a:pt x="1099" y="1547"/>
                      <a:pt x="1099" y="1559"/>
                    </a:cubicBezTo>
                    <a:cubicBezTo>
                      <a:pt x="1100" y="1598"/>
                      <a:pt x="1074" y="1635"/>
                      <a:pt x="1040" y="1656"/>
                    </a:cubicBezTo>
                    <a:cubicBezTo>
                      <a:pt x="1007" y="1677"/>
                      <a:pt x="967" y="1686"/>
                      <a:pt x="928" y="1692"/>
                    </a:cubicBezTo>
                    <a:cubicBezTo>
                      <a:pt x="918" y="1707"/>
                      <a:pt x="880" y="1696"/>
                      <a:pt x="863" y="1671"/>
                    </a:cubicBezTo>
                    <a:cubicBezTo>
                      <a:pt x="847" y="1645"/>
                      <a:pt x="850" y="1610"/>
                      <a:pt x="866" y="1583"/>
                    </a:cubicBezTo>
                    <a:moveTo>
                      <a:pt x="448" y="997"/>
                    </a:moveTo>
                    <a:cubicBezTo>
                      <a:pt x="457" y="974"/>
                      <a:pt x="479" y="959"/>
                      <a:pt x="501" y="951"/>
                    </a:cubicBezTo>
                    <a:cubicBezTo>
                      <a:pt x="558" y="929"/>
                      <a:pt x="623" y="940"/>
                      <a:pt x="675" y="972"/>
                    </a:cubicBezTo>
                    <a:cubicBezTo>
                      <a:pt x="726" y="1004"/>
                      <a:pt x="764" y="1055"/>
                      <a:pt x="786" y="1111"/>
                    </a:cubicBezTo>
                    <a:cubicBezTo>
                      <a:pt x="813" y="1177"/>
                      <a:pt x="814" y="1265"/>
                      <a:pt x="757" y="1306"/>
                    </a:cubicBezTo>
                    <a:cubicBezTo>
                      <a:pt x="723" y="1329"/>
                      <a:pt x="675" y="1330"/>
                      <a:pt x="641" y="1307"/>
                    </a:cubicBezTo>
                    <a:cubicBezTo>
                      <a:pt x="627" y="1297"/>
                      <a:pt x="616" y="1284"/>
                      <a:pt x="604" y="1271"/>
                    </a:cubicBezTo>
                    <a:cubicBezTo>
                      <a:pt x="571" y="1233"/>
                      <a:pt x="538" y="1194"/>
                      <a:pt x="505" y="1156"/>
                    </a:cubicBezTo>
                    <a:cubicBezTo>
                      <a:pt x="497" y="1147"/>
                      <a:pt x="479" y="1115"/>
                      <a:pt x="463" y="1081"/>
                    </a:cubicBezTo>
                    <a:cubicBezTo>
                      <a:pt x="451" y="1055"/>
                      <a:pt x="438" y="1024"/>
                      <a:pt x="448" y="99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14" name="Google Shape;1114;p22"/>
              <p:cNvSpPr/>
              <p:nvPr/>
            </p:nvSpPr>
            <p:spPr>
              <a:xfrm>
                <a:off x="5431531" y="988150"/>
                <a:ext cx="215609" cy="592028"/>
              </a:xfrm>
              <a:custGeom>
                <a:avLst/>
                <a:gdLst/>
                <a:ahLst/>
                <a:cxnLst/>
                <a:rect l="l" t="t" r="r" b="b"/>
                <a:pathLst>
                  <a:path w="842" h="2312" extrusionOk="0">
                    <a:moveTo>
                      <a:pt x="98" y="1933"/>
                    </a:moveTo>
                    <a:cubicBezTo>
                      <a:pt x="211" y="1955"/>
                      <a:pt x="328" y="1840"/>
                      <a:pt x="301" y="1732"/>
                    </a:cubicBezTo>
                    <a:cubicBezTo>
                      <a:pt x="274" y="1624"/>
                      <a:pt x="117" y="1577"/>
                      <a:pt x="35" y="1653"/>
                    </a:cubicBezTo>
                    <a:cubicBezTo>
                      <a:pt x="11" y="1522"/>
                      <a:pt x="-6" y="1380"/>
                      <a:pt x="2" y="1239"/>
                    </a:cubicBezTo>
                    <a:cubicBezTo>
                      <a:pt x="66" y="1315"/>
                      <a:pt x="193" y="1324"/>
                      <a:pt x="267" y="1259"/>
                    </a:cubicBezTo>
                    <a:cubicBezTo>
                      <a:pt x="340" y="1194"/>
                      <a:pt x="347" y="1067"/>
                      <a:pt x="281" y="995"/>
                    </a:cubicBezTo>
                    <a:cubicBezTo>
                      <a:pt x="214" y="922"/>
                      <a:pt x="87" y="918"/>
                      <a:pt x="16" y="986"/>
                    </a:cubicBezTo>
                    <a:cubicBezTo>
                      <a:pt x="-3" y="805"/>
                      <a:pt x="76" y="616"/>
                      <a:pt x="218" y="502"/>
                    </a:cubicBezTo>
                    <a:cubicBezTo>
                      <a:pt x="251" y="570"/>
                      <a:pt x="287" y="641"/>
                      <a:pt x="348" y="685"/>
                    </a:cubicBezTo>
                    <a:cubicBezTo>
                      <a:pt x="410" y="729"/>
                      <a:pt x="505" y="737"/>
                      <a:pt x="555" y="680"/>
                    </a:cubicBezTo>
                    <a:cubicBezTo>
                      <a:pt x="592" y="639"/>
                      <a:pt x="595" y="578"/>
                      <a:pt x="583" y="524"/>
                    </a:cubicBezTo>
                    <a:cubicBezTo>
                      <a:pt x="557" y="411"/>
                      <a:pt x="469" y="313"/>
                      <a:pt x="359" y="276"/>
                    </a:cubicBezTo>
                    <a:cubicBezTo>
                      <a:pt x="436" y="119"/>
                      <a:pt x="612" y="45"/>
                      <a:pt x="784" y="0"/>
                    </a:cubicBezTo>
                    <a:cubicBezTo>
                      <a:pt x="786" y="4"/>
                      <a:pt x="787" y="8"/>
                      <a:pt x="789" y="12"/>
                    </a:cubicBezTo>
                    <a:cubicBezTo>
                      <a:pt x="835" y="150"/>
                      <a:pt x="843" y="299"/>
                      <a:pt x="839" y="449"/>
                    </a:cubicBezTo>
                    <a:cubicBezTo>
                      <a:pt x="839" y="461"/>
                      <a:pt x="840" y="473"/>
                      <a:pt x="842" y="484"/>
                    </a:cubicBezTo>
                    <a:cubicBezTo>
                      <a:pt x="838" y="492"/>
                      <a:pt x="835" y="499"/>
                      <a:pt x="831" y="506"/>
                    </a:cubicBezTo>
                    <a:cubicBezTo>
                      <a:pt x="780" y="604"/>
                      <a:pt x="687" y="688"/>
                      <a:pt x="617" y="779"/>
                    </a:cubicBezTo>
                    <a:cubicBezTo>
                      <a:pt x="595" y="807"/>
                      <a:pt x="576" y="835"/>
                      <a:pt x="558" y="863"/>
                    </a:cubicBezTo>
                    <a:cubicBezTo>
                      <a:pt x="531" y="866"/>
                      <a:pt x="507" y="875"/>
                      <a:pt x="487" y="893"/>
                    </a:cubicBezTo>
                    <a:cubicBezTo>
                      <a:pt x="440" y="934"/>
                      <a:pt x="433" y="998"/>
                      <a:pt x="464" y="1050"/>
                    </a:cubicBezTo>
                    <a:cubicBezTo>
                      <a:pt x="466" y="1054"/>
                      <a:pt x="469" y="1058"/>
                      <a:pt x="472" y="1061"/>
                    </a:cubicBezTo>
                    <a:lnTo>
                      <a:pt x="472" y="1062"/>
                    </a:lnTo>
                    <a:cubicBezTo>
                      <a:pt x="461" y="1109"/>
                      <a:pt x="455" y="1159"/>
                      <a:pt x="455" y="1213"/>
                    </a:cubicBezTo>
                    <a:cubicBezTo>
                      <a:pt x="453" y="1344"/>
                      <a:pt x="483" y="1485"/>
                      <a:pt x="465" y="1603"/>
                    </a:cubicBezTo>
                    <a:cubicBezTo>
                      <a:pt x="455" y="1667"/>
                      <a:pt x="440" y="1733"/>
                      <a:pt x="421" y="1797"/>
                    </a:cubicBezTo>
                    <a:cubicBezTo>
                      <a:pt x="390" y="1840"/>
                      <a:pt x="361" y="1884"/>
                      <a:pt x="334" y="1930"/>
                    </a:cubicBezTo>
                    <a:cubicBezTo>
                      <a:pt x="264" y="2049"/>
                      <a:pt x="214" y="2178"/>
                      <a:pt x="181" y="2312"/>
                    </a:cubicBezTo>
                    <a:cubicBezTo>
                      <a:pt x="140" y="2191"/>
                      <a:pt x="111" y="2063"/>
                      <a:pt x="98" y="1933"/>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15" name="Google Shape;1115;p22"/>
              <p:cNvSpPr/>
              <p:nvPr/>
            </p:nvSpPr>
            <p:spPr>
              <a:xfrm>
                <a:off x="5638946" y="1097747"/>
                <a:ext cx="265286" cy="461434"/>
              </a:xfrm>
              <a:custGeom>
                <a:avLst/>
                <a:gdLst/>
                <a:ahLst/>
                <a:cxnLst/>
                <a:rect l="l" t="t" r="r" b="b"/>
                <a:pathLst>
                  <a:path w="1036" h="1802" extrusionOk="0">
                    <a:moveTo>
                      <a:pt x="0" y="1582"/>
                    </a:moveTo>
                    <a:cubicBezTo>
                      <a:pt x="6" y="1563"/>
                      <a:pt x="13" y="1544"/>
                      <a:pt x="19" y="1525"/>
                    </a:cubicBezTo>
                    <a:cubicBezTo>
                      <a:pt x="55" y="1481"/>
                      <a:pt x="94" y="1439"/>
                      <a:pt x="136" y="1401"/>
                    </a:cubicBezTo>
                    <a:cubicBezTo>
                      <a:pt x="242" y="1305"/>
                      <a:pt x="356" y="1228"/>
                      <a:pt x="420" y="1095"/>
                    </a:cubicBezTo>
                    <a:cubicBezTo>
                      <a:pt x="483" y="965"/>
                      <a:pt x="475" y="824"/>
                      <a:pt x="457" y="686"/>
                    </a:cubicBezTo>
                    <a:cubicBezTo>
                      <a:pt x="444" y="580"/>
                      <a:pt x="427" y="476"/>
                      <a:pt x="470" y="375"/>
                    </a:cubicBezTo>
                    <a:cubicBezTo>
                      <a:pt x="482" y="346"/>
                      <a:pt x="497" y="319"/>
                      <a:pt x="514" y="294"/>
                    </a:cubicBezTo>
                    <a:cubicBezTo>
                      <a:pt x="538" y="305"/>
                      <a:pt x="564" y="311"/>
                      <a:pt x="590" y="310"/>
                    </a:cubicBezTo>
                    <a:cubicBezTo>
                      <a:pt x="599" y="309"/>
                      <a:pt x="608" y="307"/>
                      <a:pt x="616" y="305"/>
                    </a:cubicBezTo>
                    <a:cubicBezTo>
                      <a:pt x="620" y="305"/>
                      <a:pt x="625" y="305"/>
                      <a:pt x="628" y="304"/>
                    </a:cubicBezTo>
                    <a:cubicBezTo>
                      <a:pt x="644" y="303"/>
                      <a:pt x="660" y="300"/>
                      <a:pt x="676" y="296"/>
                    </a:cubicBezTo>
                    <a:cubicBezTo>
                      <a:pt x="677" y="295"/>
                      <a:pt x="681" y="294"/>
                      <a:pt x="685" y="293"/>
                    </a:cubicBezTo>
                    <a:cubicBezTo>
                      <a:pt x="691" y="293"/>
                      <a:pt x="697" y="292"/>
                      <a:pt x="702" y="291"/>
                    </a:cubicBezTo>
                    <a:cubicBezTo>
                      <a:pt x="703" y="291"/>
                      <a:pt x="704" y="291"/>
                      <a:pt x="705" y="291"/>
                    </a:cubicBezTo>
                    <a:cubicBezTo>
                      <a:pt x="706" y="292"/>
                      <a:pt x="708" y="292"/>
                      <a:pt x="709" y="292"/>
                    </a:cubicBezTo>
                    <a:cubicBezTo>
                      <a:pt x="777" y="292"/>
                      <a:pt x="831" y="232"/>
                      <a:pt x="836" y="168"/>
                    </a:cubicBezTo>
                    <a:cubicBezTo>
                      <a:pt x="839" y="137"/>
                      <a:pt x="831" y="109"/>
                      <a:pt x="816" y="83"/>
                    </a:cubicBezTo>
                    <a:cubicBezTo>
                      <a:pt x="812" y="76"/>
                      <a:pt x="806" y="69"/>
                      <a:pt x="799" y="62"/>
                    </a:cubicBezTo>
                    <a:cubicBezTo>
                      <a:pt x="842" y="39"/>
                      <a:pt x="886" y="19"/>
                      <a:pt x="929" y="0"/>
                    </a:cubicBezTo>
                    <a:cubicBezTo>
                      <a:pt x="1001" y="178"/>
                      <a:pt x="1038" y="371"/>
                      <a:pt x="1036" y="563"/>
                    </a:cubicBezTo>
                    <a:cubicBezTo>
                      <a:pt x="823" y="465"/>
                      <a:pt x="660" y="559"/>
                      <a:pt x="628" y="698"/>
                    </a:cubicBezTo>
                    <a:cubicBezTo>
                      <a:pt x="608" y="785"/>
                      <a:pt x="639" y="885"/>
                      <a:pt x="713" y="935"/>
                    </a:cubicBezTo>
                    <a:cubicBezTo>
                      <a:pt x="787" y="984"/>
                      <a:pt x="901" y="969"/>
                      <a:pt x="951" y="895"/>
                    </a:cubicBezTo>
                    <a:cubicBezTo>
                      <a:pt x="941" y="1053"/>
                      <a:pt x="872" y="1208"/>
                      <a:pt x="759" y="1319"/>
                    </a:cubicBezTo>
                    <a:cubicBezTo>
                      <a:pt x="724" y="1218"/>
                      <a:pt x="605" y="1150"/>
                      <a:pt x="500" y="1176"/>
                    </a:cubicBezTo>
                    <a:cubicBezTo>
                      <a:pt x="396" y="1202"/>
                      <a:pt x="323" y="1319"/>
                      <a:pt x="345" y="1424"/>
                    </a:cubicBezTo>
                    <a:cubicBezTo>
                      <a:pt x="367" y="1530"/>
                      <a:pt x="480" y="1607"/>
                      <a:pt x="587" y="1589"/>
                    </a:cubicBezTo>
                    <a:cubicBezTo>
                      <a:pt x="469" y="1678"/>
                      <a:pt x="339" y="1749"/>
                      <a:pt x="202" y="1802"/>
                    </a:cubicBezTo>
                    <a:cubicBezTo>
                      <a:pt x="279" y="1745"/>
                      <a:pt x="262" y="1602"/>
                      <a:pt x="176" y="1560"/>
                    </a:cubicBezTo>
                    <a:cubicBezTo>
                      <a:pt x="120" y="1532"/>
                      <a:pt x="52" y="1545"/>
                      <a:pt x="0" y="158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16" name="Google Shape;1116;p22"/>
              <p:cNvSpPr/>
              <p:nvPr/>
            </p:nvSpPr>
            <p:spPr>
              <a:xfrm>
                <a:off x="5536263" y="790721"/>
                <a:ext cx="216889" cy="779982"/>
              </a:xfrm>
              <a:custGeom>
                <a:avLst/>
                <a:gdLst/>
                <a:ahLst/>
                <a:cxnLst/>
                <a:rect l="l" t="t" r="r" b="b"/>
                <a:pathLst>
                  <a:path w="847" h="3046" fill="none" extrusionOk="0">
                    <a:moveTo>
                      <a:pt x="0" y="3046"/>
                    </a:moveTo>
                    <a:cubicBezTo>
                      <a:pt x="564" y="2139"/>
                      <a:pt x="862" y="1068"/>
                      <a:pt x="84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117" name="Google Shape;1117;p22"/>
            <p:cNvGrpSpPr/>
            <p:nvPr/>
          </p:nvGrpSpPr>
          <p:grpSpPr>
            <a:xfrm>
              <a:off x="67613" y="111486"/>
              <a:ext cx="378478" cy="363339"/>
              <a:chOff x="6544853" y="3163201"/>
              <a:chExt cx="237379" cy="227884"/>
            </a:xfrm>
          </p:grpSpPr>
          <p:sp>
            <p:nvSpPr>
              <p:cNvPr id="1118" name="Google Shape;1118;p22"/>
              <p:cNvSpPr/>
              <p:nvPr/>
            </p:nvSpPr>
            <p:spPr>
              <a:xfrm>
                <a:off x="6545412" y="3163201"/>
                <a:ext cx="209453" cy="150806"/>
              </a:xfrm>
              <a:custGeom>
                <a:avLst/>
                <a:gdLst/>
                <a:ahLst/>
                <a:cxnLst/>
                <a:rect l="l" t="t" r="r" b="b"/>
                <a:pathLst>
                  <a:path w="375" h="270" extrusionOk="0">
                    <a:moveTo>
                      <a:pt x="211" y="270"/>
                    </a:moveTo>
                    <a:cubicBezTo>
                      <a:pt x="-46" y="254"/>
                      <a:pt x="-49" y="43"/>
                      <a:pt x="99" y="143"/>
                    </a:cubicBezTo>
                    <a:cubicBezTo>
                      <a:pt x="134" y="177"/>
                      <a:pt x="165" y="132"/>
                      <a:pt x="141" y="95"/>
                    </a:cubicBezTo>
                    <a:cubicBezTo>
                      <a:pt x="128" y="75"/>
                      <a:pt x="108" y="54"/>
                      <a:pt x="112" y="31"/>
                    </a:cubicBezTo>
                    <a:cubicBezTo>
                      <a:pt x="124" y="-17"/>
                      <a:pt x="190" y="-5"/>
                      <a:pt x="206" y="35"/>
                    </a:cubicBezTo>
                    <a:cubicBezTo>
                      <a:pt x="215" y="59"/>
                      <a:pt x="232" y="105"/>
                      <a:pt x="264" y="86"/>
                    </a:cubicBezTo>
                    <a:cubicBezTo>
                      <a:pt x="300" y="5"/>
                      <a:pt x="391" y="60"/>
                      <a:pt x="373" y="136"/>
                    </a:cubicBezTo>
                    <a:cubicBezTo>
                      <a:pt x="370" y="207"/>
                      <a:pt x="274" y="274"/>
                      <a:pt x="211" y="27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19" name="Google Shape;1119;p22"/>
              <p:cNvSpPr/>
              <p:nvPr/>
            </p:nvSpPr>
            <p:spPr>
              <a:xfrm>
                <a:off x="6544853" y="3178840"/>
                <a:ext cx="106681" cy="120086"/>
              </a:xfrm>
              <a:custGeom>
                <a:avLst/>
                <a:gdLst/>
                <a:ahLst/>
                <a:cxnLst/>
                <a:rect l="l" t="t" r="r" b="b"/>
                <a:pathLst>
                  <a:path w="191" h="215" extrusionOk="0">
                    <a:moveTo>
                      <a:pt x="92" y="214"/>
                    </a:moveTo>
                    <a:cubicBezTo>
                      <a:pt x="93" y="140"/>
                      <a:pt x="202" y="185"/>
                      <a:pt x="191" y="128"/>
                    </a:cubicBezTo>
                    <a:cubicBezTo>
                      <a:pt x="180" y="73"/>
                      <a:pt x="142" y="24"/>
                      <a:pt x="114" y="0"/>
                    </a:cubicBezTo>
                    <a:cubicBezTo>
                      <a:pt x="114" y="1"/>
                      <a:pt x="114" y="2"/>
                      <a:pt x="113" y="3"/>
                    </a:cubicBezTo>
                    <a:cubicBezTo>
                      <a:pt x="109" y="26"/>
                      <a:pt x="129" y="47"/>
                      <a:pt x="142" y="67"/>
                    </a:cubicBezTo>
                    <a:cubicBezTo>
                      <a:pt x="166" y="104"/>
                      <a:pt x="135" y="149"/>
                      <a:pt x="100" y="115"/>
                    </a:cubicBezTo>
                    <a:cubicBezTo>
                      <a:pt x="-20" y="34"/>
                      <a:pt x="-41" y="156"/>
                      <a:pt x="92" y="215"/>
                    </a:cubicBezTo>
                    <a:cubicBezTo>
                      <a:pt x="92" y="214"/>
                      <a:pt x="92" y="214"/>
                      <a:pt x="92" y="214"/>
                    </a:cubicBezTo>
                    <a:close/>
                  </a:path>
                </a:pathLst>
              </a:custGeom>
              <a:solidFill>
                <a:srgbClr val="F6FBFF">
                  <a:alpha val="50000"/>
                </a:srgbClr>
              </a:solidFill>
              <a:ln>
                <a:noFill/>
              </a:ln>
            </p:spPr>
            <p:txBody>
              <a:bodyPr spcFirstLastPara="1" wrap="square" lIns="90000" tIns="32400" rIns="90000" bIns="32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0" name="Google Shape;1120;p22"/>
              <p:cNvSpPr/>
              <p:nvPr/>
            </p:nvSpPr>
            <p:spPr>
              <a:xfrm>
                <a:off x="6678903" y="3188894"/>
                <a:ext cx="75961" cy="118969"/>
              </a:xfrm>
              <a:custGeom>
                <a:avLst/>
                <a:gdLst/>
                <a:ahLst/>
                <a:cxnLst/>
                <a:rect l="l" t="t" r="r" b="b"/>
                <a:pathLst>
                  <a:path w="136" h="213" extrusionOk="0">
                    <a:moveTo>
                      <a:pt x="46" y="11"/>
                    </a:moveTo>
                    <a:cubicBezTo>
                      <a:pt x="47" y="17"/>
                      <a:pt x="49" y="24"/>
                      <a:pt x="50" y="30"/>
                    </a:cubicBezTo>
                    <a:cubicBezTo>
                      <a:pt x="55" y="69"/>
                      <a:pt x="47" y="106"/>
                      <a:pt x="27" y="139"/>
                    </a:cubicBezTo>
                    <a:cubicBezTo>
                      <a:pt x="15" y="159"/>
                      <a:pt x="-27" y="219"/>
                      <a:pt x="28" y="212"/>
                    </a:cubicBezTo>
                    <a:cubicBezTo>
                      <a:pt x="81" y="191"/>
                      <a:pt x="132" y="141"/>
                      <a:pt x="134" y="90"/>
                    </a:cubicBezTo>
                    <a:cubicBezTo>
                      <a:pt x="149" y="26"/>
                      <a:pt x="87" y="-23"/>
                      <a:pt x="46" y="11"/>
                    </a:cubicBezTo>
                    <a:close/>
                  </a:path>
                </a:pathLst>
              </a:custGeom>
              <a:solidFill>
                <a:srgbClr val="233859">
                  <a:alpha val="19620"/>
                </a:srgbClr>
              </a:solidFill>
              <a:ln>
                <a:noFill/>
              </a:ln>
            </p:spPr>
            <p:txBody>
              <a:bodyPr spcFirstLastPara="1" wrap="square" lIns="90000" tIns="31675" rIns="90000" bIns="31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1" name="Google Shape;1121;p22"/>
              <p:cNvSpPr/>
              <p:nvPr/>
            </p:nvSpPr>
            <p:spPr>
              <a:xfrm>
                <a:off x="6634778" y="3188894"/>
                <a:ext cx="147455" cy="202191"/>
              </a:xfrm>
              <a:custGeom>
                <a:avLst/>
                <a:gdLst/>
                <a:ahLst/>
                <a:cxnLst/>
                <a:rect l="l" t="t" r="r" b="b"/>
                <a:pathLst>
                  <a:path w="264" h="362" fill="none" extrusionOk="0">
                    <a:moveTo>
                      <a:pt x="0" y="0"/>
                    </a:moveTo>
                    <a:cubicBezTo>
                      <a:pt x="32" y="71"/>
                      <a:pt x="49" y="150"/>
                      <a:pt x="91" y="217"/>
                    </a:cubicBezTo>
                    <a:cubicBezTo>
                      <a:pt x="107" y="242"/>
                      <a:pt x="126" y="265"/>
                      <a:pt x="147" y="285"/>
                    </a:cubicBezTo>
                    <a:cubicBezTo>
                      <a:pt x="181" y="318"/>
                      <a:pt x="221" y="344"/>
                      <a:pt x="264" y="362"/>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122" name="Google Shape;1122;p22"/>
            <p:cNvGrpSpPr/>
            <p:nvPr/>
          </p:nvGrpSpPr>
          <p:grpSpPr>
            <a:xfrm rot="2467768">
              <a:off x="459633" y="288203"/>
              <a:ext cx="252013" cy="374903"/>
              <a:chOff x="2964956" y="2454175"/>
              <a:chExt cx="158067" cy="235145"/>
            </a:xfrm>
          </p:grpSpPr>
          <p:sp>
            <p:nvSpPr>
              <p:cNvPr id="1123" name="Google Shape;1123;p22"/>
              <p:cNvSpPr/>
              <p:nvPr/>
            </p:nvSpPr>
            <p:spPr>
              <a:xfrm>
                <a:off x="2964956" y="2454175"/>
                <a:ext cx="145779" cy="148572"/>
              </a:xfrm>
              <a:custGeom>
                <a:avLst/>
                <a:gdLst/>
                <a:ahLst/>
                <a:cxnLst/>
                <a:rect l="l" t="t" r="r" b="b"/>
                <a:pathLst>
                  <a:path w="261" h="266" extrusionOk="0">
                    <a:moveTo>
                      <a:pt x="242" y="266"/>
                    </a:moveTo>
                    <a:cubicBezTo>
                      <a:pt x="278" y="198"/>
                      <a:pt x="263" y="116"/>
                      <a:pt x="207" y="76"/>
                    </a:cubicBezTo>
                    <a:cubicBezTo>
                      <a:pt x="150" y="35"/>
                      <a:pt x="64" y="40"/>
                      <a:pt x="6" y="0"/>
                    </a:cubicBezTo>
                    <a:cubicBezTo>
                      <a:pt x="-10" y="71"/>
                      <a:pt x="9" y="144"/>
                      <a:pt x="55" y="193"/>
                    </a:cubicBezTo>
                    <a:cubicBezTo>
                      <a:pt x="101" y="243"/>
                      <a:pt x="174" y="267"/>
                      <a:pt x="242" y="266"/>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4" name="Google Shape;1124;p22"/>
              <p:cNvSpPr/>
              <p:nvPr/>
            </p:nvSpPr>
            <p:spPr>
              <a:xfrm>
                <a:off x="3025278" y="2475400"/>
                <a:ext cx="85457" cy="93835"/>
              </a:xfrm>
              <a:custGeom>
                <a:avLst/>
                <a:gdLst/>
                <a:ahLst/>
                <a:cxnLst/>
                <a:rect l="l" t="t" r="r" b="b"/>
                <a:pathLst>
                  <a:path w="153" h="168" extrusionOk="0">
                    <a:moveTo>
                      <a:pt x="0" y="0"/>
                    </a:moveTo>
                    <a:cubicBezTo>
                      <a:pt x="88" y="13"/>
                      <a:pt x="166" y="71"/>
                      <a:pt x="152" y="168"/>
                    </a:cubicBezTo>
                    <a:cubicBezTo>
                      <a:pt x="130" y="74"/>
                      <a:pt x="24" y="15"/>
                      <a:pt x="0" y="0"/>
                    </a:cubicBezTo>
                    <a:close/>
                  </a:path>
                </a:pathLst>
              </a:custGeom>
              <a:solidFill>
                <a:srgbClr val="F6FBFF">
                  <a:alpha val="50000"/>
                </a:srgbClr>
              </a:solidFill>
              <a:ln>
                <a:noFill/>
              </a:ln>
            </p:spPr>
            <p:txBody>
              <a:bodyPr spcFirstLastPara="1" wrap="square" lIns="90000" tIns="15475" rIns="90000" bIns="15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5" name="Google Shape;1125;p22"/>
              <p:cNvSpPr/>
              <p:nvPr/>
            </p:nvSpPr>
            <p:spPr>
              <a:xfrm>
                <a:off x="2964956" y="2480985"/>
                <a:ext cx="123437" cy="121203"/>
              </a:xfrm>
              <a:custGeom>
                <a:avLst/>
                <a:gdLst/>
                <a:ahLst/>
                <a:cxnLst/>
                <a:rect l="l" t="t" r="r" b="b"/>
                <a:pathLst>
                  <a:path w="221" h="217" extrusionOk="0">
                    <a:moveTo>
                      <a:pt x="7" y="9"/>
                    </a:moveTo>
                    <a:cubicBezTo>
                      <a:pt x="63" y="92"/>
                      <a:pt x="160" y="138"/>
                      <a:pt x="221" y="217"/>
                    </a:cubicBezTo>
                    <a:cubicBezTo>
                      <a:pt x="102" y="214"/>
                      <a:pt x="-4" y="124"/>
                      <a:pt x="1" y="0"/>
                    </a:cubicBezTo>
                    <a:cubicBezTo>
                      <a:pt x="3" y="3"/>
                      <a:pt x="5" y="6"/>
                      <a:pt x="7" y="9"/>
                    </a:cubicBezTo>
                    <a:close/>
                  </a:path>
                </a:pathLst>
              </a:custGeom>
              <a:solidFill>
                <a:srgbClr val="233859">
                  <a:alpha val="19620"/>
                </a:srgbClr>
              </a:solidFill>
              <a:ln>
                <a:noFill/>
              </a:ln>
            </p:spPr>
            <p:txBody>
              <a:bodyPr spcFirstLastPara="1" wrap="square" lIns="90000" tIns="33100" rIns="90000" bIns="33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6" name="Google Shape;1126;p22"/>
              <p:cNvSpPr/>
              <p:nvPr/>
            </p:nvSpPr>
            <p:spPr>
              <a:xfrm>
                <a:off x="3001261" y="2498859"/>
                <a:ext cx="121762" cy="190462"/>
              </a:xfrm>
              <a:custGeom>
                <a:avLst/>
                <a:gdLst/>
                <a:ahLst/>
                <a:cxnLst/>
                <a:rect l="l" t="t" r="r" b="b"/>
                <a:pathLst>
                  <a:path w="218" h="341" fill="none" extrusionOk="0">
                    <a:moveTo>
                      <a:pt x="218" y="341"/>
                    </a:moveTo>
                    <a:cubicBezTo>
                      <a:pt x="215" y="271"/>
                      <a:pt x="191" y="202"/>
                      <a:pt x="152" y="144"/>
                    </a:cubicBezTo>
                    <a:cubicBezTo>
                      <a:pt x="113" y="85"/>
                      <a:pt x="60" y="37"/>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127" name="Google Shape;1127;p22"/>
            <p:cNvGrpSpPr/>
            <p:nvPr/>
          </p:nvGrpSpPr>
          <p:grpSpPr>
            <a:xfrm rot="2700000">
              <a:off x="8500184" y="4416947"/>
              <a:ext cx="432429" cy="674937"/>
              <a:chOff x="8088745" y="4280780"/>
              <a:chExt cx="609840" cy="951840"/>
            </a:xfrm>
          </p:grpSpPr>
          <p:sp>
            <p:nvSpPr>
              <p:cNvPr id="1128" name="Google Shape;1128;p22"/>
              <p:cNvSpPr/>
              <p:nvPr/>
            </p:nvSpPr>
            <p:spPr>
              <a:xfrm>
                <a:off x="8088745" y="4280780"/>
                <a:ext cx="609840" cy="951840"/>
              </a:xfrm>
              <a:custGeom>
                <a:avLst/>
                <a:gdLst/>
                <a:ahLst/>
                <a:cxnLst/>
                <a:rect l="l" t="t" r="r" b="b"/>
                <a:pathLst>
                  <a:path w="1694" h="2644" extrusionOk="0">
                    <a:moveTo>
                      <a:pt x="1648" y="2644"/>
                    </a:moveTo>
                    <a:cubicBezTo>
                      <a:pt x="1723" y="2190"/>
                      <a:pt x="1733" y="1692"/>
                      <a:pt x="1477" y="1310"/>
                    </a:cubicBezTo>
                    <a:cubicBezTo>
                      <a:pt x="1220" y="928"/>
                      <a:pt x="740" y="732"/>
                      <a:pt x="511" y="332"/>
                    </a:cubicBezTo>
                    <a:cubicBezTo>
                      <a:pt x="464" y="249"/>
                      <a:pt x="429" y="159"/>
                      <a:pt x="364" y="89"/>
                    </a:cubicBezTo>
                    <a:cubicBezTo>
                      <a:pt x="300" y="19"/>
                      <a:pt x="194" y="-25"/>
                      <a:pt x="109" y="16"/>
                    </a:cubicBezTo>
                    <a:cubicBezTo>
                      <a:pt x="-7" y="71"/>
                      <a:pt x="-14" y="233"/>
                      <a:pt x="14" y="358"/>
                    </a:cubicBezTo>
                    <a:cubicBezTo>
                      <a:pt x="118" y="828"/>
                      <a:pt x="451" y="1210"/>
                      <a:pt x="793" y="1548"/>
                    </a:cubicBezTo>
                    <a:cubicBezTo>
                      <a:pt x="1135" y="1886"/>
                      <a:pt x="1506" y="2214"/>
                      <a:pt x="1648" y="2644"/>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9" name="Google Shape;1129;p22"/>
              <p:cNvSpPr/>
              <p:nvPr/>
            </p:nvSpPr>
            <p:spPr>
              <a:xfrm>
                <a:off x="8304745" y="4447460"/>
                <a:ext cx="393840" cy="585360"/>
              </a:xfrm>
              <a:custGeom>
                <a:avLst/>
                <a:gdLst/>
                <a:ahLst/>
                <a:cxnLst/>
                <a:rect l="l" t="t" r="r" b="b"/>
                <a:pathLst>
                  <a:path w="1094" h="1626" extrusionOk="0">
                    <a:moveTo>
                      <a:pt x="1008" y="1367"/>
                    </a:moveTo>
                    <a:cubicBezTo>
                      <a:pt x="950" y="1217"/>
                      <a:pt x="887" y="1069"/>
                      <a:pt x="799" y="934"/>
                    </a:cubicBezTo>
                    <a:cubicBezTo>
                      <a:pt x="704" y="790"/>
                      <a:pt x="586" y="668"/>
                      <a:pt x="457" y="554"/>
                    </a:cubicBezTo>
                    <a:cubicBezTo>
                      <a:pt x="274" y="391"/>
                      <a:pt x="116" y="214"/>
                      <a:pt x="0" y="0"/>
                    </a:cubicBezTo>
                    <a:cubicBezTo>
                      <a:pt x="248" y="317"/>
                      <a:pt x="650" y="509"/>
                      <a:pt x="877" y="847"/>
                    </a:cubicBezTo>
                    <a:cubicBezTo>
                      <a:pt x="1030" y="1076"/>
                      <a:pt x="1088" y="1348"/>
                      <a:pt x="1094" y="1626"/>
                    </a:cubicBezTo>
                    <a:cubicBezTo>
                      <a:pt x="1069" y="1539"/>
                      <a:pt x="1041" y="1452"/>
                      <a:pt x="1008" y="136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0" name="Google Shape;1130;p22"/>
              <p:cNvSpPr/>
              <p:nvPr/>
            </p:nvSpPr>
            <p:spPr>
              <a:xfrm>
                <a:off x="8088745" y="4303100"/>
                <a:ext cx="498600" cy="758880"/>
              </a:xfrm>
              <a:custGeom>
                <a:avLst/>
                <a:gdLst/>
                <a:ahLst/>
                <a:cxnLst/>
                <a:rect l="l" t="t" r="r" b="b"/>
                <a:pathLst>
                  <a:path w="1385" h="2108" extrusionOk="0">
                    <a:moveTo>
                      <a:pt x="152" y="367"/>
                    </a:moveTo>
                    <a:cubicBezTo>
                      <a:pt x="265" y="649"/>
                      <a:pt x="435" y="907"/>
                      <a:pt x="653" y="1119"/>
                    </a:cubicBezTo>
                    <a:cubicBezTo>
                      <a:pt x="770" y="1234"/>
                      <a:pt x="900" y="1332"/>
                      <a:pt x="1007" y="1457"/>
                    </a:cubicBezTo>
                    <a:cubicBezTo>
                      <a:pt x="1109" y="1577"/>
                      <a:pt x="1190" y="1715"/>
                      <a:pt x="1264" y="1853"/>
                    </a:cubicBezTo>
                    <a:cubicBezTo>
                      <a:pt x="1309" y="1937"/>
                      <a:pt x="1349" y="2022"/>
                      <a:pt x="1385" y="2108"/>
                    </a:cubicBezTo>
                    <a:cubicBezTo>
                      <a:pt x="1214" y="1888"/>
                      <a:pt x="999" y="1689"/>
                      <a:pt x="793" y="1486"/>
                    </a:cubicBezTo>
                    <a:cubicBezTo>
                      <a:pt x="451" y="1148"/>
                      <a:pt x="118" y="766"/>
                      <a:pt x="14" y="296"/>
                    </a:cubicBezTo>
                    <a:cubicBezTo>
                      <a:pt x="-8" y="197"/>
                      <a:pt x="-8" y="74"/>
                      <a:pt x="51" y="0"/>
                    </a:cubicBezTo>
                    <a:cubicBezTo>
                      <a:pt x="72" y="126"/>
                      <a:pt x="105" y="248"/>
                      <a:pt x="152" y="36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1" name="Google Shape;1131;p22"/>
              <p:cNvSpPr/>
              <p:nvPr/>
            </p:nvSpPr>
            <p:spPr>
              <a:xfrm>
                <a:off x="8199265" y="4392020"/>
                <a:ext cx="480960" cy="835560"/>
              </a:xfrm>
              <a:custGeom>
                <a:avLst/>
                <a:gdLst/>
                <a:ahLst/>
                <a:cxnLst/>
                <a:rect l="l" t="t" r="r" b="b"/>
                <a:pathLst>
                  <a:path w="1336" h="2321" fill="none" extrusionOk="0">
                    <a:moveTo>
                      <a:pt x="1336" y="2321"/>
                    </a:moveTo>
                    <a:cubicBezTo>
                      <a:pt x="1153" y="1327"/>
                      <a:pt x="712" y="104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2" name="Google Shape;1132;p22"/>
              <p:cNvSpPr/>
              <p:nvPr/>
            </p:nvSpPr>
            <p:spPr>
              <a:xfrm>
                <a:off x="8305105" y="4767140"/>
                <a:ext cx="239400" cy="101520"/>
              </a:xfrm>
              <a:custGeom>
                <a:avLst/>
                <a:gdLst/>
                <a:ahLst/>
                <a:cxnLst/>
                <a:rect l="l" t="t" r="r" b="b"/>
                <a:pathLst>
                  <a:path w="665" h="282" fill="none" extrusionOk="0">
                    <a:moveTo>
                      <a:pt x="665" y="282"/>
                    </a:moveTo>
                    <a:cubicBezTo>
                      <a:pt x="617" y="266"/>
                      <a:pt x="35" y="1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3" name="Google Shape;1133;p22"/>
              <p:cNvSpPr/>
              <p:nvPr/>
            </p:nvSpPr>
            <p:spPr>
              <a:xfrm>
                <a:off x="8601385" y="4734380"/>
                <a:ext cx="7200" cy="232200"/>
              </a:xfrm>
              <a:custGeom>
                <a:avLst/>
                <a:gdLst/>
                <a:ahLst/>
                <a:cxnLst/>
                <a:rect l="l" t="t" r="r" b="b"/>
                <a:pathLst>
                  <a:path w="20" h="645" fill="none" extrusionOk="0">
                    <a:moveTo>
                      <a:pt x="0" y="645"/>
                    </a:moveTo>
                    <a:cubicBezTo>
                      <a:pt x="25" y="623"/>
                      <a:pt x="21" y="26"/>
                      <a:pt x="1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134" name="Google Shape;1134;p22"/>
            <p:cNvGrpSpPr/>
            <p:nvPr/>
          </p:nvGrpSpPr>
          <p:grpSpPr>
            <a:xfrm>
              <a:off x="8519885" y="111478"/>
              <a:ext cx="536040" cy="560520"/>
              <a:chOff x="2799660" y="4402278"/>
              <a:chExt cx="536040" cy="560520"/>
            </a:xfrm>
          </p:grpSpPr>
          <p:sp>
            <p:nvSpPr>
              <p:cNvPr id="1135" name="Google Shape;1135;p22"/>
              <p:cNvSpPr/>
              <p:nvPr/>
            </p:nvSpPr>
            <p:spPr>
              <a:xfrm>
                <a:off x="2801100" y="4413438"/>
                <a:ext cx="534600" cy="549360"/>
              </a:xfrm>
              <a:custGeom>
                <a:avLst/>
                <a:gdLst/>
                <a:ahLst/>
                <a:cxnLst/>
                <a:rect l="l" t="t" r="r" b="b"/>
                <a:pathLst>
                  <a:path w="1485" h="1526" extrusionOk="0">
                    <a:moveTo>
                      <a:pt x="858" y="1526"/>
                    </a:moveTo>
                    <a:cubicBezTo>
                      <a:pt x="544" y="1217"/>
                      <a:pt x="257" y="880"/>
                      <a:pt x="0" y="522"/>
                    </a:cubicBezTo>
                    <a:cubicBezTo>
                      <a:pt x="89" y="576"/>
                      <a:pt x="199" y="507"/>
                      <a:pt x="280" y="441"/>
                    </a:cubicBezTo>
                    <a:cubicBezTo>
                      <a:pt x="426" y="321"/>
                      <a:pt x="582" y="186"/>
                      <a:pt x="622" y="0"/>
                    </a:cubicBezTo>
                    <a:cubicBezTo>
                      <a:pt x="850" y="264"/>
                      <a:pt x="975" y="373"/>
                      <a:pt x="1224" y="661"/>
                    </a:cubicBezTo>
                    <a:cubicBezTo>
                      <a:pt x="1282" y="723"/>
                      <a:pt x="1427" y="909"/>
                      <a:pt x="1485" y="970"/>
                    </a:cubicBezTo>
                    <a:cubicBezTo>
                      <a:pt x="1490" y="1042"/>
                      <a:pt x="1458" y="1139"/>
                      <a:pt x="1408" y="1192"/>
                    </a:cubicBezTo>
                    <a:cubicBezTo>
                      <a:pt x="1260" y="1350"/>
                      <a:pt x="1071" y="1470"/>
                      <a:pt x="858" y="152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6" name="Google Shape;1136;p22"/>
              <p:cNvSpPr/>
              <p:nvPr/>
            </p:nvSpPr>
            <p:spPr>
              <a:xfrm>
                <a:off x="3005220" y="4413438"/>
                <a:ext cx="330480" cy="414000"/>
              </a:xfrm>
              <a:custGeom>
                <a:avLst/>
                <a:gdLst/>
                <a:ahLst/>
                <a:cxnLst/>
                <a:rect l="l" t="t" r="r" b="b"/>
                <a:pathLst>
                  <a:path w="918" h="1150" extrusionOk="0">
                    <a:moveTo>
                      <a:pt x="0" y="140"/>
                    </a:moveTo>
                    <a:cubicBezTo>
                      <a:pt x="10" y="150"/>
                      <a:pt x="19" y="160"/>
                      <a:pt x="28" y="173"/>
                    </a:cubicBezTo>
                    <a:cubicBezTo>
                      <a:pt x="153" y="344"/>
                      <a:pt x="281" y="515"/>
                      <a:pt x="417" y="678"/>
                    </a:cubicBezTo>
                    <a:cubicBezTo>
                      <a:pt x="556" y="829"/>
                      <a:pt x="697" y="976"/>
                      <a:pt x="843" y="1119"/>
                    </a:cubicBezTo>
                    <a:cubicBezTo>
                      <a:pt x="853" y="1129"/>
                      <a:pt x="862" y="1139"/>
                      <a:pt x="871" y="1150"/>
                    </a:cubicBezTo>
                    <a:cubicBezTo>
                      <a:pt x="903" y="1097"/>
                      <a:pt x="922" y="1026"/>
                      <a:pt x="918" y="970"/>
                    </a:cubicBezTo>
                    <a:cubicBezTo>
                      <a:pt x="860" y="909"/>
                      <a:pt x="715" y="723"/>
                      <a:pt x="657" y="661"/>
                    </a:cubicBezTo>
                    <a:cubicBezTo>
                      <a:pt x="408" y="373"/>
                      <a:pt x="283" y="264"/>
                      <a:pt x="55" y="0"/>
                    </a:cubicBezTo>
                    <a:cubicBezTo>
                      <a:pt x="44" y="50"/>
                      <a:pt x="25" y="96"/>
                      <a:pt x="0" y="1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7" name="Google Shape;1137;p22"/>
              <p:cNvSpPr/>
              <p:nvPr/>
            </p:nvSpPr>
            <p:spPr>
              <a:xfrm>
                <a:off x="2891100" y="4517118"/>
                <a:ext cx="351000" cy="336960"/>
              </a:xfrm>
              <a:custGeom>
                <a:avLst/>
                <a:gdLst/>
                <a:ahLst/>
                <a:cxnLst/>
                <a:rect l="l" t="t" r="r" b="b"/>
                <a:pathLst>
                  <a:path w="975" h="936" extrusionOk="0">
                    <a:moveTo>
                      <a:pt x="349" y="936"/>
                    </a:moveTo>
                    <a:cubicBezTo>
                      <a:pt x="407" y="915"/>
                      <a:pt x="464" y="894"/>
                      <a:pt x="521" y="871"/>
                    </a:cubicBezTo>
                    <a:cubicBezTo>
                      <a:pt x="597" y="819"/>
                      <a:pt x="675" y="776"/>
                      <a:pt x="745" y="723"/>
                    </a:cubicBezTo>
                    <a:cubicBezTo>
                      <a:pt x="767" y="701"/>
                      <a:pt x="788" y="679"/>
                      <a:pt x="808" y="655"/>
                    </a:cubicBezTo>
                    <a:cubicBezTo>
                      <a:pt x="847" y="597"/>
                      <a:pt x="881" y="536"/>
                      <a:pt x="917" y="475"/>
                    </a:cubicBezTo>
                    <a:cubicBezTo>
                      <a:pt x="923" y="464"/>
                      <a:pt x="929" y="453"/>
                      <a:pt x="935" y="442"/>
                    </a:cubicBezTo>
                    <a:cubicBezTo>
                      <a:pt x="948" y="420"/>
                      <a:pt x="962" y="398"/>
                      <a:pt x="975" y="375"/>
                    </a:cubicBezTo>
                    <a:cubicBezTo>
                      <a:pt x="975" y="375"/>
                      <a:pt x="974" y="374"/>
                      <a:pt x="974" y="373"/>
                    </a:cubicBezTo>
                    <a:cubicBezTo>
                      <a:pt x="835" y="212"/>
                      <a:pt x="734" y="107"/>
                      <a:pt x="633" y="0"/>
                    </a:cubicBezTo>
                    <a:cubicBezTo>
                      <a:pt x="627" y="13"/>
                      <a:pt x="621" y="26"/>
                      <a:pt x="613" y="39"/>
                    </a:cubicBezTo>
                    <a:cubicBezTo>
                      <a:pt x="608" y="50"/>
                      <a:pt x="602" y="60"/>
                      <a:pt x="596" y="71"/>
                    </a:cubicBezTo>
                    <a:cubicBezTo>
                      <a:pt x="553" y="142"/>
                      <a:pt x="506" y="206"/>
                      <a:pt x="450" y="267"/>
                    </a:cubicBezTo>
                    <a:cubicBezTo>
                      <a:pt x="449" y="269"/>
                      <a:pt x="448" y="270"/>
                      <a:pt x="447" y="271"/>
                    </a:cubicBezTo>
                    <a:cubicBezTo>
                      <a:pt x="443" y="275"/>
                      <a:pt x="440" y="278"/>
                      <a:pt x="437" y="282"/>
                    </a:cubicBezTo>
                    <a:cubicBezTo>
                      <a:pt x="425" y="296"/>
                      <a:pt x="412" y="307"/>
                      <a:pt x="399" y="318"/>
                    </a:cubicBezTo>
                    <a:cubicBezTo>
                      <a:pt x="294" y="440"/>
                      <a:pt x="161" y="530"/>
                      <a:pt x="0" y="563"/>
                    </a:cubicBezTo>
                    <a:cubicBezTo>
                      <a:pt x="102" y="691"/>
                      <a:pt x="209" y="815"/>
                      <a:pt x="318" y="936"/>
                    </a:cubicBezTo>
                    <a:cubicBezTo>
                      <a:pt x="328" y="936"/>
                      <a:pt x="338" y="936"/>
                      <a:pt x="349" y="936"/>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8" name="Google Shape;1138;p22"/>
              <p:cNvSpPr/>
              <p:nvPr/>
            </p:nvSpPr>
            <p:spPr>
              <a:xfrm>
                <a:off x="3086940" y="4516758"/>
                <a:ext cx="155160" cy="195840"/>
              </a:xfrm>
              <a:custGeom>
                <a:avLst/>
                <a:gdLst/>
                <a:ahLst/>
                <a:cxnLst/>
                <a:rect l="l" t="t" r="r" b="b"/>
                <a:pathLst>
                  <a:path w="431" h="544" extrusionOk="0">
                    <a:moveTo>
                      <a:pt x="69" y="40"/>
                    </a:moveTo>
                    <a:cubicBezTo>
                      <a:pt x="64" y="51"/>
                      <a:pt x="58" y="61"/>
                      <a:pt x="52" y="72"/>
                    </a:cubicBezTo>
                    <a:cubicBezTo>
                      <a:pt x="35" y="99"/>
                      <a:pt x="18" y="125"/>
                      <a:pt x="0" y="151"/>
                    </a:cubicBezTo>
                    <a:cubicBezTo>
                      <a:pt x="21" y="164"/>
                      <a:pt x="212" y="409"/>
                      <a:pt x="333" y="544"/>
                    </a:cubicBezTo>
                    <a:cubicBezTo>
                      <a:pt x="343" y="527"/>
                      <a:pt x="363" y="493"/>
                      <a:pt x="373" y="476"/>
                    </a:cubicBezTo>
                    <a:cubicBezTo>
                      <a:pt x="379" y="465"/>
                      <a:pt x="385" y="454"/>
                      <a:pt x="391" y="443"/>
                    </a:cubicBezTo>
                    <a:cubicBezTo>
                      <a:pt x="404" y="421"/>
                      <a:pt x="418" y="399"/>
                      <a:pt x="431" y="376"/>
                    </a:cubicBezTo>
                    <a:cubicBezTo>
                      <a:pt x="431" y="376"/>
                      <a:pt x="430" y="375"/>
                      <a:pt x="430" y="374"/>
                    </a:cubicBezTo>
                    <a:cubicBezTo>
                      <a:pt x="291" y="213"/>
                      <a:pt x="190" y="108"/>
                      <a:pt x="89" y="0"/>
                    </a:cubicBezTo>
                    <a:cubicBezTo>
                      <a:pt x="83" y="14"/>
                      <a:pt x="77" y="27"/>
                      <a:pt x="69" y="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9" name="Google Shape;1139;p22"/>
              <p:cNvSpPr/>
              <p:nvPr/>
            </p:nvSpPr>
            <p:spPr>
              <a:xfrm>
                <a:off x="2800020" y="4403718"/>
                <a:ext cx="223920" cy="208800"/>
              </a:xfrm>
              <a:custGeom>
                <a:avLst/>
                <a:gdLst/>
                <a:ahLst/>
                <a:cxnLst/>
                <a:rect l="l" t="t" r="r" b="b"/>
                <a:pathLst>
                  <a:path w="622" h="580" extrusionOk="0">
                    <a:moveTo>
                      <a:pt x="0" y="519"/>
                    </a:moveTo>
                    <a:cubicBezTo>
                      <a:pt x="7" y="324"/>
                      <a:pt x="629" y="-136"/>
                      <a:pt x="622" y="39"/>
                    </a:cubicBezTo>
                    <a:cubicBezTo>
                      <a:pt x="611" y="319"/>
                      <a:pt x="-9" y="737"/>
                      <a:pt x="0" y="51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0" name="Google Shape;1140;p22"/>
              <p:cNvSpPr/>
              <p:nvPr/>
            </p:nvSpPr>
            <p:spPr>
              <a:xfrm>
                <a:off x="2799660" y="4402278"/>
                <a:ext cx="224280" cy="209160"/>
              </a:xfrm>
              <a:custGeom>
                <a:avLst/>
                <a:gdLst/>
                <a:ahLst/>
                <a:cxnLst/>
                <a:rect l="l" t="t" r="r" b="b"/>
                <a:pathLst>
                  <a:path w="623" h="581" extrusionOk="0">
                    <a:moveTo>
                      <a:pt x="1" y="523"/>
                    </a:moveTo>
                    <a:cubicBezTo>
                      <a:pt x="3" y="557"/>
                      <a:pt x="13" y="575"/>
                      <a:pt x="38" y="581"/>
                    </a:cubicBezTo>
                    <a:cubicBezTo>
                      <a:pt x="39" y="565"/>
                      <a:pt x="40" y="548"/>
                      <a:pt x="45" y="531"/>
                    </a:cubicBezTo>
                    <a:cubicBezTo>
                      <a:pt x="64" y="459"/>
                      <a:pt x="114" y="381"/>
                      <a:pt x="178" y="319"/>
                    </a:cubicBezTo>
                    <a:cubicBezTo>
                      <a:pt x="250" y="230"/>
                      <a:pt x="348" y="151"/>
                      <a:pt x="453" y="119"/>
                    </a:cubicBezTo>
                    <a:cubicBezTo>
                      <a:pt x="473" y="107"/>
                      <a:pt x="494" y="99"/>
                      <a:pt x="516" y="94"/>
                    </a:cubicBezTo>
                    <a:cubicBezTo>
                      <a:pt x="549" y="86"/>
                      <a:pt x="583" y="84"/>
                      <a:pt x="616" y="90"/>
                    </a:cubicBezTo>
                    <a:cubicBezTo>
                      <a:pt x="620" y="74"/>
                      <a:pt x="623" y="58"/>
                      <a:pt x="623" y="43"/>
                    </a:cubicBezTo>
                    <a:cubicBezTo>
                      <a:pt x="630" y="-132"/>
                      <a:pt x="-19" y="259"/>
                      <a:pt x="1" y="52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1" name="Google Shape;1141;p22"/>
              <p:cNvSpPr/>
              <p:nvPr/>
            </p:nvSpPr>
            <p:spPr>
              <a:xfrm>
                <a:off x="3147420" y="4814478"/>
                <a:ext cx="177480" cy="146880"/>
              </a:xfrm>
              <a:custGeom>
                <a:avLst/>
                <a:gdLst/>
                <a:ahLst/>
                <a:cxnLst/>
                <a:rect l="l" t="t" r="r" b="b"/>
                <a:pathLst>
                  <a:path w="493" h="408" extrusionOk="0">
                    <a:moveTo>
                      <a:pt x="0" y="385"/>
                    </a:moveTo>
                    <a:cubicBezTo>
                      <a:pt x="39" y="424"/>
                      <a:pt x="104" y="407"/>
                      <a:pt x="154" y="383"/>
                    </a:cubicBezTo>
                    <a:cubicBezTo>
                      <a:pt x="239" y="342"/>
                      <a:pt x="318" y="288"/>
                      <a:pt x="387" y="224"/>
                    </a:cubicBezTo>
                    <a:cubicBezTo>
                      <a:pt x="450" y="165"/>
                      <a:pt x="508" y="84"/>
                      <a:pt x="490" y="0"/>
                    </a:cubicBezTo>
                    <a:cubicBezTo>
                      <a:pt x="431" y="114"/>
                      <a:pt x="316" y="187"/>
                      <a:pt x="207" y="253"/>
                    </a:cubicBezTo>
                    <a:cubicBezTo>
                      <a:pt x="135" y="297"/>
                      <a:pt x="64" y="340"/>
                      <a:pt x="0" y="38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2" name="Google Shape;1142;p22"/>
              <p:cNvSpPr/>
              <p:nvPr/>
            </p:nvSpPr>
            <p:spPr>
              <a:xfrm>
                <a:off x="3290700" y="4814477"/>
                <a:ext cx="34200" cy="77040"/>
              </a:xfrm>
              <a:custGeom>
                <a:avLst/>
                <a:gdLst/>
                <a:ahLst/>
                <a:cxnLst/>
                <a:rect l="l" t="t" r="r" b="b"/>
                <a:pathLst>
                  <a:path w="95" h="214" extrusionOk="0">
                    <a:moveTo>
                      <a:pt x="26" y="91"/>
                    </a:moveTo>
                    <a:cubicBezTo>
                      <a:pt x="26" y="95"/>
                      <a:pt x="26" y="99"/>
                      <a:pt x="25" y="103"/>
                    </a:cubicBezTo>
                    <a:cubicBezTo>
                      <a:pt x="21" y="124"/>
                      <a:pt x="17" y="144"/>
                      <a:pt x="12" y="164"/>
                    </a:cubicBezTo>
                    <a:lnTo>
                      <a:pt x="12" y="165"/>
                    </a:lnTo>
                    <a:lnTo>
                      <a:pt x="12" y="165"/>
                    </a:lnTo>
                    <a:cubicBezTo>
                      <a:pt x="11" y="165"/>
                      <a:pt x="11" y="166"/>
                      <a:pt x="11" y="167"/>
                    </a:cubicBezTo>
                    <a:cubicBezTo>
                      <a:pt x="10" y="171"/>
                      <a:pt x="9" y="175"/>
                      <a:pt x="9" y="178"/>
                    </a:cubicBezTo>
                    <a:cubicBezTo>
                      <a:pt x="8" y="181"/>
                      <a:pt x="7" y="184"/>
                      <a:pt x="6" y="186"/>
                    </a:cubicBezTo>
                    <a:cubicBezTo>
                      <a:pt x="4" y="195"/>
                      <a:pt x="2" y="204"/>
                      <a:pt x="0" y="214"/>
                    </a:cubicBezTo>
                    <a:cubicBezTo>
                      <a:pt x="58" y="156"/>
                      <a:pt x="109" y="79"/>
                      <a:pt x="92" y="0"/>
                    </a:cubicBezTo>
                    <a:cubicBezTo>
                      <a:pt x="74" y="33"/>
                      <a:pt x="52" y="63"/>
                      <a:pt x="26" y="91"/>
                    </a:cubicBezTo>
                    <a:close/>
                  </a:path>
                </a:pathLst>
              </a:custGeom>
              <a:solidFill>
                <a:srgbClr val="BDE4FA"/>
              </a:solidFill>
              <a:ln>
                <a:noFill/>
              </a:ln>
            </p:spPr>
            <p:txBody>
              <a:bodyPr spcFirstLastPara="1" wrap="square" lIns="90000" tIns="32025" rIns="90000" bIns="32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3" name="Google Shape;1143;p22"/>
              <p:cNvSpPr/>
              <p:nvPr/>
            </p:nvSpPr>
            <p:spPr>
              <a:xfrm>
                <a:off x="3025020" y="4642398"/>
                <a:ext cx="140400" cy="134280"/>
              </a:xfrm>
              <a:custGeom>
                <a:avLst/>
                <a:gdLst/>
                <a:ahLst/>
                <a:cxnLst/>
                <a:rect l="l" t="t" r="r" b="b"/>
                <a:pathLst>
                  <a:path w="390" h="373" extrusionOk="0">
                    <a:moveTo>
                      <a:pt x="366" y="195"/>
                    </a:moveTo>
                    <a:cubicBezTo>
                      <a:pt x="279" y="327"/>
                      <a:pt x="145" y="433"/>
                      <a:pt x="20" y="335"/>
                    </a:cubicBezTo>
                    <a:cubicBezTo>
                      <a:pt x="-72" y="184"/>
                      <a:pt x="177" y="-18"/>
                      <a:pt x="321" y="1"/>
                    </a:cubicBezTo>
                    <a:cubicBezTo>
                      <a:pt x="362" y="14"/>
                      <a:pt x="388" y="57"/>
                      <a:pt x="390" y="99"/>
                    </a:cubicBezTo>
                    <a:cubicBezTo>
                      <a:pt x="391" y="141"/>
                      <a:pt x="384" y="167"/>
                      <a:pt x="366" y="195"/>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4" name="Google Shape;1144;p22"/>
              <p:cNvSpPr/>
              <p:nvPr/>
            </p:nvSpPr>
            <p:spPr>
              <a:xfrm>
                <a:off x="2814780" y="4432518"/>
                <a:ext cx="203040" cy="172800"/>
              </a:xfrm>
              <a:custGeom>
                <a:avLst/>
                <a:gdLst/>
                <a:ahLst/>
                <a:cxnLst/>
                <a:rect l="l" t="t" r="r" b="b"/>
                <a:pathLst>
                  <a:path w="564" h="480" fill="none" extrusionOk="0">
                    <a:moveTo>
                      <a:pt x="0" y="480"/>
                    </a:moveTo>
                    <a:cubicBezTo>
                      <a:pt x="79" y="235"/>
                      <a:pt x="312" y="58"/>
                      <a:pt x="56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5" name="Google Shape;1145;p22"/>
              <p:cNvSpPr/>
              <p:nvPr/>
            </p:nvSpPr>
            <p:spPr>
              <a:xfrm>
                <a:off x="2911260" y="4473918"/>
                <a:ext cx="65160" cy="51120"/>
              </a:xfrm>
              <a:custGeom>
                <a:avLst/>
                <a:gdLst/>
                <a:ahLst/>
                <a:cxnLst/>
                <a:rect l="l" t="t" r="r" b="b"/>
                <a:pathLst>
                  <a:path w="181" h="142" extrusionOk="0">
                    <a:moveTo>
                      <a:pt x="167" y="50"/>
                    </a:moveTo>
                    <a:cubicBezTo>
                      <a:pt x="138" y="94"/>
                      <a:pt x="93" y="127"/>
                      <a:pt x="42" y="140"/>
                    </a:cubicBezTo>
                    <a:cubicBezTo>
                      <a:pt x="27" y="144"/>
                      <a:pt x="6" y="144"/>
                      <a:pt x="1" y="129"/>
                    </a:cubicBezTo>
                    <a:cubicBezTo>
                      <a:pt x="-1" y="120"/>
                      <a:pt x="3" y="112"/>
                      <a:pt x="7" y="104"/>
                    </a:cubicBezTo>
                    <a:cubicBezTo>
                      <a:pt x="37" y="56"/>
                      <a:pt x="85" y="19"/>
                      <a:pt x="140" y="3"/>
                    </a:cubicBezTo>
                    <a:cubicBezTo>
                      <a:pt x="151" y="0"/>
                      <a:pt x="165" y="-2"/>
                      <a:pt x="174" y="6"/>
                    </a:cubicBezTo>
                    <a:cubicBezTo>
                      <a:pt x="189" y="18"/>
                      <a:pt x="179" y="42"/>
                      <a:pt x="167" y="50"/>
                    </a:cubicBezTo>
                    <a:close/>
                  </a:path>
                </a:pathLst>
              </a:custGeom>
              <a:noFill/>
              <a:ln w="9525" cap="rnd" cmpd="sng">
                <a:solidFill>
                  <a:schemeClr val="dk1"/>
                </a:solidFill>
                <a:prstDash val="solid"/>
                <a:miter lim="8000"/>
                <a:headEnd type="none" w="sm" len="sm"/>
                <a:tailEnd type="none" w="sm" len="sm"/>
              </a:ln>
            </p:spPr>
            <p:txBody>
              <a:bodyPr spcFirstLastPara="1" wrap="square" lIns="91800" tIns="4300" rIns="91800" bIns="4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6" name="Google Shape;1146;p22"/>
              <p:cNvSpPr/>
              <p:nvPr/>
            </p:nvSpPr>
            <p:spPr>
              <a:xfrm>
                <a:off x="2892900" y="4516398"/>
                <a:ext cx="217440" cy="199080"/>
              </a:xfrm>
              <a:custGeom>
                <a:avLst/>
                <a:gdLst/>
                <a:ahLst/>
                <a:cxnLst/>
                <a:rect l="l" t="t" r="r" b="b"/>
                <a:pathLst>
                  <a:path w="604" h="553" fill="none" extrusionOk="0">
                    <a:moveTo>
                      <a:pt x="0" y="553"/>
                    </a:moveTo>
                    <a:cubicBezTo>
                      <a:pt x="129" y="542"/>
                      <a:pt x="239" y="461"/>
                      <a:pt x="342" y="383"/>
                    </a:cubicBezTo>
                    <a:cubicBezTo>
                      <a:pt x="360" y="369"/>
                      <a:pt x="378" y="356"/>
                      <a:pt x="394" y="340"/>
                    </a:cubicBezTo>
                    <a:cubicBezTo>
                      <a:pt x="415" y="319"/>
                      <a:pt x="433" y="295"/>
                      <a:pt x="450" y="271"/>
                    </a:cubicBezTo>
                    <a:cubicBezTo>
                      <a:pt x="511" y="187"/>
                      <a:pt x="568" y="98"/>
                      <a:pt x="60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7" name="Google Shape;1147;p22"/>
              <p:cNvSpPr/>
              <p:nvPr/>
            </p:nvSpPr>
            <p:spPr>
              <a:xfrm>
                <a:off x="3014580" y="4654638"/>
                <a:ext cx="224280" cy="205200"/>
              </a:xfrm>
              <a:custGeom>
                <a:avLst/>
                <a:gdLst/>
                <a:ahLst/>
                <a:cxnLst/>
                <a:rect l="l" t="t" r="r" b="b"/>
                <a:pathLst>
                  <a:path w="623" h="570" fill="none" extrusionOk="0">
                    <a:moveTo>
                      <a:pt x="0" y="570"/>
                    </a:moveTo>
                    <a:cubicBezTo>
                      <a:pt x="282" y="493"/>
                      <a:pt x="521" y="274"/>
                      <a:pt x="623"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8" name="Google Shape;1148;p22"/>
              <p:cNvSpPr/>
              <p:nvPr/>
            </p:nvSpPr>
            <p:spPr>
              <a:xfrm>
                <a:off x="3023220" y="4638798"/>
                <a:ext cx="139320" cy="142560"/>
              </a:xfrm>
              <a:custGeom>
                <a:avLst/>
                <a:gdLst/>
                <a:ahLst/>
                <a:cxnLst/>
                <a:rect l="l" t="t" r="r" b="b"/>
                <a:pathLst>
                  <a:path w="387" h="396" extrusionOk="0">
                    <a:moveTo>
                      <a:pt x="333" y="263"/>
                    </a:moveTo>
                    <a:cubicBezTo>
                      <a:pt x="292" y="310"/>
                      <a:pt x="241" y="348"/>
                      <a:pt x="185" y="374"/>
                    </a:cubicBezTo>
                    <a:cubicBezTo>
                      <a:pt x="152" y="390"/>
                      <a:pt x="115" y="401"/>
                      <a:pt x="80" y="394"/>
                    </a:cubicBezTo>
                    <a:cubicBezTo>
                      <a:pt x="45" y="386"/>
                      <a:pt x="15" y="358"/>
                      <a:pt x="5" y="324"/>
                    </a:cubicBezTo>
                    <a:cubicBezTo>
                      <a:pt x="-8" y="285"/>
                      <a:pt x="5" y="243"/>
                      <a:pt x="22" y="205"/>
                    </a:cubicBezTo>
                    <a:cubicBezTo>
                      <a:pt x="65" y="114"/>
                      <a:pt x="142" y="36"/>
                      <a:pt x="238" y="8"/>
                    </a:cubicBezTo>
                    <a:cubicBezTo>
                      <a:pt x="260" y="1"/>
                      <a:pt x="283" y="-2"/>
                      <a:pt x="305" y="2"/>
                    </a:cubicBezTo>
                    <a:cubicBezTo>
                      <a:pt x="358" y="14"/>
                      <a:pt x="390" y="74"/>
                      <a:pt x="387" y="128"/>
                    </a:cubicBezTo>
                    <a:cubicBezTo>
                      <a:pt x="384" y="183"/>
                      <a:pt x="355" y="232"/>
                      <a:pt x="333" y="26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9" name="Google Shape;1149;p22"/>
              <p:cNvSpPr/>
              <p:nvPr/>
            </p:nvSpPr>
            <p:spPr>
              <a:xfrm>
                <a:off x="3140220" y="4814478"/>
                <a:ext cx="183600" cy="138960"/>
              </a:xfrm>
              <a:custGeom>
                <a:avLst/>
                <a:gdLst/>
                <a:ahLst/>
                <a:cxnLst/>
                <a:rect l="l" t="t" r="r" b="b"/>
                <a:pathLst>
                  <a:path w="510" h="386" fill="none" extrusionOk="0">
                    <a:moveTo>
                      <a:pt x="0" y="386"/>
                    </a:moveTo>
                    <a:cubicBezTo>
                      <a:pt x="307" y="260"/>
                      <a:pt x="406" y="109"/>
                      <a:pt x="51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50"/>
        <p:cNvGrpSpPr/>
        <p:nvPr/>
      </p:nvGrpSpPr>
      <p:grpSpPr>
        <a:xfrm>
          <a:off x="0" y="0"/>
          <a:ext cx="0" cy="0"/>
          <a:chOff x="0" y="0"/>
          <a:chExt cx="0" cy="0"/>
        </a:xfrm>
      </p:grpSpPr>
      <p:grpSp>
        <p:nvGrpSpPr>
          <p:cNvPr id="1151" name="Google Shape;1151;p23"/>
          <p:cNvGrpSpPr/>
          <p:nvPr/>
        </p:nvGrpSpPr>
        <p:grpSpPr>
          <a:xfrm>
            <a:off x="-559915" y="68320"/>
            <a:ext cx="9952960" cy="5296535"/>
            <a:chOff x="-559915" y="68320"/>
            <a:chExt cx="9952960" cy="5296535"/>
          </a:xfrm>
        </p:grpSpPr>
        <p:grpSp>
          <p:nvGrpSpPr>
            <p:cNvPr id="1152" name="Google Shape;1152;p23"/>
            <p:cNvGrpSpPr/>
            <p:nvPr/>
          </p:nvGrpSpPr>
          <p:grpSpPr>
            <a:xfrm>
              <a:off x="8617494" y="1743021"/>
              <a:ext cx="472701" cy="841438"/>
              <a:chOff x="5431531" y="790721"/>
              <a:chExt cx="472701" cy="841438"/>
            </a:xfrm>
          </p:grpSpPr>
          <p:sp>
            <p:nvSpPr>
              <p:cNvPr id="1153" name="Google Shape;1153;p23"/>
              <p:cNvSpPr/>
              <p:nvPr/>
            </p:nvSpPr>
            <p:spPr>
              <a:xfrm>
                <a:off x="5431531" y="974066"/>
                <a:ext cx="472701" cy="658093"/>
              </a:xfrm>
              <a:custGeom>
                <a:avLst/>
                <a:gdLst/>
                <a:ahLst/>
                <a:cxnLst/>
                <a:rect l="l" t="t" r="r" b="b"/>
                <a:pathLst>
                  <a:path w="1846" h="2570" extrusionOk="0">
                    <a:moveTo>
                      <a:pt x="265" y="2570"/>
                    </a:moveTo>
                    <a:cubicBezTo>
                      <a:pt x="475" y="2572"/>
                      <a:pt x="685" y="2514"/>
                      <a:pt x="864" y="2409"/>
                    </a:cubicBezTo>
                    <a:cubicBezTo>
                      <a:pt x="748" y="2398"/>
                      <a:pt x="691" y="2240"/>
                      <a:pt x="745" y="2136"/>
                    </a:cubicBezTo>
                    <a:cubicBezTo>
                      <a:pt x="790" y="2052"/>
                      <a:pt x="901" y="2001"/>
                      <a:pt x="986" y="2043"/>
                    </a:cubicBezTo>
                    <a:cubicBezTo>
                      <a:pt x="1072" y="2085"/>
                      <a:pt x="1089" y="2228"/>
                      <a:pt x="1012" y="2285"/>
                    </a:cubicBezTo>
                    <a:cubicBezTo>
                      <a:pt x="1149" y="2232"/>
                      <a:pt x="1279" y="2161"/>
                      <a:pt x="1397" y="2072"/>
                    </a:cubicBezTo>
                    <a:cubicBezTo>
                      <a:pt x="1290" y="2090"/>
                      <a:pt x="1177" y="2013"/>
                      <a:pt x="1155" y="1907"/>
                    </a:cubicBezTo>
                    <a:cubicBezTo>
                      <a:pt x="1133" y="1802"/>
                      <a:pt x="1206" y="1685"/>
                      <a:pt x="1310" y="1659"/>
                    </a:cubicBezTo>
                    <a:cubicBezTo>
                      <a:pt x="1415" y="1633"/>
                      <a:pt x="1534" y="1701"/>
                      <a:pt x="1569" y="1802"/>
                    </a:cubicBezTo>
                    <a:cubicBezTo>
                      <a:pt x="1682" y="1691"/>
                      <a:pt x="1751" y="1536"/>
                      <a:pt x="1761" y="1378"/>
                    </a:cubicBezTo>
                    <a:cubicBezTo>
                      <a:pt x="1711" y="1452"/>
                      <a:pt x="1597" y="1467"/>
                      <a:pt x="1523" y="1418"/>
                    </a:cubicBezTo>
                    <a:cubicBezTo>
                      <a:pt x="1449" y="1368"/>
                      <a:pt x="1418" y="1268"/>
                      <a:pt x="1438" y="1181"/>
                    </a:cubicBezTo>
                    <a:cubicBezTo>
                      <a:pt x="1470" y="1042"/>
                      <a:pt x="1633" y="948"/>
                      <a:pt x="1846" y="1046"/>
                    </a:cubicBezTo>
                    <a:cubicBezTo>
                      <a:pt x="1848" y="824"/>
                      <a:pt x="1798" y="601"/>
                      <a:pt x="1703" y="400"/>
                    </a:cubicBezTo>
                    <a:cubicBezTo>
                      <a:pt x="1637" y="262"/>
                      <a:pt x="1544" y="130"/>
                      <a:pt x="1409" y="60"/>
                    </a:cubicBezTo>
                    <a:cubicBezTo>
                      <a:pt x="1233" y="-31"/>
                      <a:pt x="1021" y="-2"/>
                      <a:pt x="829" y="43"/>
                    </a:cubicBezTo>
                    <a:cubicBezTo>
                      <a:pt x="644" y="87"/>
                      <a:pt x="443" y="161"/>
                      <a:pt x="359" y="331"/>
                    </a:cubicBezTo>
                    <a:cubicBezTo>
                      <a:pt x="469" y="368"/>
                      <a:pt x="557" y="466"/>
                      <a:pt x="583" y="579"/>
                    </a:cubicBezTo>
                    <a:cubicBezTo>
                      <a:pt x="595" y="633"/>
                      <a:pt x="592" y="694"/>
                      <a:pt x="555" y="735"/>
                    </a:cubicBezTo>
                    <a:cubicBezTo>
                      <a:pt x="505" y="792"/>
                      <a:pt x="410" y="784"/>
                      <a:pt x="348" y="740"/>
                    </a:cubicBezTo>
                    <a:cubicBezTo>
                      <a:pt x="287" y="696"/>
                      <a:pt x="251" y="625"/>
                      <a:pt x="218" y="557"/>
                    </a:cubicBezTo>
                    <a:cubicBezTo>
                      <a:pt x="76" y="671"/>
                      <a:pt x="-3" y="860"/>
                      <a:pt x="16" y="1041"/>
                    </a:cubicBezTo>
                    <a:cubicBezTo>
                      <a:pt x="87" y="973"/>
                      <a:pt x="214" y="977"/>
                      <a:pt x="281" y="1050"/>
                    </a:cubicBezTo>
                    <a:cubicBezTo>
                      <a:pt x="347" y="1122"/>
                      <a:pt x="340" y="1249"/>
                      <a:pt x="267" y="1314"/>
                    </a:cubicBezTo>
                    <a:cubicBezTo>
                      <a:pt x="193" y="1379"/>
                      <a:pt x="66" y="1370"/>
                      <a:pt x="2" y="1294"/>
                    </a:cubicBezTo>
                    <a:cubicBezTo>
                      <a:pt x="-6" y="1435"/>
                      <a:pt x="11" y="1577"/>
                      <a:pt x="35" y="1708"/>
                    </a:cubicBezTo>
                    <a:cubicBezTo>
                      <a:pt x="117" y="1632"/>
                      <a:pt x="274" y="1679"/>
                      <a:pt x="301" y="1787"/>
                    </a:cubicBezTo>
                    <a:cubicBezTo>
                      <a:pt x="328" y="1895"/>
                      <a:pt x="211" y="2010"/>
                      <a:pt x="98" y="1988"/>
                    </a:cubicBezTo>
                    <a:cubicBezTo>
                      <a:pt x="119" y="2193"/>
                      <a:pt x="177" y="2395"/>
                      <a:pt x="265" y="2570"/>
                    </a:cubicBezTo>
                    <a:moveTo>
                      <a:pt x="1221" y="710"/>
                    </a:moveTo>
                    <a:cubicBezTo>
                      <a:pt x="1212" y="671"/>
                      <a:pt x="1229" y="630"/>
                      <a:pt x="1257" y="602"/>
                    </a:cubicBezTo>
                    <a:cubicBezTo>
                      <a:pt x="1285" y="574"/>
                      <a:pt x="1322" y="557"/>
                      <a:pt x="1359" y="544"/>
                    </a:cubicBezTo>
                    <a:cubicBezTo>
                      <a:pt x="1425" y="521"/>
                      <a:pt x="1500" y="510"/>
                      <a:pt x="1562" y="541"/>
                    </a:cubicBezTo>
                    <a:cubicBezTo>
                      <a:pt x="1625" y="572"/>
                      <a:pt x="1662" y="658"/>
                      <a:pt x="1621" y="715"/>
                    </a:cubicBezTo>
                    <a:cubicBezTo>
                      <a:pt x="1603" y="741"/>
                      <a:pt x="1573" y="756"/>
                      <a:pt x="1543" y="765"/>
                    </a:cubicBezTo>
                    <a:cubicBezTo>
                      <a:pt x="1461" y="790"/>
                      <a:pt x="1373" y="779"/>
                      <a:pt x="1287" y="768"/>
                    </a:cubicBezTo>
                    <a:cubicBezTo>
                      <a:pt x="1271" y="779"/>
                      <a:pt x="1231" y="748"/>
                      <a:pt x="1221" y="710"/>
                    </a:cubicBezTo>
                    <a:moveTo>
                      <a:pt x="866" y="1583"/>
                    </a:moveTo>
                    <a:cubicBezTo>
                      <a:pt x="882" y="1557"/>
                      <a:pt x="909" y="1539"/>
                      <a:pt x="937" y="1528"/>
                    </a:cubicBezTo>
                    <a:cubicBezTo>
                      <a:pt x="975" y="1513"/>
                      <a:pt x="1017" y="1508"/>
                      <a:pt x="1057" y="1515"/>
                    </a:cubicBezTo>
                    <a:cubicBezTo>
                      <a:pt x="1068" y="1516"/>
                      <a:pt x="1079" y="1519"/>
                      <a:pt x="1087" y="1526"/>
                    </a:cubicBezTo>
                    <a:cubicBezTo>
                      <a:pt x="1096" y="1535"/>
                      <a:pt x="1099" y="1547"/>
                      <a:pt x="1099" y="1559"/>
                    </a:cubicBezTo>
                    <a:cubicBezTo>
                      <a:pt x="1100" y="1598"/>
                      <a:pt x="1074" y="1635"/>
                      <a:pt x="1040" y="1656"/>
                    </a:cubicBezTo>
                    <a:cubicBezTo>
                      <a:pt x="1007" y="1677"/>
                      <a:pt x="967" y="1686"/>
                      <a:pt x="928" y="1692"/>
                    </a:cubicBezTo>
                    <a:cubicBezTo>
                      <a:pt x="918" y="1707"/>
                      <a:pt x="880" y="1696"/>
                      <a:pt x="863" y="1671"/>
                    </a:cubicBezTo>
                    <a:cubicBezTo>
                      <a:pt x="847" y="1645"/>
                      <a:pt x="850" y="1610"/>
                      <a:pt x="866" y="1583"/>
                    </a:cubicBezTo>
                    <a:moveTo>
                      <a:pt x="448" y="997"/>
                    </a:moveTo>
                    <a:cubicBezTo>
                      <a:pt x="457" y="974"/>
                      <a:pt x="479" y="959"/>
                      <a:pt x="501" y="951"/>
                    </a:cubicBezTo>
                    <a:cubicBezTo>
                      <a:pt x="558" y="929"/>
                      <a:pt x="623" y="940"/>
                      <a:pt x="675" y="972"/>
                    </a:cubicBezTo>
                    <a:cubicBezTo>
                      <a:pt x="726" y="1004"/>
                      <a:pt x="764" y="1055"/>
                      <a:pt x="786" y="1111"/>
                    </a:cubicBezTo>
                    <a:cubicBezTo>
                      <a:pt x="813" y="1177"/>
                      <a:pt x="814" y="1265"/>
                      <a:pt x="757" y="1306"/>
                    </a:cubicBezTo>
                    <a:cubicBezTo>
                      <a:pt x="723" y="1329"/>
                      <a:pt x="675" y="1330"/>
                      <a:pt x="641" y="1307"/>
                    </a:cubicBezTo>
                    <a:cubicBezTo>
                      <a:pt x="627" y="1297"/>
                      <a:pt x="616" y="1284"/>
                      <a:pt x="604" y="1271"/>
                    </a:cubicBezTo>
                    <a:cubicBezTo>
                      <a:pt x="571" y="1233"/>
                      <a:pt x="538" y="1194"/>
                      <a:pt x="505" y="1156"/>
                    </a:cubicBezTo>
                    <a:cubicBezTo>
                      <a:pt x="497" y="1147"/>
                      <a:pt x="479" y="1115"/>
                      <a:pt x="463" y="1081"/>
                    </a:cubicBezTo>
                    <a:cubicBezTo>
                      <a:pt x="451" y="1055"/>
                      <a:pt x="438" y="1024"/>
                      <a:pt x="448" y="99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54" name="Google Shape;1154;p23"/>
              <p:cNvSpPr/>
              <p:nvPr/>
            </p:nvSpPr>
            <p:spPr>
              <a:xfrm>
                <a:off x="5431531" y="988150"/>
                <a:ext cx="215609" cy="592028"/>
              </a:xfrm>
              <a:custGeom>
                <a:avLst/>
                <a:gdLst/>
                <a:ahLst/>
                <a:cxnLst/>
                <a:rect l="l" t="t" r="r" b="b"/>
                <a:pathLst>
                  <a:path w="842" h="2312" extrusionOk="0">
                    <a:moveTo>
                      <a:pt x="98" y="1933"/>
                    </a:moveTo>
                    <a:cubicBezTo>
                      <a:pt x="211" y="1955"/>
                      <a:pt x="328" y="1840"/>
                      <a:pt x="301" y="1732"/>
                    </a:cubicBezTo>
                    <a:cubicBezTo>
                      <a:pt x="274" y="1624"/>
                      <a:pt x="117" y="1577"/>
                      <a:pt x="35" y="1653"/>
                    </a:cubicBezTo>
                    <a:cubicBezTo>
                      <a:pt x="11" y="1522"/>
                      <a:pt x="-6" y="1380"/>
                      <a:pt x="2" y="1239"/>
                    </a:cubicBezTo>
                    <a:cubicBezTo>
                      <a:pt x="66" y="1315"/>
                      <a:pt x="193" y="1324"/>
                      <a:pt x="267" y="1259"/>
                    </a:cubicBezTo>
                    <a:cubicBezTo>
                      <a:pt x="340" y="1194"/>
                      <a:pt x="347" y="1067"/>
                      <a:pt x="281" y="995"/>
                    </a:cubicBezTo>
                    <a:cubicBezTo>
                      <a:pt x="214" y="922"/>
                      <a:pt x="87" y="918"/>
                      <a:pt x="16" y="986"/>
                    </a:cubicBezTo>
                    <a:cubicBezTo>
                      <a:pt x="-3" y="805"/>
                      <a:pt x="76" y="616"/>
                      <a:pt x="218" y="502"/>
                    </a:cubicBezTo>
                    <a:cubicBezTo>
                      <a:pt x="251" y="570"/>
                      <a:pt x="287" y="641"/>
                      <a:pt x="348" y="685"/>
                    </a:cubicBezTo>
                    <a:cubicBezTo>
                      <a:pt x="410" y="729"/>
                      <a:pt x="505" y="737"/>
                      <a:pt x="555" y="680"/>
                    </a:cubicBezTo>
                    <a:cubicBezTo>
                      <a:pt x="592" y="639"/>
                      <a:pt x="595" y="578"/>
                      <a:pt x="583" y="524"/>
                    </a:cubicBezTo>
                    <a:cubicBezTo>
                      <a:pt x="557" y="411"/>
                      <a:pt x="469" y="313"/>
                      <a:pt x="359" y="276"/>
                    </a:cubicBezTo>
                    <a:cubicBezTo>
                      <a:pt x="436" y="119"/>
                      <a:pt x="612" y="45"/>
                      <a:pt x="784" y="0"/>
                    </a:cubicBezTo>
                    <a:cubicBezTo>
                      <a:pt x="786" y="4"/>
                      <a:pt x="787" y="8"/>
                      <a:pt x="789" y="12"/>
                    </a:cubicBezTo>
                    <a:cubicBezTo>
                      <a:pt x="835" y="150"/>
                      <a:pt x="843" y="299"/>
                      <a:pt x="839" y="449"/>
                    </a:cubicBezTo>
                    <a:cubicBezTo>
                      <a:pt x="839" y="461"/>
                      <a:pt x="840" y="473"/>
                      <a:pt x="842" y="484"/>
                    </a:cubicBezTo>
                    <a:cubicBezTo>
                      <a:pt x="838" y="492"/>
                      <a:pt x="835" y="499"/>
                      <a:pt x="831" y="506"/>
                    </a:cubicBezTo>
                    <a:cubicBezTo>
                      <a:pt x="780" y="604"/>
                      <a:pt x="687" y="688"/>
                      <a:pt x="617" y="779"/>
                    </a:cubicBezTo>
                    <a:cubicBezTo>
                      <a:pt x="595" y="807"/>
                      <a:pt x="576" y="835"/>
                      <a:pt x="558" y="863"/>
                    </a:cubicBezTo>
                    <a:cubicBezTo>
                      <a:pt x="531" y="866"/>
                      <a:pt x="507" y="875"/>
                      <a:pt x="487" y="893"/>
                    </a:cubicBezTo>
                    <a:cubicBezTo>
                      <a:pt x="440" y="934"/>
                      <a:pt x="433" y="998"/>
                      <a:pt x="464" y="1050"/>
                    </a:cubicBezTo>
                    <a:cubicBezTo>
                      <a:pt x="466" y="1054"/>
                      <a:pt x="469" y="1058"/>
                      <a:pt x="472" y="1061"/>
                    </a:cubicBezTo>
                    <a:lnTo>
                      <a:pt x="472" y="1062"/>
                    </a:lnTo>
                    <a:cubicBezTo>
                      <a:pt x="461" y="1109"/>
                      <a:pt x="455" y="1159"/>
                      <a:pt x="455" y="1213"/>
                    </a:cubicBezTo>
                    <a:cubicBezTo>
                      <a:pt x="453" y="1344"/>
                      <a:pt x="483" y="1485"/>
                      <a:pt x="465" y="1603"/>
                    </a:cubicBezTo>
                    <a:cubicBezTo>
                      <a:pt x="455" y="1667"/>
                      <a:pt x="440" y="1733"/>
                      <a:pt x="421" y="1797"/>
                    </a:cubicBezTo>
                    <a:cubicBezTo>
                      <a:pt x="390" y="1840"/>
                      <a:pt x="361" y="1884"/>
                      <a:pt x="334" y="1930"/>
                    </a:cubicBezTo>
                    <a:cubicBezTo>
                      <a:pt x="264" y="2049"/>
                      <a:pt x="214" y="2178"/>
                      <a:pt x="181" y="2312"/>
                    </a:cubicBezTo>
                    <a:cubicBezTo>
                      <a:pt x="140" y="2191"/>
                      <a:pt x="111" y="2063"/>
                      <a:pt x="98" y="1933"/>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55" name="Google Shape;1155;p23"/>
              <p:cNvSpPr/>
              <p:nvPr/>
            </p:nvSpPr>
            <p:spPr>
              <a:xfrm>
                <a:off x="5638946" y="1097747"/>
                <a:ext cx="265286" cy="461434"/>
              </a:xfrm>
              <a:custGeom>
                <a:avLst/>
                <a:gdLst/>
                <a:ahLst/>
                <a:cxnLst/>
                <a:rect l="l" t="t" r="r" b="b"/>
                <a:pathLst>
                  <a:path w="1036" h="1802" extrusionOk="0">
                    <a:moveTo>
                      <a:pt x="0" y="1582"/>
                    </a:moveTo>
                    <a:cubicBezTo>
                      <a:pt x="6" y="1563"/>
                      <a:pt x="13" y="1544"/>
                      <a:pt x="19" y="1525"/>
                    </a:cubicBezTo>
                    <a:cubicBezTo>
                      <a:pt x="55" y="1481"/>
                      <a:pt x="94" y="1439"/>
                      <a:pt x="136" y="1401"/>
                    </a:cubicBezTo>
                    <a:cubicBezTo>
                      <a:pt x="242" y="1305"/>
                      <a:pt x="356" y="1228"/>
                      <a:pt x="420" y="1095"/>
                    </a:cubicBezTo>
                    <a:cubicBezTo>
                      <a:pt x="483" y="965"/>
                      <a:pt x="475" y="824"/>
                      <a:pt x="457" y="686"/>
                    </a:cubicBezTo>
                    <a:cubicBezTo>
                      <a:pt x="444" y="580"/>
                      <a:pt x="427" y="476"/>
                      <a:pt x="470" y="375"/>
                    </a:cubicBezTo>
                    <a:cubicBezTo>
                      <a:pt x="482" y="346"/>
                      <a:pt x="497" y="319"/>
                      <a:pt x="514" y="294"/>
                    </a:cubicBezTo>
                    <a:cubicBezTo>
                      <a:pt x="538" y="305"/>
                      <a:pt x="564" y="311"/>
                      <a:pt x="590" y="310"/>
                    </a:cubicBezTo>
                    <a:cubicBezTo>
                      <a:pt x="599" y="309"/>
                      <a:pt x="608" y="307"/>
                      <a:pt x="616" y="305"/>
                    </a:cubicBezTo>
                    <a:cubicBezTo>
                      <a:pt x="620" y="305"/>
                      <a:pt x="625" y="305"/>
                      <a:pt x="628" y="304"/>
                    </a:cubicBezTo>
                    <a:cubicBezTo>
                      <a:pt x="644" y="303"/>
                      <a:pt x="660" y="300"/>
                      <a:pt x="676" y="296"/>
                    </a:cubicBezTo>
                    <a:cubicBezTo>
                      <a:pt x="677" y="295"/>
                      <a:pt x="681" y="294"/>
                      <a:pt x="685" y="293"/>
                    </a:cubicBezTo>
                    <a:cubicBezTo>
                      <a:pt x="691" y="293"/>
                      <a:pt x="697" y="292"/>
                      <a:pt x="702" y="291"/>
                    </a:cubicBezTo>
                    <a:cubicBezTo>
                      <a:pt x="703" y="291"/>
                      <a:pt x="704" y="291"/>
                      <a:pt x="705" y="291"/>
                    </a:cubicBezTo>
                    <a:cubicBezTo>
                      <a:pt x="706" y="292"/>
                      <a:pt x="708" y="292"/>
                      <a:pt x="709" y="292"/>
                    </a:cubicBezTo>
                    <a:cubicBezTo>
                      <a:pt x="777" y="292"/>
                      <a:pt x="831" y="232"/>
                      <a:pt x="836" y="168"/>
                    </a:cubicBezTo>
                    <a:cubicBezTo>
                      <a:pt x="839" y="137"/>
                      <a:pt x="831" y="109"/>
                      <a:pt x="816" y="83"/>
                    </a:cubicBezTo>
                    <a:cubicBezTo>
                      <a:pt x="812" y="76"/>
                      <a:pt x="806" y="69"/>
                      <a:pt x="799" y="62"/>
                    </a:cubicBezTo>
                    <a:cubicBezTo>
                      <a:pt x="842" y="39"/>
                      <a:pt x="886" y="19"/>
                      <a:pt x="929" y="0"/>
                    </a:cubicBezTo>
                    <a:cubicBezTo>
                      <a:pt x="1001" y="178"/>
                      <a:pt x="1038" y="371"/>
                      <a:pt x="1036" y="563"/>
                    </a:cubicBezTo>
                    <a:cubicBezTo>
                      <a:pt x="823" y="465"/>
                      <a:pt x="660" y="559"/>
                      <a:pt x="628" y="698"/>
                    </a:cubicBezTo>
                    <a:cubicBezTo>
                      <a:pt x="608" y="785"/>
                      <a:pt x="639" y="885"/>
                      <a:pt x="713" y="935"/>
                    </a:cubicBezTo>
                    <a:cubicBezTo>
                      <a:pt x="787" y="984"/>
                      <a:pt x="901" y="969"/>
                      <a:pt x="951" y="895"/>
                    </a:cubicBezTo>
                    <a:cubicBezTo>
                      <a:pt x="941" y="1053"/>
                      <a:pt x="872" y="1208"/>
                      <a:pt x="759" y="1319"/>
                    </a:cubicBezTo>
                    <a:cubicBezTo>
                      <a:pt x="724" y="1218"/>
                      <a:pt x="605" y="1150"/>
                      <a:pt x="500" y="1176"/>
                    </a:cubicBezTo>
                    <a:cubicBezTo>
                      <a:pt x="396" y="1202"/>
                      <a:pt x="323" y="1319"/>
                      <a:pt x="345" y="1424"/>
                    </a:cubicBezTo>
                    <a:cubicBezTo>
                      <a:pt x="367" y="1530"/>
                      <a:pt x="480" y="1607"/>
                      <a:pt x="587" y="1589"/>
                    </a:cubicBezTo>
                    <a:cubicBezTo>
                      <a:pt x="469" y="1678"/>
                      <a:pt x="339" y="1749"/>
                      <a:pt x="202" y="1802"/>
                    </a:cubicBezTo>
                    <a:cubicBezTo>
                      <a:pt x="279" y="1745"/>
                      <a:pt x="262" y="1602"/>
                      <a:pt x="176" y="1560"/>
                    </a:cubicBezTo>
                    <a:cubicBezTo>
                      <a:pt x="120" y="1532"/>
                      <a:pt x="52" y="1545"/>
                      <a:pt x="0" y="158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56" name="Google Shape;1156;p23"/>
              <p:cNvSpPr/>
              <p:nvPr/>
            </p:nvSpPr>
            <p:spPr>
              <a:xfrm>
                <a:off x="5536263" y="790721"/>
                <a:ext cx="216889" cy="779982"/>
              </a:xfrm>
              <a:custGeom>
                <a:avLst/>
                <a:gdLst/>
                <a:ahLst/>
                <a:cxnLst/>
                <a:rect l="l" t="t" r="r" b="b"/>
                <a:pathLst>
                  <a:path w="847" h="3046" fill="none" extrusionOk="0">
                    <a:moveTo>
                      <a:pt x="0" y="3046"/>
                    </a:moveTo>
                    <a:cubicBezTo>
                      <a:pt x="564" y="2139"/>
                      <a:pt x="862" y="1068"/>
                      <a:pt x="84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157" name="Google Shape;1157;p23"/>
            <p:cNvGrpSpPr/>
            <p:nvPr/>
          </p:nvGrpSpPr>
          <p:grpSpPr>
            <a:xfrm>
              <a:off x="8163285" y="3978495"/>
              <a:ext cx="1229760" cy="1386360"/>
              <a:chOff x="2694910" y="1293195"/>
              <a:chExt cx="1229760" cy="1386360"/>
            </a:xfrm>
          </p:grpSpPr>
          <p:sp>
            <p:nvSpPr>
              <p:cNvPr id="1158" name="Google Shape;1158;p23"/>
              <p:cNvSpPr/>
              <p:nvPr/>
            </p:nvSpPr>
            <p:spPr>
              <a:xfrm>
                <a:off x="2694910" y="1293195"/>
                <a:ext cx="1229760" cy="1385640"/>
              </a:xfrm>
              <a:custGeom>
                <a:avLst/>
                <a:gdLst/>
                <a:ahLst/>
                <a:cxnLst/>
                <a:rect l="l" t="t" r="r" b="b"/>
                <a:pathLst>
                  <a:path w="3416" h="3849" extrusionOk="0">
                    <a:moveTo>
                      <a:pt x="946" y="5"/>
                    </a:moveTo>
                    <a:cubicBezTo>
                      <a:pt x="1085" y="-65"/>
                      <a:pt x="3361" y="577"/>
                      <a:pt x="3410" y="668"/>
                    </a:cubicBezTo>
                    <a:cubicBezTo>
                      <a:pt x="3496" y="829"/>
                      <a:pt x="2633" y="3815"/>
                      <a:pt x="2567" y="3848"/>
                    </a:cubicBezTo>
                    <a:cubicBezTo>
                      <a:pt x="2502" y="3882"/>
                      <a:pt x="36" y="3408"/>
                      <a:pt x="6" y="3380"/>
                    </a:cubicBezTo>
                    <a:cubicBezTo>
                      <a:pt x="-74" y="3305"/>
                      <a:pt x="798" y="79"/>
                      <a:pt x="946" y="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59" name="Google Shape;1159;p23"/>
              <p:cNvSpPr/>
              <p:nvPr/>
            </p:nvSpPr>
            <p:spPr>
              <a:xfrm>
                <a:off x="3777790" y="1480395"/>
                <a:ext cx="16560" cy="21600"/>
              </a:xfrm>
              <a:custGeom>
                <a:avLst/>
                <a:gdLst/>
                <a:ahLst/>
                <a:cxnLst/>
                <a:rect l="l" t="t" r="r" b="b"/>
                <a:pathLst>
                  <a:path w="46" h="60" extrusionOk="0">
                    <a:moveTo>
                      <a:pt x="6" y="40"/>
                    </a:moveTo>
                    <a:cubicBezTo>
                      <a:pt x="5" y="47"/>
                      <a:pt x="3" y="54"/>
                      <a:pt x="0" y="60"/>
                    </a:cubicBezTo>
                    <a:cubicBezTo>
                      <a:pt x="16" y="43"/>
                      <a:pt x="31" y="25"/>
                      <a:pt x="46" y="6"/>
                    </a:cubicBezTo>
                    <a:cubicBezTo>
                      <a:pt x="40" y="4"/>
                      <a:pt x="33" y="2"/>
                      <a:pt x="27" y="0"/>
                    </a:cubicBezTo>
                    <a:cubicBezTo>
                      <a:pt x="23" y="13"/>
                      <a:pt x="16" y="27"/>
                      <a:pt x="6" y="40"/>
                    </a:cubicBezTo>
                    <a:close/>
                  </a:path>
                </a:pathLst>
              </a:custGeom>
              <a:solidFill>
                <a:srgbClr val="BDE4FA"/>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0" name="Google Shape;1160;p23"/>
              <p:cNvSpPr/>
              <p:nvPr/>
            </p:nvSpPr>
            <p:spPr>
              <a:xfrm>
                <a:off x="2816950" y="1441875"/>
                <a:ext cx="1005840" cy="1129680"/>
              </a:xfrm>
              <a:custGeom>
                <a:avLst/>
                <a:gdLst/>
                <a:ahLst/>
                <a:cxnLst/>
                <a:rect l="l" t="t" r="r" b="b"/>
                <a:pathLst>
                  <a:path w="2794" h="3138" extrusionOk="0">
                    <a:moveTo>
                      <a:pt x="802" y="8"/>
                    </a:moveTo>
                    <a:cubicBezTo>
                      <a:pt x="940" y="-62"/>
                      <a:pt x="2738" y="361"/>
                      <a:pt x="2787" y="452"/>
                    </a:cubicBezTo>
                    <a:cubicBezTo>
                      <a:pt x="2873" y="613"/>
                      <a:pt x="2137" y="3102"/>
                      <a:pt x="2071" y="3136"/>
                    </a:cubicBezTo>
                    <a:cubicBezTo>
                      <a:pt x="2006" y="3169"/>
                      <a:pt x="21" y="2811"/>
                      <a:pt x="1" y="2729"/>
                    </a:cubicBezTo>
                    <a:cubicBezTo>
                      <a:pt x="-21" y="2643"/>
                      <a:pt x="654" y="82"/>
                      <a:pt x="802" y="8"/>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61" name="Google Shape;1161;p23"/>
              <p:cNvSpPr/>
              <p:nvPr/>
            </p:nvSpPr>
            <p:spPr>
              <a:xfrm>
                <a:off x="2789590" y="1401555"/>
                <a:ext cx="1062720" cy="1192320"/>
              </a:xfrm>
              <a:custGeom>
                <a:avLst/>
                <a:gdLst/>
                <a:ahLst/>
                <a:cxnLst/>
                <a:rect l="l" t="t" r="r" b="b"/>
                <a:pathLst>
                  <a:path w="2952" h="3312" extrusionOk="0">
                    <a:moveTo>
                      <a:pt x="858" y="8"/>
                    </a:moveTo>
                    <a:cubicBezTo>
                      <a:pt x="1000" y="-65"/>
                      <a:pt x="2897" y="390"/>
                      <a:pt x="2945" y="482"/>
                    </a:cubicBezTo>
                    <a:cubicBezTo>
                      <a:pt x="3030" y="645"/>
                      <a:pt x="2244" y="3274"/>
                      <a:pt x="2177" y="3310"/>
                    </a:cubicBezTo>
                    <a:cubicBezTo>
                      <a:pt x="2110" y="3345"/>
                      <a:pt x="21" y="2998"/>
                      <a:pt x="1" y="2915"/>
                    </a:cubicBezTo>
                    <a:cubicBezTo>
                      <a:pt x="-19" y="2829"/>
                      <a:pt x="706" y="86"/>
                      <a:pt x="858" y="8"/>
                    </a:cubicBezTo>
                    <a:close/>
                  </a:path>
                </a:pathLst>
              </a:custGeom>
              <a:noFill/>
              <a:ln w="9525" cap="flat"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2" name="Google Shape;1162;p23"/>
              <p:cNvSpPr/>
              <p:nvPr/>
            </p:nvSpPr>
            <p:spPr>
              <a:xfrm>
                <a:off x="3046630" y="1319835"/>
                <a:ext cx="47160" cy="66600"/>
              </a:xfrm>
              <a:custGeom>
                <a:avLst/>
                <a:gdLst/>
                <a:ahLst/>
                <a:cxnLst/>
                <a:rect l="l" t="t" r="r" b="b"/>
                <a:pathLst>
                  <a:path w="131" h="185" fill="none" extrusionOk="0">
                    <a:moveTo>
                      <a:pt x="0" y="0"/>
                    </a:moveTo>
                    <a:cubicBezTo>
                      <a:pt x="51" y="56"/>
                      <a:pt x="95" y="118"/>
                      <a:pt x="131" y="185"/>
                    </a:cubicBezTo>
                  </a:path>
                </a:pathLst>
              </a:custGeom>
              <a:noFill/>
              <a:ln w="9525" cap="rnd" cmpd="sng">
                <a:solidFill>
                  <a:schemeClr val="dk1"/>
                </a:solidFill>
                <a:prstDash val="solid"/>
                <a:miter lim="8000"/>
                <a:headEnd type="none" w="sm" len="sm"/>
                <a:tailEnd type="none" w="sm" len="sm"/>
              </a:ln>
            </p:spPr>
            <p:txBody>
              <a:bodyPr spcFirstLastPara="1" wrap="square" lIns="91800" tIns="19800" rIns="91800" bIns="19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3" name="Google Shape;1163;p23"/>
              <p:cNvSpPr/>
              <p:nvPr/>
            </p:nvSpPr>
            <p:spPr>
              <a:xfrm>
                <a:off x="3580870" y="2608995"/>
                <a:ext cx="37440" cy="70560"/>
              </a:xfrm>
              <a:custGeom>
                <a:avLst/>
                <a:gdLst/>
                <a:ahLst/>
                <a:cxnLst/>
                <a:rect l="l" t="t" r="r" b="b"/>
                <a:pathLst>
                  <a:path w="104" h="196" fill="none" extrusionOk="0">
                    <a:moveTo>
                      <a:pt x="0" y="0"/>
                    </a:moveTo>
                    <a:cubicBezTo>
                      <a:pt x="42" y="61"/>
                      <a:pt x="76" y="127"/>
                      <a:pt x="104" y="196"/>
                    </a:cubicBezTo>
                  </a:path>
                </a:pathLst>
              </a:custGeom>
              <a:noFill/>
              <a:ln w="9525" cap="rnd" cmpd="sng">
                <a:solidFill>
                  <a:schemeClr val="dk1"/>
                </a:solidFill>
                <a:prstDash val="solid"/>
                <a:miter lim="8000"/>
                <a:headEnd type="none" w="sm" len="sm"/>
                <a:tailEnd type="none" w="sm" len="sm"/>
              </a:ln>
            </p:spPr>
            <p:txBody>
              <a:bodyPr spcFirstLastPara="1" wrap="square" lIns="91800" tIns="23750" rIns="91800" bIns="23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4" name="Google Shape;1164;p23"/>
              <p:cNvSpPr/>
              <p:nvPr/>
            </p:nvSpPr>
            <p:spPr>
              <a:xfrm>
                <a:off x="2707870" y="2456715"/>
                <a:ext cx="71640" cy="42480"/>
              </a:xfrm>
              <a:custGeom>
                <a:avLst/>
                <a:gdLst/>
                <a:ahLst/>
                <a:cxnLst/>
                <a:rect l="l" t="t" r="r" b="b"/>
                <a:pathLst>
                  <a:path w="199" h="118" fill="none" extrusionOk="0">
                    <a:moveTo>
                      <a:pt x="0" y="118"/>
                    </a:moveTo>
                    <a:cubicBezTo>
                      <a:pt x="66" y="79"/>
                      <a:pt x="133" y="39"/>
                      <a:pt x="19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5" name="Google Shape;1165;p23"/>
              <p:cNvSpPr/>
              <p:nvPr/>
            </p:nvSpPr>
            <p:spPr>
              <a:xfrm>
                <a:off x="3019990" y="1518195"/>
                <a:ext cx="213480" cy="900360"/>
              </a:xfrm>
              <a:custGeom>
                <a:avLst/>
                <a:gdLst/>
                <a:ahLst/>
                <a:cxnLst/>
                <a:rect l="l" t="t" r="r" b="b"/>
                <a:pathLst>
                  <a:path w="593" h="2501" fill="none" extrusionOk="0">
                    <a:moveTo>
                      <a:pt x="593" y="0"/>
                    </a:moveTo>
                    <a:cubicBezTo>
                      <a:pt x="395" y="833"/>
                      <a:pt x="198" y="1667"/>
                      <a:pt x="0" y="250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6" name="Google Shape;1166;p23"/>
              <p:cNvSpPr/>
              <p:nvPr/>
            </p:nvSpPr>
            <p:spPr>
              <a:xfrm>
                <a:off x="3446950" y="1617195"/>
                <a:ext cx="230040" cy="869760"/>
              </a:xfrm>
              <a:custGeom>
                <a:avLst/>
                <a:gdLst/>
                <a:ahLst/>
                <a:cxnLst/>
                <a:rect l="l" t="t" r="r" b="b"/>
                <a:pathLst>
                  <a:path w="639" h="2416" fill="none" extrusionOk="0">
                    <a:moveTo>
                      <a:pt x="639" y="0"/>
                    </a:moveTo>
                    <a:cubicBezTo>
                      <a:pt x="426" y="805"/>
                      <a:pt x="213" y="1611"/>
                      <a:pt x="0" y="2416"/>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7" name="Google Shape;1167;p23"/>
              <p:cNvSpPr/>
              <p:nvPr/>
            </p:nvSpPr>
            <p:spPr>
              <a:xfrm>
                <a:off x="3225910" y="1580115"/>
                <a:ext cx="219240" cy="864360"/>
              </a:xfrm>
              <a:custGeom>
                <a:avLst/>
                <a:gdLst/>
                <a:ahLst/>
                <a:cxnLst/>
                <a:rect l="l" t="t" r="r" b="b"/>
                <a:pathLst>
                  <a:path w="609" h="2401" fill="none" extrusionOk="0">
                    <a:moveTo>
                      <a:pt x="609" y="0"/>
                    </a:moveTo>
                    <a:cubicBezTo>
                      <a:pt x="357" y="787"/>
                      <a:pt x="154" y="1589"/>
                      <a:pt x="0" y="240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8" name="Google Shape;1168;p23"/>
              <p:cNvSpPr/>
              <p:nvPr/>
            </p:nvSpPr>
            <p:spPr>
              <a:xfrm>
                <a:off x="3127990" y="1612515"/>
                <a:ext cx="582120" cy="144720"/>
              </a:xfrm>
              <a:custGeom>
                <a:avLst/>
                <a:gdLst/>
                <a:ahLst/>
                <a:cxnLst/>
                <a:rect l="l" t="t" r="r" b="b"/>
                <a:pathLst>
                  <a:path w="1617" h="402" fill="none" extrusionOk="0">
                    <a:moveTo>
                      <a:pt x="0" y="0"/>
                    </a:moveTo>
                    <a:cubicBezTo>
                      <a:pt x="549" y="90"/>
                      <a:pt x="1090" y="225"/>
                      <a:pt x="1617" y="402"/>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1169" name="Google Shape;1169;p23"/>
              <p:cNvCxnSpPr/>
              <p:nvPr/>
            </p:nvCxnSpPr>
            <p:spPr>
              <a:xfrm>
                <a:off x="3388630" y="1559955"/>
                <a:ext cx="356100" cy="82500"/>
              </a:xfrm>
              <a:prstGeom prst="straightConnector1">
                <a:avLst/>
              </a:prstGeom>
              <a:noFill/>
              <a:ln w="9525" cap="rnd" cmpd="sng">
                <a:solidFill>
                  <a:schemeClr val="lt1"/>
                </a:solidFill>
                <a:prstDash val="solid"/>
                <a:miter lim="8000"/>
                <a:headEnd type="none" w="sm" len="sm"/>
                <a:tailEnd type="none" w="sm" len="sm"/>
              </a:ln>
            </p:spPr>
          </p:cxnSp>
          <p:sp>
            <p:nvSpPr>
              <p:cNvPr id="1170" name="Google Shape;1170;p23"/>
              <p:cNvSpPr/>
              <p:nvPr/>
            </p:nvSpPr>
            <p:spPr>
              <a:xfrm>
                <a:off x="3059950" y="1776675"/>
                <a:ext cx="592560" cy="129960"/>
              </a:xfrm>
              <a:custGeom>
                <a:avLst/>
                <a:gdLst/>
                <a:ahLst/>
                <a:cxnLst/>
                <a:rect l="l" t="t" r="r" b="b"/>
                <a:pathLst>
                  <a:path w="1646" h="361" fill="none" extrusionOk="0">
                    <a:moveTo>
                      <a:pt x="0" y="0"/>
                    </a:moveTo>
                    <a:cubicBezTo>
                      <a:pt x="549" y="120"/>
                      <a:pt x="1097" y="240"/>
                      <a:pt x="1646" y="36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1" name="Google Shape;1171;p23"/>
              <p:cNvSpPr/>
              <p:nvPr/>
            </p:nvSpPr>
            <p:spPr>
              <a:xfrm>
                <a:off x="3199270" y="1946235"/>
                <a:ext cx="241200" cy="53280"/>
              </a:xfrm>
              <a:custGeom>
                <a:avLst/>
                <a:gdLst/>
                <a:ahLst/>
                <a:cxnLst/>
                <a:rect l="l" t="t" r="r" b="b"/>
                <a:pathLst>
                  <a:path w="670" h="148" fill="none" extrusionOk="0">
                    <a:moveTo>
                      <a:pt x="0" y="0"/>
                    </a:moveTo>
                    <a:cubicBezTo>
                      <a:pt x="220" y="64"/>
                      <a:pt x="443" y="113"/>
                      <a:pt x="670" y="148"/>
                    </a:cubicBezTo>
                  </a:path>
                </a:pathLst>
              </a:custGeom>
              <a:noFill/>
              <a:ln w="9525" cap="rnd" cmpd="sng">
                <a:solidFill>
                  <a:schemeClr val="lt1"/>
                </a:solidFill>
                <a:prstDash val="solid"/>
                <a:miter lim="8000"/>
                <a:headEnd type="none" w="sm" len="sm"/>
                <a:tailEnd type="none" w="sm" len="sm"/>
              </a:ln>
            </p:spPr>
            <p:txBody>
              <a:bodyPr spcFirstLastPara="1" wrap="square" lIns="91800" tIns="6475" rIns="91800" bIns="6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2" name="Google Shape;1172;p23"/>
              <p:cNvSpPr/>
              <p:nvPr/>
            </p:nvSpPr>
            <p:spPr>
              <a:xfrm>
                <a:off x="3004870" y="2052435"/>
                <a:ext cx="629280" cy="138600"/>
              </a:xfrm>
              <a:custGeom>
                <a:avLst/>
                <a:gdLst/>
                <a:ahLst/>
                <a:cxnLst/>
                <a:rect l="l" t="t" r="r" b="b"/>
                <a:pathLst>
                  <a:path w="1748" h="385" fill="none" extrusionOk="0">
                    <a:moveTo>
                      <a:pt x="0" y="0"/>
                    </a:moveTo>
                    <a:cubicBezTo>
                      <a:pt x="578" y="116"/>
                      <a:pt x="1155" y="238"/>
                      <a:pt x="1731" y="366"/>
                    </a:cubicBezTo>
                    <a:cubicBezTo>
                      <a:pt x="1738" y="367"/>
                      <a:pt x="1746" y="370"/>
                      <a:pt x="1747" y="377"/>
                    </a:cubicBezTo>
                    <a:cubicBezTo>
                      <a:pt x="1749" y="383"/>
                      <a:pt x="1737" y="389"/>
                      <a:pt x="1736" y="382"/>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3" name="Google Shape;1173;p23"/>
              <p:cNvSpPr/>
              <p:nvPr/>
            </p:nvSpPr>
            <p:spPr>
              <a:xfrm>
                <a:off x="3323470" y="2280675"/>
                <a:ext cx="242640" cy="53280"/>
              </a:xfrm>
              <a:custGeom>
                <a:avLst/>
                <a:gdLst/>
                <a:ahLst/>
                <a:cxnLst/>
                <a:rect l="l" t="t" r="r" b="b"/>
                <a:pathLst>
                  <a:path w="674" h="148" fill="none" extrusionOk="0">
                    <a:moveTo>
                      <a:pt x="0" y="0"/>
                    </a:moveTo>
                    <a:cubicBezTo>
                      <a:pt x="132" y="19"/>
                      <a:pt x="259" y="63"/>
                      <a:pt x="389" y="96"/>
                    </a:cubicBezTo>
                    <a:cubicBezTo>
                      <a:pt x="478" y="118"/>
                      <a:pt x="567" y="135"/>
                      <a:pt x="657" y="148"/>
                    </a:cubicBezTo>
                    <a:cubicBezTo>
                      <a:pt x="663" y="149"/>
                      <a:pt x="671" y="148"/>
                      <a:pt x="673" y="142"/>
                    </a:cubicBezTo>
                    <a:cubicBezTo>
                      <a:pt x="674" y="136"/>
                      <a:pt x="661" y="139"/>
                      <a:pt x="666" y="142"/>
                    </a:cubicBezTo>
                  </a:path>
                </a:pathLst>
              </a:custGeom>
              <a:noFill/>
              <a:ln w="9525" cap="rnd" cmpd="sng">
                <a:solidFill>
                  <a:schemeClr val="lt1"/>
                </a:solidFill>
                <a:prstDash val="solid"/>
                <a:miter lim="8000"/>
                <a:headEnd type="none" w="sm" len="sm"/>
                <a:tailEnd type="none" w="sm" len="sm"/>
              </a:ln>
            </p:spPr>
            <p:txBody>
              <a:bodyPr spcFirstLastPara="1" wrap="square" lIns="91800" tIns="6475" rIns="91800" bIns="6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4" name="Google Shape;1174;p23"/>
              <p:cNvSpPr/>
              <p:nvPr/>
            </p:nvSpPr>
            <p:spPr>
              <a:xfrm>
                <a:off x="2971750" y="2206515"/>
                <a:ext cx="143640" cy="29160"/>
              </a:xfrm>
              <a:custGeom>
                <a:avLst/>
                <a:gdLst/>
                <a:ahLst/>
                <a:cxnLst/>
                <a:rect l="l" t="t" r="r" b="b"/>
                <a:pathLst>
                  <a:path w="399" h="81" fill="none" extrusionOk="0">
                    <a:moveTo>
                      <a:pt x="0" y="0"/>
                    </a:moveTo>
                    <a:cubicBezTo>
                      <a:pt x="135" y="9"/>
                      <a:pt x="270" y="36"/>
                      <a:pt x="399" y="81"/>
                    </a:cubicBezTo>
                  </a:path>
                </a:pathLst>
              </a:custGeom>
              <a:noFill/>
              <a:ln w="9525" cap="rnd" cmpd="sng">
                <a:solidFill>
                  <a:schemeClr val="lt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5" name="Google Shape;1175;p23"/>
              <p:cNvSpPr/>
              <p:nvPr/>
            </p:nvSpPr>
            <p:spPr>
              <a:xfrm>
                <a:off x="2886430" y="2323155"/>
                <a:ext cx="649440" cy="158760"/>
              </a:xfrm>
              <a:custGeom>
                <a:avLst/>
                <a:gdLst/>
                <a:ahLst/>
                <a:cxnLst/>
                <a:rect l="l" t="t" r="r" b="b"/>
                <a:pathLst>
                  <a:path w="1804" h="441" fill="none" extrusionOk="0">
                    <a:moveTo>
                      <a:pt x="0" y="0"/>
                    </a:moveTo>
                    <a:cubicBezTo>
                      <a:pt x="603" y="143"/>
                      <a:pt x="1204" y="290"/>
                      <a:pt x="1804" y="44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6" name="Google Shape;1176;p23"/>
              <p:cNvSpPr/>
              <p:nvPr/>
            </p:nvSpPr>
            <p:spPr>
              <a:xfrm>
                <a:off x="2695270" y="1529715"/>
                <a:ext cx="1227600" cy="1146600"/>
              </a:xfrm>
              <a:custGeom>
                <a:avLst/>
                <a:gdLst/>
                <a:ahLst/>
                <a:cxnLst/>
                <a:rect l="l" t="t" r="r" b="b"/>
                <a:pathLst>
                  <a:path w="3410" h="3185" extrusionOk="0">
                    <a:moveTo>
                      <a:pt x="3404" y="4"/>
                    </a:moveTo>
                    <a:cubicBezTo>
                      <a:pt x="3357" y="-83"/>
                      <a:pt x="2865" y="1478"/>
                      <a:pt x="1544" y="2232"/>
                    </a:cubicBezTo>
                    <a:cubicBezTo>
                      <a:pt x="1072" y="2501"/>
                      <a:pt x="-5" y="2712"/>
                      <a:pt x="0" y="2716"/>
                    </a:cubicBezTo>
                    <a:cubicBezTo>
                      <a:pt x="30" y="2744"/>
                      <a:pt x="2496" y="3218"/>
                      <a:pt x="2561" y="3184"/>
                    </a:cubicBezTo>
                    <a:cubicBezTo>
                      <a:pt x="2627" y="3151"/>
                      <a:pt x="3490" y="165"/>
                      <a:pt x="3404" y="4"/>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177" name="Google Shape;1177;p23"/>
            <p:cNvGrpSpPr/>
            <p:nvPr/>
          </p:nvGrpSpPr>
          <p:grpSpPr>
            <a:xfrm rot="-8100000">
              <a:off x="105502" y="1579931"/>
              <a:ext cx="432429" cy="674937"/>
              <a:chOff x="8088745" y="4280780"/>
              <a:chExt cx="609840" cy="951840"/>
            </a:xfrm>
          </p:grpSpPr>
          <p:sp>
            <p:nvSpPr>
              <p:cNvPr id="1178" name="Google Shape;1178;p23"/>
              <p:cNvSpPr/>
              <p:nvPr/>
            </p:nvSpPr>
            <p:spPr>
              <a:xfrm>
                <a:off x="8088745" y="4280780"/>
                <a:ext cx="609840" cy="951840"/>
              </a:xfrm>
              <a:custGeom>
                <a:avLst/>
                <a:gdLst/>
                <a:ahLst/>
                <a:cxnLst/>
                <a:rect l="l" t="t" r="r" b="b"/>
                <a:pathLst>
                  <a:path w="1694" h="2644" extrusionOk="0">
                    <a:moveTo>
                      <a:pt x="1648" y="2644"/>
                    </a:moveTo>
                    <a:cubicBezTo>
                      <a:pt x="1723" y="2190"/>
                      <a:pt x="1733" y="1692"/>
                      <a:pt x="1477" y="1310"/>
                    </a:cubicBezTo>
                    <a:cubicBezTo>
                      <a:pt x="1220" y="928"/>
                      <a:pt x="740" y="732"/>
                      <a:pt x="511" y="332"/>
                    </a:cubicBezTo>
                    <a:cubicBezTo>
                      <a:pt x="464" y="249"/>
                      <a:pt x="429" y="159"/>
                      <a:pt x="364" y="89"/>
                    </a:cubicBezTo>
                    <a:cubicBezTo>
                      <a:pt x="300" y="19"/>
                      <a:pt x="194" y="-25"/>
                      <a:pt x="109" y="16"/>
                    </a:cubicBezTo>
                    <a:cubicBezTo>
                      <a:pt x="-7" y="71"/>
                      <a:pt x="-14" y="233"/>
                      <a:pt x="14" y="358"/>
                    </a:cubicBezTo>
                    <a:cubicBezTo>
                      <a:pt x="118" y="828"/>
                      <a:pt x="451" y="1210"/>
                      <a:pt x="793" y="1548"/>
                    </a:cubicBezTo>
                    <a:cubicBezTo>
                      <a:pt x="1135" y="1886"/>
                      <a:pt x="1506" y="2214"/>
                      <a:pt x="1648" y="2644"/>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9" name="Google Shape;1179;p23"/>
              <p:cNvSpPr/>
              <p:nvPr/>
            </p:nvSpPr>
            <p:spPr>
              <a:xfrm>
                <a:off x="8304745" y="4447460"/>
                <a:ext cx="393840" cy="585360"/>
              </a:xfrm>
              <a:custGeom>
                <a:avLst/>
                <a:gdLst/>
                <a:ahLst/>
                <a:cxnLst/>
                <a:rect l="l" t="t" r="r" b="b"/>
                <a:pathLst>
                  <a:path w="1094" h="1626" extrusionOk="0">
                    <a:moveTo>
                      <a:pt x="1008" y="1367"/>
                    </a:moveTo>
                    <a:cubicBezTo>
                      <a:pt x="950" y="1217"/>
                      <a:pt x="887" y="1069"/>
                      <a:pt x="799" y="934"/>
                    </a:cubicBezTo>
                    <a:cubicBezTo>
                      <a:pt x="704" y="790"/>
                      <a:pt x="586" y="668"/>
                      <a:pt x="457" y="554"/>
                    </a:cubicBezTo>
                    <a:cubicBezTo>
                      <a:pt x="274" y="391"/>
                      <a:pt x="116" y="214"/>
                      <a:pt x="0" y="0"/>
                    </a:cubicBezTo>
                    <a:cubicBezTo>
                      <a:pt x="248" y="317"/>
                      <a:pt x="650" y="509"/>
                      <a:pt x="877" y="847"/>
                    </a:cubicBezTo>
                    <a:cubicBezTo>
                      <a:pt x="1030" y="1076"/>
                      <a:pt x="1088" y="1348"/>
                      <a:pt x="1094" y="1626"/>
                    </a:cubicBezTo>
                    <a:cubicBezTo>
                      <a:pt x="1069" y="1539"/>
                      <a:pt x="1041" y="1452"/>
                      <a:pt x="1008" y="136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0" name="Google Shape;1180;p23"/>
              <p:cNvSpPr/>
              <p:nvPr/>
            </p:nvSpPr>
            <p:spPr>
              <a:xfrm>
                <a:off x="8088745" y="4303100"/>
                <a:ext cx="498600" cy="758880"/>
              </a:xfrm>
              <a:custGeom>
                <a:avLst/>
                <a:gdLst/>
                <a:ahLst/>
                <a:cxnLst/>
                <a:rect l="l" t="t" r="r" b="b"/>
                <a:pathLst>
                  <a:path w="1385" h="2108" extrusionOk="0">
                    <a:moveTo>
                      <a:pt x="152" y="367"/>
                    </a:moveTo>
                    <a:cubicBezTo>
                      <a:pt x="265" y="649"/>
                      <a:pt x="435" y="907"/>
                      <a:pt x="653" y="1119"/>
                    </a:cubicBezTo>
                    <a:cubicBezTo>
                      <a:pt x="770" y="1234"/>
                      <a:pt x="900" y="1332"/>
                      <a:pt x="1007" y="1457"/>
                    </a:cubicBezTo>
                    <a:cubicBezTo>
                      <a:pt x="1109" y="1577"/>
                      <a:pt x="1190" y="1715"/>
                      <a:pt x="1264" y="1853"/>
                    </a:cubicBezTo>
                    <a:cubicBezTo>
                      <a:pt x="1309" y="1937"/>
                      <a:pt x="1349" y="2022"/>
                      <a:pt x="1385" y="2108"/>
                    </a:cubicBezTo>
                    <a:cubicBezTo>
                      <a:pt x="1214" y="1888"/>
                      <a:pt x="999" y="1689"/>
                      <a:pt x="793" y="1486"/>
                    </a:cubicBezTo>
                    <a:cubicBezTo>
                      <a:pt x="451" y="1148"/>
                      <a:pt x="118" y="766"/>
                      <a:pt x="14" y="296"/>
                    </a:cubicBezTo>
                    <a:cubicBezTo>
                      <a:pt x="-8" y="197"/>
                      <a:pt x="-8" y="74"/>
                      <a:pt x="51" y="0"/>
                    </a:cubicBezTo>
                    <a:cubicBezTo>
                      <a:pt x="72" y="126"/>
                      <a:pt x="105" y="248"/>
                      <a:pt x="152" y="36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1" name="Google Shape;1181;p23"/>
              <p:cNvSpPr/>
              <p:nvPr/>
            </p:nvSpPr>
            <p:spPr>
              <a:xfrm>
                <a:off x="8199265" y="4392020"/>
                <a:ext cx="480960" cy="835560"/>
              </a:xfrm>
              <a:custGeom>
                <a:avLst/>
                <a:gdLst/>
                <a:ahLst/>
                <a:cxnLst/>
                <a:rect l="l" t="t" r="r" b="b"/>
                <a:pathLst>
                  <a:path w="1336" h="2321" fill="none" extrusionOk="0">
                    <a:moveTo>
                      <a:pt x="1336" y="2321"/>
                    </a:moveTo>
                    <a:cubicBezTo>
                      <a:pt x="1153" y="1327"/>
                      <a:pt x="712" y="104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2" name="Google Shape;1182;p23"/>
              <p:cNvSpPr/>
              <p:nvPr/>
            </p:nvSpPr>
            <p:spPr>
              <a:xfrm>
                <a:off x="8305105" y="4767140"/>
                <a:ext cx="239400" cy="101520"/>
              </a:xfrm>
              <a:custGeom>
                <a:avLst/>
                <a:gdLst/>
                <a:ahLst/>
                <a:cxnLst/>
                <a:rect l="l" t="t" r="r" b="b"/>
                <a:pathLst>
                  <a:path w="665" h="282" fill="none" extrusionOk="0">
                    <a:moveTo>
                      <a:pt x="665" y="282"/>
                    </a:moveTo>
                    <a:cubicBezTo>
                      <a:pt x="617" y="266"/>
                      <a:pt x="35" y="1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3" name="Google Shape;1183;p23"/>
              <p:cNvSpPr/>
              <p:nvPr/>
            </p:nvSpPr>
            <p:spPr>
              <a:xfrm>
                <a:off x="8601385" y="4734380"/>
                <a:ext cx="7200" cy="232200"/>
              </a:xfrm>
              <a:custGeom>
                <a:avLst/>
                <a:gdLst/>
                <a:ahLst/>
                <a:cxnLst/>
                <a:rect l="l" t="t" r="r" b="b"/>
                <a:pathLst>
                  <a:path w="20" h="645" fill="none" extrusionOk="0">
                    <a:moveTo>
                      <a:pt x="0" y="645"/>
                    </a:moveTo>
                    <a:cubicBezTo>
                      <a:pt x="25" y="623"/>
                      <a:pt x="21" y="26"/>
                      <a:pt x="1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184" name="Google Shape;1184;p23"/>
            <p:cNvGrpSpPr/>
            <p:nvPr/>
          </p:nvGrpSpPr>
          <p:grpSpPr>
            <a:xfrm rot="8100000">
              <a:off x="259825" y="2765885"/>
              <a:ext cx="124553" cy="417784"/>
              <a:chOff x="8795211" y="2347174"/>
              <a:chExt cx="124554" cy="417788"/>
            </a:xfrm>
          </p:grpSpPr>
          <p:sp>
            <p:nvSpPr>
              <p:cNvPr id="1185" name="Google Shape;1185;p23"/>
              <p:cNvSpPr/>
              <p:nvPr/>
            </p:nvSpPr>
            <p:spPr>
              <a:xfrm>
                <a:off x="8795211" y="2347174"/>
                <a:ext cx="124554" cy="368636"/>
              </a:xfrm>
              <a:custGeom>
                <a:avLst/>
                <a:gdLst/>
                <a:ahLst/>
                <a:cxnLst/>
                <a:rect l="l" t="t" r="r" b="b"/>
                <a:pathLst>
                  <a:path w="223" h="660" extrusionOk="0">
                    <a:moveTo>
                      <a:pt x="168" y="660"/>
                    </a:moveTo>
                    <a:cubicBezTo>
                      <a:pt x="182" y="554"/>
                      <a:pt x="167" y="445"/>
                      <a:pt x="125" y="348"/>
                    </a:cubicBezTo>
                    <a:cubicBezTo>
                      <a:pt x="81" y="247"/>
                      <a:pt x="7" y="154"/>
                      <a:pt x="0" y="43"/>
                    </a:cubicBezTo>
                    <a:cubicBezTo>
                      <a:pt x="-1" y="34"/>
                      <a:pt x="-1" y="24"/>
                      <a:pt x="4" y="16"/>
                    </a:cubicBezTo>
                    <a:cubicBezTo>
                      <a:pt x="15" y="-7"/>
                      <a:pt x="51" y="-4"/>
                      <a:pt x="74" y="10"/>
                    </a:cubicBezTo>
                    <a:cubicBezTo>
                      <a:pt x="119" y="37"/>
                      <a:pt x="148" y="85"/>
                      <a:pt x="168" y="134"/>
                    </a:cubicBezTo>
                    <a:cubicBezTo>
                      <a:pt x="260" y="356"/>
                      <a:pt x="218" y="608"/>
                      <a:pt x="168" y="6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6" name="Google Shape;1186;p23"/>
              <p:cNvSpPr/>
              <p:nvPr/>
            </p:nvSpPr>
            <p:spPr>
              <a:xfrm>
                <a:off x="8803030" y="2411965"/>
                <a:ext cx="102771" cy="303846"/>
              </a:xfrm>
              <a:custGeom>
                <a:avLst/>
                <a:gdLst/>
                <a:ahLst/>
                <a:cxnLst/>
                <a:rect l="l" t="t" r="r" b="b"/>
                <a:pathLst>
                  <a:path w="184" h="544" extrusionOk="0">
                    <a:moveTo>
                      <a:pt x="180" y="279"/>
                    </a:moveTo>
                    <a:cubicBezTo>
                      <a:pt x="159" y="136"/>
                      <a:pt x="112" y="99"/>
                      <a:pt x="0" y="0"/>
                    </a:cubicBezTo>
                    <a:cubicBezTo>
                      <a:pt x="72" y="173"/>
                      <a:pt x="193" y="344"/>
                      <a:pt x="154" y="544"/>
                    </a:cubicBezTo>
                    <a:cubicBezTo>
                      <a:pt x="175" y="522"/>
                      <a:pt x="192" y="356"/>
                      <a:pt x="180" y="279"/>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7" name="Google Shape;1187;p23"/>
              <p:cNvSpPr/>
              <p:nvPr/>
            </p:nvSpPr>
            <p:spPr>
              <a:xfrm>
                <a:off x="8816435" y="2371192"/>
                <a:ext cx="83781" cy="393771"/>
              </a:xfrm>
              <a:custGeom>
                <a:avLst/>
                <a:gdLst/>
                <a:ahLst/>
                <a:cxnLst/>
                <a:rect l="l" t="t" r="r" b="b"/>
                <a:pathLst>
                  <a:path w="150" h="705" fill="none" extrusionOk="0">
                    <a:moveTo>
                      <a:pt x="0" y="0"/>
                    </a:moveTo>
                    <a:cubicBezTo>
                      <a:pt x="77" y="71"/>
                      <a:pt x="109" y="177"/>
                      <a:pt x="129" y="280"/>
                    </a:cubicBezTo>
                    <a:cubicBezTo>
                      <a:pt x="139" y="332"/>
                      <a:pt x="147" y="384"/>
                      <a:pt x="149" y="437"/>
                    </a:cubicBezTo>
                    <a:cubicBezTo>
                      <a:pt x="153" y="528"/>
                      <a:pt x="140" y="619"/>
                      <a:pt x="112" y="70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188" name="Google Shape;1188;p23"/>
            <p:cNvGrpSpPr/>
            <p:nvPr/>
          </p:nvGrpSpPr>
          <p:grpSpPr>
            <a:xfrm>
              <a:off x="8390460" y="3267478"/>
              <a:ext cx="536040" cy="560520"/>
              <a:chOff x="2799660" y="4402278"/>
              <a:chExt cx="536040" cy="560520"/>
            </a:xfrm>
          </p:grpSpPr>
          <p:sp>
            <p:nvSpPr>
              <p:cNvPr id="1189" name="Google Shape;1189;p23"/>
              <p:cNvSpPr/>
              <p:nvPr/>
            </p:nvSpPr>
            <p:spPr>
              <a:xfrm>
                <a:off x="2801100" y="4413438"/>
                <a:ext cx="534600" cy="549360"/>
              </a:xfrm>
              <a:custGeom>
                <a:avLst/>
                <a:gdLst/>
                <a:ahLst/>
                <a:cxnLst/>
                <a:rect l="l" t="t" r="r" b="b"/>
                <a:pathLst>
                  <a:path w="1485" h="1526" extrusionOk="0">
                    <a:moveTo>
                      <a:pt x="858" y="1526"/>
                    </a:moveTo>
                    <a:cubicBezTo>
                      <a:pt x="544" y="1217"/>
                      <a:pt x="257" y="880"/>
                      <a:pt x="0" y="522"/>
                    </a:cubicBezTo>
                    <a:cubicBezTo>
                      <a:pt x="89" y="576"/>
                      <a:pt x="199" y="507"/>
                      <a:pt x="280" y="441"/>
                    </a:cubicBezTo>
                    <a:cubicBezTo>
                      <a:pt x="426" y="321"/>
                      <a:pt x="582" y="186"/>
                      <a:pt x="622" y="0"/>
                    </a:cubicBezTo>
                    <a:cubicBezTo>
                      <a:pt x="850" y="264"/>
                      <a:pt x="975" y="373"/>
                      <a:pt x="1224" y="661"/>
                    </a:cubicBezTo>
                    <a:cubicBezTo>
                      <a:pt x="1282" y="723"/>
                      <a:pt x="1427" y="909"/>
                      <a:pt x="1485" y="970"/>
                    </a:cubicBezTo>
                    <a:cubicBezTo>
                      <a:pt x="1490" y="1042"/>
                      <a:pt x="1458" y="1139"/>
                      <a:pt x="1408" y="1192"/>
                    </a:cubicBezTo>
                    <a:cubicBezTo>
                      <a:pt x="1260" y="1350"/>
                      <a:pt x="1071" y="1470"/>
                      <a:pt x="858" y="152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0" name="Google Shape;1190;p23"/>
              <p:cNvSpPr/>
              <p:nvPr/>
            </p:nvSpPr>
            <p:spPr>
              <a:xfrm>
                <a:off x="3005220" y="4413438"/>
                <a:ext cx="330480" cy="414000"/>
              </a:xfrm>
              <a:custGeom>
                <a:avLst/>
                <a:gdLst/>
                <a:ahLst/>
                <a:cxnLst/>
                <a:rect l="l" t="t" r="r" b="b"/>
                <a:pathLst>
                  <a:path w="918" h="1150" extrusionOk="0">
                    <a:moveTo>
                      <a:pt x="0" y="140"/>
                    </a:moveTo>
                    <a:cubicBezTo>
                      <a:pt x="10" y="150"/>
                      <a:pt x="19" y="160"/>
                      <a:pt x="28" y="173"/>
                    </a:cubicBezTo>
                    <a:cubicBezTo>
                      <a:pt x="153" y="344"/>
                      <a:pt x="281" y="515"/>
                      <a:pt x="417" y="678"/>
                    </a:cubicBezTo>
                    <a:cubicBezTo>
                      <a:pt x="556" y="829"/>
                      <a:pt x="697" y="976"/>
                      <a:pt x="843" y="1119"/>
                    </a:cubicBezTo>
                    <a:cubicBezTo>
                      <a:pt x="853" y="1129"/>
                      <a:pt x="862" y="1139"/>
                      <a:pt x="871" y="1150"/>
                    </a:cubicBezTo>
                    <a:cubicBezTo>
                      <a:pt x="903" y="1097"/>
                      <a:pt x="922" y="1026"/>
                      <a:pt x="918" y="970"/>
                    </a:cubicBezTo>
                    <a:cubicBezTo>
                      <a:pt x="860" y="909"/>
                      <a:pt x="715" y="723"/>
                      <a:pt x="657" y="661"/>
                    </a:cubicBezTo>
                    <a:cubicBezTo>
                      <a:pt x="408" y="373"/>
                      <a:pt x="283" y="264"/>
                      <a:pt x="55" y="0"/>
                    </a:cubicBezTo>
                    <a:cubicBezTo>
                      <a:pt x="44" y="50"/>
                      <a:pt x="25" y="96"/>
                      <a:pt x="0" y="1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1" name="Google Shape;1191;p23"/>
              <p:cNvSpPr/>
              <p:nvPr/>
            </p:nvSpPr>
            <p:spPr>
              <a:xfrm>
                <a:off x="2891100" y="4517118"/>
                <a:ext cx="351000" cy="336960"/>
              </a:xfrm>
              <a:custGeom>
                <a:avLst/>
                <a:gdLst/>
                <a:ahLst/>
                <a:cxnLst/>
                <a:rect l="l" t="t" r="r" b="b"/>
                <a:pathLst>
                  <a:path w="975" h="936" extrusionOk="0">
                    <a:moveTo>
                      <a:pt x="349" y="936"/>
                    </a:moveTo>
                    <a:cubicBezTo>
                      <a:pt x="407" y="915"/>
                      <a:pt x="464" y="894"/>
                      <a:pt x="521" y="871"/>
                    </a:cubicBezTo>
                    <a:cubicBezTo>
                      <a:pt x="597" y="819"/>
                      <a:pt x="675" y="776"/>
                      <a:pt x="745" y="723"/>
                    </a:cubicBezTo>
                    <a:cubicBezTo>
                      <a:pt x="767" y="701"/>
                      <a:pt x="788" y="679"/>
                      <a:pt x="808" y="655"/>
                    </a:cubicBezTo>
                    <a:cubicBezTo>
                      <a:pt x="847" y="597"/>
                      <a:pt x="881" y="536"/>
                      <a:pt x="917" y="475"/>
                    </a:cubicBezTo>
                    <a:cubicBezTo>
                      <a:pt x="923" y="464"/>
                      <a:pt x="929" y="453"/>
                      <a:pt x="935" y="442"/>
                    </a:cubicBezTo>
                    <a:cubicBezTo>
                      <a:pt x="948" y="420"/>
                      <a:pt x="962" y="398"/>
                      <a:pt x="975" y="375"/>
                    </a:cubicBezTo>
                    <a:cubicBezTo>
                      <a:pt x="975" y="375"/>
                      <a:pt x="974" y="374"/>
                      <a:pt x="974" y="373"/>
                    </a:cubicBezTo>
                    <a:cubicBezTo>
                      <a:pt x="835" y="212"/>
                      <a:pt x="734" y="107"/>
                      <a:pt x="633" y="0"/>
                    </a:cubicBezTo>
                    <a:cubicBezTo>
                      <a:pt x="627" y="13"/>
                      <a:pt x="621" y="26"/>
                      <a:pt x="613" y="39"/>
                    </a:cubicBezTo>
                    <a:cubicBezTo>
                      <a:pt x="608" y="50"/>
                      <a:pt x="602" y="60"/>
                      <a:pt x="596" y="71"/>
                    </a:cubicBezTo>
                    <a:cubicBezTo>
                      <a:pt x="553" y="142"/>
                      <a:pt x="506" y="206"/>
                      <a:pt x="450" y="267"/>
                    </a:cubicBezTo>
                    <a:cubicBezTo>
                      <a:pt x="449" y="269"/>
                      <a:pt x="448" y="270"/>
                      <a:pt x="447" y="271"/>
                    </a:cubicBezTo>
                    <a:cubicBezTo>
                      <a:pt x="443" y="275"/>
                      <a:pt x="440" y="278"/>
                      <a:pt x="437" y="282"/>
                    </a:cubicBezTo>
                    <a:cubicBezTo>
                      <a:pt x="425" y="296"/>
                      <a:pt x="412" y="307"/>
                      <a:pt x="399" y="318"/>
                    </a:cubicBezTo>
                    <a:cubicBezTo>
                      <a:pt x="294" y="440"/>
                      <a:pt x="161" y="530"/>
                      <a:pt x="0" y="563"/>
                    </a:cubicBezTo>
                    <a:cubicBezTo>
                      <a:pt x="102" y="691"/>
                      <a:pt x="209" y="815"/>
                      <a:pt x="318" y="936"/>
                    </a:cubicBezTo>
                    <a:cubicBezTo>
                      <a:pt x="328" y="936"/>
                      <a:pt x="338" y="936"/>
                      <a:pt x="349" y="936"/>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2" name="Google Shape;1192;p23"/>
              <p:cNvSpPr/>
              <p:nvPr/>
            </p:nvSpPr>
            <p:spPr>
              <a:xfrm>
                <a:off x="3086940" y="4516758"/>
                <a:ext cx="155160" cy="195840"/>
              </a:xfrm>
              <a:custGeom>
                <a:avLst/>
                <a:gdLst/>
                <a:ahLst/>
                <a:cxnLst/>
                <a:rect l="l" t="t" r="r" b="b"/>
                <a:pathLst>
                  <a:path w="431" h="544" extrusionOk="0">
                    <a:moveTo>
                      <a:pt x="69" y="40"/>
                    </a:moveTo>
                    <a:cubicBezTo>
                      <a:pt x="64" y="51"/>
                      <a:pt x="58" y="61"/>
                      <a:pt x="52" y="72"/>
                    </a:cubicBezTo>
                    <a:cubicBezTo>
                      <a:pt x="35" y="99"/>
                      <a:pt x="18" y="125"/>
                      <a:pt x="0" y="151"/>
                    </a:cubicBezTo>
                    <a:cubicBezTo>
                      <a:pt x="21" y="164"/>
                      <a:pt x="212" y="409"/>
                      <a:pt x="333" y="544"/>
                    </a:cubicBezTo>
                    <a:cubicBezTo>
                      <a:pt x="343" y="527"/>
                      <a:pt x="363" y="493"/>
                      <a:pt x="373" y="476"/>
                    </a:cubicBezTo>
                    <a:cubicBezTo>
                      <a:pt x="379" y="465"/>
                      <a:pt x="385" y="454"/>
                      <a:pt x="391" y="443"/>
                    </a:cubicBezTo>
                    <a:cubicBezTo>
                      <a:pt x="404" y="421"/>
                      <a:pt x="418" y="399"/>
                      <a:pt x="431" y="376"/>
                    </a:cubicBezTo>
                    <a:cubicBezTo>
                      <a:pt x="431" y="376"/>
                      <a:pt x="430" y="375"/>
                      <a:pt x="430" y="374"/>
                    </a:cubicBezTo>
                    <a:cubicBezTo>
                      <a:pt x="291" y="213"/>
                      <a:pt x="190" y="108"/>
                      <a:pt x="89" y="0"/>
                    </a:cubicBezTo>
                    <a:cubicBezTo>
                      <a:pt x="83" y="14"/>
                      <a:pt x="77" y="27"/>
                      <a:pt x="69" y="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3" name="Google Shape;1193;p23"/>
              <p:cNvSpPr/>
              <p:nvPr/>
            </p:nvSpPr>
            <p:spPr>
              <a:xfrm>
                <a:off x="2800020" y="4403718"/>
                <a:ext cx="223920" cy="208800"/>
              </a:xfrm>
              <a:custGeom>
                <a:avLst/>
                <a:gdLst/>
                <a:ahLst/>
                <a:cxnLst/>
                <a:rect l="l" t="t" r="r" b="b"/>
                <a:pathLst>
                  <a:path w="622" h="580" extrusionOk="0">
                    <a:moveTo>
                      <a:pt x="0" y="519"/>
                    </a:moveTo>
                    <a:cubicBezTo>
                      <a:pt x="7" y="324"/>
                      <a:pt x="629" y="-136"/>
                      <a:pt x="622" y="39"/>
                    </a:cubicBezTo>
                    <a:cubicBezTo>
                      <a:pt x="611" y="319"/>
                      <a:pt x="-9" y="737"/>
                      <a:pt x="0" y="51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4" name="Google Shape;1194;p23"/>
              <p:cNvSpPr/>
              <p:nvPr/>
            </p:nvSpPr>
            <p:spPr>
              <a:xfrm>
                <a:off x="2799660" y="4402278"/>
                <a:ext cx="224280" cy="209160"/>
              </a:xfrm>
              <a:custGeom>
                <a:avLst/>
                <a:gdLst/>
                <a:ahLst/>
                <a:cxnLst/>
                <a:rect l="l" t="t" r="r" b="b"/>
                <a:pathLst>
                  <a:path w="623" h="581" extrusionOk="0">
                    <a:moveTo>
                      <a:pt x="1" y="523"/>
                    </a:moveTo>
                    <a:cubicBezTo>
                      <a:pt x="3" y="557"/>
                      <a:pt x="13" y="575"/>
                      <a:pt x="38" y="581"/>
                    </a:cubicBezTo>
                    <a:cubicBezTo>
                      <a:pt x="39" y="565"/>
                      <a:pt x="40" y="548"/>
                      <a:pt x="45" y="531"/>
                    </a:cubicBezTo>
                    <a:cubicBezTo>
                      <a:pt x="64" y="459"/>
                      <a:pt x="114" y="381"/>
                      <a:pt x="178" y="319"/>
                    </a:cubicBezTo>
                    <a:cubicBezTo>
                      <a:pt x="250" y="230"/>
                      <a:pt x="348" y="151"/>
                      <a:pt x="453" y="119"/>
                    </a:cubicBezTo>
                    <a:cubicBezTo>
                      <a:pt x="473" y="107"/>
                      <a:pt x="494" y="99"/>
                      <a:pt x="516" y="94"/>
                    </a:cubicBezTo>
                    <a:cubicBezTo>
                      <a:pt x="549" y="86"/>
                      <a:pt x="583" y="84"/>
                      <a:pt x="616" y="90"/>
                    </a:cubicBezTo>
                    <a:cubicBezTo>
                      <a:pt x="620" y="74"/>
                      <a:pt x="623" y="58"/>
                      <a:pt x="623" y="43"/>
                    </a:cubicBezTo>
                    <a:cubicBezTo>
                      <a:pt x="630" y="-132"/>
                      <a:pt x="-19" y="259"/>
                      <a:pt x="1" y="52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5" name="Google Shape;1195;p23"/>
              <p:cNvSpPr/>
              <p:nvPr/>
            </p:nvSpPr>
            <p:spPr>
              <a:xfrm>
                <a:off x="3147420" y="4814478"/>
                <a:ext cx="177480" cy="146880"/>
              </a:xfrm>
              <a:custGeom>
                <a:avLst/>
                <a:gdLst/>
                <a:ahLst/>
                <a:cxnLst/>
                <a:rect l="l" t="t" r="r" b="b"/>
                <a:pathLst>
                  <a:path w="493" h="408" extrusionOk="0">
                    <a:moveTo>
                      <a:pt x="0" y="385"/>
                    </a:moveTo>
                    <a:cubicBezTo>
                      <a:pt x="39" y="424"/>
                      <a:pt x="104" y="407"/>
                      <a:pt x="154" y="383"/>
                    </a:cubicBezTo>
                    <a:cubicBezTo>
                      <a:pt x="239" y="342"/>
                      <a:pt x="318" y="288"/>
                      <a:pt x="387" y="224"/>
                    </a:cubicBezTo>
                    <a:cubicBezTo>
                      <a:pt x="450" y="165"/>
                      <a:pt x="508" y="84"/>
                      <a:pt x="490" y="0"/>
                    </a:cubicBezTo>
                    <a:cubicBezTo>
                      <a:pt x="431" y="114"/>
                      <a:pt x="316" y="187"/>
                      <a:pt x="207" y="253"/>
                    </a:cubicBezTo>
                    <a:cubicBezTo>
                      <a:pt x="135" y="297"/>
                      <a:pt x="64" y="340"/>
                      <a:pt x="0" y="38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6" name="Google Shape;1196;p23"/>
              <p:cNvSpPr/>
              <p:nvPr/>
            </p:nvSpPr>
            <p:spPr>
              <a:xfrm>
                <a:off x="3290700" y="4814477"/>
                <a:ext cx="34200" cy="77040"/>
              </a:xfrm>
              <a:custGeom>
                <a:avLst/>
                <a:gdLst/>
                <a:ahLst/>
                <a:cxnLst/>
                <a:rect l="l" t="t" r="r" b="b"/>
                <a:pathLst>
                  <a:path w="95" h="214" extrusionOk="0">
                    <a:moveTo>
                      <a:pt x="26" y="91"/>
                    </a:moveTo>
                    <a:cubicBezTo>
                      <a:pt x="26" y="95"/>
                      <a:pt x="26" y="99"/>
                      <a:pt x="25" y="103"/>
                    </a:cubicBezTo>
                    <a:cubicBezTo>
                      <a:pt x="21" y="124"/>
                      <a:pt x="17" y="144"/>
                      <a:pt x="12" y="164"/>
                    </a:cubicBezTo>
                    <a:lnTo>
                      <a:pt x="12" y="165"/>
                    </a:lnTo>
                    <a:lnTo>
                      <a:pt x="12" y="165"/>
                    </a:lnTo>
                    <a:cubicBezTo>
                      <a:pt x="11" y="165"/>
                      <a:pt x="11" y="166"/>
                      <a:pt x="11" y="167"/>
                    </a:cubicBezTo>
                    <a:cubicBezTo>
                      <a:pt x="10" y="171"/>
                      <a:pt x="9" y="175"/>
                      <a:pt x="9" y="178"/>
                    </a:cubicBezTo>
                    <a:cubicBezTo>
                      <a:pt x="8" y="181"/>
                      <a:pt x="7" y="184"/>
                      <a:pt x="6" y="186"/>
                    </a:cubicBezTo>
                    <a:cubicBezTo>
                      <a:pt x="4" y="195"/>
                      <a:pt x="2" y="204"/>
                      <a:pt x="0" y="214"/>
                    </a:cubicBezTo>
                    <a:cubicBezTo>
                      <a:pt x="58" y="156"/>
                      <a:pt x="109" y="79"/>
                      <a:pt x="92" y="0"/>
                    </a:cubicBezTo>
                    <a:cubicBezTo>
                      <a:pt x="74" y="33"/>
                      <a:pt x="52" y="63"/>
                      <a:pt x="26" y="91"/>
                    </a:cubicBezTo>
                    <a:close/>
                  </a:path>
                </a:pathLst>
              </a:custGeom>
              <a:solidFill>
                <a:srgbClr val="BDE4FA"/>
              </a:solidFill>
              <a:ln>
                <a:noFill/>
              </a:ln>
            </p:spPr>
            <p:txBody>
              <a:bodyPr spcFirstLastPara="1" wrap="square" lIns="90000" tIns="32025" rIns="90000" bIns="32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7" name="Google Shape;1197;p23"/>
              <p:cNvSpPr/>
              <p:nvPr/>
            </p:nvSpPr>
            <p:spPr>
              <a:xfrm>
                <a:off x="3025020" y="4642398"/>
                <a:ext cx="140400" cy="134280"/>
              </a:xfrm>
              <a:custGeom>
                <a:avLst/>
                <a:gdLst/>
                <a:ahLst/>
                <a:cxnLst/>
                <a:rect l="l" t="t" r="r" b="b"/>
                <a:pathLst>
                  <a:path w="390" h="373" extrusionOk="0">
                    <a:moveTo>
                      <a:pt x="366" y="195"/>
                    </a:moveTo>
                    <a:cubicBezTo>
                      <a:pt x="279" y="327"/>
                      <a:pt x="145" y="433"/>
                      <a:pt x="20" y="335"/>
                    </a:cubicBezTo>
                    <a:cubicBezTo>
                      <a:pt x="-72" y="184"/>
                      <a:pt x="177" y="-18"/>
                      <a:pt x="321" y="1"/>
                    </a:cubicBezTo>
                    <a:cubicBezTo>
                      <a:pt x="362" y="14"/>
                      <a:pt x="388" y="57"/>
                      <a:pt x="390" y="99"/>
                    </a:cubicBezTo>
                    <a:cubicBezTo>
                      <a:pt x="391" y="141"/>
                      <a:pt x="384" y="167"/>
                      <a:pt x="366" y="195"/>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8" name="Google Shape;1198;p23"/>
              <p:cNvSpPr/>
              <p:nvPr/>
            </p:nvSpPr>
            <p:spPr>
              <a:xfrm>
                <a:off x="2814780" y="4432518"/>
                <a:ext cx="203040" cy="172800"/>
              </a:xfrm>
              <a:custGeom>
                <a:avLst/>
                <a:gdLst/>
                <a:ahLst/>
                <a:cxnLst/>
                <a:rect l="l" t="t" r="r" b="b"/>
                <a:pathLst>
                  <a:path w="564" h="480" fill="none" extrusionOk="0">
                    <a:moveTo>
                      <a:pt x="0" y="480"/>
                    </a:moveTo>
                    <a:cubicBezTo>
                      <a:pt x="79" y="235"/>
                      <a:pt x="312" y="58"/>
                      <a:pt x="56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9" name="Google Shape;1199;p23"/>
              <p:cNvSpPr/>
              <p:nvPr/>
            </p:nvSpPr>
            <p:spPr>
              <a:xfrm>
                <a:off x="2911260" y="4473918"/>
                <a:ext cx="65160" cy="51120"/>
              </a:xfrm>
              <a:custGeom>
                <a:avLst/>
                <a:gdLst/>
                <a:ahLst/>
                <a:cxnLst/>
                <a:rect l="l" t="t" r="r" b="b"/>
                <a:pathLst>
                  <a:path w="181" h="142" extrusionOk="0">
                    <a:moveTo>
                      <a:pt x="167" y="50"/>
                    </a:moveTo>
                    <a:cubicBezTo>
                      <a:pt x="138" y="94"/>
                      <a:pt x="93" y="127"/>
                      <a:pt x="42" y="140"/>
                    </a:cubicBezTo>
                    <a:cubicBezTo>
                      <a:pt x="27" y="144"/>
                      <a:pt x="6" y="144"/>
                      <a:pt x="1" y="129"/>
                    </a:cubicBezTo>
                    <a:cubicBezTo>
                      <a:pt x="-1" y="120"/>
                      <a:pt x="3" y="112"/>
                      <a:pt x="7" y="104"/>
                    </a:cubicBezTo>
                    <a:cubicBezTo>
                      <a:pt x="37" y="56"/>
                      <a:pt x="85" y="19"/>
                      <a:pt x="140" y="3"/>
                    </a:cubicBezTo>
                    <a:cubicBezTo>
                      <a:pt x="151" y="0"/>
                      <a:pt x="165" y="-2"/>
                      <a:pt x="174" y="6"/>
                    </a:cubicBezTo>
                    <a:cubicBezTo>
                      <a:pt x="189" y="18"/>
                      <a:pt x="179" y="42"/>
                      <a:pt x="167" y="50"/>
                    </a:cubicBezTo>
                    <a:close/>
                  </a:path>
                </a:pathLst>
              </a:custGeom>
              <a:noFill/>
              <a:ln w="9525" cap="rnd" cmpd="sng">
                <a:solidFill>
                  <a:schemeClr val="dk1"/>
                </a:solidFill>
                <a:prstDash val="solid"/>
                <a:miter lim="8000"/>
                <a:headEnd type="none" w="sm" len="sm"/>
                <a:tailEnd type="none" w="sm" len="sm"/>
              </a:ln>
            </p:spPr>
            <p:txBody>
              <a:bodyPr spcFirstLastPara="1" wrap="square" lIns="91800" tIns="4300" rIns="91800" bIns="4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0" name="Google Shape;1200;p23"/>
              <p:cNvSpPr/>
              <p:nvPr/>
            </p:nvSpPr>
            <p:spPr>
              <a:xfrm>
                <a:off x="2892900" y="4516398"/>
                <a:ext cx="217440" cy="199080"/>
              </a:xfrm>
              <a:custGeom>
                <a:avLst/>
                <a:gdLst/>
                <a:ahLst/>
                <a:cxnLst/>
                <a:rect l="l" t="t" r="r" b="b"/>
                <a:pathLst>
                  <a:path w="604" h="553" fill="none" extrusionOk="0">
                    <a:moveTo>
                      <a:pt x="0" y="553"/>
                    </a:moveTo>
                    <a:cubicBezTo>
                      <a:pt x="129" y="542"/>
                      <a:pt x="239" y="461"/>
                      <a:pt x="342" y="383"/>
                    </a:cubicBezTo>
                    <a:cubicBezTo>
                      <a:pt x="360" y="369"/>
                      <a:pt x="378" y="356"/>
                      <a:pt x="394" y="340"/>
                    </a:cubicBezTo>
                    <a:cubicBezTo>
                      <a:pt x="415" y="319"/>
                      <a:pt x="433" y="295"/>
                      <a:pt x="450" y="271"/>
                    </a:cubicBezTo>
                    <a:cubicBezTo>
                      <a:pt x="511" y="187"/>
                      <a:pt x="568" y="98"/>
                      <a:pt x="60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1" name="Google Shape;1201;p23"/>
              <p:cNvSpPr/>
              <p:nvPr/>
            </p:nvSpPr>
            <p:spPr>
              <a:xfrm>
                <a:off x="3014580" y="4654638"/>
                <a:ext cx="224280" cy="205200"/>
              </a:xfrm>
              <a:custGeom>
                <a:avLst/>
                <a:gdLst/>
                <a:ahLst/>
                <a:cxnLst/>
                <a:rect l="l" t="t" r="r" b="b"/>
                <a:pathLst>
                  <a:path w="623" h="570" fill="none" extrusionOk="0">
                    <a:moveTo>
                      <a:pt x="0" y="570"/>
                    </a:moveTo>
                    <a:cubicBezTo>
                      <a:pt x="282" y="493"/>
                      <a:pt x="521" y="274"/>
                      <a:pt x="623"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2" name="Google Shape;1202;p23"/>
              <p:cNvSpPr/>
              <p:nvPr/>
            </p:nvSpPr>
            <p:spPr>
              <a:xfrm>
                <a:off x="3023220" y="4638798"/>
                <a:ext cx="139320" cy="142560"/>
              </a:xfrm>
              <a:custGeom>
                <a:avLst/>
                <a:gdLst/>
                <a:ahLst/>
                <a:cxnLst/>
                <a:rect l="l" t="t" r="r" b="b"/>
                <a:pathLst>
                  <a:path w="387" h="396" extrusionOk="0">
                    <a:moveTo>
                      <a:pt x="333" y="263"/>
                    </a:moveTo>
                    <a:cubicBezTo>
                      <a:pt x="292" y="310"/>
                      <a:pt x="241" y="348"/>
                      <a:pt x="185" y="374"/>
                    </a:cubicBezTo>
                    <a:cubicBezTo>
                      <a:pt x="152" y="390"/>
                      <a:pt x="115" y="401"/>
                      <a:pt x="80" y="394"/>
                    </a:cubicBezTo>
                    <a:cubicBezTo>
                      <a:pt x="45" y="386"/>
                      <a:pt x="15" y="358"/>
                      <a:pt x="5" y="324"/>
                    </a:cubicBezTo>
                    <a:cubicBezTo>
                      <a:pt x="-8" y="285"/>
                      <a:pt x="5" y="243"/>
                      <a:pt x="22" y="205"/>
                    </a:cubicBezTo>
                    <a:cubicBezTo>
                      <a:pt x="65" y="114"/>
                      <a:pt x="142" y="36"/>
                      <a:pt x="238" y="8"/>
                    </a:cubicBezTo>
                    <a:cubicBezTo>
                      <a:pt x="260" y="1"/>
                      <a:pt x="283" y="-2"/>
                      <a:pt x="305" y="2"/>
                    </a:cubicBezTo>
                    <a:cubicBezTo>
                      <a:pt x="358" y="14"/>
                      <a:pt x="390" y="74"/>
                      <a:pt x="387" y="128"/>
                    </a:cubicBezTo>
                    <a:cubicBezTo>
                      <a:pt x="384" y="183"/>
                      <a:pt x="355" y="232"/>
                      <a:pt x="333" y="26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3" name="Google Shape;1203;p23"/>
              <p:cNvSpPr/>
              <p:nvPr/>
            </p:nvSpPr>
            <p:spPr>
              <a:xfrm>
                <a:off x="3140220" y="4814478"/>
                <a:ext cx="183600" cy="138960"/>
              </a:xfrm>
              <a:custGeom>
                <a:avLst/>
                <a:gdLst/>
                <a:ahLst/>
                <a:cxnLst/>
                <a:rect l="l" t="t" r="r" b="b"/>
                <a:pathLst>
                  <a:path w="510" h="386" fill="none" extrusionOk="0">
                    <a:moveTo>
                      <a:pt x="0" y="386"/>
                    </a:moveTo>
                    <a:cubicBezTo>
                      <a:pt x="307" y="260"/>
                      <a:pt x="406" y="109"/>
                      <a:pt x="51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204" name="Google Shape;1204;p23"/>
            <p:cNvGrpSpPr/>
            <p:nvPr/>
          </p:nvGrpSpPr>
          <p:grpSpPr>
            <a:xfrm>
              <a:off x="277464" y="2380123"/>
              <a:ext cx="392395" cy="302392"/>
              <a:chOff x="941110" y="1536935"/>
              <a:chExt cx="593280" cy="457200"/>
            </a:xfrm>
          </p:grpSpPr>
          <p:sp>
            <p:nvSpPr>
              <p:cNvPr id="1205" name="Google Shape;1205;p23"/>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6" name="Google Shape;1206;p23"/>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7" name="Google Shape;1207;p23"/>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8" name="Google Shape;1208;p23"/>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9" name="Google Shape;1209;p23"/>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0" name="Google Shape;1210;p23"/>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1" name="Google Shape;1211;p23"/>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212" name="Google Shape;1212;p23"/>
            <p:cNvGrpSpPr/>
            <p:nvPr/>
          </p:nvGrpSpPr>
          <p:grpSpPr>
            <a:xfrm rot="-1127794" flipH="1">
              <a:off x="168592" y="3356473"/>
              <a:ext cx="392379" cy="302379"/>
              <a:chOff x="941110" y="1536935"/>
              <a:chExt cx="593280" cy="457200"/>
            </a:xfrm>
          </p:grpSpPr>
          <p:sp>
            <p:nvSpPr>
              <p:cNvPr id="1213" name="Google Shape;1213;p23"/>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4" name="Google Shape;1214;p23"/>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5" name="Google Shape;1215;p23"/>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6" name="Google Shape;1216;p23"/>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7" name="Google Shape;1217;p23"/>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8" name="Google Shape;1218;p23"/>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9" name="Google Shape;1219;p23"/>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220" name="Google Shape;1220;p23"/>
            <p:cNvGrpSpPr/>
            <p:nvPr/>
          </p:nvGrpSpPr>
          <p:grpSpPr>
            <a:xfrm>
              <a:off x="8466134" y="2814580"/>
              <a:ext cx="332070" cy="302402"/>
              <a:chOff x="6544853" y="3163201"/>
              <a:chExt cx="237379" cy="227884"/>
            </a:xfrm>
          </p:grpSpPr>
          <p:sp>
            <p:nvSpPr>
              <p:cNvPr id="1221" name="Google Shape;1221;p23"/>
              <p:cNvSpPr/>
              <p:nvPr/>
            </p:nvSpPr>
            <p:spPr>
              <a:xfrm>
                <a:off x="6545412" y="3163201"/>
                <a:ext cx="209453" cy="150806"/>
              </a:xfrm>
              <a:custGeom>
                <a:avLst/>
                <a:gdLst/>
                <a:ahLst/>
                <a:cxnLst/>
                <a:rect l="l" t="t" r="r" b="b"/>
                <a:pathLst>
                  <a:path w="375" h="270" extrusionOk="0">
                    <a:moveTo>
                      <a:pt x="211" y="270"/>
                    </a:moveTo>
                    <a:cubicBezTo>
                      <a:pt x="-46" y="254"/>
                      <a:pt x="-49" y="43"/>
                      <a:pt x="99" y="143"/>
                    </a:cubicBezTo>
                    <a:cubicBezTo>
                      <a:pt x="134" y="177"/>
                      <a:pt x="165" y="132"/>
                      <a:pt x="141" y="95"/>
                    </a:cubicBezTo>
                    <a:cubicBezTo>
                      <a:pt x="128" y="75"/>
                      <a:pt x="108" y="54"/>
                      <a:pt x="112" y="31"/>
                    </a:cubicBezTo>
                    <a:cubicBezTo>
                      <a:pt x="124" y="-17"/>
                      <a:pt x="190" y="-5"/>
                      <a:pt x="206" y="35"/>
                    </a:cubicBezTo>
                    <a:cubicBezTo>
                      <a:pt x="215" y="59"/>
                      <a:pt x="232" y="105"/>
                      <a:pt x="264" y="86"/>
                    </a:cubicBezTo>
                    <a:cubicBezTo>
                      <a:pt x="300" y="5"/>
                      <a:pt x="391" y="60"/>
                      <a:pt x="373" y="136"/>
                    </a:cubicBezTo>
                    <a:cubicBezTo>
                      <a:pt x="370" y="207"/>
                      <a:pt x="274" y="274"/>
                      <a:pt x="211" y="27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22" name="Google Shape;1222;p23"/>
              <p:cNvSpPr/>
              <p:nvPr/>
            </p:nvSpPr>
            <p:spPr>
              <a:xfrm>
                <a:off x="6544853" y="3178840"/>
                <a:ext cx="106681" cy="120086"/>
              </a:xfrm>
              <a:custGeom>
                <a:avLst/>
                <a:gdLst/>
                <a:ahLst/>
                <a:cxnLst/>
                <a:rect l="l" t="t" r="r" b="b"/>
                <a:pathLst>
                  <a:path w="191" h="215" extrusionOk="0">
                    <a:moveTo>
                      <a:pt x="92" y="214"/>
                    </a:moveTo>
                    <a:cubicBezTo>
                      <a:pt x="93" y="140"/>
                      <a:pt x="202" y="185"/>
                      <a:pt x="191" y="128"/>
                    </a:cubicBezTo>
                    <a:cubicBezTo>
                      <a:pt x="180" y="73"/>
                      <a:pt x="142" y="24"/>
                      <a:pt x="114" y="0"/>
                    </a:cubicBezTo>
                    <a:cubicBezTo>
                      <a:pt x="114" y="1"/>
                      <a:pt x="114" y="2"/>
                      <a:pt x="113" y="3"/>
                    </a:cubicBezTo>
                    <a:cubicBezTo>
                      <a:pt x="109" y="26"/>
                      <a:pt x="129" y="47"/>
                      <a:pt x="142" y="67"/>
                    </a:cubicBezTo>
                    <a:cubicBezTo>
                      <a:pt x="166" y="104"/>
                      <a:pt x="135" y="149"/>
                      <a:pt x="100" y="115"/>
                    </a:cubicBezTo>
                    <a:cubicBezTo>
                      <a:pt x="-20" y="34"/>
                      <a:pt x="-41" y="156"/>
                      <a:pt x="92" y="215"/>
                    </a:cubicBezTo>
                    <a:cubicBezTo>
                      <a:pt x="92" y="214"/>
                      <a:pt x="92" y="214"/>
                      <a:pt x="92" y="214"/>
                    </a:cubicBezTo>
                    <a:close/>
                  </a:path>
                </a:pathLst>
              </a:custGeom>
              <a:solidFill>
                <a:srgbClr val="F6FBFF">
                  <a:alpha val="50000"/>
                </a:srgbClr>
              </a:solidFill>
              <a:ln>
                <a:noFill/>
              </a:ln>
            </p:spPr>
            <p:txBody>
              <a:bodyPr spcFirstLastPara="1" wrap="square" lIns="90000" tIns="32400" rIns="90000" bIns="32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23" name="Google Shape;1223;p23"/>
              <p:cNvSpPr/>
              <p:nvPr/>
            </p:nvSpPr>
            <p:spPr>
              <a:xfrm>
                <a:off x="6678903" y="3188894"/>
                <a:ext cx="75961" cy="118969"/>
              </a:xfrm>
              <a:custGeom>
                <a:avLst/>
                <a:gdLst/>
                <a:ahLst/>
                <a:cxnLst/>
                <a:rect l="l" t="t" r="r" b="b"/>
                <a:pathLst>
                  <a:path w="136" h="213" extrusionOk="0">
                    <a:moveTo>
                      <a:pt x="46" y="11"/>
                    </a:moveTo>
                    <a:cubicBezTo>
                      <a:pt x="47" y="17"/>
                      <a:pt x="49" y="24"/>
                      <a:pt x="50" y="30"/>
                    </a:cubicBezTo>
                    <a:cubicBezTo>
                      <a:pt x="55" y="69"/>
                      <a:pt x="47" y="106"/>
                      <a:pt x="27" y="139"/>
                    </a:cubicBezTo>
                    <a:cubicBezTo>
                      <a:pt x="15" y="159"/>
                      <a:pt x="-27" y="219"/>
                      <a:pt x="28" y="212"/>
                    </a:cubicBezTo>
                    <a:cubicBezTo>
                      <a:pt x="81" y="191"/>
                      <a:pt x="132" y="141"/>
                      <a:pt x="134" y="90"/>
                    </a:cubicBezTo>
                    <a:cubicBezTo>
                      <a:pt x="149" y="26"/>
                      <a:pt x="87" y="-23"/>
                      <a:pt x="46" y="11"/>
                    </a:cubicBezTo>
                    <a:close/>
                  </a:path>
                </a:pathLst>
              </a:custGeom>
              <a:solidFill>
                <a:srgbClr val="233859">
                  <a:alpha val="19620"/>
                </a:srgbClr>
              </a:solidFill>
              <a:ln>
                <a:noFill/>
              </a:ln>
            </p:spPr>
            <p:txBody>
              <a:bodyPr spcFirstLastPara="1" wrap="square" lIns="90000" tIns="31675" rIns="90000" bIns="31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24" name="Google Shape;1224;p23"/>
              <p:cNvSpPr/>
              <p:nvPr/>
            </p:nvSpPr>
            <p:spPr>
              <a:xfrm>
                <a:off x="6634778" y="3188894"/>
                <a:ext cx="147455" cy="202191"/>
              </a:xfrm>
              <a:custGeom>
                <a:avLst/>
                <a:gdLst/>
                <a:ahLst/>
                <a:cxnLst/>
                <a:rect l="l" t="t" r="r" b="b"/>
                <a:pathLst>
                  <a:path w="264" h="362" fill="none" extrusionOk="0">
                    <a:moveTo>
                      <a:pt x="0" y="0"/>
                    </a:moveTo>
                    <a:cubicBezTo>
                      <a:pt x="32" y="71"/>
                      <a:pt x="49" y="150"/>
                      <a:pt x="91" y="217"/>
                    </a:cubicBezTo>
                    <a:cubicBezTo>
                      <a:pt x="107" y="242"/>
                      <a:pt x="126" y="265"/>
                      <a:pt x="147" y="285"/>
                    </a:cubicBezTo>
                    <a:cubicBezTo>
                      <a:pt x="181" y="318"/>
                      <a:pt x="221" y="344"/>
                      <a:pt x="264" y="362"/>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225" name="Google Shape;1225;p23"/>
            <p:cNvGrpSpPr/>
            <p:nvPr/>
          </p:nvGrpSpPr>
          <p:grpSpPr>
            <a:xfrm>
              <a:off x="8845434" y="1454668"/>
              <a:ext cx="244751" cy="364099"/>
              <a:chOff x="2964956" y="2454175"/>
              <a:chExt cx="158067" cy="235145"/>
            </a:xfrm>
          </p:grpSpPr>
          <p:sp>
            <p:nvSpPr>
              <p:cNvPr id="1226" name="Google Shape;1226;p23"/>
              <p:cNvSpPr/>
              <p:nvPr/>
            </p:nvSpPr>
            <p:spPr>
              <a:xfrm>
                <a:off x="2964956" y="2454175"/>
                <a:ext cx="145779" cy="148572"/>
              </a:xfrm>
              <a:custGeom>
                <a:avLst/>
                <a:gdLst/>
                <a:ahLst/>
                <a:cxnLst/>
                <a:rect l="l" t="t" r="r" b="b"/>
                <a:pathLst>
                  <a:path w="261" h="266" extrusionOk="0">
                    <a:moveTo>
                      <a:pt x="242" y="266"/>
                    </a:moveTo>
                    <a:cubicBezTo>
                      <a:pt x="278" y="198"/>
                      <a:pt x="263" y="116"/>
                      <a:pt x="207" y="76"/>
                    </a:cubicBezTo>
                    <a:cubicBezTo>
                      <a:pt x="150" y="35"/>
                      <a:pt x="64" y="40"/>
                      <a:pt x="6" y="0"/>
                    </a:cubicBezTo>
                    <a:cubicBezTo>
                      <a:pt x="-10" y="71"/>
                      <a:pt x="9" y="144"/>
                      <a:pt x="55" y="193"/>
                    </a:cubicBezTo>
                    <a:cubicBezTo>
                      <a:pt x="101" y="243"/>
                      <a:pt x="174" y="267"/>
                      <a:pt x="242" y="266"/>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27" name="Google Shape;1227;p23"/>
              <p:cNvSpPr/>
              <p:nvPr/>
            </p:nvSpPr>
            <p:spPr>
              <a:xfrm>
                <a:off x="3025278" y="2475400"/>
                <a:ext cx="85457" cy="93835"/>
              </a:xfrm>
              <a:custGeom>
                <a:avLst/>
                <a:gdLst/>
                <a:ahLst/>
                <a:cxnLst/>
                <a:rect l="l" t="t" r="r" b="b"/>
                <a:pathLst>
                  <a:path w="153" h="168" extrusionOk="0">
                    <a:moveTo>
                      <a:pt x="0" y="0"/>
                    </a:moveTo>
                    <a:cubicBezTo>
                      <a:pt x="88" y="13"/>
                      <a:pt x="166" y="71"/>
                      <a:pt x="152" y="168"/>
                    </a:cubicBezTo>
                    <a:cubicBezTo>
                      <a:pt x="130" y="74"/>
                      <a:pt x="24" y="15"/>
                      <a:pt x="0" y="0"/>
                    </a:cubicBezTo>
                    <a:close/>
                  </a:path>
                </a:pathLst>
              </a:custGeom>
              <a:solidFill>
                <a:srgbClr val="F6FBFF">
                  <a:alpha val="50000"/>
                </a:srgbClr>
              </a:solidFill>
              <a:ln>
                <a:noFill/>
              </a:ln>
            </p:spPr>
            <p:txBody>
              <a:bodyPr spcFirstLastPara="1" wrap="square" lIns="90000" tIns="15475" rIns="90000" bIns="15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28" name="Google Shape;1228;p23"/>
              <p:cNvSpPr/>
              <p:nvPr/>
            </p:nvSpPr>
            <p:spPr>
              <a:xfrm>
                <a:off x="2964956" y="2480985"/>
                <a:ext cx="123437" cy="121203"/>
              </a:xfrm>
              <a:custGeom>
                <a:avLst/>
                <a:gdLst/>
                <a:ahLst/>
                <a:cxnLst/>
                <a:rect l="l" t="t" r="r" b="b"/>
                <a:pathLst>
                  <a:path w="221" h="217" extrusionOk="0">
                    <a:moveTo>
                      <a:pt x="7" y="9"/>
                    </a:moveTo>
                    <a:cubicBezTo>
                      <a:pt x="63" y="92"/>
                      <a:pt x="160" y="138"/>
                      <a:pt x="221" y="217"/>
                    </a:cubicBezTo>
                    <a:cubicBezTo>
                      <a:pt x="102" y="214"/>
                      <a:pt x="-4" y="124"/>
                      <a:pt x="1" y="0"/>
                    </a:cubicBezTo>
                    <a:cubicBezTo>
                      <a:pt x="3" y="3"/>
                      <a:pt x="5" y="6"/>
                      <a:pt x="7" y="9"/>
                    </a:cubicBezTo>
                    <a:close/>
                  </a:path>
                </a:pathLst>
              </a:custGeom>
              <a:solidFill>
                <a:srgbClr val="233859">
                  <a:alpha val="19620"/>
                </a:srgbClr>
              </a:solidFill>
              <a:ln>
                <a:noFill/>
              </a:ln>
            </p:spPr>
            <p:txBody>
              <a:bodyPr spcFirstLastPara="1" wrap="square" lIns="90000" tIns="33100" rIns="90000" bIns="33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29" name="Google Shape;1229;p23"/>
              <p:cNvSpPr/>
              <p:nvPr/>
            </p:nvSpPr>
            <p:spPr>
              <a:xfrm>
                <a:off x="3001261" y="2498859"/>
                <a:ext cx="121762" cy="190462"/>
              </a:xfrm>
              <a:custGeom>
                <a:avLst/>
                <a:gdLst/>
                <a:ahLst/>
                <a:cxnLst/>
                <a:rect l="l" t="t" r="r" b="b"/>
                <a:pathLst>
                  <a:path w="218" h="341" fill="none" extrusionOk="0">
                    <a:moveTo>
                      <a:pt x="218" y="341"/>
                    </a:moveTo>
                    <a:cubicBezTo>
                      <a:pt x="215" y="271"/>
                      <a:pt x="191" y="202"/>
                      <a:pt x="152" y="144"/>
                    </a:cubicBezTo>
                    <a:cubicBezTo>
                      <a:pt x="113" y="85"/>
                      <a:pt x="60" y="37"/>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230" name="Google Shape;1230;p23"/>
            <p:cNvGrpSpPr/>
            <p:nvPr/>
          </p:nvGrpSpPr>
          <p:grpSpPr>
            <a:xfrm flipH="1">
              <a:off x="-559915" y="68320"/>
              <a:ext cx="1229760" cy="1386360"/>
              <a:chOff x="2694910" y="1293195"/>
              <a:chExt cx="1229760" cy="1386360"/>
            </a:xfrm>
          </p:grpSpPr>
          <p:sp>
            <p:nvSpPr>
              <p:cNvPr id="1231" name="Google Shape;1231;p23"/>
              <p:cNvSpPr/>
              <p:nvPr/>
            </p:nvSpPr>
            <p:spPr>
              <a:xfrm>
                <a:off x="2694910" y="1293195"/>
                <a:ext cx="1229760" cy="1385640"/>
              </a:xfrm>
              <a:custGeom>
                <a:avLst/>
                <a:gdLst/>
                <a:ahLst/>
                <a:cxnLst/>
                <a:rect l="l" t="t" r="r" b="b"/>
                <a:pathLst>
                  <a:path w="3416" h="3849" extrusionOk="0">
                    <a:moveTo>
                      <a:pt x="946" y="5"/>
                    </a:moveTo>
                    <a:cubicBezTo>
                      <a:pt x="1085" y="-65"/>
                      <a:pt x="3361" y="577"/>
                      <a:pt x="3410" y="668"/>
                    </a:cubicBezTo>
                    <a:cubicBezTo>
                      <a:pt x="3496" y="829"/>
                      <a:pt x="2633" y="3815"/>
                      <a:pt x="2567" y="3848"/>
                    </a:cubicBezTo>
                    <a:cubicBezTo>
                      <a:pt x="2502" y="3882"/>
                      <a:pt x="36" y="3408"/>
                      <a:pt x="6" y="3380"/>
                    </a:cubicBezTo>
                    <a:cubicBezTo>
                      <a:pt x="-74" y="3305"/>
                      <a:pt x="798" y="79"/>
                      <a:pt x="946" y="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32" name="Google Shape;1232;p23"/>
              <p:cNvSpPr/>
              <p:nvPr/>
            </p:nvSpPr>
            <p:spPr>
              <a:xfrm>
                <a:off x="3777790" y="1480395"/>
                <a:ext cx="16560" cy="21600"/>
              </a:xfrm>
              <a:custGeom>
                <a:avLst/>
                <a:gdLst/>
                <a:ahLst/>
                <a:cxnLst/>
                <a:rect l="l" t="t" r="r" b="b"/>
                <a:pathLst>
                  <a:path w="46" h="60" extrusionOk="0">
                    <a:moveTo>
                      <a:pt x="6" y="40"/>
                    </a:moveTo>
                    <a:cubicBezTo>
                      <a:pt x="5" y="47"/>
                      <a:pt x="3" y="54"/>
                      <a:pt x="0" y="60"/>
                    </a:cubicBezTo>
                    <a:cubicBezTo>
                      <a:pt x="16" y="43"/>
                      <a:pt x="31" y="25"/>
                      <a:pt x="46" y="6"/>
                    </a:cubicBezTo>
                    <a:cubicBezTo>
                      <a:pt x="40" y="4"/>
                      <a:pt x="33" y="2"/>
                      <a:pt x="27" y="0"/>
                    </a:cubicBezTo>
                    <a:cubicBezTo>
                      <a:pt x="23" y="13"/>
                      <a:pt x="16" y="27"/>
                      <a:pt x="6" y="40"/>
                    </a:cubicBezTo>
                    <a:close/>
                  </a:path>
                </a:pathLst>
              </a:custGeom>
              <a:solidFill>
                <a:srgbClr val="BDE4FA"/>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33" name="Google Shape;1233;p23"/>
              <p:cNvSpPr/>
              <p:nvPr/>
            </p:nvSpPr>
            <p:spPr>
              <a:xfrm>
                <a:off x="2816950" y="1441875"/>
                <a:ext cx="1005840" cy="1129680"/>
              </a:xfrm>
              <a:custGeom>
                <a:avLst/>
                <a:gdLst/>
                <a:ahLst/>
                <a:cxnLst/>
                <a:rect l="l" t="t" r="r" b="b"/>
                <a:pathLst>
                  <a:path w="2794" h="3138" extrusionOk="0">
                    <a:moveTo>
                      <a:pt x="802" y="8"/>
                    </a:moveTo>
                    <a:cubicBezTo>
                      <a:pt x="940" y="-62"/>
                      <a:pt x="2738" y="361"/>
                      <a:pt x="2787" y="452"/>
                    </a:cubicBezTo>
                    <a:cubicBezTo>
                      <a:pt x="2873" y="613"/>
                      <a:pt x="2137" y="3102"/>
                      <a:pt x="2071" y="3136"/>
                    </a:cubicBezTo>
                    <a:cubicBezTo>
                      <a:pt x="2006" y="3169"/>
                      <a:pt x="21" y="2811"/>
                      <a:pt x="1" y="2729"/>
                    </a:cubicBezTo>
                    <a:cubicBezTo>
                      <a:pt x="-21" y="2643"/>
                      <a:pt x="654" y="82"/>
                      <a:pt x="802" y="8"/>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34" name="Google Shape;1234;p23"/>
              <p:cNvSpPr/>
              <p:nvPr/>
            </p:nvSpPr>
            <p:spPr>
              <a:xfrm>
                <a:off x="2789590" y="1401555"/>
                <a:ext cx="1062720" cy="1192320"/>
              </a:xfrm>
              <a:custGeom>
                <a:avLst/>
                <a:gdLst/>
                <a:ahLst/>
                <a:cxnLst/>
                <a:rect l="l" t="t" r="r" b="b"/>
                <a:pathLst>
                  <a:path w="2952" h="3312" extrusionOk="0">
                    <a:moveTo>
                      <a:pt x="858" y="8"/>
                    </a:moveTo>
                    <a:cubicBezTo>
                      <a:pt x="1000" y="-65"/>
                      <a:pt x="2897" y="390"/>
                      <a:pt x="2945" y="482"/>
                    </a:cubicBezTo>
                    <a:cubicBezTo>
                      <a:pt x="3030" y="645"/>
                      <a:pt x="2244" y="3274"/>
                      <a:pt x="2177" y="3310"/>
                    </a:cubicBezTo>
                    <a:cubicBezTo>
                      <a:pt x="2110" y="3345"/>
                      <a:pt x="21" y="2998"/>
                      <a:pt x="1" y="2915"/>
                    </a:cubicBezTo>
                    <a:cubicBezTo>
                      <a:pt x="-19" y="2829"/>
                      <a:pt x="706" y="86"/>
                      <a:pt x="858" y="8"/>
                    </a:cubicBezTo>
                    <a:close/>
                  </a:path>
                </a:pathLst>
              </a:custGeom>
              <a:noFill/>
              <a:ln w="9525" cap="flat"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35" name="Google Shape;1235;p23"/>
              <p:cNvSpPr/>
              <p:nvPr/>
            </p:nvSpPr>
            <p:spPr>
              <a:xfrm>
                <a:off x="3046630" y="1319835"/>
                <a:ext cx="47160" cy="66600"/>
              </a:xfrm>
              <a:custGeom>
                <a:avLst/>
                <a:gdLst/>
                <a:ahLst/>
                <a:cxnLst/>
                <a:rect l="l" t="t" r="r" b="b"/>
                <a:pathLst>
                  <a:path w="131" h="185" fill="none" extrusionOk="0">
                    <a:moveTo>
                      <a:pt x="0" y="0"/>
                    </a:moveTo>
                    <a:cubicBezTo>
                      <a:pt x="51" y="56"/>
                      <a:pt x="95" y="118"/>
                      <a:pt x="131" y="185"/>
                    </a:cubicBezTo>
                  </a:path>
                </a:pathLst>
              </a:custGeom>
              <a:noFill/>
              <a:ln w="9525" cap="rnd" cmpd="sng">
                <a:solidFill>
                  <a:schemeClr val="dk1"/>
                </a:solidFill>
                <a:prstDash val="solid"/>
                <a:miter lim="8000"/>
                <a:headEnd type="none" w="sm" len="sm"/>
                <a:tailEnd type="none" w="sm" len="sm"/>
              </a:ln>
            </p:spPr>
            <p:txBody>
              <a:bodyPr spcFirstLastPara="1" wrap="square" lIns="91800" tIns="19800" rIns="91800" bIns="19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36" name="Google Shape;1236;p23"/>
              <p:cNvSpPr/>
              <p:nvPr/>
            </p:nvSpPr>
            <p:spPr>
              <a:xfrm>
                <a:off x="3580870" y="2608995"/>
                <a:ext cx="37440" cy="70560"/>
              </a:xfrm>
              <a:custGeom>
                <a:avLst/>
                <a:gdLst/>
                <a:ahLst/>
                <a:cxnLst/>
                <a:rect l="l" t="t" r="r" b="b"/>
                <a:pathLst>
                  <a:path w="104" h="196" fill="none" extrusionOk="0">
                    <a:moveTo>
                      <a:pt x="0" y="0"/>
                    </a:moveTo>
                    <a:cubicBezTo>
                      <a:pt x="42" y="61"/>
                      <a:pt x="76" y="127"/>
                      <a:pt x="104" y="196"/>
                    </a:cubicBezTo>
                  </a:path>
                </a:pathLst>
              </a:custGeom>
              <a:noFill/>
              <a:ln w="9525" cap="rnd" cmpd="sng">
                <a:solidFill>
                  <a:schemeClr val="dk1"/>
                </a:solidFill>
                <a:prstDash val="solid"/>
                <a:miter lim="8000"/>
                <a:headEnd type="none" w="sm" len="sm"/>
                <a:tailEnd type="none" w="sm" len="sm"/>
              </a:ln>
            </p:spPr>
            <p:txBody>
              <a:bodyPr spcFirstLastPara="1" wrap="square" lIns="91800" tIns="23750" rIns="91800" bIns="23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37" name="Google Shape;1237;p23"/>
              <p:cNvSpPr/>
              <p:nvPr/>
            </p:nvSpPr>
            <p:spPr>
              <a:xfrm>
                <a:off x="2707870" y="2456715"/>
                <a:ext cx="71640" cy="42480"/>
              </a:xfrm>
              <a:custGeom>
                <a:avLst/>
                <a:gdLst/>
                <a:ahLst/>
                <a:cxnLst/>
                <a:rect l="l" t="t" r="r" b="b"/>
                <a:pathLst>
                  <a:path w="199" h="118" fill="none" extrusionOk="0">
                    <a:moveTo>
                      <a:pt x="0" y="118"/>
                    </a:moveTo>
                    <a:cubicBezTo>
                      <a:pt x="66" y="79"/>
                      <a:pt x="133" y="39"/>
                      <a:pt x="19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38" name="Google Shape;1238;p23"/>
              <p:cNvSpPr/>
              <p:nvPr/>
            </p:nvSpPr>
            <p:spPr>
              <a:xfrm>
                <a:off x="3019990" y="1518195"/>
                <a:ext cx="213480" cy="900360"/>
              </a:xfrm>
              <a:custGeom>
                <a:avLst/>
                <a:gdLst/>
                <a:ahLst/>
                <a:cxnLst/>
                <a:rect l="l" t="t" r="r" b="b"/>
                <a:pathLst>
                  <a:path w="593" h="2501" fill="none" extrusionOk="0">
                    <a:moveTo>
                      <a:pt x="593" y="0"/>
                    </a:moveTo>
                    <a:cubicBezTo>
                      <a:pt x="395" y="833"/>
                      <a:pt x="198" y="1667"/>
                      <a:pt x="0" y="250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39" name="Google Shape;1239;p23"/>
              <p:cNvSpPr/>
              <p:nvPr/>
            </p:nvSpPr>
            <p:spPr>
              <a:xfrm>
                <a:off x="3446950" y="1617195"/>
                <a:ext cx="230040" cy="869760"/>
              </a:xfrm>
              <a:custGeom>
                <a:avLst/>
                <a:gdLst/>
                <a:ahLst/>
                <a:cxnLst/>
                <a:rect l="l" t="t" r="r" b="b"/>
                <a:pathLst>
                  <a:path w="639" h="2416" fill="none" extrusionOk="0">
                    <a:moveTo>
                      <a:pt x="639" y="0"/>
                    </a:moveTo>
                    <a:cubicBezTo>
                      <a:pt x="426" y="805"/>
                      <a:pt x="213" y="1611"/>
                      <a:pt x="0" y="2416"/>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40" name="Google Shape;1240;p23"/>
              <p:cNvSpPr/>
              <p:nvPr/>
            </p:nvSpPr>
            <p:spPr>
              <a:xfrm>
                <a:off x="3225910" y="1580115"/>
                <a:ext cx="219240" cy="864360"/>
              </a:xfrm>
              <a:custGeom>
                <a:avLst/>
                <a:gdLst/>
                <a:ahLst/>
                <a:cxnLst/>
                <a:rect l="l" t="t" r="r" b="b"/>
                <a:pathLst>
                  <a:path w="609" h="2401" fill="none" extrusionOk="0">
                    <a:moveTo>
                      <a:pt x="609" y="0"/>
                    </a:moveTo>
                    <a:cubicBezTo>
                      <a:pt x="357" y="787"/>
                      <a:pt x="154" y="1589"/>
                      <a:pt x="0" y="240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41" name="Google Shape;1241;p23"/>
              <p:cNvSpPr/>
              <p:nvPr/>
            </p:nvSpPr>
            <p:spPr>
              <a:xfrm>
                <a:off x="3127990" y="1612515"/>
                <a:ext cx="582120" cy="144720"/>
              </a:xfrm>
              <a:custGeom>
                <a:avLst/>
                <a:gdLst/>
                <a:ahLst/>
                <a:cxnLst/>
                <a:rect l="l" t="t" r="r" b="b"/>
                <a:pathLst>
                  <a:path w="1617" h="402" fill="none" extrusionOk="0">
                    <a:moveTo>
                      <a:pt x="0" y="0"/>
                    </a:moveTo>
                    <a:cubicBezTo>
                      <a:pt x="549" y="90"/>
                      <a:pt x="1090" y="225"/>
                      <a:pt x="1617" y="402"/>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1242" name="Google Shape;1242;p23"/>
              <p:cNvCxnSpPr/>
              <p:nvPr/>
            </p:nvCxnSpPr>
            <p:spPr>
              <a:xfrm>
                <a:off x="3388630" y="1559955"/>
                <a:ext cx="356100" cy="82500"/>
              </a:xfrm>
              <a:prstGeom prst="straightConnector1">
                <a:avLst/>
              </a:prstGeom>
              <a:noFill/>
              <a:ln w="9525" cap="rnd" cmpd="sng">
                <a:solidFill>
                  <a:schemeClr val="lt1"/>
                </a:solidFill>
                <a:prstDash val="solid"/>
                <a:miter lim="8000"/>
                <a:headEnd type="none" w="sm" len="sm"/>
                <a:tailEnd type="none" w="sm" len="sm"/>
              </a:ln>
            </p:spPr>
          </p:cxnSp>
          <p:sp>
            <p:nvSpPr>
              <p:cNvPr id="1243" name="Google Shape;1243;p23"/>
              <p:cNvSpPr/>
              <p:nvPr/>
            </p:nvSpPr>
            <p:spPr>
              <a:xfrm>
                <a:off x="3059950" y="1776675"/>
                <a:ext cx="592560" cy="129960"/>
              </a:xfrm>
              <a:custGeom>
                <a:avLst/>
                <a:gdLst/>
                <a:ahLst/>
                <a:cxnLst/>
                <a:rect l="l" t="t" r="r" b="b"/>
                <a:pathLst>
                  <a:path w="1646" h="361" fill="none" extrusionOk="0">
                    <a:moveTo>
                      <a:pt x="0" y="0"/>
                    </a:moveTo>
                    <a:cubicBezTo>
                      <a:pt x="549" y="120"/>
                      <a:pt x="1097" y="240"/>
                      <a:pt x="1646" y="36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44" name="Google Shape;1244;p23"/>
              <p:cNvSpPr/>
              <p:nvPr/>
            </p:nvSpPr>
            <p:spPr>
              <a:xfrm>
                <a:off x="3199270" y="1946235"/>
                <a:ext cx="241200" cy="53280"/>
              </a:xfrm>
              <a:custGeom>
                <a:avLst/>
                <a:gdLst/>
                <a:ahLst/>
                <a:cxnLst/>
                <a:rect l="l" t="t" r="r" b="b"/>
                <a:pathLst>
                  <a:path w="670" h="148" fill="none" extrusionOk="0">
                    <a:moveTo>
                      <a:pt x="0" y="0"/>
                    </a:moveTo>
                    <a:cubicBezTo>
                      <a:pt x="220" y="64"/>
                      <a:pt x="443" y="113"/>
                      <a:pt x="670" y="148"/>
                    </a:cubicBezTo>
                  </a:path>
                </a:pathLst>
              </a:custGeom>
              <a:noFill/>
              <a:ln w="9525" cap="rnd" cmpd="sng">
                <a:solidFill>
                  <a:schemeClr val="lt1"/>
                </a:solidFill>
                <a:prstDash val="solid"/>
                <a:miter lim="8000"/>
                <a:headEnd type="none" w="sm" len="sm"/>
                <a:tailEnd type="none" w="sm" len="sm"/>
              </a:ln>
            </p:spPr>
            <p:txBody>
              <a:bodyPr spcFirstLastPara="1" wrap="square" lIns="91800" tIns="6475" rIns="91800" bIns="6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45" name="Google Shape;1245;p23"/>
              <p:cNvSpPr/>
              <p:nvPr/>
            </p:nvSpPr>
            <p:spPr>
              <a:xfrm>
                <a:off x="3004870" y="2052435"/>
                <a:ext cx="629280" cy="138600"/>
              </a:xfrm>
              <a:custGeom>
                <a:avLst/>
                <a:gdLst/>
                <a:ahLst/>
                <a:cxnLst/>
                <a:rect l="l" t="t" r="r" b="b"/>
                <a:pathLst>
                  <a:path w="1748" h="385" fill="none" extrusionOk="0">
                    <a:moveTo>
                      <a:pt x="0" y="0"/>
                    </a:moveTo>
                    <a:cubicBezTo>
                      <a:pt x="578" y="116"/>
                      <a:pt x="1155" y="238"/>
                      <a:pt x="1731" y="366"/>
                    </a:cubicBezTo>
                    <a:cubicBezTo>
                      <a:pt x="1738" y="367"/>
                      <a:pt x="1746" y="370"/>
                      <a:pt x="1747" y="377"/>
                    </a:cubicBezTo>
                    <a:cubicBezTo>
                      <a:pt x="1749" y="383"/>
                      <a:pt x="1737" y="389"/>
                      <a:pt x="1736" y="382"/>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46" name="Google Shape;1246;p23"/>
              <p:cNvSpPr/>
              <p:nvPr/>
            </p:nvSpPr>
            <p:spPr>
              <a:xfrm>
                <a:off x="3323470" y="2280675"/>
                <a:ext cx="242640" cy="53280"/>
              </a:xfrm>
              <a:custGeom>
                <a:avLst/>
                <a:gdLst/>
                <a:ahLst/>
                <a:cxnLst/>
                <a:rect l="l" t="t" r="r" b="b"/>
                <a:pathLst>
                  <a:path w="674" h="148" fill="none" extrusionOk="0">
                    <a:moveTo>
                      <a:pt x="0" y="0"/>
                    </a:moveTo>
                    <a:cubicBezTo>
                      <a:pt x="132" y="19"/>
                      <a:pt x="259" y="63"/>
                      <a:pt x="389" y="96"/>
                    </a:cubicBezTo>
                    <a:cubicBezTo>
                      <a:pt x="478" y="118"/>
                      <a:pt x="567" y="135"/>
                      <a:pt x="657" y="148"/>
                    </a:cubicBezTo>
                    <a:cubicBezTo>
                      <a:pt x="663" y="149"/>
                      <a:pt x="671" y="148"/>
                      <a:pt x="673" y="142"/>
                    </a:cubicBezTo>
                    <a:cubicBezTo>
                      <a:pt x="674" y="136"/>
                      <a:pt x="661" y="139"/>
                      <a:pt x="666" y="142"/>
                    </a:cubicBezTo>
                  </a:path>
                </a:pathLst>
              </a:custGeom>
              <a:noFill/>
              <a:ln w="9525" cap="rnd" cmpd="sng">
                <a:solidFill>
                  <a:schemeClr val="lt1"/>
                </a:solidFill>
                <a:prstDash val="solid"/>
                <a:miter lim="8000"/>
                <a:headEnd type="none" w="sm" len="sm"/>
                <a:tailEnd type="none" w="sm" len="sm"/>
              </a:ln>
            </p:spPr>
            <p:txBody>
              <a:bodyPr spcFirstLastPara="1" wrap="square" lIns="91800" tIns="6475" rIns="91800" bIns="6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47" name="Google Shape;1247;p23"/>
              <p:cNvSpPr/>
              <p:nvPr/>
            </p:nvSpPr>
            <p:spPr>
              <a:xfrm>
                <a:off x="2971750" y="2206515"/>
                <a:ext cx="143640" cy="29160"/>
              </a:xfrm>
              <a:custGeom>
                <a:avLst/>
                <a:gdLst/>
                <a:ahLst/>
                <a:cxnLst/>
                <a:rect l="l" t="t" r="r" b="b"/>
                <a:pathLst>
                  <a:path w="399" h="81" fill="none" extrusionOk="0">
                    <a:moveTo>
                      <a:pt x="0" y="0"/>
                    </a:moveTo>
                    <a:cubicBezTo>
                      <a:pt x="135" y="9"/>
                      <a:pt x="270" y="36"/>
                      <a:pt x="399" y="81"/>
                    </a:cubicBezTo>
                  </a:path>
                </a:pathLst>
              </a:custGeom>
              <a:noFill/>
              <a:ln w="9525" cap="rnd" cmpd="sng">
                <a:solidFill>
                  <a:schemeClr val="lt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48" name="Google Shape;1248;p23"/>
              <p:cNvSpPr/>
              <p:nvPr/>
            </p:nvSpPr>
            <p:spPr>
              <a:xfrm>
                <a:off x="2886430" y="2323155"/>
                <a:ext cx="649440" cy="158760"/>
              </a:xfrm>
              <a:custGeom>
                <a:avLst/>
                <a:gdLst/>
                <a:ahLst/>
                <a:cxnLst/>
                <a:rect l="l" t="t" r="r" b="b"/>
                <a:pathLst>
                  <a:path w="1804" h="441" fill="none" extrusionOk="0">
                    <a:moveTo>
                      <a:pt x="0" y="0"/>
                    </a:moveTo>
                    <a:cubicBezTo>
                      <a:pt x="603" y="143"/>
                      <a:pt x="1204" y="290"/>
                      <a:pt x="1804" y="44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49" name="Google Shape;1249;p23"/>
              <p:cNvSpPr/>
              <p:nvPr/>
            </p:nvSpPr>
            <p:spPr>
              <a:xfrm>
                <a:off x="2695270" y="1529715"/>
                <a:ext cx="1227600" cy="1146600"/>
              </a:xfrm>
              <a:custGeom>
                <a:avLst/>
                <a:gdLst/>
                <a:ahLst/>
                <a:cxnLst/>
                <a:rect l="l" t="t" r="r" b="b"/>
                <a:pathLst>
                  <a:path w="3410" h="3185" extrusionOk="0">
                    <a:moveTo>
                      <a:pt x="3404" y="4"/>
                    </a:moveTo>
                    <a:cubicBezTo>
                      <a:pt x="3357" y="-83"/>
                      <a:pt x="2865" y="1478"/>
                      <a:pt x="1544" y="2232"/>
                    </a:cubicBezTo>
                    <a:cubicBezTo>
                      <a:pt x="1072" y="2501"/>
                      <a:pt x="-5" y="2712"/>
                      <a:pt x="0" y="2716"/>
                    </a:cubicBezTo>
                    <a:cubicBezTo>
                      <a:pt x="30" y="2744"/>
                      <a:pt x="2496" y="3218"/>
                      <a:pt x="2561" y="3184"/>
                    </a:cubicBezTo>
                    <a:cubicBezTo>
                      <a:pt x="2627" y="3151"/>
                      <a:pt x="3490" y="165"/>
                      <a:pt x="3404" y="4"/>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96"/>
        <p:cNvGrpSpPr/>
        <p:nvPr/>
      </p:nvGrpSpPr>
      <p:grpSpPr>
        <a:xfrm>
          <a:off x="0" y="0"/>
          <a:ext cx="0" cy="0"/>
          <a:chOff x="0" y="0"/>
          <a:chExt cx="0" cy="0"/>
        </a:xfrm>
      </p:grpSpPr>
      <p:sp>
        <p:nvSpPr>
          <p:cNvPr id="497" name="Google Shape;497;p14"/>
          <p:cNvSpPr txBox="1">
            <a:spLocks noGrp="1"/>
          </p:cNvSpPr>
          <p:nvPr>
            <p:ph type="title"/>
          </p:nvPr>
        </p:nvSpPr>
        <p:spPr>
          <a:xfrm>
            <a:off x="720000" y="448056"/>
            <a:ext cx="77085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98" name="Google Shape;498;p14"/>
          <p:cNvSpPr txBox="1">
            <a:spLocks noGrp="1"/>
          </p:cNvSpPr>
          <p:nvPr>
            <p:ph type="subTitle" idx="1"/>
          </p:nvPr>
        </p:nvSpPr>
        <p:spPr>
          <a:xfrm>
            <a:off x="720000" y="1206996"/>
            <a:ext cx="7708500" cy="110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grpSp>
        <p:nvGrpSpPr>
          <p:cNvPr id="499" name="Google Shape;499;p14"/>
          <p:cNvGrpSpPr/>
          <p:nvPr/>
        </p:nvGrpSpPr>
        <p:grpSpPr>
          <a:xfrm>
            <a:off x="4" y="-231204"/>
            <a:ext cx="9143994" cy="5717759"/>
            <a:chOff x="4" y="-231204"/>
            <a:chExt cx="9143994" cy="5717759"/>
          </a:xfrm>
        </p:grpSpPr>
        <p:grpSp>
          <p:nvGrpSpPr>
            <p:cNvPr id="500" name="Google Shape;500;p14"/>
            <p:cNvGrpSpPr/>
            <p:nvPr/>
          </p:nvGrpSpPr>
          <p:grpSpPr>
            <a:xfrm rot="10800000" flipH="1">
              <a:off x="4" y="4212486"/>
              <a:ext cx="783026" cy="783026"/>
              <a:chOff x="-113171" y="-154864"/>
              <a:chExt cx="783026" cy="783026"/>
            </a:xfrm>
          </p:grpSpPr>
          <p:grpSp>
            <p:nvGrpSpPr>
              <p:cNvPr id="501" name="Google Shape;501;p14"/>
              <p:cNvGrpSpPr/>
              <p:nvPr/>
            </p:nvGrpSpPr>
            <p:grpSpPr>
              <a:xfrm rot="-8100000">
                <a:off x="62127" y="-100819"/>
                <a:ext cx="432429" cy="674937"/>
                <a:chOff x="8088745" y="4280780"/>
                <a:chExt cx="609840" cy="951840"/>
              </a:xfrm>
            </p:grpSpPr>
            <p:sp>
              <p:nvSpPr>
                <p:cNvPr id="502" name="Google Shape;502;p14"/>
                <p:cNvSpPr/>
                <p:nvPr/>
              </p:nvSpPr>
              <p:spPr>
                <a:xfrm>
                  <a:off x="8088745" y="4280780"/>
                  <a:ext cx="609840" cy="951840"/>
                </a:xfrm>
                <a:custGeom>
                  <a:avLst/>
                  <a:gdLst/>
                  <a:ahLst/>
                  <a:cxnLst/>
                  <a:rect l="l" t="t" r="r" b="b"/>
                  <a:pathLst>
                    <a:path w="1694" h="2644" extrusionOk="0">
                      <a:moveTo>
                        <a:pt x="1648" y="2644"/>
                      </a:moveTo>
                      <a:cubicBezTo>
                        <a:pt x="1723" y="2190"/>
                        <a:pt x="1733" y="1692"/>
                        <a:pt x="1477" y="1310"/>
                      </a:cubicBezTo>
                      <a:cubicBezTo>
                        <a:pt x="1220" y="928"/>
                        <a:pt x="740" y="732"/>
                        <a:pt x="511" y="332"/>
                      </a:cubicBezTo>
                      <a:cubicBezTo>
                        <a:pt x="464" y="249"/>
                        <a:pt x="429" y="159"/>
                        <a:pt x="364" y="89"/>
                      </a:cubicBezTo>
                      <a:cubicBezTo>
                        <a:pt x="300" y="19"/>
                        <a:pt x="194" y="-25"/>
                        <a:pt x="109" y="16"/>
                      </a:cubicBezTo>
                      <a:cubicBezTo>
                        <a:pt x="-7" y="71"/>
                        <a:pt x="-14" y="233"/>
                        <a:pt x="14" y="358"/>
                      </a:cubicBezTo>
                      <a:cubicBezTo>
                        <a:pt x="118" y="828"/>
                        <a:pt x="451" y="1210"/>
                        <a:pt x="793" y="1548"/>
                      </a:cubicBezTo>
                      <a:cubicBezTo>
                        <a:pt x="1135" y="1886"/>
                        <a:pt x="1506" y="2214"/>
                        <a:pt x="1648" y="2644"/>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3" name="Google Shape;503;p14"/>
                <p:cNvSpPr/>
                <p:nvPr/>
              </p:nvSpPr>
              <p:spPr>
                <a:xfrm>
                  <a:off x="8304745" y="4447460"/>
                  <a:ext cx="393840" cy="585360"/>
                </a:xfrm>
                <a:custGeom>
                  <a:avLst/>
                  <a:gdLst/>
                  <a:ahLst/>
                  <a:cxnLst/>
                  <a:rect l="l" t="t" r="r" b="b"/>
                  <a:pathLst>
                    <a:path w="1094" h="1626" extrusionOk="0">
                      <a:moveTo>
                        <a:pt x="1008" y="1367"/>
                      </a:moveTo>
                      <a:cubicBezTo>
                        <a:pt x="950" y="1217"/>
                        <a:pt x="887" y="1069"/>
                        <a:pt x="799" y="934"/>
                      </a:cubicBezTo>
                      <a:cubicBezTo>
                        <a:pt x="704" y="790"/>
                        <a:pt x="586" y="668"/>
                        <a:pt x="457" y="554"/>
                      </a:cubicBezTo>
                      <a:cubicBezTo>
                        <a:pt x="274" y="391"/>
                        <a:pt x="116" y="214"/>
                        <a:pt x="0" y="0"/>
                      </a:cubicBezTo>
                      <a:cubicBezTo>
                        <a:pt x="248" y="317"/>
                        <a:pt x="650" y="509"/>
                        <a:pt x="877" y="847"/>
                      </a:cubicBezTo>
                      <a:cubicBezTo>
                        <a:pt x="1030" y="1076"/>
                        <a:pt x="1088" y="1348"/>
                        <a:pt x="1094" y="1626"/>
                      </a:cubicBezTo>
                      <a:cubicBezTo>
                        <a:pt x="1069" y="1539"/>
                        <a:pt x="1041" y="1452"/>
                        <a:pt x="1008" y="136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4" name="Google Shape;504;p14"/>
                <p:cNvSpPr/>
                <p:nvPr/>
              </p:nvSpPr>
              <p:spPr>
                <a:xfrm>
                  <a:off x="8088745" y="4303100"/>
                  <a:ext cx="498600" cy="758880"/>
                </a:xfrm>
                <a:custGeom>
                  <a:avLst/>
                  <a:gdLst/>
                  <a:ahLst/>
                  <a:cxnLst/>
                  <a:rect l="l" t="t" r="r" b="b"/>
                  <a:pathLst>
                    <a:path w="1385" h="2108" extrusionOk="0">
                      <a:moveTo>
                        <a:pt x="152" y="367"/>
                      </a:moveTo>
                      <a:cubicBezTo>
                        <a:pt x="265" y="649"/>
                        <a:pt x="435" y="907"/>
                        <a:pt x="653" y="1119"/>
                      </a:cubicBezTo>
                      <a:cubicBezTo>
                        <a:pt x="770" y="1234"/>
                        <a:pt x="900" y="1332"/>
                        <a:pt x="1007" y="1457"/>
                      </a:cubicBezTo>
                      <a:cubicBezTo>
                        <a:pt x="1109" y="1577"/>
                        <a:pt x="1190" y="1715"/>
                        <a:pt x="1264" y="1853"/>
                      </a:cubicBezTo>
                      <a:cubicBezTo>
                        <a:pt x="1309" y="1937"/>
                        <a:pt x="1349" y="2022"/>
                        <a:pt x="1385" y="2108"/>
                      </a:cubicBezTo>
                      <a:cubicBezTo>
                        <a:pt x="1214" y="1888"/>
                        <a:pt x="999" y="1689"/>
                        <a:pt x="793" y="1486"/>
                      </a:cubicBezTo>
                      <a:cubicBezTo>
                        <a:pt x="451" y="1148"/>
                        <a:pt x="118" y="766"/>
                        <a:pt x="14" y="296"/>
                      </a:cubicBezTo>
                      <a:cubicBezTo>
                        <a:pt x="-8" y="197"/>
                        <a:pt x="-8" y="74"/>
                        <a:pt x="51" y="0"/>
                      </a:cubicBezTo>
                      <a:cubicBezTo>
                        <a:pt x="72" y="126"/>
                        <a:pt x="105" y="248"/>
                        <a:pt x="152" y="36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5" name="Google Shape;505;p14"/>
                <p:cNvSpPr/>
                <p:nvPr/>
              </p:nvSpPr>
              <p:spPr>
                <a:xfrm>
                  <a:off x="8199265" y="4392020"/>
                  <a:ext cx="480960" cy="835560"/>
                </a:xfrm>
                <a:custGeom>
                  <a:avLst/>
                  <a:gdLst/>
                  <a:ahLst/>
                  <a:cxnLst/>
                  <a:rect l="l" t="t" r="r" b="b"/>
                  <a:pathLst>
                    <a:path w="1336" h="2321" fill="none" extrusionOk="0">
                      <a:moveTo>
                        <a:pt x="1336" y="2321"/>
                      </a:moveTo>
                      <a:cubicBezTo>
                        <a:pt x="1153" y="1327"/>
                        <a:pt x="712" y="104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6" name="Google Shape;506;p14"/>
                <p:cNvSpPr/>
                <p:nvPr/>
              </p:nvSpPr>
              <p:spPr>
                <a:xfrm>
                  <a:off x="8305105" y="4767140"/>
                  <a:ext cx="239400" cy="101520"/>
                </a:xfrm>
                <a:custGeom>
                  <a:avLst/>
                  <a:gdLst/>
                  <a:ahLst/>
                  <a:cxnLst/>
                  <a:rect l="l" t="t" r="r" b="b"/>
                  <a:pathLst>
                    <a:path w="665" h="282" fill="none" extrusionOk="0">
                      <a:moveTo>
                        <a:pt x="665" y="282"/>
                      </a:moveTo>
                      <a:cubicBezTo>
                        <a:pt x="617" y="266"/>
                        <a:pt x="35" y="1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7" name="Google Shape;507;p14"/>
                <p:cNvSpPr/>
                <p:nvPr/>
              </p:nvSpPr>
              <p:spPr>
                <a:xfrm>
                  <a:off x="8601385" y="4734380"/>
                  <a:ext cx="7200" cy="232200"/>
                </a:xfrm>
                <a:custGeom>
                  <a:avLst/>
                  <a:gdLst/>
                  <a:ahLst/>
                  <a:cxnLst/>
                  <a:rect l="l" t="t" r="r" b="b"/>
                  <a:pathLst>
                    <a:path w="20" h="645" fill="none" extrusionOk="0">
                      <a:moveTo>
                        <a:pt x="0" y="645"/>
                      </a:moveTo>
                      <a:cubicBezTo>
                        <a:pt x="25" y="623"/>
                        <a:pt x="21" y="26"/>
                        <a:pt x="1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508" name="Google Shape;508;p14"/>
              <p:cNvGrpSpPr/>
              <p:nvPr/>
            </p:nvGrpSpPr>
            <p:grpSpPr>
              <a:xfrm rot="1531791">
                <a:off x="461339" y="115256"/>
                <a:ext cx="124560" cy="417806"/>
                <a:chOff x="8795211" y="2347174"/>
                <a:chExt cx="124554" cy="417788"/>
              </a:xfrm>
            </p:grpSpPr>
            <p:sp>
              <p:nvSpPr>
                <p:cNvPr id="509" name="Google Shape;509;p14"/>
                <p:cNvSpPr/>
                <p:nvPr/>
              </p:nvSpPr>
              <p:spPr>
                <a:xfrm>
                  <a:off x="8795211" y="2347174"/>
                  <a:ext cx="124554" cy="368636"/>
                </a:xfrm>
                <a:custGeom>
                  <a:avLst/>
                  <a:gdLst/>
                  <a:ahLst/>
                  <a:cxnLst/>
                  <a:rect l="l" t="t" r="r" b="b"/>
                  <a:pathLst>
                    <a:path w="223" h="660" extrusionOk="0">
                      <a:moveTo>
                        <a:pt x="168" y="660"/>
                      </a:moveTo>
                      <a:cubicBezTo>
                        <a:pt x="182" y="554"/>
                        <a:pt x="167" y="445"/>
                        <a:pt x="125" y="348"/>
                      </a:cubicBezTo>
                      <a:cubicBezTo>
                        <a:pt x="81" y="247"/>
                        <a:pt x="7" y="154"/>
                        <a:pt x="0" y="43"/>
                      </a:cubicBezTo>
                      <a:cubicBezTo>
                        <a:pt x="-1" y="34"/>
                        <a:pt x="-1" y="24"/>
                        <a:pt x="4" y="16"/>
                      </a:cubicBezTo>
                      <a:cubicBezTo>
                        <a:pt x="15" y="-7"/>
                        <a:pt x="51" y="-4"/>
                        <a:pt x="74" y="10"/>
                      </a:cubicBezTo>
                      <a:cubicBezTo>
                        <a:pt x="119" y="37"/>
                        <a:pt x="148" y="85"/>
                        <a:pt x="168" y="134"/>
                      </a:cubicBezTo>
                      <a:cubicBezTo>
                        <a:pt x="260" y="356"/>
                        <a:pt x="218" y="608"/>
                        <a:pt x="168" y="6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0" name="Google Shape;510;p14"/>
                <p:cNvSpPr/>
                <p:nvPr/>
              </p:nvSpPr>
              <p:spPr>
                <a:xfrm>
                  <a:off x="8803030" y="2411965"/>
                  <a:ext cx="102771" cy="303846"/>
                </a:xfrm>
                <a:custGeom>
                  <a:avLst/>
                  <a:gdLst/>
                  <a:ahLst/>
                  <a:cxnLst/>
                  <a:rect l="l" t="t" r="r" b="b"/>
                  <a:pathLst>
                    <a:path w="184" h="544" extrusionOk="0">
                      <a:moveTo>
                        <a:pt x="180" y="279"/>
                      </a:moveTo>
                      <a:cubicBezTo>
                        <a:pt x="159" y="136"/>
                        <a:pt x="112" y="99"/>
                        <a:pt x="0" y="0"/>
                      </a:cubicBezTo>
                      <a:cubicBezTo>
                        <a:pt x="72" y="173"/>
                        <a:pt x="193" y="344"/>
                        <a:pt x="154" y="544"/>
                      </a:cubicBezTo>
                      <a:cubicBezTo>
                        <a:pt x="175" y="522"/>
                        <a:pt x="192" y="356"/>
                        <a:pt x="180" y="279"/>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1" name="Google Shape;511;p14"/>
                <p:cNvSpPr/>
                <p:nvPr/>
              </p:nvSpPr>
              <p:spPr>
                <a:xfrm>
                  <a:off x="8816435" y="2371192"/>
                  <a:ext cx="83781" cy="393771"/>
                </a:xfrm>
                <a:custGeom>
                  <a:avLst/>
                  <a:gdLst/>
                  <a:ahLst/>
                  <a:cxnLst/>
                  <a:rect l="l" t="t" r="r" b="b"/>
                  <a:pathLst>
                    <a:path w="150" h="705" fill="none" extrusionOk="0">
                      <a:moveTo>
                        <a:pt x="0" y="0"/>
                      </a:moveTo>
                      <a:cubicBezTo>
                        <a:pt x="77" y="71"/>
                        <a:pt x="109" y="177"/>
                        <a:pt x="129" y="280"/>
                      </a:cubicBezTo>
                      <a:cubicBezTo>
                        <a:pt x="139" y="332"/>
                        <a:pt x="147" y="384"/>
                        <a:pt x="149" y="437"/>
                      </a:cubicBezTo>
                      <a:cubicBezTo>
                        <a:pt x="153" y="528"/>
                        <a:pt x="140" y="619"/>
                        <a:pt x="112" y="70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512" name="Google Shape;512;p14"/>
            <p:cNvGrpSpPr/>
            <p:nvPr/>
          </p:nvGrpSpPr>
          <p:grpSpPr>
            <a:xfrm>
              <a:off x="8253681" y="-231204"/>
              <a:ext cx="472701" cy="841438"/>
              <a:chOff x="5431531" y="790721"/>
              <a:chExt cx="472701" cy="841438"/>
            </a:xfrm>
          </p:grpSpPr>
          <p:sp>
            <p:nvSpPr>
              <p:cNvPr id="513" name="Google Shape;513;p14"/>
              <p:cNvSpPr/>
              <p:nvPr/>
            </p:nvSpPr>
            <p:spPr>
              <a:xfrm>
                <a:off x="5431531" y="974066"/>
                <a:ext cx="472701" cy="658093"/>
              </a:xfrm>
              <a:custGeom>
                <a:avLst/>
                <a:gdLst/>
                <a:ahLst/>
                <a:cxnLst/>
                <a:rect l="l" t="t" r="r" b="b"/>
                <a:pathLst>
                  <a:path w="1846" h="2570" extrusionOk="0">
                    <a:moveTo>
                      <a:pt x="265" y="2570"/>
                    </a:moveTo>
                    <a:cubicBezTo>
                      <a:pt x="475" y="2572"/>
                      <a:pt x="685" y="2514"/>
                      <a:pt x="864" y="2409"/>
                    </a:cubicBezTo>
                    <a:cubicBezTo>
                      <a:pt x="748" y="2398"/>
                      <a:pt x="691" y="2240"/>
                      <a:pt x="745" y="2136"/>
                    </a:cubicBezTo>
                    <a:cubicBezTo>
                      <a:pt x="790" y="2052"/>
                      <a:pt x="901" y="2001"/>
                      <a:pt x="986" y="2043"/>
                    </a:cubicBezTo>
                    <a:cubicBezTo>
                      <a:pt x="1072" y="2085"/>
                      <a:pt x="1089" y="2228"/>
                      <a:pt x="1012" y="2285"/>
                    </a:cubicBezTo>
                    <a:cubicBezTo>
                      <a:pt x="1149" y="2232"/>
                      <a:pt x="1279" y="2161"/>
                      <a:pt x="1397" y="2072"/>
                    </a:cubicBezTo>
                    <a:cubicBezTo>
                      <a:pt x="1290" y="2090"/>
                      <a:pt x="1177" y="2013"/>
                      <a:pt x="1155" y="1907"/>
                    </a:cubicBezTo>
                    <a:cubicBezTo>
                      <a:pt x="1133" y="1802"/>
                      <a:pt x="1206" y="1685"/>
                      <a:pt x="1310" y="1659"/>
                    </a:cubicBezTo>
                    <a:cubicBezTo>
                      <a:pt x="1415" y="1633"/>
                      <a:pt x="1534" y="1701"/>
                      <a:pt x="1569" y="1802"/>
                    </a:cubicBezTo>
                    <a:cubicBezTo>
                      <a:pt x="1682" y="1691"/>
                      <a:pt x="1751" y="1536"/>
                      <a:pt x="1761" y="1378"/>
                    </a:cubicBezTo>
                    <a:cubicBezTo>
                      <a:pt x="1711" y="1452"/>
                      <a:pt x="1597" y="1467"/>
                      <a:pt x="1523" y="1418"/>
                    </a:cubicBezTo>
                    <a:cubicBezTo>
                      <a:pt x="1449" y="1368"/>
                      <a:pt x="1418" y="1268"/>
                      <a:pt x="1438" y="1181"/>
                    </a:cubicBezTo>
                    <a:cubicBezTo>
                      <a:pt x="1470" y="1042"/>
                      <a:pt x="1633" y="948"/>
                      <a:pt x="1846" y="1046"/>
                    </a:cubicBezTo>
                    <a:cubicBezTo>
                      <a:pt x="1848" y="824"/>
                      <a:pt x="1798" y="601"/>
                      <a:pt x="1703" y="400"/>
                    </a:cubicBezTo>
                    <a:cubicBezTo>
                      <a:pt x="1637" y="262"/>
                      <a:pt x="1544" y="130"/>
                      <a:pt x="1409" y="60"/>
                    </a:cubicBezTo>
                    <a:cubicBezTo>
                      <a:pt x="1233" y="-31"/>
                      <a:pt x="1021" y="-2"/>
                      <a:pt x="829" y="43"/>
                    </a:cubicBezTo>
                    <a:cubicBezTo>
                      <a:pt x="644" y="87"/>
                      <a:pt x="443" y="161"/>
                      <a:pt x="359" y="331"/>
                    </a:cubicBezTo>
                    <a:cubicBezTo>
                      <a:pt x="469" y="368"/>
                      <a:pt x="557" y="466"/>
                      <a:pt x="583" y="579"/>
                    </a:cubicBezTo>
                    <a:cubicBezTo>
                      <a:pt x="595" y="633"/>
                      <a:pt x="592" y="694"/>
                      <a:pt x="555" y="735"/>
                    </a:cubicBezTo>
                    <a:cubicBezTo>
                      <a:pt x="505" y="792"/>
                      <a:pt x="410" y="784"/>
                      <a:pt x="348" y="740"/>
                    </a:cubicBezTo>
                    <a:cubicBezTo>
                      <a:pt x="287" y="696"/>
                      <a:pt x="251" y="625"/>
                      <a:pt x="218" y="557"/>
                    </a:cubicBezTo>
                    <a:cubicBezTo>
                      <a:pt x="76" y="671"/>
                      <a:pt x="-3" y="860"/>
                      <a:pt x="16" y="1041"/>
                    </a:cubicBezTo>
                    <a:cubicBezTo>
                      <a:pt x="87" y="973"/>
                      <a:pt x="214" y="977"/>
                      <a:pt x="281" y="1050"/>
                    </a:cubicBezTo>
                    <a:cubicBezTo>
                      <a:pt x="347" y="1122"/>
                      <a:pt x="340" y="1249"/>
                      <a:pt x="267" y="1314"/>
                    </a:cubicBezTo>
                    <a:cubicBezTo>
                      <a:pt x="193" y="1379"/>
                      <a:pt x="66" y="1370"/>
                      <a:pt x="2" y="1294"/>
                    </a:cubicBezTo>
                    <a:cubicBezTo>
                      <a:pt x="-6" y="1435"/>
                      <a:pt x="11" y="1577"/>
                      <a:pt x="35" y="1708"/>
                    </a:cubicBezTo>
                    <a:cubicBezTo>
                      <a:pt x="117" y="1632"/>
                      <a:pt x="274" y="1679"/>
                      <a:pt x="301" y="1787"/>
                    </a:cubicBezTo>
                    <a:cubicBezTo>
                      <a:pt x="328" y="1895"/>
                      <a:pt x="211" y="2010"/>
                      <a:pt x="98" y="1988"/>
                    </a:cubicBezTo>
                    <a:cubicBezTo>
                      <a:pt x="119" y="2193"/>
                      <a:pt x="177" y="2395"/>
                      <a:pt x="265" y="2570"/>
                    </a:cubicBezTo>
                    <a:moveTo>
                      <a:pt x="1221" y="710"/>
                    </a:moveTo>
                    <a:cubicBezTo>
                      <a:pt x="1212" y="671"/>
                      <a:pt x="1229" y="630"/>
                      <a:pt x="1257" y="602"/>
                    </a:cubicBezTo>
                    <a:cubicBezTo>
                      <a:pt x="1285" y="574"/>
                      <a:pt x="1322" y="557"/>
                      <a:pt x="1359" y="544"/>
                    </a:cubicBezTo>
                    <a:cubicBezTo>
                      <a:pt x="1425" y="521"/>
                      <a:pt x="1500" y="510"/>
                      <a:pt x="1562" y="541"/>
                    </a:cubicBezTo>
                    <a:cubicBezTo>
                      <a:pt x="1625" y="572"/>
                      <a:pt x="1662" y="658"/>
                      <a:pt x="1621" y="715"/>
                    </a:cubicBezTo>
                    <a:cubicBezTo>
                      <a:pt x="1603" y="741"/>
                      <a:pt x="1573" y="756"/>
                      <a:pt x="1543" y="765"/>
                    </a:cubicBezTo>
                    <a:cubicBezTo>
                      <a:pt x="1461" y="790"/>
                      <a:pt x="1373" y="779"/>
                      <a:pt x="1287" y="768"/>
                    </a:cubicBezTo>
                    <a:cubicBezTo>
                      <a:pt x="1271" y="779"/>
                      <a:pt x="1231" y="748"/>
                      <a:pt x="1221" y="710"/>
                    </a:cubicBezTo>
                    <a:moveTo>
                      <a:pt x="866" y="1583"/>
                    </a:moveTo>
                    <a:cubicBezTo>
                      <a:pt x="882" y="1557"/>
                      <a:pt x="909" y="1539"/>
                      <a:pt x="937" y="1528"/>
                    </a:cubicBezTo>
                    <a:cubicBezTo>
                      <a:pt x="975" y="1513"/>
                      <a:pt x="1017" y="1508"/>
                      <a:pt x="1057" y="1515"/>
                    </a:cubicBezTo>
                    <a:cubicBezTo>
                      <a:pt x="1068" y="1516"/>
                      <a:pt x="1079" y="1519"/>
                      <a:pt x="1087" y="1526"/>
                    </a:cubicBezTo>
                    <a:cubicBezTo>
                      <a:pt x="1096" y="1535"/>
                      <a:pt x="1099" y="1547"/>
                      <a:pt x="1099" y="1559"/>
                    </a:cubicBezTo>
                    <a:cubicBezTo>
                      <a:pt x="1100" y="1598"/>
                      <a:pt x="1074" y="1635"/>
                      <a:pt x="1040" y="1656"/>
                    </a:cubicBezTo>
                    <a:cubicBezTo>
                      <a:pt x="1007" y="1677"/>
                      <a:pt x="967" y="1686"/>
                      <a:pt x="928" y="1692"/>
                    </a:cubicBezTo>
                    <a:cubicBezTo>
                      <a:pt x="918" y="1707"/>
                      <a:pt x="880" y="1696"/>
                      <a:pt x="863" y="1671"/>
                    </a:cubicBezTo>
                    <a:cubicBezTo>
                      <a:pt x="847" y="1645"/>
                      <a:pt x="850" y="1610"/>
                      <a:pt x="866" y="1583"/>
                    </a:cubicBezTo>
                    <a:moveTo>
                      <a:pt x="448" y="997"/>
                    </a:moveTo>
                    <a:cubicBezTo>
                      <a:pt x="457" y="974"/>
                      <a:pt x="479" y="959"/>
                      <a:pt x="501" y="951"/>
                    </a:cubicBezTo>
                    <a:cubicBezTo>
                      <a:pt x="558" y="929"/>
                      <a:pt x="623" y="940"/>
                      <a:pt x="675" y="972"/>
                    </a:cubicBezTo>
                    <a:cubicBezTo>
                      <a:pt x="726" y="1004"/>
                      <a:pt x="764" y="1055"/>
                      <a:pt x="786" y="1111"/>
                    </a:cubicBezTo>
                    <a:cubicBezTo>
                      <a:pt x="813" y="1177"/>
                      <a:pt x="814" y="1265"/>
                      <a:pt x="757" y="1306"/>
                    </a:cubicBezTo>
                    <a:cubicBezTo>
                      <a:pt x="723" y="1329"/>
                      <a:pt x="675" y="1330"/>
                      <a:pt x="641" y="1307"/>
                    </a:cubicBezTo>
                    <a:cubicBezTo>
                      <a:pt x="627" y="1297"/>
                      <a:pt x="616" y="1284"/>
                      <a:pt x="604" y="1271"/>
                    </a:cubicBezTo>
                    <a:cubicBezTo>
                      <a:pt x="571" y="1233"/>
                      <a:pt x="538" y="1194"/>
                      <a:pt x="505" y="1156"/>
                    </a:cubicBezTo>
                    <a:cubicBezTo>
                      <a:pt x="497" y="1147"/>
                      <a:pt x="479" y="1115"/>
                      <a:pt x="463" y="1081"/>
                    </a:cubicBezTo>
                    <a:cubicBezTo>
                      <a:pt x="451" y="1055"/>
                      <a:pt x="438" y="1024"/>
                      <a:pt x="448" y="99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4" name="Google Shape;514;p14"/>
              <p:cNvSpPr/>
              <p:nvPr/>
            </p:nvSpPr>
            <p:spPr>
              <a:xfrm>
                <a:off x="5431531" y="988150"/>
                <a:ext cx="215609" cy="592028"/>
              </a:xfrm>
              <a:custGeom>
                <a:avLst/>
                <a:gdLst/>
                <a:ahLst/>
                <a:cxnLst/>
                <a:rect l="l" t="t" r="r" b="b"/>
                <a:pathLst>
                  <a:path w="842" h="2312" extrusionOk="0">
                    <a:moveTo>
                      <a:pt x="98" y="1933"/>
                    </a:moveTo>
                    <a:cubicBezTo>
                      <a:pt x="211" y="1955"/>
                      <a:pt x="328" y="1840"/>
                      <a:pt x="301" y="1732"/>
                    </a:cubicBezTo>
                    <a:cubicBezTo>
                      <a:pt x="274" y="1624"/>
                      <a:pt x="117" y="1577"/>
                      <a:pt x="35" y="1653"/>
                    </a:cubicBezTo>
                    <a:cubicBezTo>
                      <a:pt x="11" y="1522"/>
                      <a:pt x="-6" y="1380"/>
                      <a:pt x="2" y="1239"/>
                    </a:cubicBezTo>
                    <a:cubicBezTo>
                      <a:pt x="66" y="1315"/>
                      <a:pt x="193" y="1324"/>
                      <a:pt x="267" y="1259"/>
                    </a:cubicBezTo>
                    <a:cubicBezTo>
                      <a:pt x="340" y="1194"/>
                      <a:pt x="347" y="1067"/>
                      <a:pt x="281" y="995"/>
                    </a:cubicBezTo>
                    <a:cubicBezTo>
                      <a:pt x="214" y="922"/>
                      <a:pt x="87" y="918"/>
                      <a:pt x="16" y="986"/>
                    </a:cubicBezTo>
                    <a:cubicBezTo>
                      <a:pt x="-3" y="805"/>
                      <a:pt x="76" y="616"/>
                      <a:pt x="218" y="502"/>
                    </a:cubicBezTo>
                    <a:cubicBezTo>
                      <a:pt x="251" y="570"/>
                      <a:pt x="287" y="641"/>
                      <a:pt x="348" y="685"/>
                    </a:cubicBezTo>
                    <a:cubicBezTo>
                      <a:pt x="410" y="729"/>
                      <a:pt x="505" y="737"/>
                      <a:pt x="555" y="680"/>
                    </a:cubicBezTo>
                    <a:cubicBezTo>
                      <a:pt x="592" y="639"/>
                      <a:pt x="595" y="578"/>
                      <a:pt x="583" y="524"/>
                    </a:cubicBezTo>
                    <a:cubicBezTo>
                      <a:pt x="557" y="411"/>
                      <a:pt x="469" y="313"/>
                      <a:pt x="359" y="276"/>
                    </a:cubicBezTo>
                    <a:cubicBezTo>
                      <a:pt x="436" y="119"/>
                      <a:pt x="612" y="45"/>
                      <a:pt x="784" y="0"/>
                    </a:cubicBezTo>
                    <a:cubicBezTo>
                      <a:pt x="786" y="4"/>
                      <a:pt x="787" y="8"/>
                      <a:pt x="789" y="12"/>
                    </a:cubicBezTo>
                    <a:cubicBezTo>
                      <a:pt x="835" y="150"/>
                      <a:pt x="843" y="299"/>
                      <a:pt x="839" y="449"/>
                    </a:cubicBezTo>
                    <a:cubicBezTo>
                      <a:pt x="839" y="461"/>
                      <a:pt x="840" y="473"/>
                      <a:pt x="842" y="484"/>
                    </a:cubicBezTo>
                    <a:cubicBezTo>
                      <a:pt x="838" y="492"/>
                      <a:pt x="835" y="499"/>
                      <a:pt x="831" y="506"/>
                    </a:cubicBezTo>
                    <a:cubicBezTo>
                      <a:pt x="780" y="604"/>
                      <a:pt x="687" y="688"/>
                      <a:pt x="617" y="779"/>
                    </a:cubicBezTo>
                    <a:cubicBezTo>
                      <a:pt x="595" y="807"/>
                      <a:pt x="576" y="835"/>
                      <a:pt x="558" y="863"/>
                    </a:cubicBezTo>
                    <a:cubicBezTo>
                      <a:pt x="531" y="866"/>
                      <a:pt x="507" y="875"/>
                      <a:pt x="487" y="893"/>
                    </a:cubicBezTo>
                    <a:cubicBezTo>
                      <a:pt x="440" y="934"/>
                      <a:pt x="433" y="998"/>
                      <a:pt x="464" y="1050"/>
                    </a:cubicBezTo>
                    <a:cubicBezTo>
                      <a:pt x="466" y="1054"/>
                      <a:pt x="469" y="1058"/>
                      <a:pt x="472" y="1061"/>
                    </a:cubicBezTo>
                    <a:lnTo>
                      <a:pt x="472" y="1062"/>
                    </a:lnTo>
                    <a:cubicBezTo>
                      <a:pt x="461" y="1109"/>
                      <a:pt x="455" y="1159"/>
                      <a:pt x="455" y="1213"/>
                    </a:cubicBezTo>
                    <a:cubicBezTo>
                      <a:pt x="453" y="1344"/>
                      <a:pt x="483" y="1485"/>
                      <a:pt x="465" y="1603"/>
                    </a:cubicBezTo>
                    <a:cubicBezTo>
                      <a:pt x="455" y="1667"/>
                      <a:pt x="440" y="1733"/>
                      <a:pt x="421" y="1797"/>
                    </a:cubicBezTo>
                    <a:cubicBezTo>
                      <a:pt x="390" y="1840"/>
                      <a:pt x="361" y="1884"/>
                      <a:pt x="334" y="1930"/>
                    </a:cubicBezTo>
                    <a:cubicBezTo>
                      <a:pt x="264" y="2049"/>
                      <a:pt x="214" y="2178"/>
                      <a:pt x="181" y="2312"/>
                    </a:cubicBezTo>
                    <a:cubicBezTo>
                      <a:pt x="140" y="2191"/>
                      <a:pt x="111" y="2063"/>
                      <a:pt x="98" y="1933"/>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5" name="Google Shape;515;p14"/>
              <p:cNvSpPr/>
              <p:nvPr/>
            </p:nvSpPr>
            <p:spPr>
              <a:xfrm>
                <a:off x="5638946" y="1097747"/>
                <a:ext cx="265286" cy="461434"/>
              </a:xfrm>
              <a:custGeom>
                <a:avLst/>
                <a:gdLst/>
                <a:ahLst/>
                <a:cxnLst/>
                <a:rect l="l" t="t" r="r" b="b"/>
                <a:pathLst>
                  <a:path w="1036" h="1802" extrusionOk="0">
                    <a:moveTo>
                      <a:pt x="0" y="1582"/>
                    </a:moveTo>
                    <a:cubicBezTo>
                      <a:pt x="6" y="1563"/>
                      <a:pt x="13" y="1544"/>
                      <a:pt x="19" y="1525"/>
                    </a:cubicBezTo>
                    <a:cubicBezTo>
                      <a:pt x="55" y="1481"/>
                      <a:pt x="94" y="1439"/>
                      <a:pt x="136" y="1401"/>
                    </a:cubicBezTo>
                    <a:cubicBezTo>
                      <a:pt x="242" y="1305"/>
                      <a:pt x="356" y="1228"/>
                      <a:pt x="420" y="1095"/>
                    </a:cubicBezTo>
                    <a:cubicBezTo>
                      <a:pt x="483" y="965"/>
                      <a:pt x="475" y="824"/>
                      <a:pt x="457" y="686"/>
                    </a:cubicBezTo>
                    <a:cubicBezTo>
                      <a:pt x="444" y="580"/>
                      <a:pt x="427" y="476"/>
                      <a:pt x="470" y="375"/>
                    </a:cubicBezTo>
                    <a:cubicBezTo>
                      <a:pt x="482" y="346"/>
                      <a:pt x="497" y="319"/>
                      <a:pt x="514" y="294"/>
                    </a:cubicBezTo>
                    <a:cubicBezTo>
                      <a:pt x="538" y="305"/>
                      <a:pt x="564" y="311"/>
                      <a:pt x="590" y="310"/>
                    </a:cubicBezTo>
                    <a:cubicBezTo>
                      <a:pt x="599" y="309"/>
                      <a:pt x="608" y="307"/>
                      <a:pt x="616" y="305"/>
                    </a:cubicBezTo>
                    <a:cubicBezTo>
                      <a:pt x="620" y="305"/>
                      <a:pt x="625" y="305"/>
                      <a:pt x="628" y="304"/>
                    </a:cubicBezTo>
                    <a:cubicBezTo>
                      <a:pt x="644" y="303"/>
                      <a:pt x="660" y="300"/>
                      <a:pt x="676" y="296"/>
                    </a:cubicBezTo>
                    <a:cubicBezTo>
                      <a:pt x="677" y="295"/>
                      <a:pt x="681" y="294"/>
                      <a:pt x="685" y="293"/>
                    </a:cubicBezTo>
                    <a:cubicBezTo>
                      <a:pt x="691" y="293"/>
                      <a:pt x="697" y="292"/>
                      <a:pt x="702" y="291"/>
                    </a:cubicBezTo>
                    <a:cubicBezTo>
                      <a:pt x="703" y="291"/>
                      <a:pt x="704" y="291"/>
                      <a:pt x="705" y="291"/>
                    </a:cubicBezTo>
                    <a:cubicBezTo>
                      <a:pt x="706" y="292"/>
                      <a:pt x="708" y="292"/>
                      <a:pt x="709" y="292"/>
                    </a:cubicBezTo>
                    <a:cubicBezTo>
                      <a:pt x="777" y="292"/>
                      <a:pt x="831" y="232"/>
                      <a:pt x="836" y="168"/>
                    </a:cubicBezTo>
                    <a:cubicBezTo>
                      <a:pt x="839" y="137"/>
                      <a:pt x="831" y="109"/>
                      <a:pt x="816" y="83"/>
                    </a:cubicBezTo>
                    <a:cubicBezTo>
                      <a:pt x="812" y="76"/>
                      <a:pt x="806" y="69"/>
                      <a:pt x="799" y="62"/>
                    </a:cubicBezTo>
                    <a:cubicBezTo>
                      <a:pt x="842" y="39"/>
                      <a:pt x="886" y="19"/>
                      <a:pt x="929" y="0"/>
                    </a:cubicBezTo>
                    <a:cubicBezTo>
                      <a:pt x="1001" y="178"/>
                      <a:pt x="1038" y="371"/>
                      <a:pt x="1036" y="563"/>
                    </a:cubicBezTo>
                    <a:cubicBezTo>
                      <a:pt x="823" y="465"/>
                      <a:pt x="660" y="559"/>
                      <a:pt x="628" y="698"/>
                    </a:cubicBezTo>
                    <a:cubicBezTo>
                      <a:pt x="608" y="785"/>
                      <a:pt x="639" y="885"/>
                      <a:pt x="713" y="935"/>
                    </a:cubicBezTo>
                    <a:cubicBezTo>
                      <a:pt x="787" y="984"/>
                      <a:pt x="901" y="969"/>
                      <a:pt x="951" y="895"/>
                    </a:cubicBezTo>
                    <a:cubicBezTo>
                      <a:pt x="941" y="1053"/>
                      <a:pt x="872" y="1208"/>
                      <a:pt x="759" y="1319"/>
                    </a:cubicBezTo>
                    <a:cubicBezTo>
                      <a:pt x="724" y="1218"/>
                      <a:pt x="605" y="1150"/>
                      <a:pt x="500" y="1176"/>
                    </a:cubicBezTo>
                    <a:cubicBezTo>
                      <a:pt x="396" y="1202"/>
                      <a:pt x="323" y="1319"/>
                      <a:pt x="345" y="1424"/>
                    </a:cubicBezTo>
                    <a:cubicBezTo>
                      <a:pt x="367" y="1530"/>
                      <a:pt x="480" y="1607"/>
                      <a:pt x="587" y="1589"/>
                    </a:cubicBezTo>
                    <a:cubicBezTo>
                      <a:pt x="469" y="1678"/>
                      <a:pt x="339" y="1749"/>
                      <a:pt x="202" y="1802"/>
                    </a:cubicBezTo>
                    <a:cubicBezTo>
                      <a:pt x="279" y="1745"/>
                      <a:pt x="262" y="1602"/>
                      <a:pt x="176" y="1560"/>
                    </a:cubicBezTo>
                    <a:cubicBezTo>
                      <a:pt x="120" y="1532"/>
                      <a:pt x="52" y="1545"/>
                      <a:pt x="0" y="158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6" name="Google Shape;516;p14"/>
              <p:cNvSpPr/>
              <p:nvPr/>
            </p:nvSpPr>
            <p:spPr>
              <a:xfrm>
                <a:off x="5536263" y="790721"/>
                <a:ext cx="216889" cy="779982"/>
              </a:xfrm>
              <a:custGeom>
                <a:avLst/>
                <a:gdLst/>
                <a:ahLst/>
                <a:cxnLst/>
                <a:rect l="l" t="t" r="r" b="b"/>
                <a:pathLst>
                  <a:path w="847" h="3046" fill="none" extrusionOk="0">
                    <a:moveTo>
                      <a:pt x="0" y="3046"/>
                    </a:moveTo>
                    <a:cubicBezTo>
                      <a:pt x="564" y="2139"/>
                      <a:pt x="862" y="1068"/>
                      <a:pt x="84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517" name="Google Shape;517;p14"/>
            <p:cNvGrpSpPr/>
            <p:nvPr/>
          </p:nvGrpSpPr>
          <p:grpSpPr>
            <a:xfrm>
              <a:off x="669857" y="4531718"/>
              <a:ext cx="652022" cy="954837"/>
              <a:chOff x="95582" y="4077993"/>
              <a:chExt cx="652022" cy="954837"/>
            </a:xfrm>
          </p:grpSpPr>
          <p:sp>
            <p:nvSpPr>
              <p:cNvPr id="518" name="Google Shape;518;p14"/>
              <p:cNvSpPr/>
              <p:nvPr/>
            </p:nvSpPr>
            <p:spPr>
              <a:xfrm rot="922382">
                <a:off x="192457" y="4193562"/>
                <a:ext cx="458271" cy="792704"/>
              </a:xfrm>
              <a:custGeom>
                <a:avLst/>
                <a:gdLst/>
                <a:ahLst/>
                <a:cxnLst/>
                <a:rect l="l" t="t" r="r" b="b"/>
                <a:pathLst>
                  <a:path w="1273" h="2202" extrusionOk="0">
                    <a:moveTo>
                      <a:pt x="483" y="2173"/>
                    </a:moveTo>
                    <a:cubicBezTo>
                      <a:pt x="99" y="2122"/>
                      <a:pt x="-42" y="1928"/>
                      <a:pt x="89" y="1678"/>
                    </a:cubicBezTo>
                    <a:cubicBezTo>
                      <a:pt x="275" y="1583"/>
                      <a:pt x="102" y="1585"/>
                      <a:pt x="74" y="1487"/>
                    </a:cubicBezTo>
                    <a:cubicBezTo>
                      <a:pt x="62" y="1423"/>
                      <a:pt x="211" y="1444"/>
                      <a:pt x="156" y="1363"/>
                    </a:cubicBezTo>
                    <a:cubicBezTo>
                      <a:pt x="145" y="1308"/>
                      <a:pt x="-29" y="1305"/>
                      <a:pt x="132" y="1197"/>
                    </a:cubicBezTo>
                    <a:cubicBezTo>
                      <a:pt x="185" y="1162"/>
                      <a:pt x="254" y="1123"/>
                      <a:pt x="99" y="1062"/>
                    </a:cubicBezTo>
                    <a:cubicBezTo>
                      <a:pt x="-40" y="1009"/>
                      <a:pt x="200" y="902"/>
                      <a:pt x="135" y="849"/>
                    </a:cubicBezTo>
                    <a:cubicBezTo>
                      <a:pt x="33" y="767"/>
                      <a:pt x="-25" y="732"/>
                      <a:pt x="37" y="688"/>
                    </a:cubicBezTo>
                    <a:cubicBezTo>
                      <a:pt x="212" y="565"/>
                      <a:pt x="90" y="579"/>
                      <a:pt x="35" y="533"/>
                    </a:cubicBezTo>
                    <a:cubicBezTo>
                      <a:pt x="-70" y="445"/>
                      <a:pt x="95" y="438"/>
                      <a:pt x="99" y="418"/>
                    </a:cubicBezTo>
                    <a:cubicBezTo>
                      <a:pt x="113" y="351"/>
                      <a:pt x="133" y="276"/>
                      <a:pt x="182" y="206"/>
                    </a:cubicBezTo>
                    <a:cubicBezTo>
                      <a:pt x="479" y="-219"/>
                      <a:pt x="1235" y="72"/>
                      <a:pt x="1174" y="558"/>
                    </a:cubicBezTo>
                    <a:cubicBezTo>
                      <a:pt x="1415" y="662"/>
                      <a:pt x="1135" y="715"/>
                      <a:pt x="1191" y="747"/>
                    </a:cubicBezTo>
                    <a:cubicBezTo>
                      <a:pt x="1387" y="860"/>
                      <a:pt x="1110" y="866"/>
                      <a:pt x="1198" y="941"/>
                    </a:cubicBezTo>
                    <a:cubicBezTo>
                      <a:pt x="1341" y="1061"/>
                      <a:pt x="1055" y="1019"/>
                      <a:pt x="1183" y="1127"/>
                    </a:cubicBezTo>
                    <a:cubicBezTo>
                      <a:pt x="1286" y="1214"/>
                      <a:pt x="1054" y="1226"/>
                      <a:pt x="1139" y="1307"/>
                    </a:cubicBezTo>
                    <a:cubicBezTo>
                      <a:pt x="1247" y="1413"/>
                      <a:pt x="1142" y="1422"/>
                      <a:pt x="1121" y="1490"/>
                    </a:cubicBezTo>
                    <a:cubicBezTo>
                      <a:pt x="1106" y="1539"/>
                      <a:pt x="1329" y="1593"/>
                      <a:pt x="1124" y="1702"/>
                    </a:cubicBezTo>
                    <a:cubicBezTo>
                      <a:pt x="1292" y="1765"/>
                      <a:pt x="1277" y="2031"/>
                      <a:pt x="1155" y="2110"/>
                    </a:cubicBezTo>
                    <a:cubicBezTo>
                      <a:pt x="958" y="2237"/>
                      <a:pt x="732" y="2205"/>
                      <a:pt x="483" y="217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9" name="Google Shape;519;p14"/>
              <p:cNvSpPr/>
              <p:nvPr/>
            </p:nvSpPr>
            <p:spPr>
              <a:xfrm rot="922382">
                <a:off x="215993" y="4261898"/>
                <a:ext cx="425512" cy="727546"/>
              </a:xfrm>
              <a:custGeom>
                <a:avLst/>
                <a:gdLst/>
                <a:ahLst/>
                <a:cxnLst/>
                <a:rect l="l" t="t" r="r" b="b"/>
                <a:pathLst>
                  <a:path w="1182" h="2021" extrusionOk="0">
                    <a:moveTo>
                      <a:pt x="945" y="0"/>
                    </a:moveTo>
                    <a:cubicBezTo>
                      <a:pt x="937" y="180"/>
                      <a:pt x="872" y="359"/>
                      <a:pt x="753" y="490"/>
                    </a:cubicBezTo>
                    <a:cubicBezTo>
                      <a:pt x="592" y="670"/>
                      <a:pt x="359" y="759"/>
                      <a:pt x="118" y="753"/>
                    </a:cubicBezTo>
                    <a:cubicBezTo>
                      <a:pt x="88" y="752"/>
                      <a:pt x="56" y="749"/>
                      <a:pt x="25" y="744"/>
                    </a:cubicBezTo>
                    <a:cubicBezTo>
                      <a:pt x="17" y="753"/>
                      <a:pt x="9" y="762"/>
                      <a:pt x="0" y="772"/>
                    </a:cubicBezTo>
                    <a:cubicBezTo>
                      <a:pt x="159" y="756"/>
                      <a:pt x="322" y="804"/>
                      <a:pt x="453" y="897"/>
                    </a:cubicBezTo>
                    <a:cubicBezTo>
                      <a:pt x="645" y="1035"/>
                      <a:pt x="797" y="1259"/>
                      <a:pt x="774" y="1506"/>
                    </a:cubicBezTo>
                    <a:cubicBezTo>
                      <a:pt x="763" y="1623"/>
                      <a:pt x="721" y="1729"/>
                      <a:pt x="658" y="1828"/>
                    </a:cubicBezTo>
                    <a:cubicBezTo>
                      <a:pt x="607" y="1907"/>
                      <a:pt x="542" y="1961"/>
                      <a:pt x="468" y="2002"/>
                    </a:cubicBezTo>
                    <a:cubicBezTo>
                      <a:pt x="687" y="2029"/>
                      <a:pt x="887" y="2043"/>
                      <a:pt x="1064" y="1929"/>
                    </a:cubicBezTo>
                    <a:cubicBezTo>
                      <a:pt x="1186" y="1850"/>
                      <a:pt x="1201" y="1584"/>
                      <a:pt x="1033" y="1521"/>
                    </a:cubicBezTo>
                    <a:cubicBezTo>
                      <a:pt x="1238" y="1412"/>
                      <a:pt x="1015" y="1358"/>
                      <a:pt x="1030" y="1309"/>
                    </a:cubicBezTo>
                    <a:cubicBezTo>
                      <a:pt x="1051" y="1241"/>
                      <a:pt x="1156" y="1232"/>
                      <a:pt x="1048" y="1127"/>
                    </a:cubicBezTo>
                    <a:cubicBezTo>
                      <a:pt x="963" y="1045"/>
                      <a:pt x="1195" y="1033"/>
                      <a:pt x="1092" y="946"/>
                    </a:cubicBezTo>
                    <a:cubicBezTo>
                      <a:pt x="964" y="838"/>
                      <a:pt x="1250" y="880"/>
                      <a:pt x="1107" y="760"/>
                    </a:cubicBezTo>
                    <a:cubicBezTo>
                      <a:pt x="1019" y="686"/>
                      <a:pt x="1296" y="679"/>
                      <a:pt x="1100" y="566"/>
                    </a:cubicBezTo>
                    <a:cubicBezTo>
                      <a:pt x="1044" y="534"/>
                      <a:pt x="1324" y="481"/>
                      <a:pt x="1083" y="377"/>
                    </a:cubicBezTo>
                    <a:cubicBezTo>
                      <a:pt x="1101" y="228"/>
                      <a:pt x="1043" y="97"/>
                      <a:pt x="945"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0" name="Google Shape;520;p14"/>
              <p:cNvSpPr/>
              <p:nvPr/>
            </p:nvSpPr>
            <p:spPr>
              <a:xfrm rot="922382">
                <a:off x="480296" y="4095153"/>
                <a:ext cx="142917" cy="99718"/>
              </a:xfrm>
              <a:custGeom>
                <a:avLst/>
                <a:gdLst/>
                <a:ahLst/>
                <a:cxnLst/>
                <a:rect l="l" t="t" r="r" b="b"/>
                <a:pathLst>
                  <a:path w="397" h="277" extrusionOk="0">
                    <a:moveTo>
                      <a:pt x="42" y="229"/>
                    </a:moveTo>
                    <a:cubicBezTo>
                      <a:pt x="23" y="193"/>
                      <a:pt x="4" y="157"/>
                      <a:pt x="1" y="116"/>
                    </a:cubicBezTo>
                    <a:cubicBezTo>
                      <a:pt x="-3" y="76"/>
                      <a:pt x="14" y="30"/>
                      <a:pt x="52" y="11"/>
                    </a:cubicBezTo>
                    <a:cubicBezTo>
                      <a:pt x="77" y="-2"/>
                      <a:pt x="108" y="-1"/>
                      <a:pt x="137" y="0"/>
                    </a:cubicBezTo>
                    <a:cubicBezTo>
                      <a:pt x="198" y="3"/>
                      <a:pt x="258" y="8"/>
                      <a:pt x="319" y="15"/>
                    </a:cubicBezTo>
                    <a:cubicBezTo>
                      <a:pt x="334" y="17"/>
                      <a:pt x="351" y="19"/>
                      <a:pt x="361" y="29"/>
                    </a:cubicBezTo>
                    <a:cubicBezTo>
                      <a:pt x="371" y="38"/>
                      <a:pt x="374" y="51"/>
                      <a:pt x="377" y="63"/>
                    </a:cubicBezTo>
                    <a:cubicBezTo>
                      <a:pt x="387" y="108"/>
                      <a:pt x="394" y="154"/>
                      <a:pt x="397" y="201"/>
                    </a:cubicBezTo>
                    <a:cubicBezTo>
                      <a:pt x="398" y="216"/>
                      <a:pt x="398" y="234"/>
                      <a:pt x="387" y="246"/>
                    </a:cubicBezTo>
                    <a:cubicBezTo>
                      <a:pt x="378" y="256"/>
                      <a:pt x="365" y="260"/>
                      <a:pt x="352" y="263"/>
                    </a:cubicBezTo>
                    <a:cubicBezTo>
                      <a:pt x="241" y="289"/>
                      <a:pt x="122" y="277"/>
                      <a:pt x="42" y="22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1" name="Google Shape;521;p14"/>
              <p:cNvSpPr/>
              <p:nvPr/>
            </p:nvSpPr>
            <p:spPr>
              <a:xfrm rot="922382">
                <a:off x="366786" y="4235244"/>
                <a:ext cx="151197" cy="95038"/>
              </a:xfrm>
              <a:custGeom>
                <a:avLst/>
                <a:gdLst/>
                <a:ahLst/>
                <a:cxnLst/>
                <a:rect l="l" t="t" r="r" b="b"/>
                <a:pathLst>
                  <a:path w="420" h="264" extrusionOk="0">
                    <a:moveTo>
                      <a:pt x="290" y="1"/>
                    </a:moveTo>
                    <a:cubicBezTo>
                      <a:pt x="242" y="4"/>
                      <a:pt x="174" y="19"/>
                      <a:pt x="125" y="37"/>
                    </a:cubicBezTo>
                    <a:cubicBezTo>
                      <a:pt x="76" y="55"/>
                      <a:pt x="28" y="85"/>
                      <a:pt x="8" y="133"/>
                    </a:cubicBezTo>
                    <a:cubicBezTo>
                      <a:pt x="-12" y="181"/>
                      <a:pt x="8" y="247"/>
                      <a:pt x="58" y="261"/>
                    </a:cubicBezTo>
                    <a:cubicBezTo>
                      <a:pt x="137" y="282"/>
                      <a:pt x="191" y="173"/>
                      <a:pt x="270" y="154"/>
                    </a:cubicBezTo>
                    <a:cubicBezTo>
                      <a:pt x="309" y="145"/>
                      <a:pt x="352" y="159"/>
                      <a:pt x="390" y="144"/>
                    </a:cubicBezTo>
                    <a:cubicBezTo>
                      <a:pt x="401" y="140"/>
                      <a:pt x="412" y="133"/>
                      <a:pt x="417" y="122"/>
                    </a:cubicBezTo>
                    <a:cubicBezTo>
                      <a:pt x="422" y="110"/>
                      <a:pt x="420" y="97"/>
                      <a:pt x="415" y="85"/>
                    </a:cubicBezTo>
                    <a:cubicBezTo>
                      <a:pt x="394" y="25"/>
                      <a:pt x="370" y="-5"/>
                      <a:pt x="290" y="1"/>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2" name="Google Shape;522;p14"/>
              <p:cNvSpPr/>
              <p:nvPr/>
            </p:nvSpPr>
            <p:spPr>
              <a:xfrm rot="922382">
                <a:off x="285013" y="4437067"/>
                <a:ext cx="67679" cy="166317"/>
              </a:xfrm>
              <a:custGeom>
                <a:avLst/>
                <a:gdLst/>
                <a:ahLst/>
                <a:cxnLst/>
                <a:rect l="l" t="t" r="r" b="b"/>
                <a:pathLst>
                  <a:path w="188" h="462" extrusionOk="0">
                    <a:moveTo>
                      <a:pt x="2" y="0"/>
                    </a:moveTo>
                    <a:cubicBezTo>
                      <a:pt x="-3" y="39"/>
                      <a:pt x="7" y="79"/>
                      <a:pt x="29" y="111"/>
                    </a:cubicBezTo>
                    <a:cubicBezTo>
                      <a:pt x="34" y="117"/>
                      <a:pt x="38" y="123"/>
                      <a:pt x="40" y="130"/>
                    </a:cubicBezTo>
                    <a:cubicBezTo>
                      <a:pt x="44" y="148"/>
                      <a:pt x="28" y="163"/>
                      <a:pt x="19" y="179"/>
                    </a:cubicBezTo>
                    <a:cubicBezTo>
                      <a:pt x="4" y="204"/>
                      <a:pt x="7" y="237"/>
                      <a:pt x="25" y="259"/>
                    </a:cubicBezTo>
                    <a:cubicBezTo>
                      <a:pt x="45" y="283"/>
                      <a:pt x="83" y="298"/>
                      <a:pt x="85" y="329"/>
                    </a:cubicBezTo>
                    <a:cubicBezTo>
                      <a:pt x="86" y="351"/>
                      <a:pt x="69" y="369"/>
                      <a:pt x="63" y="390"/>
                    </a:cubicBezTo>
                    <a:cubicBezTo>
                      <a:pt x="55" y="423"/>
                      <a:pt x="81" y="460"/>
                      <a:pt x="115" y="462"/>
                    </a:cubicBezTo>
                    <a:cubicBezTo>
                      <a:pt x="155" y="465"/>
                      <a:pt x="187" y="424"/>
                      <a:pt x="188" y="384"/>
                    </a:cubicBezTo>
                    <a:cubicBezTo>
                      <a:pt x="189" y="344"/>
                      <a:pt x="166" y="307"/>
                      <a:pt x="141" y="276"/>
                    </a:cubicBezTo>
                    <a:cubicBezTo>
                      <a:pt x="124" y="257"/>
                      <a:pt x="106" y="233"/>
                      <a:pt x="115" y="209"/>
                    </a:cubicBezTo>
                    <a:cubicBezTo>
                      <a:pt x="120" y="195"/>
                      <a:pt x="134" y="187"/>
                      <a:pt x="143" y="175"/>
                    </a:cubicBezTo>
                    <a:cubicBezTo>
                      <a:pt x="168" y="144"/>
                      <a:pt x="156" y="96"/>
                      <a:pt x="128" y="69"/>
                    </a:cubicBezTo>
                    <a:cubicBezTo>
                      <a:pt x="99" y="42"/>
                      <a:pt x="60" y="30"/>
                      <a:pt x="2" y="0"/>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3" name="Google Shape;523;p14"/>
              <p:cNvSpPr/>
              <p:nvPr/>
            </p:nvSpPr>
            <p:spPr>
              <a:xfrm rot="922382">
                <a:off x="557507" y="4295184"/>
                <a:ext cx="71639" cy="62639"/>
              </a:xfrm>
              <a:custGeom>
                <a:avLst/>
                <a:gdLst/>
                <a:ahLst/>
                <a:cxnLst/>
                <a:rect l="l" t="t" r="r" b="b"/>
                <a:pathLst>
                  <a:path w="199" h="174" extrusionOk="0">
                    <a:moveTo>
                      <a:pt x="120" y="167"/>
                    </a:moveTo>
                    <a:cubicBezTo>
                      <a:pt x="80" y="139"/>
                      <a:pt x="42" y="135"/>
                      <a:pt x="16" y="95"/>
                    </a:cubicBezTo>
                    <a:cubicBezTo>
                      <a:pt x="3" y="76"/>
                      <a:pt x="-5" y="52"/>
                      <a:pt x="4" y="32"/>
                    </a:cubicBezTo>
                    <a:cubicBezTo>
                      <a:pt x="13" y="9"/>
                      <a:pt x="41" y="-3"/>
                      <a:pt x="66" y="0"/>
                    </a:cubicBezTo>
                    <a:cubicBezTo>
                      <a:pt x="91" y="3"/>
                      <a:pt x="113" y="16"/>
                      <a:pt x="134" y="31"/>
                    </a:cubicBezTo>
                    <a:cubicBezTo>
                      <a:pt x="154" y="45"/>
                      <a:pt x="174" y="60"/>
                      <a:pt x="187" y="81"/>
                    </a:cubicBezTo>
                    <a:cubicBezTo>
                      <a:pt x="200" y="102"/>
                      <a:pt x="204" y="130"/>
                      <a:pt x="191" y="151"/>
                    </a:cubicBezTo>
                    <a:cubicBezTo>
                      <a:pt x="178" y="173"/>
                      <a:pt x="140" y="180"/>
                      <a:pt x="120" y="167"/>
                    </a:cubicBezTo>
                    <a:close/>
                  </a:path>
                </a:pathLst>
              </a:custGeom>
              <a:solidFill>
                <a:srgbClr val="F6FBFF">
                  <a:alpha val="50000"/>
                </a:srgbClr>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4" name="Google Shape;524;p14"/>
              <p:cNvSpPr/>
              <p:nvPr/>
            </p:nvSpPr>
            <p:spPr>
              <a:xfrm rot="922382">
                <a:off x="514612" y="4094060"/>
                <a:ext cx="14400" cy="82078"/>
              </a:xfrm>
              <a:custGeom>
                <a:avLst/>
                <a:gdLst/>
                <a:ahLst/>
                <a:cxnLst/>
                <a:rect l="l" t="t" r="r" b="b"/>
                <a:pathLst>
                  <a:path w="40" h="228" fill="none" extrusionOk="0">
                    <a:moveTo>
                      <a:pt x="40" y="0"/>
                    </a:moveTo>
                    <a:cubicBezTo>
                      <a:pt x="27" y="76"/>
                      <a:pt x="13" y="152"/>
                      <a:pt x="0" y="228"/>
                    </a:cubicBezTo>
                  </a:path>
                </a:pathLst>
              </a:custGeom>
              <a:noFill/>
              <a:ln w="9525" cap="rnd" cmpd="sng">
                <a:solidFill>
                  <a:schemeClr val="dk1"/>
                </a:solidFill>
                <a:prstDash val="solid"/>
                <a:miter lim="8000"/>
                <a:headEnd type="none" w="sm" len="sm"/>
                <a:tailEnd type="none" w="sm" len="sm"/>
              </a:ln>
            </p:spPr>
            <p:txBody>
              <a:bodyPr spcFirstLastPara="1" wrap="square" lIns="91800" tIns="35275" rIns="91800" bIns="35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5" name="Google Shape;525;p14"/>
              <p:cNvSpPr/>
              <p:nvPr/>
            </p:nvSpPr>
            <p:spPr>
              <a:xfrm rot="922382">
                <a:off x="483660" y="4095247"/>
                <a:ext cx="138957" cy="104398"/>
              </a:xfrm>
              <a:custGeom>
                <a:avLst/>
                <a:gdLst/>
                <a:ahLst/>
                <a:cxnLst/>
                <a:rect l="l" t="t" r="r" b="b"/>
                <a:pathLst>
                  <a:path w="386" h="290" extrusionOk="0">
                    <a:moveTo>
                      <a:pt x="32" y="25"/>
                    </a:moveTo>
                    <a:cubicBezTo>
                      <a:pt x="18" y="62"/>
                      <a:pt x="4" y="99"/>
                      <a:pt x="1" y="138"/>
                    </a:cubicBezTo>
                    <a:cubicBezTo>
                      <a:pt x="-2" y="176"/>
                      <a:pt x="8" y="218"/>
                      <a:pt x="36" y="245"/>
                    </a:cubicBezTo>
                    <a:cubicBezTo>
                      <a:pt x="62" y="269"/>
                      <a:pt x="100" y="278"/>
                      <a:pt x="136" y="283"/>
                    </a:cubicBezTo>
                    <a:cubicBezTo>
                      <a:pt x="196" y="292"/>
                      <a:pt x="258" y="292"/>
                      <a:pt x="318" y="282"/>
                    </a:cubicBezTo>
                    <a:cubicBezTo>
                      <a:pt x="331" y="280"/>
                      <a:pt x="344" y="278"/>
                      <a:pt x="354" y="270"/>
                    </a:cubicBezTo>
                    <a:cubicBezTo>
                      <a:pt x="371" y="257"/>
                      <a:pt x="374" y="233"/>
                      <a:pt x="375" y="213"/>
                    </a:cubicBezTo>
                    <a:cubicBezTo>
                      <a:pt x="379" y="166"/>
                      <a:pt x="382" y="119"/>
                      <a:pt x="386" y="72"/>
                    </a:cubicBezTo>
                    <a:cubicBezTo>
                      <a:pt x="387" y="57"/>
                      <a:pt x="387" y="40"/>
                      <a:pt x="376" y="30"/>
                    </a:cubicBezTo>
                    <a:cubicBezTo>
                      <a:pt x="367" y="21"/>
                      <a:pt x="353" y="20"/>
                      <a:pt x="341" y="19"/>
                    </a:cubicBezTo>
                    <a:cubicBezTo>
                      <a:pt x="249" y="13"/>
                      <a:pt x="156" y="6"/>
                      <a:pt x="64" y="0"/>
                    </a:cubicBezTo>
                    <a:cubicBezTo>
                      <a:pt x="47" y="-1"/>
                      <a:pt x="42" y="0"/>
                      <a:pt x="32" y="25"/>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6" name="Google Shape;526;p14"/>
              <p:cNvSpPr/>
              <p:nvPr/>
            </p:nvSpPr>
            <p:spPr>
              <a:xfrm rot="922382">
                <a:off x="566608" y="4108406"/>
                <a:ext cx="7920" cy="92518"/>
              </a:xfrm>
              <a:custGeom>
                <a:avLst/>
                <a:gdLst/>
                <a:ahLst/>
                <a:cxnLst/>
                <a:rect l="l" t="t" r="r" b="b"/>
                <a:pathLst>
                  <a:path w="22" h="257" fill="none" extrusionOk="0">
                    <a:moveTo>
                      <a:pt x="0" y="257"/>
                    </a:moveTo>
                    <a:cubicBezTo>
                      <a:pt x="8" y="171"/>
                      <a:pt x="15" y="86"/>
                      <a:pt x="22" y="0"/>
                    </a:cubicBezTo>
                  </a:path>
                </a:pathLst>
              </a:custGeom>
              <a:noFill/>
              <a:ln w="9525" cap="rnd" cmpd="sng">
                <a:solidFill>
                  <a:schemeClr val="dk1"/>
                </a:solidFill>
                <a:prstDash val="solid"/>
                <a:miter lim="8000"/>
                <a:headEnd type="none" w="sm" len="sm"/>
                <a:tailEnd type="none" w="sm" len="sm"/>
              </a:ln>
            </p:spPr>
            <p:txBody>
              <a:bodyPr spcFirstLastPara="1" wrap="square" lIns="91800" tIns="45700" rIns="91800" bIns="45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7" name="Google Shape;527;p14"/>
              <p:cNvSpPr/>
              <p:nvPr/>
            </p:nvSpPr>
            <p:spPr>
              <a:xfrm rot="922382">
                <a:off x="290338" y="4340077"/>
                <a:ext cx="309594" cy="50039"/>
              </a:xfrm>
              <a:custGeom>
                <a:avLst/>
                <a:gdLst/>
                <a:ahLst/>
                <a:cxnLst/>
                <a:rect l="l" t="t" r="r" b="b"/>
                <a:pathLst>
                  <a:path w="860" h="139" fill="none" extrusionOk="0">
                    <a:moveTo>
                      <a:pt x="0" y="0"/>
                    </a:moveTo>
                    <a:cubicBezTo>
                      <a:pt x="47" y="59"/>
                      <a:pt x="126" y="84"/>
                      <a:pt x="201" y="100"/>
                    </a:cubicBezTo>
                    <a:cubicBezTo>
                      <a:pt x="416" y="146"/>
                      <a:pt x="641" y="151"/>
                      <a:pt x="860" y="115"/>
                    </a:cubicBezTo>
                  </a:path>
                </a:pathLst>
              </a:custGeom>
              <a:noFill/>
              <a:ln w="9525" cap="rnd" cmpd="sng">
                <a:solidFill>
                  <a:srgbClr val="233859"/>
                </a:solidFill>
                <a:prstDash val="solid"/>
                <a:miter lim="8000"/>
                <a:headEnd type="none" w="sm" len="sm"/>
                <a:tailEnd type="none" w="sm" len="sm"/>
              </a:ln>
            </p:spPr>
            <p:txBody>
              <a:bodyPr spcFirstLastPara="1" wrap="square" lIns="91800" tIns="3225" rIns="91800" bIns="3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8" name="Google Shape;528;p14"/>
              <p:cNvSpPr/>
              <p:nvPr/>
            </p:nvSpPr>
            <p:spPr>
              <a:xfrm rot="922382">
                <a:off x="162486" y="4795363"/>
                <a:ext cx="381233" cy="54719"/>
              </a:xfrm>
              <a:custGeom>
                <a:avLst/>
                <a:gdLst/>
                <a:ahLst/>
                <a:cxnLst/>
                <a:rect l="l" t="t" r="r" b="b"/>
                <a:pathLst>
                  <a:path w="1059" h="152" fill="none" extrusionOk="0">
                    <a:moveTo>
                      <a:pt x="0" y="0"/>
                    </a:moveTo>
                    <a:cubicBezTo>
                      <a:pt x="319" y="167"/>
                      <a:pt x="712" y="199"/>
                      <a:pt x="1059" y="85"/>
                    </a:cubicBezTo>
                  </a:path>
                </a:pathLst>
              </a:custGeom>
              <a:noFill/>
              <a:ln w="9525" cap="rnd" cmpd="sng">
                <a:solidFill>
                  <a:schemeClr val="dk1"/>
                </a:solidFill>
                <a:prstDash val="solid"/>
                <a:miter lim="8000"/>
                <a:headEnd type="none" w="sm" len="sm"/>
                <a:tailEnd type="none" w="sm" len="sm"/>
              </a:ln>
            </p:spPr>
            <p:txBody>
              <a:bodyPr spcFirstLastPara="1" wrap="square" lIns="91800" tIns="7900" rIns="91800" bIns="7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9" name="Google Shape;529;p14"/>
              <p:cNvSpPr/>
              <p:nvPr/>
            </p:nvSpPr>
            <p:spPr>
              <a:xfrm rot="922382">
                <a:off x="224916" y="4688742"/>
                <a:ext cx="268195" cy="15840"/>
              </a:xfrm>
              <a:custGeom>
                <a:avLst/>
                <a:gdLst/>
                <a:ahLst/>
                <a:cxnLst/>
                <a:rect l="l" t="t" r="r" b="b"/>
                <a:pathLst>
                  <a:path w="745" h="44" fill="none" extrusionOk="0">
                    <a:moveTo>
                      <a:pt x="0" y="0"/>
                    </a:moveTo>
                    <a:cubicBezTo>
                      <a:pt x="238" y="70"/>
                      <a:pt x="496" y="42"/>
                      <a:pt x="745"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0" name="Google Shape;530;p14"/>
              <p:cNvSpPr/>
              <p:nvPr/>
            </p:nvSpPr>
            <p:spPr>
              <a:xfrm rot="922382">
                <a:off x="435210" y="4543904"/>
                <a:ext cx="195836" cy="12600"/>
              </a:xfrm>
              <a:custGeom>
                <a:avLst/>
                <a:gdLst/>
                <a:ahLst/>
                <a:cxnLst/>
                <a:rect l="l" t="t" r="r" b="b"/>
                <a:pathLst>
                  <a:path w="544" h="35" fill="none" extrusionOk="0">
                    <a:moveTo>
                      <a:pt x="544" y="0"/>
                    </a:moveTo>
                    <a:cubicBezTo>
                      <a:pt x="366" y="42"/>
                      <a:pt x="179" y="46"/>
                      <a:pt x="0"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1" name="Google Shape;531;p14"/>
              <p:cNvSpPr/>
              <p:nvPr/>
            </p:nvSpPr>
            <p:spPr>
              <a:xfrm rot="922382">
                <a:off x="288030" y="4403458"/>
                <a:ext cx="162357" cy="23400"/>
              </a:xfrm>
              <a:custGeom>
                <a:avLst/>
                <a:gdLst/>
                <a:ahLst/>
                <a:cxnLst/>
                <a:rect l="l" t="t" r="r" b="b"/>
                <a:pathLst>
                  <a:path w="451" h="65" fill="none" extrusionOk="0">
                    <a:moveTo>
                      <a:pt x="0" y="0"/>
                    </a:moveTo>
                    <a:cubicBezTo>
                      <a:pt x="82" y="28"/>
                      <a:pt x="166" y="56"/>
                      <a:pt x="253" y="58"/>
                    </a:cubicBezTo>
                    <a:cubicBezTo>
                      <a:pt x="319" y="59"/>
                      <a:pt x="389" y="45"/>
                      <a:pt x="451" y="65"/>
                    </a:cubicBezTo>
                  </a:path>
                </a:pathLst>
              </a:custGeom>
              <a:noFill/>
              <a:ln w="9525" cap="rnd" cmpd="sng">
                <a:solidFill>
                  <a:srgbClr val="233859"/>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2" name="Google Shape;532;p14"/>
              <p:cNvSpPr/>
              <p:nvPr/>
            </p:nvSpPr>
            <p:spPr>
              <a:xfrm rot="922382">
                <a:off x="529819" y="4675027"/>
                <a:ext cx="46799" cy="720"/>
              </a:xfrm>
              <a:custGeom>
                <a:avLst/>
                <a:gdLst/>
                <a:ahLst/>
                <a:cxnLst/>
                <a:rect l="l" t="t" r="r" b="b"/>
                <a:pathLst>
                  <a:path w="130" h="2" fill="none" extrusionOk="0">
                    <a:moveTo>
                      <a:pt x="0" y="1"/>
                    </a:moveTo>
                    <a:cubicBezTo>
                      <a:pt x="43" y="-1"/>
                      <a:pt x="87" y="-1"/>
                      <a:pt x="130" y="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3" name="Google Shape;533;p14"/>
              <p:cNvSpPr/>
              <p:nvPr/>
            </p:nvSpPr>
            <p:spPr>
              <a:xfrm rot="922382">
                <a:off x="468126" y="4776595"/>
                <a:ext cx="78838" cy="14400"/>
              </a:xfrm>
              <a:custGeom>
                <a:avLst/>
                <a:gdLst/>
                <a:ahLst/>
                <a:cxnLst/>
                <a:rect l="l" t="t" r="r" b="b"/>
                <a:pathLst>
                  <a:path w="219" h="40" fill="none" extrusionOk="0">
                    <a:moveTo>
                      <a:pt x="0" y="40"/>
                    </a:moveTo>
                    <a:cubicBezTo>
                      <a:pt x="74" y="37"/>
                      <a:pt x="148" y="24"/>
                      <a:pt x="21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534" name="Google Shape;534;p14"/>
            <p:cNvGrpSpPr/>
            <p:nvPr/>
          </p:nvGrpSpPr>
          <p:grpSpPr>
            <a:xfrm>
              <a:off x="7464752" y="94748"/>
              <a:ext cx="392395" cy="302392"/>
              <a:chOff x="941110" y="1536935"/>
              <a:chExt cx="593280" cy="457200"/>
            </a:xfrm>
          </p:grpSpPr>
          <p:sp>
            <p:nvSpPr>
              <p:cNvPr id="535" name="Google Shape;535;p14"/>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6" name="Google Shape;536;p14"/>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7" name="Google Shape;537;p14"/>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8" name="Google Shape;538;p14"/>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9" name="Google Shape;539;p14"/>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0" name="Google Shape;540;p14"/>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1" name="Google Shape;541;p14"/>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542" name="Google Shape;542;p14"/>
            <p:cNvGrpSpPr/>
            <p:nvPr/>
          </p:nvGrpSpPr>
          <p:grpSpPr>
            <a:xfrm rot="-1127794" flipH="1">
              <a:off x="8713367" y="785473"/>
              <a:ext cx="392379" cy="302379"/>
              <a:chOff x="941110" y="1536935"/>
              <a:chExt cx="593280" cy="457200"/>
            </a:xfrm>
          </p:grpSpPr>
          <p:sp>
            <p:nvSpPr>
              <p:cNvPr id="543" name="Google Shape;543;p14"/>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4" name="Google Shape;544;p14"/>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5" name="Google Shape;545;p14"/>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6" name="Google Shape;546;p14"/>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7" name="Google Shape;547;p14"/>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8" name="Google Shape;548;p14"/>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9" name="Google Shape;549;p14"/>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1641442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713225" y="2290525"/>
            <a:ext cx="3669300" cy="8433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0" name="Google Shape;30;p3"/>
          <p:cNvSpPr txBox="1">
            <a:spLocks noGrp="1"/>
          </p:cNvSpPr>
          <p:nvPr>
            <p:ph type="title" idx="2" hasCustomPrompt="1"/>
          </p:nvPr>
        </p:nvSpPr>
        <p:spPr>
          <a:xfrm>
            <a:off x="694245" y="909000"/>
            <a:ext cx="1070400" cy="597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5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1" name="Google Shape;31;p3"/>
          <p:cNvSpPr txBox="1">
            <a:spLocks noGrp="1"/>
          </p:cNvSpPr>
          <p:nvPr>
            <p:ph type="subTitle" idx="1"/>
          </p:nvPr>
        </p:nvSpPr>
        <p:spPr>
          <a:xfrm>
            <a:off x="713225" y="3132150"/>
            <a:ext cx="3669300" cy="697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2" name="Google Shape;32;p3"/>
          <p:cNvGrpSpPr/>
          <p:nvPr/>
        </p:nvGrpSpPr>
        <p:grpSpPr>
          <a:xfrm rot="10800000" flipH="1">
            <a:off x="27079" y="4442761"/>
            <a:ext cx="783026" cy="783026"/>
            <a:chOff x="-113171" y="-154864"/>
            <a:chExt cx="783026" cy="783026"/>
          </a:xfrm>
        </p:grpSpPr>
        <p:grpSp>
          <p:nvGrpSpPr>
            <p:cNvPr id="33" name="Google Shape;33;p3"/>
            <p:cNvGrpSpPr/>
            <p:nvPr/>
          </p:nvGrpSpPr>
          <p:grpSpPr>
            <a:xfrm rot="-8100000">
              <a:off x="62127" y="-100819"/>
              <a:ext cx="432429" cy="674937"/>
              <a:chOff x="8088745" y="4280780"/>
              <a:chExt cx="609840" cy="951840"/>
            </a:xfrm>
          </p:grpSpPr>
          <p:sp>
            <p:nvSpPr>
              <p:cNvPr id="34" name="Google Shape;34;p3"/>
              <p:cNvSpPr/>
              <p:nvPr/>
            </p:nvSpPr>
            <p:spPr>
              <a:xfrm>
                <a:off x="8088745" y="4280780"/>
                <a:ext cx="609840" cy="951840"/>
              </a:xfrm>
              <a:custGeom>
                <a:avLst/>
                <a:gdLst/>
                <a:ahLst/>
                <a:cxnLst/>
                <a:rect l="l" t="t" r="r" b="b"/>
                <a:pathLst>
                  <a:path w="1694" h="2644" extrusionOk="0">
                    <a:moveTo>
                      <a:pt x="1648" y="2644"/>
                    </a:moveTo>
                    <a:cubicBezTo>
                      <a:pt x="1723" y="2190"/>
                      <a:pt x="1733" y="1692"/>
                      <a:pt x="1477" y="1310"/>
                    </a:cubicBezTo>
                    <a:cubicBezTo>
                      <a:pt x="1220" y="928"/>
                      <a:pt x="740" y="732"/>
                      <a:pt x="511" y="332"/>
                    </a:cubicBezTo>
                    <a:cubicBezTo>
                      <a:pt x="464" y="249"/>
                      <a:pt x="429" y="159"/>
                      <a:pt x="364" y="89"/>
                    </a:cubicBezTo>
                    <a:cubicBezTo>
                      <a:pt x="300" y="19"/>
                      <a:pt x="194" y="-25"/>
                      <a:pt x="109" y="16"/>
                    </a:cubicBezTo>
                    <a:cubicBezTo>
                      <a:pt x="-7" y="71"/>
                      <a:pt x="-14" y="233"/>
                      <a:pt x="14" y="358"/>
                    </a:cubicBezTo>
                    <a:cubicBezTo>
                      <a:pt x="118" y="828"/>
                      <a:pt x="451" y="1210"/>
                      <a:pt x="793" y="1548"/>
                    </a:cubicBezTo>
                    <a:cubicBezTo>
                      <a:pt x="1135" y="1886"/>
                      <a:pt x="1506" y="2214"/>
                      <a:pt x="1648" y="2644"/>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 name="Google Shape;35;p3"/>
              <p:cNvSpPr/>
              <p:nvPr/>
            </p:nvSpPr>
            <p:spPr>
              <a:xfrm>
                <a:off x="8304745" y="4447460"/>
                <a:ext cx="393840" cy="585360"/>
              </a:xfrm>
              <a:custGeom>
                <a:avLst/>
                <a:gdLst/>
                <a:ahLst/>
                <a:cxnLst/>
                <a:rect l="l" t="t" r="r" b="b"/>
                <a:pathLst>
                  <a:path w="1094" h="1626" extrusionOk="0">
                    <a:moveTo>
                      <a:pt x="1008" y="1367"/>
                    </a:moveTo>
                    <a:cubicBezTo>
                      <a:pt x="950" y="1217"/>
                      <a:pt x="887" y="1069"/>
                      <a:pt x="799" y="934"/>
                    </a:cubicBezTo>
                    <a:cubicBezTo>
                      <a:pt x="704" y="790"/>
                      <a:pt x="586" y="668"/>
                      <a:pt x="457" y="554"/>
                    </a:cubicBezTo>
                    <a:cubicBezTo>
                      <a:pt x="274" y="391"/>
                      <a:pt x="116" y="214"/>
                      <a:pt x="0" y="0"/>
                    </a:cubicBezTo>
                    <a:cubicBezTo>
                      <a:pt x="248" y="317"/>
                      <a:pt x="650" y="509"/>
                      <a:pt x="877" y="847"/>
                    </a:cubicBezTo>
                    <a:cubicBezTo>
                      <a:pt x="1030" y="1076"/>
                      <a:pt x="1088" y="1348"/>
                      <a:pt x="1094" y="1626"/>
                    </a:cubicBezTo>
                    <a:cubicBezTo>
                      <a:pt x="1069" y="1539"/>
                      <a:pt x="1041" y="1452"/>
                      <a:pt x="1008" y="136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 name="Google Shape;36;p3"/>
              <p:cNvSpPr/>
              <p:nvPr/>
            </p:nvSpPr>
            <p:spPr>
              <a:xfrm>
                <a:off x="8088745" y="4303100"/>
                <a:ext cx="498600" cy="758880"/>
              </a:xfrm>
              <a:custGeom>
                <a:avLst/>
                <a:gdLst/>
                <a:ahLst/>
                <a:cxnLst/>
                <a:rect l="l" t="t" r="r" b="b"/>
                <a:pathLst>
                  <a:path w="1385" h="2108" extrusionOk="0">
                    <a:moveTo>
                      <a:pt x="152" y="367"/>
                    </a:moveTo>
                    <a:cubicBezTo>
                      <a:pt x="265" y="649"/>
                      <a:pt x="435" y="907"/>
                      <a:pt x="653" y="1119"/>
                    </a:cubicBezTo>
                    <a:cubicBezTo>
                      <a:pt x="770" y="1234"/>
                      <a:pt x="900" y="1332"/>
                      <a:pt x="1007" y="1457"/>
                    </a:cubicBezTo>
                    <a:cubicBezTo>
                      <a:pt x="1109" y="1577"/>
                      <a:pt x="1190" y="1715"/>
                      <a:pt x="1264" y="1853"/>
                    </a:cubicBezTo>
                    <a:cubicBezTo>
                      <a:pt x="1309" y="1937"/>
                      <a:pt x="1349" y="2022"/>
                      <a:pt x="1385" y="2108"/>
                    </a:cubicBezTo>
                    <a:cubicBezTo>
                      <a:pt x="1214" y="1888"/>
                      <a:pt x="999" y="1689"/>
                      <a:pt x="793" y="1486"/>
                    </a:cubicBezTo>
                    <a:cubicBezTo>
                      <a:pt x="451" y="1148"/>
                      <a:pt x="118" y="766"/>
                      <a:pt x="14" y="296"/>
                    </a:cubicBezTo>
                    <a:cubicBezTo>
                      <a:pt x="-8" y="197"/>
                      <a:pt x="-8" y="74"/>
                      <a:pt x="51" y="0"/>
                    </a:cubicBezTo>
                    <a:cubicBezTo>
                      <a:pt x="72" y="126"/>
                      <a:pt x="105" y="248"/>
                      <a:pt x="152" y="36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 name="Google Shape;37;p3"/>
              <p:cNvSpPr/>
              <p:nvPr/>
            </p:nvSpPr>
            <p:spPr>
              <a:xfrm>
                <a:off x="8199265" y="4392020"/>
                <a:ext cx="480960" cy="835560"/>
              </a:xfrm>
              <a:custGeom>
                <a:avLst/>
                <a:gdLst/>
                <a:ahLst/>
                <a:cxnLst/>
                <a:rect l="l" t="t" r="r" b="b"/>
                <a:pathLst>
                  <a:path w="1336" h="2321" fill="none" extrusionOk="0">
                    <a:moveTo>
                      <a:pt x="1336" y="2321"/>
                    </a:moveTo>
                    <a:cubicBezTo>
                      <a:pt x="1153" y="1327"/>
                      <a:pt x="712" y="104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 name="Google Shape;38;p3"/>
              <p:cNvSpPr/>
              <p:nvPr/>
            </p:nvSpPr>
            <p:spPr>
              <a:xfrm>
                <a:off x="8305105" y="4767140"/>
                <a:ext cx="239400" cy="101520"/>
              </a:xfrm>
              <a:custGeom>
                <a:avLst/>
                <a:gdLst/>
                <a:ahLst/>
                <a:cxnLst/>
                <a:rect l="l" t="t" r="r" b="b"/>
                <a:pathLst>
                  <a:path w="665" h="282" fill="none" extrusionOk="0">
                    <a:moveTo>
                      <a:pt x="665" y="282"/>
                    </a:moveTo>
                    <a:cubicBezTo>
                      <a:pt x="617" y="266"/>
                      <a:pt x="35" y="1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 name="Google Shape;39;p3"/>
              <p:cNvSpPr/>
              <p:nvPr/>
            </p:nvSpPr>
            <p:spPr>
              <a:xfrm>
                <a:off x="8601385" y="4734380"/>
                <a:ext cx="7200" cy="232200"/>
              </a:xfrm>
              <a:custGeom>
                <a:avLst/>
                <a:gdLst/>
                <a:ahLst/>
                <a:cxnLst/>
                <a:rect l="l" t="t" r="r" b="b"/>
                <a:pathLst>
                  <a:path w="20" h="645" fill="none" extrusionOk="0">
                    <a:moveTo>
                      <a:pt x="0" y="645"/>
                    </a:moveTo>
                    <a:cubicBezTo>
                      <a:pt x="25" y="623"/>
                      <a:pt x="21" y="26"/>
                      <a:pt x="1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0" name="Google Shape;40;p3"/>
            <p:cNvGrpSpPr/>
            <p:nvPr/>
          </p:nvGrpSpPr>
          <p:grpSpPr>
            <a:xfrm rot="1531791">
              <a:off x="461339" y="115256"/>
              <a:ext cx="124560" cy="417806"/>
              <a:chOff x="8795211" y="2347174"/>
              <a:chExt cx="124554" cy="417788"/>
            </a:xfrm>
          </p:grpSpPr>
          <p:sp>
            <p:nvSpPr>
              <p:cNvPr id="41" name="Google Shape;41;p3"/>
              <p:cNvSpPr/>
              <p:nvPr/>
            </p:nvSpPr>
            <p:spPr>
              <a:xfrm>
                <a:off x="8795211" y="2347174"/>
                <a:ext cx="124554" cy="368636"/>
              </a:xfrm>
              <a:custGeom>
                <a:avLst/>
                <a:gdLst/>
                <a:ahLst/>
                <a:cxnLst/>
                <a:rect l="l" t="t" r="r" b="b"/>
                <a:pathLst>
                  <a:path w="223" h="660" extrusionOk="0">
                    <a:moveTo>
                      <a:pt x="168" y="660"/>
                    </a:moveTo>
                    <a:cubicBezTo>
                      <a:pt x="182" y="554"/>
                      <a:pt x="167" y="445"/>
                      <a:pt x="125" y="348"/>
                    </a:cubicBezTo>
                    <a:cubicBezTo>
                      <a:pt x="81" y="247"/>
                      <a:pt x="7" y="154"/>
                      <a:pt x="0" y="43"/>
                    </a:cubicBezTo>
                    <a:cubicBezTo>
                      <a:pt x="-1" y="34"/>
                      <a:pt x="-1" y="24"/>
                      <a:pt x="4" y="16"/>
                    </a:cubicBezTo>
                    <a:cubicBezTo>
                      <a:pt x="15" y="-7"/>
                      <a:pt x="51" y="-4"/>
                      <a:pt x="74" y="10"/>
                    </a:cubicBezTo>
                    <a:cubicBezTo>
                      <a:pt x="119" y="37"/>
                      <a:pt x="148" y="85"/>
                      <a:pt x="168" y="134"/>
                    </a:cubicBezTo>
                    <a:cubicBezTo>
                      <a:pt x="260" y="356"/>
                      <a:pt x="218" y="608"/>
                      <a:pt x="168" y="6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 name="Google Shape;42;p3"/>
              <p:cNvSpPr/>
              <p:nvPr/>
            </p:nvSpPr>
            <p:spPr>
              <a:xfrm>
                <a:off x="8803030" y="2411965"/>
                <a:ext cx="102771" cy="303846"/>
              </a:xfrm>
              <a:custGeom>
                <a:avLst/>
                <a:gdLst/>
                <a:ahLst/>
                <a:cxnLst/>
                <a:rect l="l" t="t" r="r" b="b"/>
                <a:pathLst>
                  <a:path w="184" h="544" extrusionOk="0">
                    <a:moveTo>
                      <a:pt x="180" y="279"/>
                    </a:moveTo>
                    <a:cubicBezTo>
                      <a:pt x="159" y="136"/>
                      <a:pt x="112" y="99"/>
                      <a:pt x="0" y="0"/>
                    </a:cubicBezTo>
                    <a:cubicBezTo>
                      <a:pt x="72" y="173"/>
                      <a:pt x="193" y="344"/>
                      <a:pt x="154" y="544"/>
                    </a:cubicBezTo>
                    <a:cubicBezTo>
                      <a:pt x="175" y="522"/>
                      <a:pt x="192" y="356"/>
                      <a:pt x="180" y="279"/>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 name="Google Shape;43;p3"/>
              <p:cNvSpPr/>
              <p:nvPr/>
            </p:nvSpPr>
            <p:spPr>
              <a:xfrm>
                <a:off x="8816435" y="2371192"/>
                <a:ext cx="83781" cy="393771"/>
              </a:xfrm>
              <a:custGeom>
                <a:avLst/>
                <a:gdLst/>
                <a:ahLst/>
                <a:cxnLst/>
                <a:rect l="l" t="t" r="r" b="b"/>
                <a:pathLst>
                  <a:path w="150" h="705" fill="none" extrusionOk="0">
                    <a:moveTo>
                      <a:pt x="0" y="0"/>
                    </a:moveTo>
                    <a:cubicBezTo>
                      <a:pt x="77" y="71"/>
                      <a:pt x="109" y="177"/>
                      <a:pt x="129" y="280"/>
                    </a:cubicBezTo>
                    <a:cubicBezTo>
                      <a:pt x="139" y="332"/>
                      <a:pt x="147" y="384"/>
                      <a:pt x="149" y="437"/>
                    </a:cubicBezTo>
                    <a:cubicBezTo>
                      <a:pt x="153" y="528"/>
                      <a:pt x="140" y="619"/>
                      <a:pt x="112" y="70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6" name="Google Shape;46;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47" name="Google Shape;47;p4"/>
          <p:cNvGrpSpPr/>
          <p:nvPr/>
        </p:nvGrpSpPr>
        <p:grpSpPr>
          <a:xfrm flipH="1">
            <a:off x="-186065" y="135878"/>
            <a:ext cx="9762216" cy="5284603"/>
            <a:chOff x="-414665" y="135878"/>
            <a:chExt cx="9762216" cy="5284603"/>
          </a:xfrm>
        </p:grpSpPr>
        <p:grpSp>
          <p:nvGrpSpPr>
            <p:cNvPr id="48" name="Google Shape;48;p4"/>
            <p:cNvGrpSpPr/>
            <p:nvPr/>
          </p:nvGrpSpPr>
          <p:grpSpPr>
            <a:xfrm rot="5400000">
              <a:off x="-357961" y="386849"/>
              <a:ext cx="1221983" cy="815941"/>
              <a:chOff x="-39886" y="4393174"/>
              <a:chExt cx="1221983" cy="815941"/>
            </a:xfrm>
          </p:grpSpPr>
          <p:grpSp>
            <p:nvGrpSpPr>
              <p:cNvPr id="49" name="Google Shape;49;p4"/>
              <p:cNvGrpSpPr/>
              <p:nvPr/>
            </p:nvGrpSpPr>
            <p:grpSpPr>
              <a:xfrm>
                <a:off x="-39886" y="4393186"/>
                <a:ext cx="392395" cy="302392"/>
                <a:chOff x="941110" y="1536935"/>
                <a:chExt cx="593280" cy="457200"/>
              </a:xfrm>
            </p:grpSpPr>
            <p:sp>
              <p:nvSpPr>
                <p:cNvPr id="50" name="Google Shape;50;p4"/>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 name="Google Shape;51;p4"/>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 name="Google Shape;52;p4"/>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 name="Google Shape;53;p4"/>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 name="Google Shape;54;p4"/>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 name="Google Shape;55;p4"/>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 name="Google Shape;56;p4"/>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57" name="Google Shape;57;p4"/>
              <p:cNvGrpSpPr/>
              <p:nvPr/>
            </p:nvGrpSpPr>
            <p:grpSpPr>
              <a:xfrm rot="-1127794" flipH="1">
                <a:off x="751467" y="4750735"/>
                <a:ext cx="392379" cy="302379"/>
                <a:chOff x="941110" y="1536935"/>
                <a:chExt cx="593280" cy="457200"/>
              </a:xfrm>
            </p:grpSpPr>
            <p:sp>
              <p:nvSpPr>
                <p:cNvPr id="58" name="Google Shape;58;p4"/>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 name="Google Shape;59;p4"/>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 name="Google Shape;60;p4"/>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 name="Google Shape;61;p4"/>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 name="Google Shape;62;p4"/>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 name="Google Shape;63;p4"/>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 name="Google Shape;64;p4"/>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5" name="Google Shape;65;p4"/>
              <p:cNvGrpSpPr/>
              <p:nvPr/>
            </p:nvGrpSpPr>
            <p:grpSpPr>
              <a:xfrm rot="2954931">
                <a:off x="298514" y="4439793"/>
                <a:ext cx="432454" cy="674975"/>
                <a:chOff x="8088745" y="4280780"/>
                <a:chExt cx="609840" cy="951840"/>
              </a:xfrm>
            </p:grpSpPr>
            <p:sp>
              <p:nvSpPr>
                <p:cNvPr id="66" name="Google Shape;66;p4"/>
                <p:cNvSpPr/>
                <p:nvPr/>
              </p:nvSpPr>
              <p:spPr>
                <a:xfrm>
                  <a:off x="8088745" y="4280780"/>
                  <a:ext cx="609840" cy="951840"/>
                </a:xfrm>
                <a:custGeom>
                  <a:avLst/>
                  <a:gdLst/>
                  <a:ahLst/>
                  <a:cxnLst/>
                  <a:rect l="l" t="t" r="r" b="b"/>
                  <a:pathLst>
                    <a:path w="1694" h="2644" extrusionOk="0">
                      <a:moveTo>
                        <a:pt x="1648" y="2644"/>
                      </a:moveTo>
                      <a:cubicBezTo>
                        <a:pt x="1723" y="2190"/>
                        <a:pt x="1733" y="1692"/>
                        <a:pt x="1477" y="1310"/>
                      </a:cubicBezTo>
                      <a:cubicBezTo>
                        <a:pt x="1220" y="928"/>
                        <a:pt x="740" y="732"/>
                        <a:pt x="511" y="332"/>
                      </a:cubicBezTo>
                      <a:cubicBezTo>
                        <a:pt x="464" y="249"/>
                        <a:pt x="429" y="159"/>
                        <a:pt x="364" y="89"/>
                      </a:cubicBezTo>
                      <a:cubicBezTo>
                        <a:pt x="300" y="19"/>
                        <a:pt x="194" y="-25"/>
                        <a:pt x="109" y="16"/>
                      </a:cubicBezTo>
                      <a:cubicBezTo>
                        <a:pt x="-7" y="71"/>
                        <a:pt x="-14" y="233"/>
                        <a:pt x="14" y="358"/>
                      </a:cubicBezTo>
                      <a:cubicBezTo>
                        <a:pt x="118" y="828"/>
                        <a:pt x="451" y="1210"/>
                        <a:pt x="793" y="1548"/>
                      </a:cubicBezTo>
                      <a:cubicBezTo>
                        <a:pt x="1135" y="1886"/>
                        <a:pt x="1506" y="2214"/>
                        <a:pt x="1648" y="2644"/>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 name="Google Shape;67;p4"/>
                <p:cNvSpPr/>
                <p:nvPr/>
              </p:nvSpPr>
              <p:spPr>
                <a:xfrm>
                  <a:off x="8304745" y="4447460"/>
                  <a:ext cx="393840" cy="585360"/>
                </a:xfrm>
                <a:custGeom>
                  <a:avLst/>
                  <a:gdLst/>
                  <a:ahLst/>
                  <a:cxnLst/>
                  <a:rect l="l" t="t" r="r" b="b"/>
                  <a:pathLst>
                    <a:path w="1094" h="1626" extrusionOk="0">
                      <a:moveTo>
                        <a:pt x="1008" y="1367"/>
                      </a:moveTo>
                      <a:cubicBezTo>
                        <a:pt x="950" y="1217"/>
                        <a:pt x="887" y="1069"/>
                        <a:pt x="799" y="934"/>
                      </a:cubicBezTo>
                      <a:cubicBezTo>
                        <a:pt x="704" y="790"/>
                        <a:pt x="586" y="668"/>
                        <a:pt x="457" y="554"/>
                      </a:cubicBezTo>
                      <a:cubicBezTo>
                        <a:pt x="274" y="391"/>
                        <a:pt x="116" y="214"/>
                        <a:pt x="0" y="0"/>
                      </a:cubicBezTo>
                      <a:cubicBezTo>
                        <a:pt x="248" y="317"/>
                        <a:pt x="650" y="509"/>
                        <a:pt x="877" y="847"/>
                      </a:cubicBezTo>
                      <a:cubicBezTo>
                        <a:pt x="1030" y="1076"/>
                        <a:pt x="1088" y="1348"/>
                        <a:pt x="1094" y="1626"/>
                      </a:cubicBezTo>
                      <a:cubicBezTo>
                        <a:pt x="1069" y="1539"/>
                        <a:pt x="1041" y="1452"/>
                        <a:pt x="1008" y="136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 name="Google Shape;68;p4"/>
                <p:cNvSpPr/>
                <p:nvPr/>
              </p:nvSpPr>
              <p:spPr>
                <a:xfrm>
                  <a:off x="8088745" y="4303100"/>
                  <a:ext cx="498600" cy="758880"/>
                </a:xfrm>
                <a:custGeom>
                  <a:avLst/>
                  <a:gdLst/>
                  <a:ahLst/>
                  <a:cxnLst/>
                  <a:rect l="l" t="t" r="r" b="b"/>
                  <a:pathLst>
                    <a:path w="1385" h="2108" extrusionOk="0">
                      <a:moveTo>
                        <a:pt x="152" y="367"/>
                      </a:moveTo>
                      <a:cubicBezTo>
                        <a:pt x="265" y="649"/>
                        <a:pt x="435" y="907"/>
                        <a:pt x="653" y="1119"/>
                      </a:cubicBezTo>
                      <a:cubicBezTo>
                        <a:pt x="770" y="1234"/>
                        <a:pt x="900" y="1332"/>
                        <a:pt x="1007" y="1457"/>
                      </a:cubicBezTo>
                      <a:cubicBezTo>
                        <a:pt x="1109" y="1577"/>
                        <a:pt x="1190" y="1715"/>
                        <a:pt x="1264" y="1853"/>
                      </a:cubicBezTo>
                      <a:cubicBezTo>
                        <a:pt x="1309" y="1937"/>
                        <a:pt x="1349" y="2022"/>
                        <a:pt x="1385" y="2108"/>
                      </a:cubicBezTo>
                      <a:cubicBezTo>
                        <a:pt x="1214" y="1888"/>
                        <a:pt x="999" y="1689"/>
                        <a:pt x="793" y="1486"/>
                      </a:cubicBezTo>
                      <a:cubicBezTo>
                        <a:pt x="451" y="1148"/>
                        <a:pt x="118" y="766"/>
                        <a:pt x="14" y="296"/>
                      </a:cubicBezTo>
                      <a:cubicBezTo>
                        <a:pt x="-8" y="197"/>
                        <a:pt x="-8" y="74"/>
                        <a:pt x="51" y="0"/>
                      </a:cubicBezTo>
                      <a:cubicBezTo>
                        <a:pt x="72" y="126"/>
                        <a:pt x="105" y="248"/>
                        <a:pt x="152" y="36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 name="Google Shape;69;p4"/>
                <p:cNvSpPr/>
                <p:nvPr/>
              </p:nvSpPr>
              <p:spPr>
                <a:xfrm>
                  <a:off x="8199265" y="4392020"/>
                  <a:ext cx="480960" cy="835560"/>
                </a:xfrm>
                <a:custGeom>
                  <a:avLst/>
                  <a:gdLst/>
                  <a:ahLst/>
                  <a:cxnLst/>
                  <a:rect l="l" t="t" r="r" b="b"/>
                  <a:pathLst>
                    <a:path w="1336" h="2321" fill="none" extrusionOk="0">
                      <a:moveTo>
                        <a:pt x="1336" y="2321"/>
                      </a:moveTo>
                      <a:cubicBezTo>
                        <a:pt x="1153" y="1327"/>
                        <a:pt x="712" y="104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 name="Google Shape;70;p4"/>
                <p:cNvSpPr/>
                <p:nvPr/>
              </p:nvSpPr>
              <p:spPr>
                <a:xfrm>
                  <a:off x="8305105" y="4767140"/>
                  <a:ext cx="239400" cy="101520"/>
                </a:xfrm>
                <a:custGeom>
                  <a:avLst/>
                  <a:gdLst/>
                  <a:ahLst/>
                  <a:cxnLst/>
                  <a:rect l="l" t="t" r="r" b="b"/>
                  <a:pathLst>
                    <a:path w="665" h="282" fill="none" extrusionOk="0">
                      <a:moveTo>
                        <a:pt x="665" y="282"/>
                      </a:moveTo>
                      <a:cubicBezTo>
                        <a:pt x="617" y="266"/>
                        <a:pt x="35" y="1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 name="Google Shape;71;p4"/>
                <p:cNvSpPr/>
                <p:nvPr/>
              </p:nvSpPr>
              <p:spPr>
                <a:xfrm>
                  <a:off x="8601385" y="4734380"/>
                  <a:ext cx="7200" cy="232200"/>
                </a:xfrm>
                <a:custGeom>
                  <a:avLst/>
                  <a:gdLst/>
                  <a:ahLst/>
                  <a:cxnLst/>
                  <a:rect l="l" t="t" r="r" b="b"/>
                  <a:pathLst>
                    <a:path w="20" h="645" fill="none" extrusionOk="0">
                      <a:moveTo>
                        <a:pt x="0" y="645"/>
                      </a:moveTo>
                      <a:cubicBezTo>
                        <a:pt x="25" y="623"/>
                        <a:pt x="21" y="26"/>
                        <a:pt x="1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72" name="Google Shape;72;p4"/>
              <p:cNvGrpSpPr/>
              <p:nvPr/>
            </p:nvGrpSpPr>
            <p:grpSpPr>
              <a:xfrm rot="218097">
                <a:off x="214828" y="4787794"/>
                <a:ext cx="124556" cy="417793"/>
                <a:chOff x="8795211" y="2347174"/>
                <a:chExt cx="124554" cy="417788"/>
              </a:xfrm>
            </p:grpSpPr>
            <p:sp>
              <p:nvSpPr>
                <p:cNvPr id="73" name="Google Shape;73;p4"/>
                <p:cNvSpPr/>
                <p:nvPr/>
              </p:nvSpPr>
              <p:spPr>
                <a:xfrm>
                  <a:off x="8795211" y="2347174"/>
                  <a:ext cx="124554" cy="368636"/>
                </a:xfrm>
                <a:custGeom>
                  <a:avLst/>
                  <a:gdLst/>
                  <a:ahLst/>
                  <a:cxnLst/>
                  <a:rect l="l" t="t" r="r" b="b"/>
                  <a:pathLst>
                    <a:path w="223" h="660" extrusionOk="0">
                      <a:moveTo>
                        <a:pt x="168" y="660"/>
                      </a:moveTo>
                      <a:cubicBezTo>
                        <a:pt x="182" y="554"/>
                        <a:pt x="167" y="445"/>
                        <a:pt x="125" y="348"/>
                      </a:cubicBezTo>
                      <a:cubicBezTo>
                        <a:pt x="81" y="247"/>
                        <a:pt x="7" y="154"/>
                        <a:pt x="0" y="43"/>
                      </a:cubicBezTo>
                      <a:cubicBezTo>
                        <a:pt x="-1" y="34"/>
                        <a:pt x="-1" y="24"/>
                        <a:pt x="4" y="16"/>
                      </a:cubicBezTo>
                      <a:cubicBezTo>
                        <a:pt x="15" y="-7"/>
                        <a:pt x="51" y="-4"/>
                        <a:pt x="74" y="10"/>
                      </a:cubicBezTo>
                      <a:cubicBezTo>
                        <a:pt x="119" y="37"/>
                        <a:pt x="148" y="85"/>
                        <a:pt x="168" y="134"/>
                      </a:cubicBezTo>
                      <a:cubicBezTo>
                        <a:pt x="260" y="356"/>
                        <a:pt x="218" y="608"/>
                        <a:pt x="168" y="6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 name="Google Shape;74;p4"/>
                <p:cNvSpPr/>
                <p:nvPr/>
              </p:nvSpPr>
              <p:spPr>
                <a:xfrm>
                  <a:off x="8803030" y="2411965"/>
                  <a:ext cx="102771" cy="303846"/>
                </a:xfrm>
                <a:custGeom>
                  <a:avLst/>
                  <a:gdLst/>
                  <a:ahLst/>
                  <a:cxnLst/>
                  <a:rect l="l" t="t" r="r" b="b"/>
                  <a:pathLst>
                    <a:path w="184" h="544" extrusionOk="0">
                      <a:moveTo>
                        <a:pt x="180" y="279"/>
                      </a:moveTo>
                      <a:cubicBezTo>
                        <a:pt x="159" y="136"/>
                        <a:pt x="112" y="99"/>
                        <a:pt x="0" y="0"/>
                      </a:cubicBezTo>
                      <a:cubicBezTo>
                        <a:pt x="72" y="173"/>
                        <a:pt x="193" y="344"/>
                        <a:pt x="154" y="544"/>
                      </a:cubicBezTo>
                      <a:cubicBezTo>
                        <a:pt x="175" y="522"/>
                        <a:pt x="192" y="356"/>
                        <a:pt x="180" y="279"/>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 name="Google Shape;75;p4"/>
                <p:cNvSpPr/>
                <p:nvPr/>
              </p:nvSpPr>
              <p:spPr>
                <a:xfrm>
                  <a:off x="8816435" y="2371192"/>
                  <a:ext cx="83781" cy="393771"/>
                </a:xfrm>
                <a:custGeom>
                  <a:avLst/>
                  <a:gdLst/>
                  <a:ahLst/>
                  <a:cxnLst/>
                  <a:rect l="l" t="t" r="r" b="b"/>
                  <a:pathLst>
                    <a:path w="150" h="705" fill="none" extrusionOk="0">
                      <a:moveTo>
                        <a:pt x="0" y="0"/>
                      </a:moveTo>
                      <a:cubicBezTo>
                        <a:pt x="77" y="71"/>
                        <a:pt x="109" y="177"/>
                        <a:pt x="129" y="280"/>
                      </a:cubicBezTo>
                      <a:cubicBezTo>
                        <a:pt x="139" y="332"/>
                        <a:pt x="147" y="384"/>
                        <a:pt x="149" y="437"/>
                      </a:cubicBezTo>
                      <a:cubicBezTo>
                        <a:pt x="153" y="528"/>
                        <a:pt x="140" y="619"/>
                        <a:pt x="112" y="70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76" name="Google Shape;76;p4"/>
            <p:cNvGrpSpPr/>
            <p:nvPr/>
          </p:nvGrpSpPr>
          <p:grpSpPr>
            <a:xfrm flipH="1">
              <a:off x="-414665" y="4034120"/>
              <a:ext cx="1229760" cy="1386360"/>
              <a:chOff x="2694910" y="1293195"/>
              <a:chExt cx="1229760" cy="1386360"/>
            </a:xfrm>
          </p:grpSpPr>
          <p:sp>
            <p:nvSpPr>
              <p:cNvPr id="77" name="Google Shape;77;p4"/>
              <p:cNvSpPr/>
              <p:nvPr/>
            </p:nvSpPr>
            <p:spPr>
              <a:xfrm>
                <a:off x="2694910" y="1293195"/>
                <a:ext cx="1229760" cy="1385640"/>
              </a:xfrm>
              <a:custGeom>
                <a:avLst/>
                <a:gdLst/>
                <a:ahLst/>
                <a:cxnLst/>
                <a:rect l="l" t="t" r="r" b="b"/>
                <a:pathLst>
                  <a:path w="3416" h="3849" extrusionOk="0">
                    <a:moveTo>
                      <a:pt x="946" y="5"/>
                    </a:moveTo>
                    <a:cubicBezTo>
                      <a:pt x="1085" y="-65"/>
                      <a:pt x="3361" y="577"/>
                      <a:pt x="3410" y="668"/>
                    </a:cubicBezTo>
                    <a:cubicBezTo>
                      <a:pt x="3496" y="829"/>
                      <a:pt x="2633" y="3815"/>
                      <a:pt x="2567" y="3848"/>
                    </a:cubicBezTo>
                    <a:cubicBezTo>
                      <a:pt x="2502" y="3882"/>
                      <a:pt x="36" y="3408"/>
                      <a:pt x="6" y="3380"/>
                    </a:cubicBezTo>
                    <a:cubicBezTo>
                      <a:pt x="-74" y="3305"/>
                      <a:pt x="798" y="79"/>
                      <a:pt x="946" y="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 name="Google Shape;78;p4"/>
              <p:cNvSpPr/>
              <p:nvPr/>
            </p:nvSpPr>
            <p:spPr>
              <a:xfrm>
                <a:off x="3777790" y="1480395"/>
                <a:ext cx="16560" cy="21600"/>
              </a:xfrm>
              <a:custGeom>
                <a:avLst/>
                <a:gdLst/>
                <a:ahLst/>
                <a:cxnLst/>
                <a:rect l="l" t="t" r="r" b="b"/>
                <a:pathLst>
                  <a:path w="46" h="60" extrusionOk="0">
                    <a:moveTo>
                      <a:pt x="6" y="40"/>
                    </a:moveTo>
                    <a:cubicBezTo>
                      <a:pt x="5" y="47"/>
                      <a:pt x="3" y="54"/>
                      <a:pt x="0" y="60"/>
                    </a:cubicBezTo>
                    <a:cubicBezTo>
                      <a:pt x="16" y="43"/>
                      <a:pt x="31" y="25"/>
                      <a:pt x="46" y="6"/>
                    </a:cubicBezTo>
                    <a:cubicBezTo>
                      <a:pt x="40" y="4"/>
                      <a:pt x="33" y="2"/>
                      <a:pt x="27" y="0"/>
                    </a:cubicBezTo>
                    <a:cubicBezTo>
                      <a:pt x="23" y="13"/>
                      <a:pt x="16" y="27"/>
                      <a:pt x="6" y="40"/>
                    </a:cubicBezTo>
                    <a:close/>
                  </a:path>
                </a:pathLst>
              </a:custGeom>
              <a:solidFill>
                <a:srgbClr val="BDE4FA"/>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 name="Google Shape;79;p4"/>
              <p:cNvSpPr/>
              <p:nvPr/>
            </p:nvSpPr>
            <p:spPr>
              <a:xfrm>
                <a:off x="2816950" y="1441875"/>
                <a:ext cx="1005840" cy="1129680"/>
              </a:xfrm>
              <a:custGeom>
                <a:avLst/>
                <a:gdLst/>
                <a:ahLst/>
                <a:cxnLst/>
                <a:rect l="l" t="t" r="r" b="b"/>
                <a:pathLst>
                  <a:path w="2794" h="3138" extrusionOk="0">
                    <a:moveTo>
                      <a:pt x="802" y="8"/>
                    </a:moveTo>
                    <a:cubicBezTo>
                      <a:pt x="940" y="-62"/>
                      <a:pt x="2738" y="361"/>
                      <a:pt x="2787" y="452"/>
                    </a:cubicBezTo>
                    <a:cubicBezTo>
                      <a:pt x="2873" y="613"/>
                      <a:pt x="2137" y="3102"/>
                      <a:pt x="2071" y="3136"/>
                    </a:cubicBezTo>
                    <a:cubicBezTo>
                      <a:pt x="2006" y="3169"/>
                      <a:pt x="21" y="2811"/>
                      <a:pt x="1" y="2729"/>
                    </a:cubicBezTo>
                    <a:cubicBezTo>
                      <a:pt x="-21" y="2643"/>
                      <a:pt x="654" y="82"/>
                      <a:pt x="802" y="8"/>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0" name="Google Shape;80;p4"/>
              <p:cNvSpPr/>
              <p:nvPr/>
            </p:nvSpPr>
            <p:spPr>
              <a:xfrm>
                <a:off x="2789590" y="1401555"/>
                <a:ext cx="1062720" cy="1192320"/>
              </a:xfrm>
              <a:custGeom>
                <a:avLst/>
                <a:gdLst/>
                <a:ahLst/>
                <a:cxnLst/>
                <a:rect l="l" t="t" r="r" b="b"/>
                <a:pathLst>
                  <a:path w="2952" h="3312" extrusionOk="0">
                    <a:moveTo>
                      <a:pt x="858" y="8"/>
                    </a:moveTo>
                    <a:cubicBezTo>
                      <a:pt x="1000" y="-65"/>
                      <a:pt x="2897" y="390"/>
                      <a:pt x="2945" y="482"/>
                    </a:cubicBezTo>
                    <a:cubicBezTo>
                      <a:pt x="3030" y="645"/>
                      <a:pt x="2244" y="3274"/>
                      <a:pt x="2177" y="3310"/>
                    </a:cubicBezTo>
                    <a:cubicBezTo>
                      <a:pt x="2110" y="3345"/>
                      <a:pt x="21" y="2998"/>
                      <a:pt x="1" y="2915"/>
                    </a:cubicBezTo>
                    <a:cubicBezTo>
                      <a:pt x="-19" y="2829"/>
                      <a:pt x="706" y="86"/>
                      <a:pt x="858" y="8"/>
                    </a:cubicBezTo>
                    <a:close/>
                  </a:path>
                </a:pathLst>
              </a:custGeom>
              <a:noFill/>
              <a:ln w="9525" cap="flat"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1" name="Google Shape;81;p4"/>
              <p:cNvSpPr/>
              <p:nvPr/>
            </p:nvSpPr>
            <p:spPr>
              <a:xfrm>
                <a:off x="3046630" y="1319835"/>
                <a:ext cx="47160" cy="66600"/>
              </a:xfrm>
              <a:custGeom>
                <a:avLst/>
                <a:gdLst/>
                <a:ahLst/>
                <a:cxnLst/>
                <a:rect l="l" t="t" r="r" b="b"/>
                <a:pathLst>
                  <a:path w="131" h="185" fill="none" extrusionOk="0">
                    <a:moveTo>
                      <a:pt x="0" y="0"/>
                    </a:moveTo>
                    <a:cubicBezTo>
                      <a:pt x="51" y="56"/>
                      <a:pt x="95" y="118"/>
                      <a:pt x="131" y="185"/>
                    </a:cubicBezTo>
                  </a:path>
                </a:pathLst>
              </a:custGeom>
              <a:noFill/>
              <a:ln w="9525" cap="rnd" cmpd="sng">
                <a:solidFill>
                  <a:schemeClr val="dk1"/>
                </a:solidFill>
                <a:prstDash val="solid"/>
                <a:miter lim="8000"/>
                <a:headEnd type="none" w="sm" len="sm"/>
                <a:tailEnd type="none" w="sm" len="sm"/>
              </a:ln>
            </p:spPr>
            <p:txBody>
              <a:bodyPr spcFirstLastPara="1" wrap="square" lIns="91800" tIns="19800" rIns="91800" bIns="19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 name="Google Shape;82;p4"/>
              <p:cNvSpPr/>
              <p:nvPr/>
            </p:nvSpPr>
            <p:spPr>
              <a:xfrm>
                <a:off x="3580870" y="2608995"/>
                <a:ext cx="37440" cy="70560"/>
              </a:xfrm>
              <a:custGeom>
                <a:avLst/>
                <a:gdLst/>
                <a:ahLst/>
                <a:cxnLst/>
                <a:rect l="l" t="t" r="r" b="b"/>
                <a:pathLst>
                  <a:path w="104" h="196" fill="none" extrusionOk="0">
                    <a:moveTo>
                      <a:pt x="0" y="0"/>
                    </a:moveTo>
                    <a:cubicBezTo>
                      <a:pt x="42" y="61"/>
                      <a:pt x="76" y="127"/>
                      <a:pt x="104" y="196"/>
                    </a:cubicBezTo>
                  </a:path>
                </a:pathLst>
              </a:custGeom>
              <a:noFill/>
              <a:ln w="9525" cap="rnd" cmpd="sng">
                <a:solidFill>
                  <a:schemeClr val="dk1"/>
                </a:solidFill>
                <a:prstDash val="solid"/>
                <a:miter lim="8000"/>
                <a:headEnd type="none" w="sm" len="sm"/>
                <a:tailEnd type="none" w="sm" len="sm"/>
              </a:ln>
            </p:spPr>
            <p:txBody>
              <a:bodyPr spcFirstLastPara="1" wrap="square" lIns="91800" tIns="23750" rIns="91800" bIns="23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3" name="Google Shape;83;p4"/>
              <p:cNvSpPr/>
              <p:nvPr/>
            </p:nvSpPr>
            <p:spPr>
              <a:xfrm>
                <a:off x="2707870" y="2456715"/>
                <a:ext cx="71640" cy="42480"/>
              </a:xfrm>
              <a:custGeom>
                <a:avLst/>
                <a:gdLst/>
                <a:ahLst/>
                <a:cxnLst/>
                <a:rect l="l" t="t" r="r" b="b"/>
                <a:pathLst>
                  <a:path w="199" h="118" fill="none" extrusionOk="0">
                    <a:moveTo>
                      <a:pt x="0" y="118"/>
                    </a:moveTo>
                    <a:cubicBezTo>
                      <a:pt x="66" y="79"/>
                      <a:pt x="133" y="39"/>
                      <a:pt x="19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4" name="Google Shape;84;p4"/>
              <p:cNvSpPr/>
              <p:nvPr/>
            </p:nvSpPr>
            <p:spPr>
              <a:xfrm>
                <a:off x="3019990" y="1518195"/>
                <a:ext cx="213480" cy="900360"/>
              </a:xfrm>
              <a:custGeom>
                <a:avLst/>
                <a:gdLst/>
                <a:ahLst/>
                <a:cxnLst/>
                <a:rect l="l" t="t" r="r" b="b"/>
                <a:pathLst>
                  <a:path w="593" h="2501" fill="none" extrusionOk="0">
                    <a:moveTo>
                      <a:pt x="593" y="0"/>
                    </a:moveTo>
                    <a:cubicBezTo>
                      <a:pt x="395" y="833"/>
                      <a:pt x="198" y="1667"/>
                      <a:pt x="0" y="250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5" name="Google Shape;85;p4"/>
              <p:cNvSpPr/>
              <p:nvPr/>
            </p:nvSpPr>
            <p:spPr>
              <a:xfrm>
                <a:off x="3446950" y="1617195"/>
                <a:ext cx="230040" cy="869760"/>
              </a:xfrm>
              <a:custGeom>
                <a:avLst/>
                <a:gdLst/>
                <a:ahLst/>
                <a:cxnLst/>
                <a:rect l="l" t="t" r="r" b="b"/>
                <a:pathLst>
                  <a:path w="639" h="2416" fill="none" extrusionOk="0">
                    <a:moveTo>
                      <a:pt x="639" y="0"/>
                    </a:moveTo>
                    <a:cubicBezTo>
                      <a:pt x="426" y="805"/>
                      <a:pt x="213" y="1611"/>
                      <a:pt x="0" y="2416"/>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6" name="Google Shape;86;p4"/>
              <p:cNvSpPr/>
              <p:nvPr/>
            </p:nvSpPr>
            <p:spPr>
              <a:xfrm>
                <a:off x="3225910" y="1580115"/>
                <a:ext cx="219240" cy="864360"/>
              </a:xfrm>
              <a:custGeom>
                <a:avLst/>
                <a:gdLst/>
                <a:ahLst/>
                <a:cxnLst/>
                <a:rect l="l" t="t" r="r" b="b"/>
                <a:pathLst>
                  <a:path w="609" h="2401" fill="none" extrusionOk="0">
                    <a:moveTo>
                      <a:pt x="609" y="0"/>
                    </a:moveTo>
                    <a:cubicBezTo>
                      <a:pt x="357" y="787"/>
                      <a:pt x="154" y="1589"/>
                      <a:pt x="0" y="240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7" name="Google Shape;87;p4"/>
              <p:cNvSpPr/>
              <p:nvPr/>
            </p:nvSpPr>
            <p:spPr>
              <a:xfrm>
                <a:off x="3127990" y="1612515"/>
                <a:ext cx="582120" cy="144720"/>
              </a:xfrm>
              <a:custGeom>
                <a:avLst/>
                <a:gdLst/>
                <a:ahLst/>
                <a:cxnLst/>
                <a:rect l="l" t="t" r="r" b="b"/>
                <a:pathLst>
                  <a:path w="1617" h="402" fill="none" extrusionOk="0">
                    <a:moveTo>
                      <a:pt x="0" y="0"/>
                    </a:moveTo>
                    <a:cubicBezTo>
                      <a:pt x="549" y="90"/>
                      <a:pt x="1090" y="225"/>
                      <a:pt x="1617" y="402"/>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88" name="Google Shape;88;p4"/>
              <p:cNvCxnSpPr/>
              <p:nvPr/>
            </p:nvCxnSpPr>
            <p:spPr>
              <a:xfrm>
                <a:off x="3388630" y="1559955"/>
                <a:ext cx="356100" cy="82500"/>
              </a:xfrm>
              <a:prstGeom prst="straightConnector1">
                <a:avLst/>
              </a:prstGeom>
              <a:noFill/>
              <a:ln w="9525" cap="rnd" cmpd="sng">
                <a:solidFill>
                  <a:schemeClr val="lt1"/>
                </a:solidFill>
                <a:prstDash val="solid"/>
                <a:miter lim="8000"/>
                <a:headEnd type="none" w="sm" len="sm"/>
                <a:tailEnd type="none" w="sm" len="sm"/>
              </a:ln>
            </p:spPr>
          </p:cxnSp>
          <p:sp>
            <p:nvSpPr>
              <p:cNvPr id="89" name="Google Shape;89;p4"/>
              <p:cNvSpPr/>
              <p:nvPr/>
            </p:nvSpPr>
            <p:spPr>
              <a:xfrm>
                <a:off x="3059950" y="1776675"/>
                <a:ext cx="592560" cy="129960"/>
              </a:xfrm>
              <a:custGeom>
                <a:avLst/>
                <a:gdLst/>
                <a:ahLst/>
                <a:cxnLst/>
                <a:rect l="l" t="t" r="r" b="b"/>
                <a:pathLst>
                  <a:path w="1646" h="361" fill="none" extrusionOk="0">
                    <a:moveTo>
                      <a:pt x="0" y="0"/>
                    </a:moveTo>
                    <a:cubicBezTo>
                      <a:pt x="549" y="120"/>
                      <a:pt x="1097" y="240"/>
                      <a:pt x="1646" y="36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0" name="Google Shape;90;p4"/>
              <p:cNvSpPr/>
              <p:nvPr/>
            </p:nvSpPr>
            <p:spPr>
              <a:xfrm>
                <a:off x="3199270" y="1946235"/>
                <a:ext cx="241200" cy="53280"/>
              </a:xfrm>
              <a:custGeom>
                <a:avLst/>
                <a:gdLst/>
                <a:ahLst/>
                <a:cxnLst/>
                <a:rect l="l" t="t" r="r" b="b"/>
                <a:pathLst>
                  <a:path w="670" h="148" fill="none" extrusionOk="0">
                    <a:moveTo>
                      <a:pt x="0" y="0"/>
                    </a:moveTo>
                    <a:cubicBezTo>
                      <a:pt x="220" y="64"/>
                      <a:pt x="443" y="113"/>
                      <a:pt x="670" y="148"/>
                    </a:cubicBezTo>
                  </a:path>
                </a:pathLst>
              </a:custGeom>
              <a:noFill/>
              <a:ln w="9525" cap="rnd" cmpd="sng">
                <a:solidFill>
                  <a:schemeClr val="lt1"/>
                </a:solidFill>
                <a:prstDash val="solid"/>
                <a:miter lim="8000"/>
                <a:headEnd type="none" w="sm" len="sm"/>
                <a:tailEnd type="none" w="sm" len="sm"/>
              </a:ln>
            </p:spPr>
            <p:txBody>
              <a:bodyPr spcFirstLastPara="1" wrap="square" lIns="91800" tIns="6475" rIns="91800" bIns="6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1" name="Google Shape;91;p4"/>
              <p:cNvSpPr/>
              <p:nvPr/>
            </p:nvSpPr>
            <p:spPr>
              <a:xfrm>
                <a:off x="3004870" y="2052435"/>
                <a:ext cx="629280" cy="138600"/>
              </a:xfrm>
              <a:custGeom>
                <a:avLst/>
                <a:gdLst/>
                <a:ahLst/>
                <a:cxnLst/>
                <a:rect l="l" t="t" r="r" b="b"/>
                <a:pathLst>
                  <a:path w="1748" h="385" fill="none" extrusionOk="0">
                    <a:moveTo>
                      <a:pt x="0" y="0"/>
                    </a:moveTo>
                    <a:cubicBezTo>
                      <a:pt x="578" y="116"/>
                      <a:pt x="1155" y="238"/>
                      <a:pt x="1731" y="366"/>
                    </a:cubicBezTo>
                    <a:cubicBezTo>
                      <a:pt x="1738" y="367"/>
                      <a:pt x="1746" y="370"/>
                      <a:pt x="1747" y="377"/>
                    </a:cubicBezTo>
                    <a:cubicBezTo>
                      <a:pt x="1749" y="383"/>
                      <a:pt x="1737" y="389"/>
                      <a:pt x="1736" y="382"/>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2" name="Google Shape;92;p4"/>
              <p:cNvSpPr/>
              <p:nvPr/>
            </p:nvSpPr>
            <p:spPr>
              <a:xfrm>
                <a:off x="3323470" y="2280675"/>
                <a:ext cx="242640" cy="53280"/>
              </a:xfrm>
              <a:custGeom>
                <a:avLst/>
                <a:gdLst/>
                <a:ahLst/>
                <a:cxnLst/>
                <a:rect l="l" t="t" r="r" b="b"/>
                <a:pathLst>
                  <a:path w="674" h="148" fill="none" extrusionOk="0">
                    <a:moveTo>
                      <a:pt x="0" y="0"/>
                    </a:moveTo>
                    <a:cubicBezTo>
                      <a:pt x="132" y="19"/>
                      <a:pt x="259" y="63"/>
                      <a:pt x="389" y="96"/>
                    </a:cubicBezTo>
                    <a:cubicBezTo>
                      <a:pt x="478" y="118"/>
                      <a:pt x="567" y="135"/>
                      <a:pt x="657" y="148"/>
                    </a:cubicBezTo>
                    <a:cubicBezTo>
                      <a:pt x="663" y="149"/>
                      <a:pt x="671" y="148"/>
                      <a:pt x="673" y="142"/>
                    </a:cubicBezTo>
                    <a:cubicBezTo>
                      <a:pt x="674" y="136"/>
                      <a:pt x="661" y="139"/>
                      <a:pt x="666" y="142"/>
                    </a:cubicBezTo>
                  </a:path>
                </a:pathLst>
              </a:custGeom>
              <a:noFill/>
              <a:ln w="9525" cap="rnd" cmpd="sng">
                <a:solidFill>
                  <a:schemeClr val="lt1"/>
                </a:solidFill>
                <a:prstDash val="solid"/>
                <a:miter lim="8000"/>
                <a:headEnd type="none" w="sm" len="sm"/>
                <a:tailEnd type="none" w="sm" len="sm"/>
              </a:ln>
            </p:spPr>
            <p:txBody>
              <a:bodyPr spcFirstLastPara="1" wrap="square" lIns="91800" tIns="6475" rIns="91800" bIns="6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3" name="Google Shape;93;p4"/>
              <p:cNvSpPr/>
              <p:nvPr/>
            </p:nvSpPr>
            <p:spPr>
              <a:xfrm>
                <a:off x="2971750" y="2206515"/>
                <a:ext cx="143640" cy="29160"/>
              </a:xfrm>
              <a:custGeom>
                <a:avLst/>
                <a:gdLst/>
                <a:ahLst/>
                <a:cxnLst/>
                <a:rect l="l" t="t" r="r" b="b"/>
                <a:pathLst>
                  <a:path w="399" h="81" fill="none" extrusionOk="0">
                    <a:moveTo>
                      <a:pt x="0" y="0"/>
                    </a:moveTo>
                    <a:cubicBezTo>
                      <a:pt x="135" y="9"/>
                      <a:pt x="270" y="36"/>
                      <a:pt x="399" y="81"/>
                    </a:cubicBezTo>
                  </a:path>
                </a:pathLst>
              </a:custGeom>
              <a:noFill/>
              <a:ln w="9525" cap="rnd" cmpd="sng">
                <a:solidFill>
                  <a:schemeClr val="lt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4" name="Google Shape;94;p4"/>
              <p:cNvSpPr/>
              <p:nvPr/>
            </p:nvSpPr>
            <p:spPr>
              <a:xfrm>
                <a:off x="2886430" y="2323155"/>
                <a:ext cx="649440" cy="158760"/>
              </a:xfrm>
              <a:custGeom>
                <a:avLst/>
                <a:gdLst/>
                <a:ahLst/>
                <a:cxnLst/>
                <a:rect l="l" t="t" r="r" b="b"/>
                <a:pathLst>
                  <a:path w="1804" h="441" fill="none" extrusionOk="0">
                    <a:moveTo>
                      <a:pt x="0" y="0"/>
                    </a:moveTo>
                    <a:cubicBezTo>
                      <a:pt x="603" y="143"/>
                      <a:pt x="1204" y="290"/>
                      <a:pt x="1804" y="44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5" name="Google Shape;95;p4"/>
              <p:cNvSpPr/>
              <p:nvPr/>
            </p:nvSpPr>
            <p:spPr>
              <a:xfrm>
                <a:off x="2695270" y="1529715"/>
                <a:ext cx="1227600" cy="1146600"/>
              </a:xfrm>
              <a:custGeom>
                <a:avLst/>
                <a:gdLst/>
                <a:ahLst/>
                <a:cxnLst/>
                <a:rect l="l" t="t" r="r" b="b"/>
                <a:pathLst>
                  <a:path w="3410" h="3185" extrusionOk="0">
                    <a:moveTo>
                      <a:pt x="3404" y="4"/>
                    </a:moveTo>
                    <a:cubicBezTo>
                      <a:pt x="3357" y="-83"/>
                      <a:pt x="2865" y="1478"/>
                      <a:pt x="1544" y="2232"/>
                    </a:cubicBezTo>
                    <a:cubicBezTo>
                      <a:pt x="1072" y="2501"/>
                      <a:pt x="-5" y="2712"/>
                      <a:pt x="0" y="2716"/>
                    </a:cubicBezTo>
                    <a:cubicBezTo>
                      <a:pt x="30" y="2744"/>
                      <a:pt x="2496" y="3218"/>
                      <a:pt x="2561" y="3184"/>
                    </a:cubicBezTo>
                    <a:cubicBezTo>
                      <a:pt x="2627" y="3151"/>
                      <a:pt x="3490" y="165"/>
                      <a:pt x="3404" y="4"/>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96" name="Google Shape;96;p4"/>
            <p:cNvGrpSpPr/>
            <p:nvPr/>
          </p:nvGrpSpPr>
          <p:grpSpPr>
            <a:xfrm>
              <a:off x="8483010" y="135878"/>
              <a:ext cx="536040" cy="560520"/>
              <a:chOff x="2799660" y="4402278"/>
              <a:chExt cx="536040" cy="560520"/>
            </a:xfrm>
          </p:grpSpPr>
          <p:sp>
            <p:nvSpPr>
              <p:cNvPr id="97" name="Google Shape;97;p4"/>
              <p:cNvSpPr/>
              <p:nvPr/>
            </p:nvSpPr>
            <p:spPr>
              <a:xfrm>
                <a:off x="2801100" y="4413438"/>
                <a:ext cx="534600" cy="549360"/>
              </a:xfrm>
              <a:custGeom>
                <a:avLst/>
                <a:gdLst/>
                <a:ahLst/>
                <a:cxnLst/>
                <a:rect l="l" t="t" r="r" b="b"/>
                <a:pathLst>
                  <a:path w="1485" h="1526" extrusionOk="0">
                    <a:moveTo>
                      <a:pt x="858" y="1526"/>
                    </a:moveTo>
                    <a:cubicBezTo>
                      <a:pt x="544" y="1217"/>
                      <a:pt x="257" y="880"/>
                      <a:pt x="0" y="522"/>
                    </a:cubicBezTo>
                    <a:cubicBezTo>
                      <a:pt x="89" y="576"/>
                      <a:pt x="199" y="507"/>
                      <a:pt x="280" y="441"/>
                    </a:cubicBezTo>
                    <a:cubicBezTo>
                      <a:pt x="426" y="321"/>
                      <a:pt x="582" y="186"/>
                      <a:pt x="622" y="0"/>
                    </a:cubicBezTo>
                    <a:cubicBezTo>
                      <a:pt x="850" y="264"/>
                      <a:pt x="975" y="373"/>
                      <a:pt x="1224" y="661"/>
                    </a:cubicBezTo>
                    <a:cubicBezTo>
                      <a:pt x="1282" y="723"/>
                      <a:pt x="1427" y="909"/>
                      <a:pt x="1485" y="970"/>
                    </a:cubicBezTo>
                    <a:cubicBezTo>
                      <a:pt x="1490" y="1042"/>
                      <a:pt x="1458" y="1139"/>
                      <a:pt x="1408" y="1192"/>
                    </a:cubicBezTo>
                    <a:cubicBezTo>
                      <a:pt x="1260" y="1350"/>
                      <a:pt x="1071" y="1470"/>
                      <a:pt x="858" y="1526"/>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8" name="Google Shape;98;p4"/>
              <p:cNvSpPr/>
              <p:nvPr/>
            </p:nvSpPr>
            <p:spPr>
              <a:xfrm>
                <a:off x="3005220" y="4413438"/>
                <a:ext cx="330480" cy="414000"/>
              </a:xfrm>
              <a:custGeom>
                <a:avLst/>
                <a:gdLst/>
                <a:ahLst/>
                <a:cxnLst/>
                <a:rect l="l" t="t" r="r" b="b"/>
                <a:pathLst>
                  <a:path w="918" h="1150" extrusionOk="0">
                    <a:moveTo>
                      <a:pt x="0" y="140"/>
                    </a:moveTo>
                    <a:cubicBezTo>
                      <a:pt x="10" y="150"/>
                      <a:pt x="19" y="160"/>
                      <a:pt x="28" y="173"/>
                    </a:cubicBezTo>
                    <a:cubicBezTo>
                      <a:pt x="153" y="344"/>
                      <a:pt x="281" y="515"/>
                      <a:pt x="417" y="678"/>
                    </a:cubicBezTo>
                    <a:cubicBezTo>
                      <a:pt x="556" y="829"/>
                      <a:pt x="697" y="976"/>
                      <a:pt x="843" y="1119"/>
                    </a:cubicBezTo>
                    <a:cubicBezTo>
                      <a:pt x="853" y="1129"/>
                      <a:pt x="862" y="1139"/>
                      <a:pt x="871" y="1150"/>
                    </a:cubicBezTo>
                    <a:cubicBezTo>
                      <a:pt x="903" y="1097"/>
                      <a:pt x="922" y="1026"/>
                      <a:pt x="918" y="970"/>
                    </a:cubicBezTo>
                    <a:cubicBezTo>
                      <a:pt x="860" y="909"/>
                      <a:pt x="715" y="723"/>
                      <a:pt x="657" y="661"/>
                    </a:cubicBezTo>
                    <a:cubicBezTo>
                      <a:pt x="408" y="373"/>
                      <a:pt x="283" y="264"/>
                      <a:pt x="55" y="0"/>
                    </a:cubicBezTo>
                    <a:cubicBezTo>
                      <a:pt x="44" y="50"/>
                      <a:pt x="25" y="96"/>
                      <a:pt x="0" y="1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9" name="Google Shape;99;p4"/>
              <p:cNvSpPr/>
              <p:nvPr/>
            </p:nvSpPr>
            <p:spPr>
              <a:xfrm>
                <a:off x="2891100" y="4517118"/>
                <a:ext cx="351000" cy="336960"/>
              </a:xfrm>
              <a:custGeom>
                <a:avLst/>
                <a:gdLst/>
                <a:ahLst/>
                <a:cxnLst/>
                <a:rect l="l" t="t" r="r" b="b"/>
                <a:pathLst>
                  <a:path w="975" h="936" extrusionOk="0">
                    <a:moveTo>
                      <a:pt x="349" y="936"/>
                    </a:moveTo>
                    <a:cubicBezTo>
                      <a:pt x="407" y="915"/>
                      <a:pt x="464" y="894"/>
                      <a:pt x="521" y="871"/>
                    </a:cubicBezTo>
                    <a:cubicBezTo>
                      <a:pt x="597" y="819"/>
                      <a:pt x="675" y="776"/>
                      <a:pt x="745" y="723"/>
                    </a:cubicBezTo>
                    <a:cubicBezTo>
                      <a:pt x="767" y="701"/>
                      <a:pt x="788" y="679"/>
                      <a:pt x="808" y="655"/>
                    </a:cubicBezTo>
                    <a:cubicBezTo>
                      <a:pt x="847" y="597"/>
                      <a:pt x="881" y="536"/>
                      <a:pt x="917" y="475"/>
                    </a:cubicBezTo>
                    <a:cubicBezTo>
                      <a:pt x="923" y="464"/>
                      <a:pt x="929" y="453"/>
                      <a:pt x="935" y="442"/>
                    </a:cubicBezTo>
                    <a:cubicBezTo>
                      <a:pt x="948" y="420"/>
                      <a:pt x="962" y="398"/>
                      <a:pt x="975" y="375"/>
                    </a:cubicBezTo>
                    <a:cubicBezTo>
                      <a:pt x="975" y="375"/>
                      <a:pt x="974" y="374"/>
                      <a:pt x="974" y="373"/>
                    </a:cubicBezTo>
                    <a:cubicBezTo>
                      <a:pt x="835" y="212"/>
                      <a:pt x="734" y="107"/>
                      <a:pt x="633" y="0"/>
                    </a:cubicBezTo>
                    <a:cubicBezTo>
                      <a:pt x="627" y="13"/>
                      <a:pt x="621" y="26"/>
                      <a:pt x="613" y="39"/>
                    </a:cubicBezTo>
                    <a:cubicBezTo>
                      <a:pt x="608" y="50"/>
                      <a:pt x="602" y="60"/>
                      <a:pt x="596" y="71"/>
                    </a:cubicBezTo>
                    <a:cubicBezTo>
                      <a:pt x="553" y="142"/>
                      <a:pt x="506" y="206"/>
                      <a:pt x="450" y="267"/>
                    </a:cubicBezTo>
                    <a:cubicBezTo>
                      <a:pt x="449" y="269"/>
                      <a:pt x="448" y="270"/>
                      <a:pt x="447" y="271"/>
                    </a:cubicBezTo>
                    <a:cubicBezTo>
                      <a:pt x="443" y="275"/>
                      <a:pt x="440" y="278"/>
                      <a:pt x="437" y="282"/>
                    </a:cubicBezTo>
                    <a:cubicBezTo>
                      <a:pt x="425" y="296"/>
                      <a:pt x="412" y="307"/>
                      <a:pt x="399" y="318"/>
                    </a:cubicBezTo>
                    <a:cubicBezTo>
                      <a:pt x="294" y="440"/>
                      <a:pt x="161" y="530"/>
                      <a:pt x="0" y="563"/>
                    </a:cubicBezTo>
                    <a:cubicBezTo>
                      <a:pt x="102" y="691"/>
                      <a:pt x="209" y="815"/>
                      <a:pt x="318" y="936"/>
                    </a:cubicBezTo>
                    <a:cubicBezTo>
                      <a:pt x="328" y="936"/>
                      <a:pt x="338" y="936"/>
                      <a:pt x="349" y="936"/>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0" name="Google Shape;100;p4"/>
              <p:cNvSpPr/>
              <p:nvPr/>
            </p:nvSpPr>
            <p:spPr>
              <a:xfrm>
                <a:off x="3086940" y="4516758"/>
                <a:ext cx="155160" cy="195840"/>
              </a:xfrm>
              <a:custGeom>
                <a:avLst/>
                <a:gdLst/>
                <a:ahLst/>
                <a:cxnLst/>
                <a:rect l="l" t="t" r="r" b="b"/>
                <a:pathLst>
                  <a:path w="431" h="544" extrusionOk="0">
                    <a:moveTo>
                      <a:pt x="69" y="40"/>
                    </a:moveTo>
                    <a:cubicBezTo>
                      <a:pt x="64" y="51"/>
                      <a:pt x="58" y="61"/>
                      <a:pt x="52" y="72"/>
                    </a:cubicBezTo>
                    <a:cubicBezTo>
                      <a:pt x="35" y="99"/>
                      <a:pt x="18" y="125"/>
                      <a:pt x="0" y="151"/>
                    </a:cubicBezTo>
                    <a:cubicBezTo>
                      <a:pt x="21" y="164"/>
                      <a:pt x="212" y="409"/>
                      <a:pt x="333" y="544"/>
                    </a:cubicBezTo>
                    <a:cubicBezTo>
                      <a:pt x="343" y="527"/>
                      <a:pt x="363" y="493"/>
                      <a:pt x="373" y="476"/>
                    </a:cubicBezTo>
                    <a:cubicBezTo>
                      <a:pt x="379" y="465"/>
                      <a:pt x="385" y="454"/>
                      <a:pt x="391" y="443"/>
                    </a:cubicBezTo>
                    <a:cubicBezTo>
                      <a:pt x="404" y="421"/>
                      <a:pt x="418" y="399"/>
                      <a:pt x="431" y="376"/>
                    </a:cubicBezTo>
                    <a:cubicBezTo>
                      <a:pt x="431" y="376"/>
                      <a:pt x="430" y="375"/>
                      <a:pt x="430" y="374"/>
                    </a:cubicBezTo>
                    <a:cubicBezTo>
                      <a:pt x="291" y="213"/>
                      <a:pt x="190" y="108"/>
                      <a:pt x="89" y="0"/>
                    </a:cubicBezTo>
                    <a:cubicBezTo>
                      <a:pt x="83" y="14"/>
                      <a:pt x="77" y="27"/>
                      <a:pt x="69" y="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1" name="Google Shape;101;p4"/>
              <p:cNvSpPr/>
              <p:nvPr/>
            </p:nvSpPr>
            <p:spPr>
              <a:xfrm>
                <a:off x="2800020" y="4403718"/>
                <a:ext cx="223920" cy="208800"/>
              </a:xfrm>
              <a:custGeom>
                <a:avLst/>
                <a:gdLst/>
                <a:ahLst/>
                <a:cxnLst/>
                <a:rect l="l" t="t" r="r" b="b"/>
                <a:pathLst>
                  <a:path w="622" h="580" extrusionOk="0">
                    <a:moveTo>
                      <a:pt x="0" y="519"/>
                    </a:moveTo>
                    <a:cubicBezTo>
                      <a:pt x="7" y="324"/>
                      <a:pt x="629" y="-136"/>
                      <a:pt x="622" y="39"/>
                    </a:cubicBezTo>
                    <a:cubicBezTo>
                      <a:pt x="611" y="319"/>
                      <a:pt x="-9" y="737"/>
                      <a:pt x="0" y="51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 name="Google Shape;102;p4"/>
              <p:cNvSpPr/>
              <p:nvPr/>
            </p:nvSpPr>
            <p:spPr>
              <a:xfrm>
                <a:off x="2799660" y="4402278"/>
                <a:ext cx="224280" cy="209160"/>
              </a:xfrm>
              <a:custGeom>
                <a:avLst/>
                <a:gdLst/>
                <a:ahLst/>
                <a:cxnLst/>
                <a:rect l="l" t="t" r="r" b="b"/>
                <a:pathLst>
                  <a:path w="623" h="581" extrusionOk="0">
                    <a:moveTo>
                      <a:pt x="1" y="523"/>
                    </a:moveTo>
                    <a:cubicBezTo>
                      <a:pt x="3" y="557"/>
                      <a:pt x="13" y="575"/>
                      <a:pt x="38" y="581"/>
                    </a:cubicBezTo>
                    <a:cubicBezTo>
                      <a:pt x="39" y="565"/>
                      <a:pt x="40" y="548"/>
                      <a:pt x="45" y="531"/>
                    </a:cubicBezTo>
                    <a:cubicBezTo>
                      <a:pt x="64" y="459"/>
                      <a:pt x="114" y="381"/>
                      <a:pt x="178" y="319"/>
                    </a:cubicBezTo>
                    <a:cubicBezTo>
                      <a:pt x="250" y="230"/>
                      <a:pt x="348" y="151"/>
                      <a:pt x="453" y="119"/>
                    </a:cubicBezTo>
                    <a:cubicBezTo>
                      <a:pt x="473" y="107"/>
                      <a:pt x="494" y="99"/>
                      <a:pt x="516" y="94"/>
                    </a:cubicBezTo>
                    <a:cubicBezTo>
                      <a:pt x="549" y="86"/>
                      <a:pt x="583" y="84"/>
                      <a:pt x="616" y="90"/>
                    </a:cubicBezTo>
                    <a:cubicBezTo>
                      <a:pt x="620" y="74"/>
                      <a:pt x="623" y="58"/>
                      <a:pt x="623" y="43"/>
                    </a:cubicBezTo>
                    <a:cubicBezTo>
                      <a:pt x="630" y="-132"/>
                      <a:pt x="-19" y="259"/>
                      <a:pt x="1" y="52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 name="Google Shape;103;p4"/>
              <p:cNvSpPr/>
              <p:nvPr/>
            </p:nvSpPr>
            <p:spPr>
              <a:xfrm>
                <a:off x="3147420" y="4814478"/>
                <a:ext cx="177480" cy="146880"/>
              </a:xfrm>
              <a:custGeom>
                <a:avLst/>
                <a:gdLst/>
                <a:ahLst/>
                <a:cxnLst/>
                <a:rect l="l" t="t" r="r" b="b"/>
                <a:pathLst>
                  <a:path w="493" h="408" extrusionOk="0">
                    <a:moveTo>
                      <a:pt x="0" y="385"/>
                    </a:moveTo>
                    <a:cubicBezTo>
                      <a:pt x="39" y="424"/>
                      <a:pt x="104" y="407"/>
                      <a:pt x="154" y="383"/>
                    </a:cubicBezTo>
                    <a:cubicBezTo>
                      <a:pt x="239" y="342"/>
                      <a:pt x="318" y="288"/>
                      <a:pt x="387" y="224"/>
                    </a:cubicBezTo>
                    <a:cubicBezTo>
                      <a:pt x="450" y="165"/>
                      <a:pt x="508" y="84"/>
                      <a:pt x="490" y="0"/>
                    </a:cubicBezTo>
                    <a:cubicBezTo>
                      <a:pt x="431" y="114"/>
                      <a:pt x="316" y="187"/>
                      <a:pt x="207" y="253"/>
                    </a:cubicBezTo>
                    <a:cubicBezTo>
                      <a:pt x="135" y="297"/>
                      <a:pt x="64" y="340"/>
                      <a:pt x="0" y="38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 name="Google Shape;104;p4"/>
              <p:cNvSpPr/>
              <p:nvPr/>
            </p:nvSpPr>
            <p:spPr>
              <a:xfrm>
                <a:off x="3290700" y="4814477"/>
                <a:ext cx="34200" cy="77040"/>
              </a:xfrm>
              <a:custGeom>
                <a:avLst/>
                <a:gdLst/>
                <a:ahLst/>
                <a:cxnLst/>
                <a:rect l="l" t="t" r="r" b="b"/>
                <a:pathLst>
                  <a:path w="95" h="214" extrusionOk="0">
                    <a:moveTo>
                      <a:pt x="26" y="91"/>
                    </a:moveTo>
                    <a:cubicBezTo>
                      <a:pt x="26" y="95"/>
                      <a:pt x="26" y="99"/>
                      <a:pt x="25" y="103"/>
                    </a:cubicBezTo>
                    <a:cubicBezTo>
                      <a:pt x="21" y="124"/>
                      <a:pt x="17" y="144"/>
                      <a:pt x="12" y="164"/>
                    </a:cubicBezTo>
                    <a:lnTo>
                      <a:pt x="12" y="165"/>
                    </a:lnTo>
                    <a:lnTo>
                      <a:pt x="12" y="165"/>
                    </a:lnTo>
                    <a:cubicBezTo>
                      <a:pt x="11" y="165"/>
                      <a:pt x="11" y="166"/>
                      <a:pt x="11" y="167"/>
                    </a:cubicBezTo>
                    <a:cubicBezTo>
                      <a:pt x="10" y="171"/>
                      <a:pt x="9" y="175"/>
                      <a:pt x="9" y="178"/>
                    </a:cubicBezTo>
                    <a:cubicBezTo>
                      <a:pt x="8" y="181"/>
                      <a:pt x="7" y="184"/>
                      <a:pt x="6" y="186"/>
                    </a:cubicBezTo>
                    <a:cubicBezTo>
                      <a:pt x="4" y="195"/>
                      <a:pt x="2" y="204"/>
                      <a:pt x="0" y="214"/>
                    </a:cubicBezTo>
                    <a:cubicBezTo>
                      <a:pt x="58" y="156"/>
                      <a:pt x="109" y="79"/>
                      <a:pt x="92" y="0"/>
                    </a:cubicBezTo>
                    <a:cubicBezTo>
                      <a:pt x="74" y="33"/>
                      <a:pt x="52" y="63"/>
                      <a:pt x="26" y="91"/>
                    </a:cubicBezTo>
                    <a:close/>
                  </a:path>
                </a:pathLst>
              </a:custGeom>
              <a:solidFill>
                <a:srgbClr val="BDE4FA"/>
              </a:solidFill>
              <a:ln>
                <a:noFill/>
              </a:ln>
            </p:spPr>
            <p:txBody>
              <a:bodyPr spcFirstLastPara="1" wrap="square" lIns="90000" tIns="32025" rIns="90000" bIns="32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5" name="Google Shape;105;p4"/>
              <p:cNvSpPr/>
              <p:nvPr/>
            </p:nvSpPr>
            <p:spPr>
              <a:xfrm>
                <a:off x="3025020" y="4642398"/>
                <a:ext cx="140400" cy="134280"/>
              </a:xfrm>
              <a:custGeom>
                <a:avLst/>
                <a:gdLst/>
                <a:ahLst/>
                <a:cxnLst/>
                <a:rect l="l" t="t" r="r" b="b"/>
                <a:pathLst>
                  <a:path w="390" h="373" extrusionOk="0">
                    <a:moveTo>
                      <a:pt x="366" y="195"/>
                    </a:moveTo>
                    <a:cubicBezTo>
                      <a:pt x="279" y="327"/>
                      <a:pt x="145" y="433"/>
                      <a:pt x="20" y="335"/>
                    </a:cubicBezTo>
                    <a:cubicBezTo>
                      <a:pt x="-72" y="184"/>
                      <a:pt x="177" y="-18"/>
                      <a:pt x="321" y="1"/>
                    </a:cubicBezTo>
                    <a:cubicBezTo>
                      <a:pt x="362" y="14"/>
                      <a:pt x="388" y="57"/>
                      <a:pt x="390" y="99"/>
                    </a:cubicBezTo>
                    <a:cubicBezTo>
                      <a:pt x="391" y="141"/>
                      <a:pt x="384" y="167"/>
                      <a:pt x="366" y="195"/>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6" name="Google Shape;106;p4"/>
              <p:cNvSpPr/>
              <p:nvPr/>
            </p:nvSpPr>
            <p:spPr>
              <a:xfrm>
                <a:off x="2814780" y="4432518"/>
                <a:ext cx="203040" cy="172800"/>
              </a:xfrm>
              <a:custGeom>
                <a:avLst/>
                <a:gdLst/>
                <a:ahLst/>
                <a:cxnLst/>
                <a:rect l="l" t="t" r="r" b="b"/>
                <a:pathLst>
                  <a:path w="564" h="480" fill="none" extrusionOk="0">
                    <a:moveTo>
                      <a:pt x="0" y="480"/>
                    </a:moveTo>
                    <a:cubicBezTo>
                      <a:pt x="79" y="235"/>
                      <a:pt x="312" y="58"/>
                      <a:pt x="56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 name="Google Shape;107;p4"/>
              <p:cNvSpPr/>
              <p:nvPr/>
            </p:nvSpPr>
            <p:spPr>
              <a:xfrm>
                <a:off x="2911260" y="4473918"/>
                <a:ext cx="65160" cy="51120"/>
              </a:xfrm>
              <a:custGeom>
                <a:avLst/>
                <a:gdLst/>
                <a:ahLst/>
                <a:cxnLst/>
                <a:rect l="l" t="t" r="r" b="b"/>
                <a:pathLst>
                  <a:path w="181" h="142" extrusionOk="0">
                    <a:moveTo>
                      <a:pt x="167" y="50"/>
                    </a:moveTo>
                    <a:cubicBezTo>
                      <a:pt x="138" y="94"/>
                      <a:pt x="93" y="127"/>
                      <a:pt x="42" y="140"/>
                    </a:cubicBezTo>
                    <a:cubicBezTo>
                      <a:pt x="27" y="144"/>
                      <a:pt x="6" y="144"/>
                      <a:pt x="1" y="129"/>
                    </a:cubicBezTo>
                    <a:cubicBezTo>
                      <a:pt x="-1" y="120"/>
                      <a:pt x="3" y="112"/>
                      <a:pt x="7" y="104"/>
                    </a:cubicBezTo>
                    <a:cubicBezTo>
                      <a:pt x="37" y="56"/>
                      <a:pt x="85" y="19"/>
                      <a:pt x="140" y="3"/>
                    </a:cubicBezTo>
                    <a:cubicBezTo>
                      <a:pt x="151" y="0"/>
                      <a:pt x="165" y="-2"/>
                      <a:pt x="174" y="6"/>
                    </a:cubicBezTo>
                    <a:cubicBezTo>
                      <a:pt x="189" y="18"/>
                      <a:pt x="179" y="42"/>
                      <a:pt x="167" y="50"/>
                    </a:cubicBezTo>
                    <a:close/>
                  </a:path>
                </a:pathLst>
              </a:custGeom>
              <a:noFill/>
              <a:ln w="9525" cap="rnd" cmpd="sng">
                <a:solidFill>
                  <a:schemeClr val="dk1"/>
                </a:solidFill>
                <a:prstDash val="solid"/>
                <a:miter lim="8000"/>
                <a:headEnd type="none" w="sm" len="sm"/>
                <a:tailEnd type="none" w="sm" len="sm"/>
              </a:ln>
            </p:spPr>
            <p:txBody>
              <a:bodyPr spcFirstLastPara="1" wrap="square" lIns="91800" tIns="4300" rIns="91800" bIns="4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 name="Google Shape;108;p4"/>
              <p:cNvSpPr/>
              <p:nvPr/>
            </p:nvSpPr>
            <p:spPr>
              <a:xfrm>
                <a:off x="2892900" y="4516398"/>
                <a:ext cx="217440" cy="199080"/>
              </a:xfrm>
              <a:custGeom>
                <a:avLst/>
                <a:gdLst/>
                <a:ahLst/>
                <a:cxnLst/>
                <a:rect l="l" t="t" r="r" b="b"/>
                <a:pathLst>
                  <a:path w="604" h="553" fill="none" extrusionOk="0">
                    <a:moveTo>
                      <a:pt x="0" y="553"/>
                    </a:moveTo>
                    <a:cubicBezTo>
                      <a:pt x="129" y="542"/>
                      <a:pt x="239" y="461"/>
                      <a:pt x="342" y="383"/>
                    </a:cubicBezTo>
                    <a:cubicBezTo>
                      <a:pt x="360" y="369"/>
                      <a:pt x="378" y="356"/>
                      <a:pt x="394" y="340"/>
                    </a:cubicBezTo>
                    <a:cubicBezTo>
                      <a:pt x="415" y="319"/>
                      <a:pt x="433" y="295"/>
                      <a:pt x="450" y="271"/>
                    </a:cubicBezTo>
                    <a:cubicBezTo>
                      <a:pt x="511" y="187"/>
                      <a:pt x="568" y="98"/>
                      <a:pt x="60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 name="Google Shape;109;p4"/>
              <p:cNvSpPr/>
              <p:nvPr/>
            </p:nvSpPr>
            <p:spPr>
              <a:xfrm>
                <a:off x="3014580" y="4654638"/>
                <a:ext cx="224280" cy="205200"/>
              </a:xfrm>
              <a:custGeom>
                <a:avLst/>
                <a:gdLst/>
                <a:ahLst/>
                <a:cxnLst/>
                <a:rect l="l" t="t" r="r" b="b"/>
                <a:pathLst>
                  <a:path w="623" h="570" fill="none" extrusionOk="0">
                    <a:moveTo>
                      <a:pt x="0" y="570"/>
                    </a:moveTo>
                    <a:cubicBezTo>
                      <a:pt x="282" y="493"/>
                      <a:pt x="521" y="274"/>
                      <a:pt x="623"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0" name="Google Shape;110;p4"/>
              <p:cNvSpPr/>
              <p:nvPr/>
            </p:nvSpPr>
            <p:spPr>
              <a:xfrm>
                <a:off x="3023220" y="4638798"/>
                <a:ext cx="139320" cy="142560"/>
              </a:xfrm>
              <a:custGeom>
                <a:avLst/>
                <a:gdLst/>
                <a:ahLst/>
                <a:cxnLst/>
                <a:rect l="l" t="t" r="r" b="b"/>
                <a:pathLst>
                  <a:path w="387" h="396" extrusionOk="0">
                    <a:moveTo>
                      <a:pt x="333" y="263"/>
                    </a:moveTo>
                    <a:cubicBezTo>
                      <a:pt x="292" y="310"/>
                      <a:pt x="241" y="348"/>
                      <a:pt x="185" y="374"/>
                    </a:cubicBezTo>
                    <a:cubicBezTo>
                      <a:pt x="152" y="390"/>
                      <a:pt x="115" y="401"/>
                      <a:pt x="80" y="394"/>
                    </a:cubicBezTo>
                    <a:cubicBezTo>
                      <a:pt x="45" y="386"/>
                      <a:pt x="15" y="358"/>
                      <a:pt x="5" y="324"/>
                    </a:cubicBezTo>
                    <a:cubicBezTo>
                      <a:pt x="-8" y="285"/>
                      <a:pt x="5" y="243"/>
                      <a:pt x="22" y="205"/>
                    </a:cubicBezTo>
                    <a:cubicBezTo>
                      <a:pt x="65" y="114"/>
                      <a:pt x="142" y="36"/>
                      <a:pt x="238" y="8"/>
                    </a:cubicBezTo>
                    <a:cubicBezTo>
                      <a:pt x="260" y="1"/>
                      <a:pt x="283" y="-2"/>
                      <a:pt x="305" y="2"/>
                    </a:cubicBezTo>
                    <a:cubicBezTo>
                      <a:pt x="358" y="14"/>
                      <a:pt x="390" y="74"/>
                      <a:pt x="387" y="128"/>
                    </a:cubicBezTo>
                    <a:cubicBezTo>
                      <a:pt x="384" y="183"/>
                      <a:pt x="355" y="232"/>
                      <a:pt x="333" y="26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1" name="Google Shape;111;p4"/>
              <p:cNvSpPr/>
              <p:nvPr/>
            </p:nvSpPr>
            <p:spPr>
              <a:xfrm>
                <a:off x="3140220" y="4814478"/>
                <a:ext cx="183600" cy="138960"/>
              </a:xfrm>
              <a:custGeom>
                <a:avLst/>
                <a:gdLst/>
                <a:ahLst/>
                <a:cxnLst/>
                <a:rect l="l" t="t" r="r" b="b"/>
                <a:pathLst>
                  <a:path w="510" h="386" fill="none" extrusionOk="0">
                    <a:moveTo>
                      <a:pt x="0" y="386"/>
                    </a:moveTo>
                    <a:cubicBezTo>
                      <a:pt x="307" y="260"/>
                      <a:pt x="406" y="109"/>
                      <a:pt x="51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12" name="Google Shape;112;p4"/>
            <p:cNvGrpSpPr/>
            <p:nvPr/>
          </p:nvGrpSpPr>
          <p:grpSpPr>
            <a:xfrm rot="-5400000" flipH="1">
              <a:off x="8328589" y="3055024"/>
              <a:ext cx="1221983" cy="815941"/>
              <a:chOff x="-39886" y="4393174"/>
              <a:chExt cx="1221983" cy="815941"/>
            </a:xfrm>
          </p:grpSpPr>
          <p:grpSp>
            <p:nvGrpSpPr>
              <p:cNvPr id="113" name="Google Shape;113;p4"/>
              <p:cNvGrpSpPr/>
              <p:nvPr/>
            </p:nvGrpSpPr>
            <p:grpSpPr>
              <a:xfrm>
                <a:off x="-39886" y="4393186"/>
                <a:ext cx="392395" cy="302392"/>
                <a:chOff x="941110" y="1536935"/>
                <a:chExt cx="593280" cy="457200"/>
              </a:xfrm>
            </p:grpSpPr>
            <p:sp>
              <p:nvSpPr>
                <p:cNvPr id="114" name="Google Shape;114;p4"/>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5" name="Google Shape;115;p4"/>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 name="Google Shape;116;p4"/>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 name="Google Shape;117;p4"/>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 name="Google Shape;118;p4"/>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 name="Google Shape;119;p4"/>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 name="Google Shape;120;p4"/>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21" name="Google Shape;121;p4"/>
              <p:cNvGrpSpPr/>
              <p:nvPr/>
            </p:nvGrpSpPr>
            <p:grpSpPr>
              <a:xfrm rot="-1127794" flipH="1">
                <a:off x="751467" y="4750735"/>
                <a:ext cx="392379" cy="302379"/>
                <a:chOff x="941110" y="1536935"/>
                <a:chExt cx="593280" cy="457200"/>
              </a:xfrm>
            </p:grpSpPr>
            <p:sp>
              <p:nvSpPr>
                <p:cNvPr id="122" name="Google Shape;122;p4"/>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3" name="Google Shape;123;p4"/>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4" name="Google Shape;124;p4"/>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5" name="Google Shape;125;p4"/>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6" name="Google Shape;126;p4"/>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7" name="Google Shape;127;p4"/>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8" name="Google Shape;128;p4"/>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29" name="Google Shape;129;p4"/>
              <p:cNvGrpSpPr/>
              <p:nvPr/>
            </p:nvGrpSpPr>
            <p:grpSpPr>
              <a:xfrm rot="2954931">
                <a:off x="298514" y="4439793"/>
                <a:ext cx="432454" cy="674975"/>
                <a:chOff x="8088745" y="4280780"/>
                <a:chExt cx="609840" cy="951840"/>
              </a:xfrm>
            </p:grpSpPr>
            <p:sp>
              <p:nvSpPr>
                <p:cNvPr id="130" name="Google Shape;130;p4"/>
                <p:cNvSpPr/>
                <p:nvPr/>
              </p:nvSpPr>
              <p:spPr>
                <a:xfrm>
                  <a:off x="8088745" y="4280780"/>
                  <a:ext cx="609840" cy="951840"/>
                </a:xfrm>
                <a:custGeom>
                  <a:avLst/>
                  <a:gdLst/>
                  <a:ahLst/>
                  <a:cxnLst/>
                  <a:rect l="l" t="t" r="r" b="b"/>
                  <a:pathLst>
                    <a:path w="1694" h="2644" extrusionOk="0">
                      <a:moveTo>
                        <a:pt x="1648" y="2644"/>
                      </a:moveTo>
                      <a:cubicBezTo>
                        <a:pt x="1723" y="2190"/>
                        <a:pt x="1733" y="1692"/>
                        <a:pt x="1477" y="1310"/>
                      </a:cubicBezTo>
                      <a:cubicBezTo>
                        <a:pt x="1220" y="928"/>
                        <a:pt x="740" y="732"/>
                        <a:pt x="511" y="332"/>
                      </a:cubicBezTo>
                      <a:cubicBezTo>
                        <a:pt x="464" y="249"/>
                        <a:pt x="429" y="159"/>
                        <a:pt x="364" y="89"/>
                      </a:cubicBezTo>
                      <a:cubicBezTo>
                        <a:pt x="300" y="19"/>
                        <a:pt x="194" y="-25"/>
                        <a:pt x="109" y="16"/>
                      </a:cubicBezTo>
                      <a:cubicBezTo>
                        <a:pt x="-7" y="71"/>
                        <a:pt x="-14" y="233"/>
                        <a:pt x="14" y="358"/>
                      </a:cubicBezTo>
                      <a:cubicBezTo>
                        <a:pt x="118" y="828"/>
                        <a:pt x="451" y="1210"/>
                        <a:pt x="793" y="1548"/>
                      </a:cubicBezTo>
                      <a:cubicBezTo>
                        <a:pt x="1135" y="1886"/>
                        <a:pt x="1506" y="2214"/>
                        <a:pt x="1648" y="2644"/>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1" name="Google Shape;131;p4"/>
                <p:cNvSpPr/>
                <p:nvPr/>
              </p:nvSpPr>
              <p:spPr>
                <a:xfrm>
                  <a:off x="8304745" y="4447460"/>
                  <a:ext cx="393840" cy="585360"/>
                </a:xfrm>
                <a:custGeom>
                  <a:avLst/>
                  <a:gdLst/>
                  <a:ahLst/>
                  <a:cxnLst/>
                  <a:rect l="l" t="t" r="r" b="b"/>
                  <a:pathLst>
                    <a:path w="1094" h="1626" extrusionOk="0">
                      <a:moveTo>
                        <a:pt x="1008" y="1367"/>
                      </a:moveTo>
                      <a:cubicBezTo>
                        <a:pt x="950" y="1217"/>
                        <a:pt x="887" y="1069"/>
                        <a:pt x="799" y="934"/>
                      </a:cubicBezTo>
                      <a:cubicBezTo>
                        <a:pt x="704" y="790"/>
                        <a:pt x="586" y="668"/>
                        <a:pt x="457" y="554"/>
                      </a:cubicBezTo>
                      <a:cubicBezTo>
                        <a:pt x="274" y="391"/>
                        <a:pt x="116" y="214"/>
                        <a:pt x="0" y="0"/>
                      </a:cubicBezTo>
                      <a:cubicBezTo>
                        <a:pt x="248" y="317"/>
                        <a:pt x="650" y="509"/>
                        <a:pt x="877" y="847"/>
                      </a:cubicBezTo>
                      <a:cubicBezTo>
                        <a:pt x="1030" y="1076"/>
                        <a:pt x="1088" y="1348"/>
                        <a:pt x="1094" y="1626"/>
                      </a:cubicBezTo>
                      <a:cubicBezTo>
                        <a:pt x="1069" y="1539"/>
                        <a:pt x="1041" y="1452"/>
                        <a:pt x="1008" y="136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2" name="Google Shape;132;p4"/>
                <p:cNvSpPr/>
                <p:nvPr/>
              </p:nvSpPr>
              <p:spPr>
                <a:xfrm>
                  <a:off x="8088745" y="4303100"/>
                  <a:ext cx="498600" cy="758880"/>
                </a:xfrm>
                <a:custGeom>
                  <a:avLst/>
                  <a:gdLst/>
                  <a:ahLst/>
                  <a:cxnLst/>
                  <a:rect l="l" t="t" r="r" b="b"/>
                  <a:pathLst>
                    <a:path w="1385" h="2108" extrusionOk="0">
                      <a:moveTo>
                        <a:pt x="152" y="367"/>
                      </a:moveTo>
                      <a:cubicBezTo>
                        <a:pt x="265" y="649"/>
                        <a:pt x="435" y="907"/>
                        <a:pt x="653" y="1119"/>
                      </a:cubicBezTo>
                      <a:cubicBezTo>
                        <a:pt x="770" y="1234"/>
                        <a:pt x="900" y="1332"/>
                        <a:pt x="1007" y="1457"/>
                      </a:cubicBezTo>
                      <a:cubicBezTo>
                        <a:pt x="1109" y="1577"/>
                        <a:pt x="1190" y="1715"/>
                        <a:pt x="1264" y="1853"/>
                      </a:cubicBezTo>
                      <a:cubicBezTo>
                        <a:pt x="1309" y="1937"/>
                        <a:pt x="1349" y="2022"/>
                        <a:pt x="1385" y="2108"/>
                      </a:cubicBezTo>
                      <a:cubicBezTo>
                        <a:pt x="1214" y="1888"/>
                        <a:pt x="999" y="1689"/>
                        <a:pt x="793" y="1486"/>
                      </a:cubicBezTo>
                      <a:cubicBezTo>
                        <a:pt x="451" y="1148"/>
                        <a:pt x="118" y="766"/>
                        <a:pt x="14" y="296"/>
                      </a:cubicBezTo>
                      <a:cubicBezTo>
                        <a:pt x="-8" y="197"/>
                        <a:pt x="-8" y="74"/>
                        <a:pt x="51" y="0"/>
                      </a:cubicBezTo>
                      <a:cubicBezTo>
                        <a:pt x="72" y="126"/>
                        <a:pt x="105" y="248"/>
                        <a:pt x="152" y="36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3" name="Google Shape;133;p4"/>
                <p:cNvSpPr/>
                <p:nvPr/>
              </p:nvSpPr>
              <p:spPr>
                <a:xfrm>
                  <a:off x="8199265" y="4392020"/>
                  <a:ext cx="480960" cy="835560"/>
                </a:xfrm>
                <a:custGeom>
                  <a:avLst/>
                  <a:gdLst/>
                  <a:ahLst/>
                  <a:cxnLst/>
                  <a:rect l="l" t="t" r="r" b="b"/>
                  <a:pathLst>
                    <a:path w="1336" h="2321" fill="none" extrusionOk="0">
                      <a:moveTo>
                        <a:pt x="1336" y="2321"/>
                      </a:moveTo>
                      <a:cubicBezTo>
                        <a:pt x="1153" y="1327"/>
                        <a:pt x="712" y="104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4" name="Google Shape;134;p4"/>
                <p:cNvSpPr/>
                <p:nvPr/>
              </p:nvSpPr>
              <p:spPr>
                <a:xfrm>
                  <a:off x="8305105" y="4767140"/>
                  <a:ext cx="239400" cy="101520"/>
                </a:xfrm>
                <a:custGeom>
                  <a:avLst/>
                  <a:gdLst/>
                  <a:ahLst/>
                  <a:cxnLst/>
                  <a:rect l="l" t="t" r="r" b="b"/>
                  <a:pathLst>
                    <a:path w="665" h="282" fill="none" extrusionOk="0">
                      <a:moveTo>
                        <a:pt x="665" y="282"/>
                      </a:moveTo>
                      <a:cubicBezTo>
                        <a:pt x="617" y="266"/>
                        <a:pt x="35" y="1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5" name="Google Shape;135;p4"/>
                <p:cNvSpPr/>
                <p:nvPr/>
              </p:nvSpPr>
              <p:spPr>
                <a:xfrm>
                  <a:off x="8601385" y="4734380"/>
                  <a:ext cx="7200" cy="232200"/>
                </a:xfrm>
                <a:custGeom>
                  <a:avLst/>
                  <a:gdLst/>
                  <a:ahLst/>
                  <a:cxnLst/>
                  <a:rect l="l" t="t" r="r" b="b"/>
                  <a:pathLst>
                    <a:path w="20" h="645" fill="none" extrusionOk="0">
                      <a:moveTo>
                        <a:pt x="0" y="645"/>
                      </a:moveTo>
                      <a:cubicBezTo>
                        <a:pt x="25" y="623"/>
                        <a:pt x="21" y="26"/>
                        <a:pt x="1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36" name="Google Shape;136;p4"/>
              <p:cNvGrpSpPr/>
              <p:nvPr/>
            </p:nvGrpSpPr>
            <p:grpSpPr>
              <a:xfrm rot="218097">
                <a:off x="214828" y="4787794"/>
                <a:ext cx="124556" cy="417793"/>
                <a:chOff x="8795211" y="2347174"/>
                <a:chExt cx="124554" cy="417788"/>
              </a:xfrm>
            </p:grpSpPr>
            <p:sp>
              <p:nvSpPr>
                <p:cNvPr id="137" name="Google Shape;137;p4"/>
                <p:cNvSpPr/>
                <p:nvPr/>
              </p:nvSpPr>
              <p:spPr>
                <a:xfrm>
                  <a:off x="8795211" y="2347174"/>
                  <a:ext cx="124554" cy="368636"/>
                </a:xfrm>
                <a:custGeom>
                  <a:avLst/>
                  <a:gdLst/>
                  <a:ahLst/>
                  <a:cxnLst/>
                  <a:rect l="l" t="t" r="r" b="b"/>
                  <a:pathLst>
                    <a:path w="223" h="660" extrusionOk="0">
                      <a:moveTo>
                        <a:pt x="168" y="660"/>
                      </a:moveTo>
                      <a:cubicBezTo>
                        <a:pt x="182" y="554"/>
                        <a:pt x="167" y="445"/>
                        <a:pt x="125" y="348"/>
                      </a:cubicBezTo>
                      <a:cubicBezTo>
                        <a:pt x="81" y="247"/>
                        <a:pt x="7" y="154"/>
                        <a:pt x="0" y="43"/>
                      </a:cubicBezTo>
                      <a:cubicBezTo>
                        <a:pt x="-1" y="34"/>
                        <a:pt x="-1" y="24"/>
                        <a:pt x="4" y="16"/>
                      </a:cubicBezTo>
                      <a:cubicBezTo>
                        <a:pt x="15" y="-7"/>
                        <a:pt x="51" y="-4"/>
                        <a:pt x="74" y="10"/>
                      </a:cubicBezTo>
                      <a:cubicBezTo>
                        <a:pt x="119" y="37"/>
                        <a:pt x="148" y="85"/>
                        <a:pt x="168" y="134"/>
                      </a:cubicBezTo>
                      <a:cubicBezTo>
                        <a:pt x="260" y="356"/>
                        <a:pt x="218" y="608"/>
                        <a:pt x="168" y="6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8" name="Google Shape;138;p4"/>
                <p:cNvSpPr/>
                <p:nvPr/>
              </p:nvSpPr>
              <p:spPr>
                <a:xfrm>
                  <a:off x="8803030" y="2411965"/>
                  <a:ext cx="102771" cy="303846"/>
                </a:xfrm>
                <a:custGeom>
                  <a:avLst/>
                  <a:gdLst/>
                  <a:ahLst/>
                  <a:cxnLst/>
                  <a:rect l="l" t="t" r="r" b="b"/>
                  <a:pathLst>
                    <a:path w="184" h="544" extrusionOk="0">
                      <a:moveTo>
                        <a:pt x="180" y="279"/>
                      </a:moveTo>
                      <a:cubicBezTo>
                        <a:pt x="159" y="136"/>
                        <a:pt x="112" y="99"/>
                        <a:pt x="0" y="0"/>
                      </a:cubicBezTo>
                      <a:cubicBezTo>
                        <a:pt x="72" y="173"/>
                        <a:pt x="193" y="344"/>
                        <a:pt x="154" y="544"/>
                      </a:cubicBezTo>
                      <a:cubicBezTo>
                        <a:pt x="175" y="522"/>
                        <a:pt x="192" y="356"/>
                        <a:pt x="180" y="279"/>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 name="Google Shape;139;p4"/>
                <p:cNvSpPr/>
                <p:nvPr/>
              </p:nvSpPr>
              <p:spPr>
                <a:xfrm>
                  <a:off x="8816435" y="2371192"/>
                  <a:ext cx="83781" cy="393771"/>
                </a:xfrm>
                <a:custGeom>
                  <a:avLst/>
                  <a:gdLst/>
                  <a:ahLst/>
                  <a:cxnLst/>
                  <a:rect l="l" t="t" r="r" b="b"/>
                  <a:pathLst>
                    <a:path w="150" h="705" fill="none" extrusionOk="0">
                      <a:moveTo>
                        <a:pt x="0" y="0"/>
                      </a:moveTo>
                      <a:cubicBezTo>
                        <a:pt x="77" y="71"/>
                        <a:pt x="109" y="177"/>
                        <a:pt x="129" y="280"/>
                      </a:cubicBezTo>
                      <a:cubicBezTo>
                        <a:pt x="139" y="332"/>
                        <a:pt x="147" y="384"/>
                        <a:pt x="149" y="437"/>
                      </a:cubicBezTo>
                      <a:cubicBezTo>
                        <a:pt x="153" y="528"/>
                        <a:pt x="140" y="619"/>
                        <a:pt x="112" y="70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0"/>
        <p:cNvGrpSpPr/>
        <p:nvPr/>
      </p:nvGrpSpPr>
      <p:grpSpPr>
        <a:xfrm>
          <a:off x="0" y="0"/>
          <a:ext cx="0" cy="0"/>
          <a:chOff x="0" y="0"/>
          <a:chExt cx="0" cy="0"/>
        </a:xfrm>
      </p:grpSpPr>
      <p:sp>
        <p:nvSpPr>
          <p:cNvPr id="141" name="Google Shape;141;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2" name="Google Shape;142;p5"/>
          <p:cNvSpPr txBox="1">
            <a:spLocks noGrp="1"/>
          </p:cNvSpPr>
          <p:nvPr>
            <p:ph type="subTitle" idx="1"/>
          </p:nvPr>
        </p:nvSpPr>
        <p:spPr>
          <a:xfrm>
            <a:off x="4994038" y="2915201"/>
            <a:ext cx="3063300" cy="1347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3" name="Google Shape;143;p5"/>
          <p:cNvSpPr txBox="1">
            <a:spLocks noGrp="1"/>
          </p:cNvSpPr>
          <p:nvPr>
            <p:ph type="subTitle" idx="2"/>
          </p:nvPr>
        </p:nvSpPr>
        <p:spPr>
          <a:xfrm>
            <a:off x="1086938" y="2915201"/>
            <a:ext cx="3063300" cy="1347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4" name="Google Shape;144;p5"/>
          <p:cNvSpPr txBox="1">
            <a:spLocks noGrp="1"/>
          </p:cNvSpPr>
          <p:nvPr>
            <p:ph type="subTitle" idx="3"/>
          </p:nvPr>
        </p:nvSpPr>
        <p:spPr>
          <a:xfrm>
            <a:off x="4994025" y="2418975"/>
            <a:ext cx="30633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100" b="1">
                <a:solidFill>
                  <a:schemeClr val="dk1"/>
                </a:solidFill>
                <a:latin typeface="Manjari"/>
                <a:ea typeface="Manjari"/>
                <a:cs typeface="Manjari"/>
                <a:sym typeface="Manjari"/>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45" name="Google Shape;145;p5"/>
          <p:cNvSpPr txBox="1">
            <a:spLocks noGrp="1"/>
          </p:cNvSpPr>
          <p:nvPr>
            <p:ph type="subTitle" idx="4"/>
          </p:nvPr>
        </p:nvSpPr>
        <p:spPr>
          <a:xfrm>
            <a:off x="1086662" y="2418975"/>
            <a:ext cx="30633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100" b="1">
                <a:solidFill>
                  <a:schemeClr val="dk1"/>
                </a:solidFill>
                <a:latin typeface="Manjari"/>
                <a:ea typeface="Manjari"/>
                <a:cs typeface="Manjari"/>
                <a:sym typeface="Manjari"/>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46" name="Google Shape;146;p5"/>
          <p:cNvGrpSpPr/>
          <p:nvPr/>
        </p:nvGrpSpPr>
        <p:grpSpPr>
          <a:xfrm>
            <a:off x="-124205" y="-81189"/>
            <a:ext cx="9268211" cy="5273576"/>
            <a:chOff x="-124205" y="-81189"/>
            <a:chExt cx="9268211" cy="5273576"/>
          </a:xfrm>
        </p:grpSpPr>
        <p:grpSp>
          <p:nvGrpSpPr>
            <p:cNvPr id="147" name="Google Shape;147;p5"/>
            <p:cNvGrpSpPr/>
            <p:nvPr/>
          </p:nvGrpSpPr>
          <p:grpSpPr>
            <a:xfrm rot="8100000" flipH="1">
              <a:off x="105502" y="-27144"/>
              <a:ext cx="432429" cy="674937"/>
              <a:chOff x="8088745" y="4280780"/>
              <a:chExt cx="609840" cy="951840"/>
            </a:xfrm>
          </p:grpSpPr>
          <p:sp>
            <p:nvSpPr>
              <p:cNvPr id="148" name="Google Shape;148;p5"/>
              <p:cNvSpPr/>
              <p:nvPr/>
            </p:nvSpPr>
            <p:spPr>
              <a:xfrm>
                <a:off x="8088745" y="4280780"/>
                <a:ext cx="609840" cy="951840"/>
              </a:xfrm>
              <a:custGeom>
                <a:avLst/>
                <a:gdLst/>
                <a:ahLst/>
                <a:cxnLst/>
                <a:rect l="l" t="t" r="r" b="b"/>
                <a:pathLst>
                  <a:path w="1694" h="2644" extrusionOk="0">
                    <a:moveTo>
                      <a:pt x="1648" y="2644"/>
                    </a:moveTo>
                    <a:cubicBezTo>
                      <a:pt x="1723" y="2190"/>
                      <a:pt x="1733" y="1692"/>
                      <a:pt x="1477" y="1310"/>
                    </a:cubicBezTo>
                    <a:cubicBezTo>
                      <a:pt x="1220" y="928"/>
                      <a:pt x="740" y="732"/>
                      <a:pt x="511" y="332"/>
                    </a:cubicBezTo>
                    <a:cubicBezTo>
                      <a:pt x="464" y="249"/>
                      <a:pt x="429" y="159"/>
                      <a:pt x="364" y="89"/>
                    </a:cubicBezTo>
                    <a:cubicBezTo>
                      <a:pt x="300" y="19"/>
                      <a:pt x="194" y="-25"/>
                      <a:pt x="109" y="16"/>
                    </a:cubicBezTo>
                    <a:cubicBezTo>
                      <a:pt x="-7" y="71"/>
                      <a:pt x="-14" y="233"/>
                      <a:pt x="14" y="358"/>
                    </a:cubicBezTo>
                    <a:cubicBezTo>
                      <a:pt x="118" y="828"/>
                      <a:pt x="451" y="1210"/>
                      <a:pt x="793" y="1548"/>
                    </a:cubicBezTo>
                    <a:cubicBezTo>
                      <a:pt x="1135" y="1886"/>
                      <a:pt x="1506" y="2214"/>
                      <a:pt x="1648" y="2644"/>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 name="Google Shape;149;p5"/>
              <p:cNvSpPr/>
              <p:nvPr/>
            </p:nvSpPr>
            <p:spPr>
              <a:xfrm>
                <a:off x="8304745" y="4447460"/>
                <a:ext cx="393840" cy="585360"/>
              </a:xfrm>
              <a:custGeom>
                <a:avLst/>
                <a:gdLst/>
                <a:ahLst/>
                <a:cxnLst/>
                <a:rect l="l" t="t" r="r" b="b"/>
                <a:pathLst>
                  <a:path w="1094" h="1626" extrusionOk="0">
                    <a:moveTo>
                      <a:pt x="1008" y="1367"/>
                    </a:moveTo>
                    <a:cubicBezTo>
                      <a:pt x="950" y="1217"/>
                      <a:pt x="887" y="1069"/>
                      <a:pt x="799" y="934"/>
                    </a:cubicBezTo>
                    <a:cubicBezTo>
                      <a:pt x="704" y="790"/>
                      <a:pt x="586" y="668"/>
                      <a:pt x="457" y="554"/>
                    </a:cubicBezTo>
                    <a:cubicBezTo>
                      <a:pt x="274" y="391"/>
                      <a:pt x="116" y="214"/>
                      <a:pt x="0" y="0"/>
                    </a:cubicBezTo>
                    <a:cubicBezTo>
                      <a:pt x="248" y="317"/>
                      <a:pt x="650" y="509"/>
                      <a:pt x="877" y="847"/>
                    </a:cubicBezTo>
                    <a:cubicBezTo>
                      <a:pt x="1030" y="1076"/>
                      <a:pt x="1088" y="1348"/>
                      <a:pt x="1094" y="1626"/>
                    </a:cubicBezTo>
                    <a:cubicBezTo>
                      <a:pt x="1069" y="1539"/>
                      <a:pt x="1041" y="1452"/>
                      <a:pt x="1008" y="136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 name="Google Shape;150;p5"/>
              <p:cNvSpPr/>
              <p:nvPr/>
            </p:nvSpPr>
            <p:spPr>
              <a:xfrm>
                <a:off x="8088745" y="4303100"/>
                <a:ext cx="498600" cy="758880"/>
              </a:xfrm>
              <a:custGeom>
                <a:avLst/>
                <a:gdLst/>
                <a:ahLst/>
                <a:cxnLst/>
                <a:rect l="l" t="t" r="r" b="b"/>
                <a:pathLst>
                  <a:path w="1385" h="2108" extrusionOk="0">
                    <a:moveTo>
                      <a:pt x="152" y="367"/>
                    </a:moveTo>
                    <a:cubicBezTo>
                      <a:pt x="265" y="649"/>
                      <a:pt x="435" y="907"/>
                      <a:pt x="653" y="1119"/>
                    </a:cubicBezTo>
                    <a:cubicBezTo>
                      <a:pt x="770" y="1234"/>
                      <a:pt x="900" y="1332"/>
                      <a:pt x="1007" y="1457"/>
                    </a:cubicBezTo>
                    <a:cubicBezTo>
                      <a:pt x="1109" y="1577"/>
                      <a:pt x="1190" y="1715"/>
                      <a:pt x="1264" y="1853"/>
                    </a:cubicBezTo>
                    <a:cubicBezTo>
                      <a:pt x="1309" y="1937"/>
                      <a:pt x="1349" y="2022"/>
                      <a:pt x="1385" y="2108"/>
                    </a:cubicBezTo>
                    <a:cubicBezTo>
                      <a:pt x="1214" y="1888"/>
                      <a:pt x="999" y="1689"/>
                      <a:pt x="793" y="1486"/>
                    </a:cubicBezTo>
                    <a:cubicBezTo>
                      <a:pt x="451" y="1148"/>
                      <a:pt x="118" y="766"/>
                      <a:pt x="14" y="296"/>
                    </a:cubicBezTo>
                    <a:cubicBezTo>
                      <a:pt x="-8" y="197"/>
                      <a:pt x="-8" y="74"/>
                      <a:pt x="51" y="0"/>
                    </a:cubicBezTo>
                    <a:cubicBezTo>
                      <a:pt x="72" y="126"/>
                      <a:pt x="105" y="248"/>
                      <a:pt x="152" y="36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 name="Google Shape;151;p5"/>
              <p:cNvSpPr/>
              <p:nvPr/>
            </p:nvSpPr>
            <p:spPr>
              <a:xfrm>
                <a:off x="8199265" y="4392020"/>
                <a:ext cx="480960" cy="835560"/>
              </a:xfrm>
              <a:custGeom>
                <a:avLst/>
                <a:gdLst/>
                <a:ahLst/>
                <a:cxnLst/>
                <a:rect l="l" t="t" r="r" b="b"/>
                <a:pathLst>
                  <a:path w="1336" h="2321" fill="none" extrusionOk="0">
                    <a:moveTo>
                      <a:pt x="1336" y="2321"/>
                    </a:moveTo>
                    <a:cubicBezTo>
                      <a:pt x="1153" y="1327"/>
                      <a:pt x="712" y="104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 name="Google Shape;152;p5"/>
              <p:cNvSpPr/>
              <p:nvPr/>
            </p:nvSpPr>
            <p:spPr>
              <a:xfrm>
                <a:off x="8305105" y="4767140"/>
                <a:ext cx="239400" cy="101520"/>
              </a:xfrm>
              <a:custGeom>
                <a:avLst/>
                <a:gdLst/>
                <a:ahLst/>
                <a:cxnLst/>
                <a:rect l="l" t="t" r="r" b="b"/>
                <a:pathLst>
                  <a:path w="665" h="282" fill="none" extrusionOk="0">
                    <a:moveTo>
                      <a:pt x="665" y="282"/>
                    </a:moveTo>
                    <a:cubicBezTo>
                      <a:pt x="617" y="266"/>
                      <a:pt x="35" y="1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 name="Google Shape;153;p5"/>
              <p:cNvSpPr/>
              <p:nvPr/>
            </p:nvSpPr>
            <p:spPr>
              <a:xfrm>
                <a:off x="8601385" y="4734380"/>
                <a:ext cx="7200" cy="232200"/>
              </a:xfrm>
              <a:custGeom>
                <a:avLst/>
                <a:gdLst/>
                <a:ahLst/>
                <a:cxnLst/>
                <a:rect l="l" t="t" r="r" b="b"/>
                <a:pathLst>
                  <a:path w="20" h="645" fill="none" extrusionOk="0">
                    <a:moveTo>
                      <a:pt x="0" y="645"/>
                    </a:moveTo>
                    <a:cubicBezTo>
                      <a:pt x="25" y="623"/>
                      <a:pt x="21" y="26"/>
                      <a:pt x="1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54" name="Google Shape;154;p5"/>
            <p:cNvGrpSpPr/>
            <p:nvPr/>
          </p:nvGrpSpPr>
          <p:grpSpPr>
            <a:xfrm rot="-2700000" flipH="1">
              <a:off x="8536277" y="4463406"/>
              <a:ext cx="432429" cy="674937"/>
              <a:chOff x="8088745" y="4280780"/>
              <a:chExt cx="609840" cy="951840"/>
            </a:xfrm>
          </p:grpSpPr>
          <p:sp>
            <p:nvSpPr>
              <p:cNvPr id="155" name="Google Shape;155;p5"/>
              <p:cNvSpPr/>
              <p:nvPr/>
            </p:nvSpPr>
            <p:spPr>
              <a:xfrm>
                <a:off x="8088745" y="4280780"/>
                <a:ext cx="609840" cy="951840"/>
              </a:xfrm>
              <a:custGeom>
                <a:avLst/>
                <a:gdLst/>
                <a:ahLst/>
                <a:cxnLst/>
                <a:rect l="l" t="t" r="r" b="b"/>
                <a:pathLst>
                  <a:path w="1694" h="2644" extrusionOk="0">
                    <a:moveTo>
                      <a:pt x="1648" y="2644"/>
                    </a:moveTo>
                    <a:cubicBezTo>
                      <a:pt x="1723" y="2190"/>
                      <a:pt x="1733" y="1692"/>
                      <a:pt x="1477" y="1310"/>
                    </a:cubicBezTo>
                    <a:cubicBezTo>
                      <a:pt x="1220" y="928"/>
                      <a:pt x="740" y="732"/>
                      <a:pt x="511" y="332"/>
                    </a:cubicBezTo>
                    <a:cubicBezTo>
                      <a:pt x="464" y="249"/>
                      <a:pt x="429" y="159"/>
                      <a:pt x="364" y="89"/>
                    </a:cubicBezTo>
                    <a:cubicBezTo>
                      <a:pt x="300" y="19"/>
                      <a:pt x="194" y="-25"/>
                      <a:pt x="109" y="16"/>
                    </a:cubicBezTo>
                    <a:cubicBezTo>
                      <a:pt x="-7" y="71"/>
                      <a:pt x="-14" y="233"/>
                      <a:pt x="14" y="358"/>
                    </a:cubicBezTo>
                    <a:cubicBezTo>
                      <a:pt x="118" y="828"/>
                      <a:pt x="451" y="1210"/>
                      <a:pt x="793" y="1548"/>
                    </a:cubicBezTo>
                    <a:cubicBezTo>
                      <a:pt x="1135" y="1886"/>
                      <a:pt x="1506" y="2214"/>
                      <a:pt x="1648" y="2644"/>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 name="Google Shape;156;p5"/>
              <p:cNvSpPr/>
              <p:nvPr/>
            </p:nvSpPr>
            <p:spPr>
              <a:xfrm>
                <a:off x="8304745" y="4447460"/>
                <a:ext cx="393840" cy="585360"/>
              </a:xfrm>
              <a:custGeom>
                <a:avLst/>
                <a:gdLst/>
                <a:ahLst/>
                <a:cxnLst/>
                <a:rect l="l" t="t" r="r" b="b"/>
                <a:pathLst>
                  <a:path w="1094" h="1626" extrusionOk="0">
                    <a:moveTo>
                      <a:pt x="1008" y="1367"/>
                    </a:moveTo>
                    <a:cubicBezTo>
                      <a:pt x="950" y="1217"/>
                      <a:pt x="887" y="1069"/>
                      <a:pt x="799" y="934"/>
                    </a:cubicBezTo>
                    <a:cubicBezTo>
                      <a:pt x="704" y="790"/>
                      <a:pt x="586" y="668"/>
                      <a:pt x="457" y="554"/>
                    </a:cubicBezTo>
                    <a:cubicBezTo>
                      <a:pt x="274" y="391"/>
                      <a:pt x="116" y="214"/>
                      <a:pt x="0" y="0"/>
                    </a:cubicBezTo>
                    <a:cubicBezTo>
                      <a:pt x="248" y="317"/>
                      <a:pt x="650" y="509"/>
                      <a:pt x="877" y="847"/>
                    </a:cubicBezTo>
                    <a:cubicBezTo>
                      <a:pt x="1030" y="1076"/>
                      <a:pt x="1088" y="1348"/>
                      <a:pt x="1094" y="1626"/>
                    </a:cubicBezTo>
                    <a:cubicBezTo>
                      <a:pt x="1069" y="1539"/>
                      <a:pt x="1041" y="1452"/>
                      <a:pt x="1008" y="136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 name="Google Shape;157;p5"/>
              <p:cNvSpPr/>
              <p:nvPr/>
            </p:nvSpPr>
            <p:spPr>
              <a:xfrm>
                <a:off x="8088745" y="4303100"/>
                <a:ext cx="498600" cy="758880"/>
              </a:xfrm>
              <a:custGeom>
                <a:avLst/>
                <a:gdLst/>
                <a:ahLst/>
                <a:cxnLst/>
                <a:rect l="l" t="t" r="r" b="b"/>
                <a:pathLst>
                  <a:path w="1385" h="2108" extrusionOk="0">
                    <a:moveTo>
                      <a:pt x="152" y="367"/>
                    </a:moveTo>
                    <a:cubicBezTo>
                      <a:pt x="265" y="649"/>
                      <a:pt x="435" y="907"/>
                      <a:pt x="653" y="1119"/>
                    </a:cubicBezTo>
                    <a:cubicBezTo>
                      <a:pt x="770" y="1234"/>
                      <a:pt x="900" y="1332"/>
                      <a:pt x="1007" y="1457"/>
                    </a:cubicBezTo>
                    <a:cubicBezTo>
                      <a:pt x="1109" y="1577"/>
                      <a:pt x="1190" y="1715"/>
                      <a:pt x="1264" y="1853"/>
                    </a:cubicBezTo>
                    <a:cubicBezTo>
                      <a:pt x="1309" y="1937"/>
                      <a:pt x="1349" y="2022"/>
                      <a:pt x="1385" y="2108"/>
                    </a:cubicBezTo>
                    <a:cubicBezTo>
                      <a:pt x="1214" y="1888"/>
                      <a:pt x="999" y="1689"/>
                      <a:pt x="793" y="1486"/>
                    </a:cubicBezTo>
                    <a:cubicBezTo>
                      <a:pt x="451" y="1148"/>
                      <a:pt x="118" y="766"/>
                      <a:pt x="14" y="296"/>
                    </a:cubicBezTo>
                    <a:cubicBezTo>
                      <a:pt x="-8" y="197"/>
                      <a:pt x="-8" y="74"/>
                      <a:pt x="51" y="0"/>
                    </a:cubicBezTo>
                    <a:cubicBezTo>
                      <a:pt x="72" y="126"/>
                      <a:pt x="105" y="248"/>
                      <a:pt x="152" y="36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 name="Google Shape;158;p5"/>
              <p:cNvSpPr/>
              <p:nvPr/>
            </p:nvSpPr>
            <p:spPr>
              <a:xfrm>
                <a:off x="8199265" y="4392020"/>
                <a:ext cx="480960" cy="835560"/>
              </a:xfrm>
              <a:custGeom>
                <a:avLst/>
                <a:gdLst/>
                <a:ahLst/>
                <a:cxnLst/>
                <a:rect l="l" t="t" r="r" b="b"/>
                <a:pathLst>
                  <a:path w="1336" h="2321" fill="none" extrusionOk="0">
                    <a:moveTo>
                      <a:pt x="1336" y="2321"/>
                    </a:moveTo>
                    <a:cubicBezTo>
                      <a:pt x="1153" y="1327"/>
                      <a:pt x="712" y="104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 name="Google Shape;159;p5"/>
              <p:cNvSpPr/>
              <p:nvPr/>
            </p:nvSpPr>
            <p:spPr>
              <a:xfrm>
                <a:off x="8305105" y="4767140"/>
                <a:ext cx="239400" cy="101520"/>
              </a:xfrm>
              <a:custGeom>
                <a:avLst/>
                <a:gdLst/>
                <a:ahLst/>
                <a:cxnLst/>
                <a:rect l="l" t="t" r="r" b="b"/>
                <a:pathLst>
                  <a:path w="665" h="282" fill="none" extrusionOk="0">
                    <a:moveTo>
                      <a:pt x="665" y="282"/>
                    </a:moveTo>
                    <a:cubicBezTo>
                      <a:pt x="617" y="266"/>
                      <a:pt x="35" y="1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0" name="Google Shape;160;p5"/>
              <p:cNvSpPr/>
              <p:nvPr/>
            </p:nvSpPr>
            <p:spPr>
              <a:xfrm>
                <a:off x="8601385" y="4734380"/>
                <a:ext cx="7200" cy="232200"/>
              </a:xfrm>
              <a:custGeom>
                <a:avLst/>
                <a:gdLst/>
                <a:ahLst/>
                <a:cxnLst/>
                <a:rect l="l" t="t" r="r" b="b"/>
                <a:pathLst>
                  <a:path w="20" h="645" fill="none" extrusionOk="0">
                    <a:moveTo>
                      <a:pt x="0" y="645"/>
                    </a:moveTo>
                    <a:cubicBezTo>
                      <a:pt x="25" y="623"/>
                      <a:pt x="21" y="26"/>
                      <a:pt x="1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61" name="Google Shape;161;p5"/>
            <p:cNvGrpSpPr/>
            <p:nvPr/>
          </p:nvGrpSpPr>
          <p:grpSpPr>
            <a:xfrm rot="-7562473" flipH="1">
              <a:off x="8160810" y="4723094"/>
              <a:ext cx="201335" cy="358389"/>
              <a:chOff x="5431531" y="790721"/>
              <a:chExt cx="472701" cy="841438"/>
            </a:xfrm>
          </p:grpSpPr>
          <p:sp>
            <p:nvSpPr>
              <p:cNvPr id="162" name="Google Shape;162;p5"/>
              <p:cNvSpPr/>
              <p:nvPr/>
            </p:nvSpPr>
            <p:spPr>
              <a:xfrm>
                <a:off x="5431531" y="974066"/>
                <a:ext cx="472701" cy="658093"/>
              </a:xfrm>
              <a:custGeom>
                <a:avLst/>
                <a:gdLst/>
                <a:ahLst/>
                <a:cxnLst/>
                <a:rect l="l" t="t" r="r" b="b"/>
                <a:pathLst>
                  <a:path w="1846" h="2570" extrusionOk="0">
                    <a:moveTo>
                      <a:pt x="265" y="2570"/>
                    </a:moveTo>
                    <a:cubicBezTo>
                      <a:pt x="475" y="2572"/>
                      <a:pt x="685" y="2514"/>
                      <a:pt x="864" y="2409"/>
                    </a:cubicBezTo>
                    <a:cubicBezTo>
                      <a:pt x="748" y="2398"/>
                      <a:pt x="691" y="2240"/>
                      <a:pt x="745" y="2136"/>
                    </a:cubicBezTo>
                    <a:cubicBezTo>
                      <a:pt x="790" y="2052"/>
                      <a:pt x="901" y="2001"/>
                      <a:pt x="986" y="2043"/>
                    </a:cubicBezTo>
                    <a:cubicBezTo>
                      <a:pt x="1072" y="2085"/>
                      <a:pt x="1089" y="2228"/>
                      <a:pt x="1012" y="2285"/>
                    </a:cubicBezTo>
                    <a:cubicBezTo>
                      <a:pt x="1149" y="2232"/>
                      <a:pt x="1279" y="2161"/>
                      <a:pt x="1397" y="2072"/>
                    </a:cubicBezTo>
                    <a:cubicBezTo>
                      <a:pt x="1290" y="2090"/>
                      <a:pt x="1177" y="2013"/>
                      <a:pt x="1155" y="1907"/>
                    </a:cubicBezTo>
                    <a:cubicBezTo>
                      <a:pt x="1133" y="1802"/>
                      <a:pt x="1206" y="1685"/>
                      <a:pt x="1310" y="1659"/>
                    </a:cubicBezTo>
                    <a:cubicBezTo>
                      <a:pt x="1415" y="1633"/>
                      <a:pt x="1534" y="1701"/>
                      <a:pt x="1569" y="1802"/>
                    </a:cubicBezTo>
                    <a:cubicBezTo>
                      <a:pt x="1682" y="1691"/>
                      <a:pt x="1751" y="1536"/>
                      <a:pt x="1761" y="1378"/>
                    </a:cubicBezTo>
                    <a:cubicBezTo>
                      <a:pt x="1711" y="1452"/>
                      <a:pt x="1597" y="1467"/>
                      <a:pt x="1523" y="1418"/>
                    </a:cubicBezTo>
                    <a:cubicBezTo>
                      <a:pt x="1449" y="1368"/>
                      <a:pt x="1418" y="1268"/>
                      <a:pt x="1438" y="1181"/>
                    </a:cubicBezTo>
                    <a:cubicBezTo>
                      <a:pt x="1470" y="1042"/>
                      <a:pt x="1633" y="948"/>
                      <a:pt x="1846" y="1046"/>
                    </a:cubicBezTo>
                    <a:cubicBezTo>
                      <a:pt x="1848" y="824"/>
                      <a:pt x="1798" y="601"/>
                      <a:pt x="1703" y="400"/>
                    </a:cubicBezTo>
                    <a:cubicBezTo>
                      <a:pt x="1637" y="262"/>
                      <a:pt x="1544" y="130"/>
                      <a:pt x="1409" y="60"/>
                    </a:cubicBezTo>
                    <a:cubicBezTo>
                      <a:pt x="1233" y="-31"/>
                      <a:pt x="1021" y="-2"/>
                      <a:pt x="829" y="43"/>
                    </a:cubicBezTo>
                    <a:cubicBezTo>
                      <a:pt x="644" y="87"/>
                      <a:pt x="443" y="161"/>
                      <a:pt x="359" y="331"/>
                    </a:cubicBezTo>
                    <a:cubicBezTo>
                      <a:pt x="469" y="368"/>
                      <a:pt x="557" y="466"/>
                      <a:pt x="583" y="579"/>
                    </a:cubicBezTo>
                    <a:cubicBezTo>
                      <a:pt x="595" y="633"/>
                      <a:pt x="592" y="694"/>
                      <a:pt x="555" y="735"/>
                    </a:cubicBezTo>
                    <a:cubicBezTo>
                      <a:pt x="505" y="792"/>
                      <a:pt x="410" y="784"/>
                      <a:pt x="348" y="740"/>
                    </a:cubicBezTo>
                    <a:cubicBezTo>
                      <a:pt x="287" y="696"/>
                      <a:pt x="251" y="625"/>
                      <a:pt x="218" y="557"/>
                    </a:cubicBezTo>
                    <a:cubicBezTo>
                      <a:pt x="76" y="671"/>
                      <a:pt x="-3" y="860"/>
                      <a:pt x="16" y="1041"/>
                    </a:cubicBezTo>
                    <a:cubicBezTo>
                      <a:pt x="87" y="973"/>
                      <a:pt x="214" y="977"/>
                      <a:pt x="281" y="1050"/>
                    </a:cubicBezTo>
                    <a:cubicBezTo>
                      <a:pt x="347" y="1122"/>
                      <a:pt x="340" y="1249"/>
                      <a:pt x="267" y="1314"/>
                    </a:cubicBezTo>
                    <a:cubicBezTo>
                      <a:pt x="193" y="1379"/>
                      <a:pt x="66" y="1370"/>
                      <a:pt x="2" y="1294"/>
                    </a:cubicBezTo>
                    <a:cubicBezTo>
                      <a:pt x="-6" y="1435"/>
                      <a:pt x="11" y="1577"/>
                      <a:pt x="35" y="1708"/>
                    </a:cubicBezTo>
                    <a:cubicBezTo>
                      <a:pt x="117" y="1632"/>
                      <a:pt x="274" y="1679"/>
                      <a:pt x="301" y="1787"/>
                    </a:cubicBezTo>
                    <a:cubicBezTo>
                      <a:pt x="328" y="1895"/>
                      <a:pt x="211" y="2010"/>
                      <a:pt x="98" y="1988"/>
                    </a:cubicBezTo>
                    <a:cubicBezTo>
                      <a:pt x="119" y="2193"/>
                      <a:pt x="177" y="2395"/>
                      <a:pt x="265" y="2570"/>
                    </a:cubicBezTo>
                    <a:moveTo>
                      <a:pt x="1221" y="710"/>
                    </a:moveTo>
                    <a:cubicBezTo>
                      <a:pt x="1212" y="671"/>
                      <a:pt x="1229" y="630"/>
                      <a:pt x="1257" y="602"/>
                    </a:cubicBezTo>
                    <a:cubicBezTo>
                      <a:pt x="1285" y="574"/>
                      <a:pt x="1322" y="557"/>
                      <a:pt x="1359" y="544"/>
                    </a:cubicBezTo>
                    <a:cubicBezTo>
                      <a:pt x="1425" y="521"/>
                      <a:pt x="1500" y="510"/>
                      <a:pt x="1562" y="541"/>
                    </a:cubicBezTo>
                    <a:cubicBezTo>
                      <a:pt x="1625" y="572"/>
                      <a:pt x="1662" y="658"/>
                      <a:pt x="1621" y="715"/>
                    </a:cubicBezTo>
                    <a:cubicBezTo>
                      <a:pt x="1603" y="741"/>
                      <a:pt x="1573" y="756"/>
                      <a:pt x="1543" y="765"/>
                    </a:cubicBezTo>
                    <a:cubicBezTo>
                      <a:pt x="1461" y="790"/>
                      <a:pt x="1373" y="779"/>
                      <a:pt x="1287" y="768"/>
                    </a:cubicBezTo>
                    <a:cubicBezTo>
                      <a:pt x="1271" y="779"/>
                      <a:pt x="1231" y="748"/>
                      <a:pt x="1221" y="710"/>
                    </a:cubicBezTo>
                    <a:moveTo>
                      <a:pt x="866" y="1583"/>
                    </a:moveTo>
                    <a:cubicBezTo>
                      <a:pt x="882" y="1557"/>
                      <a:pt x="909" y="1539"/>
                      <a:pt x="937" y="1528"/>
                    </a:cubicBezTo>
                    <a:cubicBezTo>
                      <a:pt x="975" y="1513"/>
                      <a:pt x="1017" y="1508"/>
                      <a:pt x="1057" y="1515"/>
                    </a:cubicBezTo>
                    <a:cubicBezTo>
                      <a:pt x="1068" y="1516"/>
                      <a:pt x="1079" y="1519"/>
                      <a:pt x="1087" y="1526"/>
                    </a:cubicBezTo>
                    <a:cubicBezTo>
                      <a:pt x="1096" y="1535"/>
                      <a:pt x="1099" y="1547"/>
                      <a:pt x="1099" y="1559"/>
                    </a:cubicBezTo>
                    <a:cubicBezTo>
                      <a:pt x="1100" y="1598"/>
                      <a:pt x="1074" y="1635"/>
                      <a:pt x="1040" y="1656"/>
                    </a:cubicBezTo>
                    <a:cubicBezTo>
                      <a:pt x="1007" y="1677"/>
                      <a:pt x="967" y="1686"/>
                      <a:pt x="928" y="1692"/>
                    </a:cubicBezTo>
                    <a:cubicBezTo>
                      <a:pt x="918" y="1707"/>
                      <a:pt x="880" y="1696"/>
                      <a:pt x="863" y="1671"/>
                    </a:cubicBezTo>
                    <a:cubicBezTo>
                      <a:pt x="847" y="1645"/>
                      <a:pt x="850" y="1610"/>
                      <a:pt x="866" y="1583"/>
                    </a:cubicBezTo>
                    <a:moveTo>
                      <a:pt x="448" y="997"/>
                    </a:moveTo>
                    <a:cubicBezTo>
                      <a:pt x="457" y="974"/>
                      <a:pt x="479" y="959"/>
                      <a:pt x="501" y="951"/>
                    </a:cubicBezTo>
                    <a:cubicBezTo>
                      <a:pt x="558" y="929"/>
                      <a:pt x="623" y="940"/>
                      <a:pt x="675" y="972"/>
                    </a:cubicBezTo>
                    <a:cubicBezTo>
                      <a:pt x="726" y="1004"/>
                      <a:pt x="764" y="1055"/>
                      <a:pt x="786" y="1111"/>
                    </a:cubicBezTo>
                    <a:cubicBezTo>
                      <a:pt x="813" y="1177"/>
                      <a:pt x="814" y="1265"/>
                      <a:pt x="757" y="1306"/>
                    </a:cubicBezTo>
                    <a:cubicBezTo>
                      <a:pt x="723" y="1329"/>
                      <a:pt x="675" y="1330"/>
                      <a:pt x="641" y="1307"/>
                    </a:cubicBezTo>
                    <a:cubicBezTo>
                      <a:pt x="627" y="1297"/>
                      <a:pt x="616" y="1284"/>
                      <a:pt x="604" y="1271"/>
                    </a:cubicBezTo>
                    <a:cubicBezTo>
                      <a:pt x="571" y="1233"/>
                      <a:pt x="538" y="1194"/>
                      <a:pt x="505" y="1156"/>
                    </a:cubicBezTo>
                    <a:cubicBezTo>
                      <a:pt x="497" y="1147"/>
                      <a:pt x="479" y="1115"/>
                      <a:pt x="463" y="1081"/>
                    </a:cubicBezTo>
                    <a:cubicBezTo>
                      <a:pt x="451" y="1055"/>
                      <a:pt x="438" y="1024"/>
                      <a:pt x="448" y="99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 name="Google Shape;163;p5"/>
              <p:cNvSpPr/>
              <p:nvPr/>
            </p:nvSpPr>
            <p:spPr>
              <a:xfrm>
                <a:off x="5431531" y="988150"/>
                <a:ext cx="215609" cy="592028"/>
              </a:xfrm>
              <a:custGeom>
                <a:avLst/>
                <a:gdLst/>
                <a:ahLst/>
                <a:cxnLst/>
                <a:rect l="l" t="t" r="r" b="b"/>
                <a:pathLst>
                  <a:path w="842" h="2312" extrusionOk="0">
                    <a:moveTo>
                      <a:pt x="98" y="1933"/>
                    </a:moveTo>
                    <a:cubicBezTo>
                      <a:pt x="211" y="1955"/>
                      <a:pt x="328" y="1840"/>
                      <a:pt x="301" y="1732"/>
                    </a:cubicBezTo>
                    <a:cubicBezTo>
                      <a:pt x="274" y="1624"/>
                      <a:pt x="117" y="1577"/>
                      <a:pt x="35" y="1653"/>
                    </a:cubicBezTo>
                    <a:cubicBezTo>
                      <a:pt x="11" y="1522"/>
                      <a:pt x="-6" y="1380"/>
                      <a:pt x="2" y="1239"/>
                    </a:cubicBezTo>
                    <a:cubicBezTo>
                      <a:pt x="66" y="1315"/>
                      <a:pt x="193" y="1324"/>
                      <a:pt x="267" y="1259"/>
                    </a:cubicBezTo>
                    <a:cubicBezTo>
                      <a:pt x="340" y="1194"/>
                      <a:pt x="347" y="1067"/>
                      <a:pt x="281" y="995"/>
                    </a:cubicBezTo>
                    <a:cubicBezTo>
                      <a:pt x="214" y="922"/>
                      <a:pt x="87" y="918"/>
                      <a:pt x="16" y="986"/>
                    </a:cubicBezTo>
                    <a:cubicBezTo>
                      <a:pt x="-3" y="805"/>
                      <a:pt x="76" y="616"/>
                      <a:pt x="218" y="502"/>
                    </a:cubicBezTo>
                    <a:cubicBezTo>
                      <a:pt x="251" y="570"/>
                      <a:pt x="287" y="641"/>
                      <a:pt x="348" y="685"/>
                    </a:cubicBezTo>
                    <a:cubicBezTo>
                      <a:pt x="410" y="729"/>
                      <a:pt x="505" y="737"/>
                      <a:pt x="555" y="680"/>
                    </a:cubicBezTo>
                    <a:cubicBezTo>
                      <a:pt x="592" y="639"/>
                      <a:pt x="595" y="578"/>
                      <a:pt x="583" y="524"/>
                    </a:cubicBezTo>
                    <a:cubicBezTo>
                      <a:pt x="557" y="411"/>
                      <a:pt x="469" y="313"/>
                      <a:pt x="359" y="276"/>
                    </a:cubicBezTo>
                    <a:cubicBezTo>
                      <a:pt x="436" y="119"/>
                      <a:pt x="612" y="45"/>
                      <a:pt x="784" y="0"/>
                    </a:cubicBezTo>
                    <a:cubicBezTo>
                      <a:pt x="786" y="4"/>
                      <a:pt x="787" y="8"/>
                      <a:pt x="789" y="12"/>
                    </a:cubicBezTo>
                    <a:cubicBezTo>
                      <a:pt x="835" y="150"/>
                      <a:pt x="843" y="299"/>
                      <a:pt x="839" y="449"/>
                    </a:cubicBezTo>
                    <a:cubicBezTo>
                      <a:pt x="839" y="461"/>
                      <a:pt x="840" y="473"/>
                      <a:pt x="842" y="484"/>
                    </a:cubicBezTo>
                    <a:cubicBezTo>
                      <a:pt x="838" y="492"/>
                      <a:pt x="835" y="499"/>
                      <a:pt x="831" y="506"/>
                    </a:cubicBezTo>
                    <a:cubicBezTo>
                      <a:pt x="780" y="604"/>
                      <a:pt x="687" y="688"/>
                      <a:pt x="617" y="779"/>
                    </a:cubicBezTo>
                    <a:cubicBezTo>
                      <a:pt x="595" y="807"/>
                      <a:pt x="576" y="835"/>
                      <a:pt x="558" y="863"/>
                    </a:cubicBezTo>
                    <a:cubicBezTo>
                      <a:pt x="531" y="866"/>
                      <a:pt x="507" y="875"/>
                      <a:pt x="487" y="893"/>
                    </a:cubicBezTo>
                    <a:cubicBezTo>
                      <a:pt x="440" y="934"/>
                      <a:pt x="433" y="998"/>
                      <a:pt x="464" y="1050"/>
                    </a:cubicBezTo>
                    <a:cubicBezTo>
                      <a:pt x="466" y="1054"/>
                      <a:pt x="469" y="1058"/>
                      <a:pt x="472" y="1061"/>
                    </a:cubicBezTo>
                    <a:lnTo>
                      <a:pt x="472" y="1062"/>
                    </a:lnTo>
                    <a:cubicBezTo>
                      <a:pt x="461" y="1109"/>
                      <a:pt x="455" y="1159"/>
                      <a:pt x="455" y="1213"/>
                    </a:cubicBezTo>
                    <a:cubicBezTo>
                      <a:pt x="453" y="1344"/>
                      <a:pt x="483" y="1485"/>
                      <a:pt x="465" y="1603"/>
                    </a:cubicBezTo>
                    <a:cubicBezTo>
                      <a:pt x="455" y="1667"/>
                      <a:pt x="440" y="1733"/>
                      <a:pt x="421" y="1797"/>
                    </a:cubicBezTo>
                    <a:cubicBezTo>
                      <a:pt x="390" y="1840"/>
                      <a:pt x="361" y="1884"/>
                      <a:pt x="334" y="1930"/>
                    </a:cubicBezTo>
                    <a:cubicBezTo>
                      <a:pt x="264" y="2049"/>
                      <a:pt x="214" y="2178"/>
                      <a:pt x="181" y="2312"/>
                    </a:cubicBezTo>
                    <a:cubicBezTo>
                      <a:pt x="140" y="2191"/>
                      <a:pt x="111" y="2063"/>
                      <a:pt x="98" y="1933"/>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 name="Google Shape;164;p5"/>
              <p:cNvSpPr/>
              <p:nvPr/>
            </p:nvSpPr>
            <p:spPr>
              <a:xfrm>
                <a:off x="5638946" y="1097747"/>
                <a:ext cx="265286" cy="461434"/>
              </a:xfrm>
              <a:custGeom>
                <a:avLst/>
                <a:gdLst/>
                <a:ahLst/>
                <a:cxnLst/>
                <a:rect l="l" t="t" r="r" b="b"/>
                <a:pathLst>
                  <a:path w="1036" h="1802" extrusionOk="0">
                    <a:moveTo>
                      <a:pt x="0" y="1582"/>
                    </a:moveTo>
                    <a:cubicBezTo>
                      <a:pt x="6" y="1563"/>
                      <a:pt x="13" y="1544"/>
                      <a:pt x="19" y="1525"/>
                    </a:cubicBezTo>
                    <a:cubicBezTo>
                      <a:pt x="55" y="1481"/>
                      <a:pt x="94" y="1439"/>
                      <a:pt x="136" y="1401"/>
                    </a:cubicBezTo>
                    <a:cubicBezTo>
                      <a:pt x="242" y="1305"/>
                      <a:pt x="356" y="1228"/>
                      <a:pt x="420" y="1095"/>
                    </a:cubicBezTo>
                    <a:cubicBezTo>
                      <a:pt x="483" y="965"/>
                      <a:pt x="475" y="824"/>
                      <a:pt x="457" y="686"/>
                    </a:cubicBezTo>
                    <a:cubicBezTo>
                      <a:pt x="444" y="580"/>
                      <a:pt x="427" y="476"/>
                      <a:pt x="470" y="375"/>
                    </a:cubicBezTo>
                    <a:cubicBezTo>
                      <a:pt x="482" y="346"/>
                      <a:pt x="497" y="319"/>
                      <a:pt x="514" y="294"/>
                    </a:cubicBezTo>
                    <a:cubicBezTo>
                      <a:pt x="538" y="305"/>
                      <a:pt x="564" y="311"/>
                      <a:pt x="590" y="310"/>
                    </a:cubicBezTo>
                    <a:cubicBezTo>
                      <a:pt x="599" y="309"/>
                      <a:pt x="608" y="307"/>
                      <a:pt x="616" y="305"/>
                    </a:cubicBezTo>
                    <a:cubicBezTo>
                      <a:pt x="620" y="305"/>
                      <a:pt x="625" y="305"/>
                      <a:pt x="628" y="304"/>
                    </a:cubicBezTo>
                    <a:cubicBezTo>
                      <a:pt x="644" y="303"/>
                      <a:pt x="660" y="300"/>
                      <a:pt x="676" y="296"/>
                    </a:cubicBezTo>
                    <a:cubicBezTo>
                      <a:pt x="677" y="295"/>
                      <a:pt x="681" y="294"/>
                      <a:pt x="685" y="293"/>
                    </a:cubicBezTo>
                    <a:cubicBezTo>
                      <a:pt x="691" y="293"/>
                      <a:pt x="697" y="292"/>
                      <a:pt x="702" y="291"/>
                    </a:cubicBezTo>
                    <a:cubicBezTo>
                      <a:pt x="703" y="291"/>
                      <a:pt x="704" y="291"/>
                      <a:pt x="705" y="291"/>
                    </a:cubicBezTo>
                    <a:cubicBezTo>
                      <a:pt x="706" y="292"/>
                      <a:pt x="708" y="292"/>
                      <a:pt x="709" y="292"/>
                    </a:cubicBezTo>
                    <a:cubicBezTo>
                      <a:pt x="777" y="292"/>
                      <a:pt x="831" y="232"/>
                      <a:pt x="836" y="168"/>
                    </a:cubicBezTo>
                    <a:cubicBezTo>
                      <a:pt x="839" y="137"/>
                      <a:pt x="831" y="109"/>
                      <a:pt x="816" y="83"/>
                    </a:cubicBezTo>
                    <a:cubicBezTo>
                      <a:pt x="812" y="76"/>
                      <a:pt x="806" y="69"/>
                      <a:pt x="799" y="62"/>
                    </a:cubicBezTo>
                    <a:cubicBezTo>
                      <a:pt x="842" y="39"/>
                      <a:pt x="886" y="19"/>
                      <a:pt x="929" y="0"/>
                    </a:cubicBezTo>
                    <a:cubicBezTo>
                      <a:pt x="1001" y="178"/>
                      <a:pt x="1038" y="371"/>
                      <a:pt x="1036" y="563"/>
                    </a:cubicBezTo>
                    <a:cubicBezTo>
                      <a:pt x="823" y="465"/>
                      <a:pt x="660" y="559"/>
                      <a:pt x="628" y="698"/>
                    </a:cubicBezTo>
                    <a:cubicBezTo>
                      <a:pt x="608" y="785"/>
                      <a:pt x="639" y="885"/>
                      <a:pt x="713" y="935"/>
                    </a:cubicBezTo>
                    <a:cubicBezTo>
                      <a:pt x="787" y="984"/>
                      <a:pt x="901" y="969"/>
                      <a:pt x="951" y="895"/>
                    </a:cubicBezTo>
                    <a:cubicBezTo>
                      <a:pt x="941" y="1053"/>
                      <a:pt x="872" y="1208"/>
                      <a:pt x="759" y="1319"/>
                    </a:cubicBezTo>
                    <a:cubicBezTo>
                      <a:pt x="724" y="1218"/>
                      <a:pt x="605" y="1150"/>
                      <a:pt x="500" y="1176"/>
                    </a:cubicBezTo>
                    <a:cubicBezTo>
                      <a:pt x="396" y="1202"/>
                      <a:pt x="323" y="1319"/>
                      <a:pt x="345" y="1424"/>
                    </a:cubicBezTo>
                    <a:cubicBezTo>
                      <a:pt x="367" y="1530"/>
                      <a:pt x="480" y="1607"/>
                      <a:pt x="587" y="1589"/>
                    </a:cubicBezTo>
                    <a:cubicBezTo>
                      <a:pt x="469" y="1678"/>
                      <a:pt x="339" y="1749"/>
                      <a:pt x="202" y="1802"/>
                    </a:cubicBezTo>
                    <a:cubicBezTo>
                      <a:pt x="279" y="1745"/>
                      <a:pt x="262" y="1602"/>
                      <a:pt x="176" y="1560"/>
                    </a:cubicBezTo>
                    <a:cubicBezTo>
                      <a:pt x="120" y="1532"/>
                      <a:pt x="52" y="1545"/>
                      <a:pt x="0" y="158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 name="Google Shape;165;p5"/>
              <p:cNvSpPr/>
              <p:nvPr/>
            </p:nvSpPr>
            <p:spPr>
              <a:xfrm>
                <a:off x="5536263" y="790721"/>
                <a:ext cx="216889" cy="779982"/>
              </a:xfrm>
              <a:custGeom>
                <a:avLst/>
                <a:gdLst/>
                <a:ahLst/>
                <a:cxnLst/>
                <a:rect l="l" t="t" r="r" b="b"/>
                <a:pathLst>
                  <a:path w="847" h="3046" fill="none" extrusionOk="0">
                    <a:moveTo>
                      <a:pt x="0" y="3046"/>
                    </a:moveTo>
                    <a:cubicBezTo>
                      <a:pt x="564" y="2139"/>
                      <a:pt x="862" y="1068"/>
                      <a:pt x="84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66" name="Google Shape;166;p5"/>
            <p:cNvGrpSpPr/>
            <p:nvPr/>
          </p:nvGrpSpPr>
          <p:grpSpPr>
            <a:xfrm rot="1221743" flipH="1">
              <a:off x="8886605" y="4124354"/>
              <a:ext cx="201331" cy="358381"/>
              <a:chOff x="5431531" y="790721"/>
              <a:chExt cx="472701" cy="841438"/>
            </a:xfrm>
          </p:grpSpPr>
          <p:sp>
            <p:nvSpPr>
              <p:cNvPr id="167" name="Google Shape;167;p5"/>
              <p:cNvSpPr/>
              <p:nvPr/>
            </p:nvSpPr>
            <p:spPr>
              <a:xfrm>
                <a:off x="5431531" y="974066"/>
                <a:ext cx="472701" cy="658093"/>
              </a:xfrm>
              <a:custGeom>
                <a:avLst/>
                <a:gdLst/>
                <a:ahLst/>
                <a:cxnLst/>
                <a:rect l="l" t="t" r="r" b="b"/>
                <a:pathLst>
                  <a:path w="1846" h="2570" extrusionOk="0">
                    <a:moveTo>
                      <a:pt x="265" y="2570"/>
                    </a:moveTo>
                    <a:cubicBezTo>
                      <a:pt x="475" y="2572"/>
                      <a:pt x="685" y="2514"/>
                      <a:pt x="864" y="2409"/>
                    </a:cubicBezTo>
                    <a:cubicBezTo>
                      <a:pt x="748" y="2398"/>
                      <a:pt x="691" y="2240"/>
                      <a:pt x="745" y="2136"/>
                    </a:cubicBezTo>
                    <a:cubicBezTo>
                      <a:pt x="790" y="2052"/>
                      <a:pt x="901" y="2001"/>
                      <a:pt x="986" y="2043"/>
                    </a:cubicBezTo>
                    <a:cubicBezTo>
                      <a:pt x="1072" y="2085"/>
                      <a:pt x="1089" y="2228"/>
                      <a:pt x="1012" y="2285"/>
                    </a:cubicBezTo>
                    <a:cubicBezTo>
                      <a:pt x="1149" y="2232"/>
                      <a:pt x="1279" y="2161"/>
                      <a:pt x="1397" y="2072"/>
                    </a:cubicBezTo>
                    <a:cubicBezTo>
                      <a:pt x="1290" y="2090"/>
                      <a:pt x="1177" y="2013"/>
                      <a:pt x="1155" y="1907"/>
                    </a:cubicBezTo>
                    <a:cubicBezTo>
                      <a:pt x="1133" y="1802"/>
                      <a:pt x="1206" y="1685"/>
                      <a:pt x="1310" y="1659"/>
                    </a:cubicBezTo>
                    <a:cubicBezTo>
                      <a:pt x="1415" y="1633"/>
                      <a:pt x="1534" y="1701"/>
                      <a:pt x="1569" y="1802"/>
                    </a:cubicBezTo>
                    <a:cubicBezTo>
                      <a:pt x="1682" y="1691"/>
                      <a:pt x="1751" y="1536"/>
                      <a:pt x="1761" y="1378"/>
                    </a:cubicBezTo>
                    <a:cubicBezTo>
                      <a:pt x="1711" y="1452"/>
                      <a:pt x="1597" y="1467"/>
                      <a:pt x="1523" y="1418"/>
                    </a:cubicBezTo>
                    <a:cubicBezTo>
                      <a:pt x="1449" y="1368"/>
                      <a:pt x="1418" y="1268"/>
                      <a:pt x="1438" y="1181"/>
                    </a:cubicBezTo>
                    <a:cubicBezTo>
                      <a:pt x="1470" y="1042"/>
                      <a:pt x="1633" y="948"/>
                      <a:pt x="1846" y="1046"/>
                    </a:cubicBezTo>
                    <a:cubicBezTo>
                      <a:pt x="1848" y="824"/>
                      <a:pt x="1798" y="601"/>
                      <a:pt x="1703" y="400"/>
                    </a:cubicBezTo>
                    <a:cubicBezTo>
                      <a:pt x="1637" y="262"/>
                      <a:pt x="1544" y="130"/>
                      <a:pt x="1409" y="60"/>
                    </a:cubicBezTo>
                    <a:cubicBezTo>
                      <a:pt x="1233" y="-31"/>
                      <a:pt x="1021" y="-2"/>
                      <a:pt x="829" y="43"/>
                    </a:cubicBezTo>
                    <a:cubicBezTo>
                      <a:pt x="644" y="87"/>
                      <a:pt x="443" y="161"/>
                      <a:pt x="359" y="331"/>
                    </a:cubicBezTo>
                    <a:cubicBezTo>
                      <a:pt x="469" y="368"/>
                      <a:pt x="557" y="466"/>
                      <a:pt x="583" y="579"/>
                    </a:cubicBezTo>
                    <a:cubicBezTo>
                      <a:pt x="595" y="633"/>
                      <a:pt x="592" y="694"/>
                      <a:pt x="555" y="735"/>
                    </a:cubicBezTo>
                    <a:cubicBezTo>
                      <a:pt x="505" y="792"/>
                      <a:pt x="410" y="784"/>
                      <a:pt x="348" y="740"/>
                    </a:cubicBezTo>
                    <a:cubicBezTo>
                      <a:pt x="287" y="696"/>
                      <a:pt x="251" y="625"/>
                      <a:pt x="218" y="557"/>
                    </a:cubicBezTo>
                    <a:cubicBezTo>
                      <a:pt x="76" y="671"/>
                      <a:pt x="-3" y="860"/>
                      <a:pt x="16" y="1041"/>
                    </a:cubicBezTo>
                    <a:cubicBezTo>
                      <a:pt x="87" y="973"/>
                      <a:pt x="214" y="977"/>
                      <a:pt x="281" y="1050"/>
                    </a:cubicBezTo>
                    <a:cubicBezTo>
                      <a:pt x="347" y="1122"/>
                      <a:pt x="340" y="1249"/>
                      <a:pt x="267" y="1314"/>
                    </a:cubicBezTo>
                    <a:cubicBezTo>
                      <a:pt x="193" y="1379"/>
                      <a:pt x="66" y="1370"/>
                      <a:pt x="2" y="1294"/>
                    </a:cubicBezTo>
                    <a:cubicBezTo>
                      <a:pt x="-6" y="1435"/>
                      <a:pt x="11" y="1577"/>
                      <a:pt x="35" y="1708"/>
                    </a:cubicBezTo>
                    <a:cubicBezTo>
                      <a:pt x="117" y="1632"/>
                      <a:pt x="274" y="1679"/>
                      <a:pt x="301" y="1787"/>
                    </a:cubicBezTo>
                    <a:cubicBezTo>
                      <a:pt x="328" y="1895"/>
                      <a:pt x="211" y="2010"/>
                      <a:pt x="98" y="1988"/>
                    </a:cubicBezTo>
                    <a:cubicBezTo>
                      <a:pt x="119" y="2193"/>
                      <a:pt x="177" y="2395"/>
                      <a:pt x="265" y="2570"/>
                    </a:cubicBezTo>
                    <a:moveTo>
                      <a:pt x="1221" y="710"/>
                    </a:moveTo>
                    <a:cubicBezTo>
                      <a:pt x="1212" y="671"/>
                      <a:pt x="1229" y="630"/>
                      <a:pt x="1257" y="602"/>
                    </a:cubicBezTo>
                    <a:cubicBezTo>
                      <a:pt x="1285" y="574"/>
                      <a:pt x="1322" y="557"/>
                      <a:pt x="1359" y="544"/>
                    </a:cubicBezTo>
                    <a:cubicBezTo>
                      <a:pt x="1425" y="521"/>
                      <a:pt x="1500" y="510"/>
                      <a:pt x="1562" y="541"/>
                    </a:cubicBezTo>
                    <a:cubicBezTo>
                      <a:pt x="1625" y="572"/>
                      <a:pt x="1662" y="658"/>
                      <a:pt x="1621" y="715"/>
                    </a:cubicBezTo>
                    <a:cubicBezTo>
                      <a:pt x="1603" y="741"/>
                      <a:pt x="1573" y="756"/>
                      <a:pt x="1543" y="765"/>
                    </a:cubicBezTo>
                    <a:cubicBezTo>
                      <a:pt x="1461" y="790"/>
                      <a:pt x="1373" y="779"/>
                      <a:pt x="1287" y="768"/>
                    </a:cubicBezTo>
                    <a:cubicBezTo>
                      <a:pt x="1271" y="779"/>
                      <a:pt x="1231" y="748"/>
                      <a:pt x="1221" y="710"/>
                    </a:cubicBezTo>
                    <a:moveTo>
                      <a:pt x="866" y="1583"/>
                    </a:moveTo>
                    <a:cubicBezTo>
                      <a:pt x="882" y="1557"/>
                      <a:pt x="909" y="1539"/>
                      <a:pt x="937" y="1528"/>
                    </a:cubicBezTo>
                    <a:cubicBezTo>
                      <a:pt x="975" y="1513"/>
                      <a:pt x="1017" y="1508"/>
                      <a:pt x="1057" y="1515"/>
                    </a:cubicBezTo>
                    <a:cubicBezTo>
                      <a:pt x="1068" y="1516"/>
                      <a:pt x="1079" y="1519"/>
                      <a:pt x="1087" y="1526"/>
                    </a:cubicBezTo>
                    <a:cubicBezTo>
                      <a:pt x="1096" y="1535"/>
                      <a:pt x="1099" y="1547"/>
                      <a:pt x="1099" y="1559"/>
                    </a:cubicBezTo>
                    <a:cubicBezTo>
                      <a:pt x="1100" y="1598"/>
                      <a:pt x="1074" y="1635"/>
                      <a:pt x="1040" y="1656"/>
                    </a:cubicBezTo>
                    <a:cubicBezTo>
                      <a:pt x="1007" y="1677"/>
                      <a:pt x="967" y="1686"/>
                      <a:pt x="928" y="1692"/>
                    </a:cubicBezTo>
                    <a:cubicBezTo>
                      <a:pt x="918" y="1707"/>
                      <a:pt x="880" y="1696"/>
                      <a:pt x="863" y="1671"/>
                    </a:cubicBezTo>
                    <a:cubicBezTo>
                      <a:pt x="847" y="1645"/>
                      <a:pt x="850" y="1610"/>
                      <a:pt x="866" y="1583"/>
                    </a:cubicBezTo>
                    <a:moveTo>
                      <a:pt x="448" y="997"/>
                    </a:moveTo>
                    <a:cubicBezTo>
                      <a:pt x="457" y="974"/>
                      <a:pt x="479" y="959"/>
                      <a:pt x="501" y="951"/>
                    </a:cubicBezTo>
                    <a:cubicBezTo>
                      <a:pt x="558" y="929"/>
                      <a:pt x="623" y="940"/>
                      <a:pt x="675" y="972"/>
                    </a:cubicBezTo>
                    <a:cubicBezTo>
                      <a:pt x="726" y="1004"/>
                      <a:pt x="764" y="1055"/>
                      <a:pt x="786" y="1111"/>
                    </a:cubicBezTo>
                    <a:cubicBezTo>
                      <a:pt x="813" y="1177"/>
                      <a:pt x="814" y="1265"/>
                      <a:pt x="757" y="1306"/>
                    </a:cubicBezTo>
                    <a:cubicBezTo>
                      <a:pt x="723" y="1329"/>
                      <a:pt x="675" y="1330"/>
                      <a:pt x="641" y="1307"/>
                    </a:cubicBezTo>
                    <a:cubicBezTo>
                      <a:pt x="627" y="1297"/>
                      <a:pt x="616" y="1284"/>
                      <a:pt x="604" y="1271"/>
                    </a:cubicBezTo>
                    <a:cubicBezTo>
                      <a:pt x="571" y="1233"/>
                      <a:pt x="538" y="1194"/>
                      <a:pt x="505" y="1156"/>
                    </a:cubicBezTo>
                    <a:cubicBezTo>
                      <a:pt x="497" y="1147"/>
                      <a:pt x="479" y="1115"/>
                      <a:pt x="463" y="1081"/>
                    </a:cubicBezTo>
                    <a:cubicBezTo>
                      <a:pt x="451" y="1055"/>
                      <a:pt x="438" y="1024"/>
                      <a:pt x="448" y="99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 name="Google Shape;168;p5"/>
              <p:cNvSpPr/>
              <p:nvPr/>
            </p:nvSpPr>
            <p:spPr>
              <a:xfrm>
                <a:off x="5431531" y="988150"/>
                <a:ext cx="215609" cy="592028"/>
              </a:xfrm>
              <a:custGeom>
                <a:avLst/>
                <a:gdLst/>
                <a:ahLst/>
                <a:cxnLst/>
                <a:rect l="l" t="t" r="r" b="b"/>
                <a:pathLst>
                  <a:path w="842" h="2312" extrusionOk="0">
                    <a:moveTo>
                      <a:pt x="98" y="1933"/>
                    </a:moveTo>
                    <a:cubicBezTo>
                      <a:pt x="211" y="1955"/>
                      <a:pt x="328" y="1840"/>
                      <a:pt x="301" y="1732"/>
                    </a:cubicBezTo>
                    <a:cubicBezTo>
                      <a:pt x="274" y="1624"/>
                      <a:pt x="117" y="1577"/>
                      <a:pt x="35" y="1653"/>
                    </a:cubicBezTo>
                    <a:cubicBezTo>
                      <a:pt x="11" y="1522"/>
                      <a:pt x="-6" y="1380"/>
                      <a:pt x="2" y="1239"/>
                    </a:cubicBezTo>
                    <a:cubicBezTo>
                      <a:pt x="66" y="1315"/>
                      <a:pt x="193" y="1324"/>
                      <a:pt x="267" y="1259"/>
                    </a:cubicBezTo>
                    <a:cubicBezTo>
                      <a:pt x="340" y="1194"/>
                      <a:pt x="347" y="1067"/>
                      <a:pt x="281" y="995"/>
                    </a:cubicBezTo>
                    <a:cubicBezTo>
                      <a:pt x="214" y="922"/>
                      <a:pt x="87" y="918"/>
                      <a:pt x="16" y="986"/>
                    </a:cubicBezTo>
                    <a:cubicBezTo>
                      <a:pt x="-3" y="805"/>
                      <a:pt x="76" y="616"/>
                      <a:pt x="218" y="502"/>
                    </a:cubicBezTo>
                    <a:cubicBezTo>
                      <a:pt x="251" y="570"/>
                      <a:pt x="287" y="641"/>
                      <a:pt x="348" y="685"/>
                    </a:cubicBezTo>
                    <a:cubicBezTo>
                      <a:pt x="410" y="729"/>
                      <a:pt x="505" y="737"/>
                      <a:pt x="555" y="680"/>
                    </a:cubicBezTo>
                    <a:cubicBezTo>
                      <a:pt x="592" y="639"/>
                      <a:pt x="595" y="578"/>
                      <a:pt x="583" y="524"/>
                    </a:cubicBezTo>
                    <a:cubicBezTo>
                      <a:pt x="557" y="411"/>
                      <a:pt x="469" y="313"/>
                      <a:pt x="359" y="276"/>
                    </a:cubicBezTo>
                    <a:cubicBezTo>
                      <a:pt x="436" y="119"/>
                      <a:pt x="612" y="45"/>
                      <a:pt x="784" y="0"/>
                    </a:cubicBezTo>
                    <a:cubicBezTo>
                      <a:pt x="786" y="4"/>
                      <a:pt x="787" y="8"/>
                      <a:pt x="789" y="12"/>
                    </a:cubicBezTo>
                    <a:cubicBezTo>
                      <a:pt x="835" y="150"/>
                      <a:pt x="843" y="299"/>
                      <a:pt x="839" y="449"/>
                    </a:cubicBezTo>
                    <a:cubicBezTo>
                      <a:pt x="839" y="461"/>
                      <a:pt x="840" y="473"/>
                      <a:pt x="842" y="484"/>
                    </a:cubicBezTo>
                    <a:cubicBezTo>
                      <a:pt x="838" y="492"/>
                      <a:pt x="835" y="499"/>
                      <a:pt x="831" y="506"/>
                    </a:cubicBezTo>
                    <a:cubicBezTo>
                      <a:pt x="780" y="604"/>
                      <a:pt x="687" y="688"/>
                      <a:pt x="617" y="779"/>
                    </a:cubicBezTo>
                    <a:cubicBezTo>
                      <a:pt x="595" y="807"/>
                      <a:pt x="576" y="835"/>
                      <a:pt x="558" y="863"/>
                    </a:cubicBezTo>
                    <a:cubicBezTo>
                      <a:pt x="531" y="866"/>
                      <a:pt x="507" y="875"/>
                      <a:pt x="487" y="893"/>
                    </a:cubicBezTo>
                    <a:cubicBezTo>
                      <a:pt x="440" y="934"/>
                      <a:pt x="433" y="998"/>
                      <a:pt x="464" y="1050"/>
                    </a:cubicBezTo>
                    <a:cubicBezTo>
                      <a:pt x="466" y="1054"/>
                      <a:pt x="469" y="1058"/>
                      <a:pt x="472" y="1061"/>
                    </a:cubicBezTo>
                    <a:lnTo>
                      <a:pt x="472" y="1062"/>
                    </a:lnTo>
                    <a:cubicBezTo>
                      <a:pt x="461" y="1109"/>
                      <a:pt x="455" y="1159"/>
                      <a:pt x="455" y="1213"/>
                    </a:cubicBezTo>
                    <a:cubicBezTo>
                      <a:pt x="453" y="1344"/>
                      <a:pt x="483" y="1485"/>
                      <a:pt x="465" y="1603"/>
                    </a:cubicBezTo>
                    <a:cubicBezTo>
                      <a:pt x="455" y="1667"/>
                      <a:pt x="440" y="1733"/>
                      <a:pt x="421" y="1797"/>
                    </a:cubicBezTo>
                    <a:cubicBezTo>
                      <a:pt x="390" y="1840"/>
                      <a:pt x="361" y="1884"/>
                      <a:pt x="334" y="1930"/>
                    </a:cubicBezTo>
                    <a:cubicBezTo>
                      <a:pt x="264" y="2049"/>
                      <a:pt x="214" y="2178"/>
                      <a:pt x="181" y="2312"/>
                    </a:cubicBezTo>
                    <a:cubicBezTo>
                      <a:pt x="140" y="2191"/>
                      <a:pt x="111" y="2063"/>
                      <a:pt x="98" y="1933"/>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 name="Google Shape;169;p5"/>
              <p:cNvSpPr/>
              <p:nvPr/>
            </p:nvSpPr>
            <p:spPr>
              <a:xfrm>
                <a:off x="5638946" y="1097747"/>
                <a:ext cx="265286" cy="461434"/>
              </a:xfrm>
              <a:custGeom>
                <a:avLst/>
                <a:gdLst/>
                <a:ahLst/>
                <a:cxnLst/>
                <a:rect l="l" t="t" r="r" b="b"/>
                <a:pathLst>
                  <a:path w="1036" h="1802" extrusionOk="0">
                    <a:moveTo>
                      <a:pt x="0" y="1582"/>
                    </a:moveTo>
                    <a:cubicBezTo>
                      <a:pt x="6" y="1563"/>
                      <a:pt x="13" y="1544"/>
                      <a:pt x="19" y="1525"/>
                    </a:cubicBezTo>
                    <a:cubicBezTo>
                      <a:pt x="55" y="1481"/>
                      <a:pt x="94" y="1439"/>
                      <a:pt x="136" y="1401"/>
                    </a:cubicBezTo>
                    <a:cubicBezTo>
                      <a:pt x="242" y="1305"/>
                      <a:pt x="356" y="1228"/>
                      <a:pt x="420" y="1095"/>
                    </a:cubicBezTo>
                    <a:cubicBezTo>
                      <a:pt x="483" y="965"/>
                      <a:pt x="475" y="824"/>
                      <a:pt x="457" y="686"/>
                    </a:cubicBezTo>
                    <a:cubicBezTo>
                      <a:pt x="444" y="580"/>
                      <a:pt x="427" y="476"/>
                      <a:pt x="470" y="375"/>
                    </a:cubicBezTo>
                    <a:cubicBezTo>
                      <a:pt x="482" y="346"/>
                      <a:pt x="497" y="319"/>
                      <a:pt x="514" y="294"/>
                    </a:cubicBezTo>
                    <a:cubicBezTo>
                      <a:pt x="538" y="305"/>
                      <a:pt x="564" y="311"/>
                      <a:pt x="590" y="310"/>
                    </a:cubicBezTo>
                    <a:cubicBezTo>
                      <a:pt x="599" y="309"/>
                      <a:pt x="608" y="307"/>
                      <a:pt x="616" y="305"/>
                    </a:cubicBezTo>
                    <a:cubicBezTo>
                      <a:pt x="620" y="305"/>
                      <a:pt x="625" y="305"/>
                      <a:pt x="628" y="304"/>
                    </a:cubicBezTo>
                    <a:cubicBezTo>
                      <a:pt x="644" y="303"/>
                      <a:pt x="660" y="300"/>
                      <a:pt x="676" y="296"/>
                    </a:cubicBezTo>
                    <a:cubicBezTo>
                      <a:pt x="677" y="295"/>
                      <a:pt x="681" y="294"/>
                      <a:pt x="685" y="293"/>
                    </a:cubicBezTo>
                    <a:cubicBezTo>
                      <a:pt x="691" y="293"/>
                      <a:pt x="697" y="292"/>
                      <a:pt x="702" y="291"/>
                    </a:cubicBezTo>
                    <a:cubicBezTo>
                      <a:pt x="703" y="291"/>
                      <a:pt x="704" y="291"/>
                      <a:pt x="705" y="291"/>
                    </a:cubicBezTo>
                    <a:cubicBezTo>
                      <a:pt x="706" y="292"/>
                      <a:pt x="708" y="292"/>
                      <a:pt x="709" y="292"/>
                    </a:cubicBezTo>
                    <a:cubicBezTo>
                      <a:pt x="777" y="292"/>
                      <a:pt x="831" y="232"/>
                      <a:pt x="836" y="168"/>
                    </a:cubicBezTo>
                    <a:cubicBezTo>
                      <a:pt x="839" y="137"/>
                      <a:pt x="831" y="109"/>
                      <a:pt x="816" y="83"/>
                    </a:cubicBezTo>
                    <a:cubicBezTo>
                      <a:pt x="812" y="76"/>
                      <a:pt x="806" y="69"/>
                      <a:pt x="799" y="62"/>
                    </a:cubicBezTo>
                    <a:cubicBezTo>
                      <a:pt x="842" y="39"/>
                      <a:pt x="886" y="19"/>
                      <a:pt x="929" y="0"/>
                    </a:cubicBezTo>
                    <a:cubicBezTo>
                      <a:pt x="1001" y="178"/>
                      <a:pt x="1038" y="371"/>
                      <a:pt x="1036" y="563"/>
                    </a:cubicBezTo>
                    <a:cubicBezTo>
                      <a:pt x="823" y="465"/>
                      <a:pt x="660" y="559"/>
                      <a:pt x="628" y="698"/>
                    </a:cubicBezTo>
                    <a:cubicBezTo>
                      <a:pt x="608" y="785"/>
                      <a:pt x="639" y="885"/>
                      <a:pt x="713" y="935"/>
                    </a:cubicBezTo>
                    <a:cubicBezTo>
                      <a:pt x="787" y="984"/>
                      <a:pt x="901" y="969"/>
                      <a:pt x="951" y="895"/>
                    </a:cubicBezTo>
                    <a:cubicBezTo>
                      <a:pt x="941" y="1053"/>
                      <a:pt x="872" y="1208"/>
                      <a:pt x="759" y="1319"/>
                    </a:cubicBezTo>
                    <a:cubicBezTo>
                      <a:pt x="724" y="1218"/>
                      <a:pt x="605" y="1150"/>
                      <a:pt x="500" y="1176"/>
                    </a:cubicBezTo>
                    <a:cubicBezTo>
                      <a:pt x="396" y="1202"/>
                      <a:pt x="323" y="1319"/>
                      <a:pt x="345" y="1424"/>
                    </a:cubicBezTo>
                    <a:cubicBezTo>
                      <a:pt x="367" y="1530"/>
                      <a:pt x="480" y="1607"/>
                      <a:pt x="587" y="1589"/>
                    </a:cubicBezTo>
                    <a:cubicBezTo>
                      <a:pt x="469" y="1678"/>
                      <a:pt x="339" y="1749"/>
                      <a:pt x="202" y="1802"/>
                    </a:cubicBezTo>
                    <a:cubicBezTo>
                      <a:pt x="279" y="1745"/>
                      <a:pt x="262" y="1602"/>
                      <a:pt x="176" y="1560"/>
                    </a:cubicBezTo>
                    <a:cubicBezTo>
                      <a:pt x="120" y="1532"/>
                      <a:pt x="52" y="1545"/>
                      <a:pt x="0" y="158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 name="Google Shape;170;p5"/>
              <p:cNvSpPr/>
              <p:nvPr/>
            </p:nvSpPr>
            <p:spPr>
              <a:xfrm>
                <a:off x="5536263" y="790721"/>
                <a:ext cx="216889" cy="779982"/>
              </a:xfrm>
              <a:custGeom>
                <a:avLst/>
                <a:gdLst/>
                <a:ahLst/>
                <a:cxnLst/>
                <a:rect l="l" t="t" r="r" b="b"/>
                <a:pathLst>
                  <a:path w="847" h="3046" fill="none" extrusionOk="0">
                    <a:moveTo>
                      <a:pt x="0" y="3046"/>
                    </a:moveTo>
                    <a:cubicBezTo>
                      <a:pt x="564" y="2139"/>
                      <a:pt x="862" y="1068"/>
                      <a:pt x="84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71" name="Google Shape;171;p5"/>
            <p:cNvGrpSpPr/>
            <p:nvPr/>
          </p:nvGrpSpPr>
          <p:grpSpPr>
            <a:xfrm>
              <a:off x="-124205" y="593586"/>
              <a:ext cx="278842" cy="214884"/>
              <a:chOff x="941110" y="1536935"/>
              <a:chExt cx="593280" cy="457200"/>
            </a:xfrm>
          </p:grpSpPr>
          <p:sp>
            <p:nvSpPr>
              <p:cNvPr id="172" name="Google Shape;172;p5"/>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3" name="Google Shape;173;p5"/>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4" name="Google Shape;174;p5"/>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5" name="Google Shape;175;p5"/>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6" name="Google Shape;176;p5"/>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7" name="Google Shape;177;p5"/>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8" name="Google Shape;178;p5"/>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79" name="Google Shape;179;p5"/>
            <p:cNvGrpSpPr/>
            <p:nvPr/>
          </p:nvGrpSpPr>
          <p:grpSpPr>
            <a:xfrm rot="-1127610" flipH="1">
              <a:off x="672889" y="129288"/>
              <a:ext cx="278815" cy="214864"/>
              <a:chOff x="941110" y="1536935"/>
              <a:chExt cx="593280" cy="457200"/>
            </a:xfrm>
          </p:grpSpPr>
          <p:sp>
            <p:nvSpPr>
              <p:cNvPr id="180" name="Google Shape;180;p5"/>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1" name="Google Shape;181;p5"/>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2" name="Google Shape;182;p5"/>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3" name="Google Shape;183;p5"/>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 name="Google Shape;184;p5"/>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 name="Google Shape;185;p5"/>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6" name="Google Shape;186;p5"/>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7"/>
        <p:cNvGrpSpPr/>
        <p:nvPr/>
      </p:nvGrpSpPr>
      <p:grpSpPr>
        <a:xfrm>
          <a:off x="0" y="0"/>
          <a:ext cx="0" cy="0"/>
          <a:chOff x="0" y="0"/>
          <a:chExt cx="0" cy="0"/>
        </a:xfrm>
      </p:grpSpPr>
      <p:sp>
        <p:nvSpPr>
          <p:cNvPr id="188" name="Google Shape;18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189" name="Google Shape;189;p6"/>
          <p:cNvGrpSpPr/>
          <p:nvPr/>
        </p:nvGrpSpPr>
        <p:grpSpPr>
          <a:xfrm>
            <a:off x="-177193" y="159918"/>
            <a:ext cx="9260553" cy="5303365"/>
            <a:chOff x="-177193" y="159918"/>
            <a:chExt cx="9260553" cy="5303365"/>
          </a:xfrm>
        </p:grpSpPr>
        <p:grpSp>
          <p:nvGrpSpPr>
            <p:cNvPr id="190" name="Google Shape;190;p6"/>
            <p:cNvGrpSpPr/>
            <p:nvPr/>
          </p:nvGrpSpPr>
          <p:grpSpPr>
            <a:xfrm>
              <a:off x="8227007" y="4503083"/>
              <a:ext cx="856353" cy="960201"/>
              <a:chOff x="-136343" y="4582858"/>
              <a:chExt cx="856353" cy="960201"/>
            </a:xfrm>
          </p:grpSpPr>
          <p:grpSp>
            <p:nvGrpSpPr>
              <p:cNvPr id="191" name="Google Shape;191;p6"/>
              <p:cNvGrpSpPr/>
              <p:nvPr/>
            </p:nvGrpSpPr>
            <p:grpSpPr>
              <a:xfrm rot="9386371" flipH="1">
                <a:off x="12116" y="4642257"/>
                <a:ext cx="472681" cy="841403"/>
                <a:chOff x="5431531" y="790721"/>
                <a:chExt cx="472701" cy="841438"/>
              </a:xfrm>
            </p:grpSpPr>
            <p:sp>
              <p:nvSpPr>
                <p:cNvPr id="192" name="Google Shape;192;p6"/>
                <p:cNvSpPr/>
                <p:nvPr/>
              </p:nvSpPr>
              <p:spPr>
                <a:xfrm>
                  <a:off x="5431531" y="974066"/>
                  <a:ext cx="472701" cy="658093"/>
                </a:xfrm>
                <a:custGeom>
                  <a:avLst/>
                  <a:gdLst/>
                  <a:ahLst/>
                  <a:cxnLst/>
                  <a:rect l="l" t="t" r="r" b="b"/>
                  <a:pathLst>
                    <a:path w="1846" h="2570" extrusionOk="0">
                      <a:moveTo>
                        <a:pt x="265" y="2570"/>
                      </a:moveTo>
                      <a:cubicBezTo>
                        <a:pt x="475" y="2572"/>
                        <a:pt x="685" y="2514"/>
                        <a:pt x="864" y="2409"/>
                      </a:cubicBezTo>
                      <a:cubicBezTo>
                        <a:pt x="748" y="2398"/>
                        <a:pt x="691" y="2240"/>
                        <a:pt x="745" y="2136"/>
                      </a:cubicBezTo>
                      <a:cubicBezTo>
                        <a:pt x="790" y="2052"/>
                        <a:pt x="901" y="2001"/>
                        <a:pt x="986" y="2043"/>
                      </a:cubicBezTo>
                      <a:cubicBezTo>
                        <a:pt x="1072" y="2085"/>
                        <a:pt x="1089" y="2228"/>
                        <a:pt x="1012" y="2285"/>
                      </a:cubicBezTo>
                      <a:cubicBezTo>
                        <a:pt x="1149" y="2232"/>
                        <a:pt x="1279" y="2161"/>
                        <a:pt x="1397" y="2072"/>
                      </a:cubicBezTo>
                      <a:cubicBezTo>
                        <a:pt x="1290" y="2090"/>
                        <a:pt x="1177" y="2013"/>
                        <a:pt x="1155" y="1907"/>
                      </a:cubicBezTo>
                      <a:cubicBezTo>
                        <a:pt x="1133" y="1802"/>
                        <a:pt x="1206" y="1685"/>
                        <a:pt x="1310" y="1659"/>
                      </a:cubicBezTo>
                      <a:cubicBezTo>
                        <a:pt x="1415" y="1633"/>
                        <a:pt x="1534" y="1701"/>
                        <a:pt x="1569" y="1802"/>
                      </a:cubicBezTo>
                      <a:cubicBezTo>
                        <a:pt x="1682" y="1691"/>
                        <a:pt x="1751" y="1536"/>
                        <a:pt x="1761" y="1378"/>
                      </a:cubicBezTo>
                      <a:cubicBezTo>
                        <a:pt x="1711" y="1452"/>
                        <a:pt x="1597" y="1467"/>
                        <a:pt x="1523" y="1418"/>
                      </a:cubicBezTo>
                      <a:cubicBezTo>
                        <a:pt x="1449" y="1368"/>
                        <a:pt x="1418" y="1268"/>
                        <a:pt x="1438" y="1181"/>
                      </a:cubicBezTo>
                      <a:cubicBezTo>
                        <a:pt x="1470" y="1042"/>
                        <a:pt x="1633" y="948"/>
                        <a:pt x="1846" y="1046"/>
                      </a:cubicBezTo>
                      <a:cubicBezTo>
                        <a:pt x="1848" y="824"/>
                        <a:pt x="1798" y="601"/>
                        <a:pt x="1703" y="400"/>
                      </a:cubicBezTo>
                      <a:cubicBezTo>
                        <a:pt x="1637" y="262"/>
                        <a:pt x="1544" y="130"/>
                        <a:pt x="1409" y="60"/>
                      </a:cubicBezTo>
                      <a:cubicBezTo>
                        <a:pt x="1233" y="-31"/>
                        <a:pt x="1021" y="-2"/>
                        <a:pt x="829" y="43"/>
                      </a:cubicBezTo>
                      <a:cubicBezTo>
                        <a:pt x="644" y="87"/>
                        <a:pt x="443" y="161"/>
                        <a:pt x="359" y="331"/>
                      </a:cubicBezTo>
                      <a:cubicBezTo>
                        <a:pt x="469" y="368"/>
                        <a:pt x="557" y="466"/>
                        <a:pt x="583" y="579"/>
                      </a:cubicBezTo>
                      <a:cubicBezTo>
                        <a:pt x="595" y="633"/>
                        <a:pt x="592" y="694"/>
                        <a:pt x="555" y="735"/>
                      </a:cubicBezTo>
                      <a:cubicBezTo>
                        <a:pt x="505" y="792"/>
                        <a:pt x="410" y="784"/>
                        <a:pt x="348" y="740"/>
                      </a:cubicBezTo>
                      <a:cubicBezTo>
                        <a:pt x="287" y="696"/>
                        <a:pt x="251" y="625"/>
                        <a:pt x="218" y="557"/>
                      </a:cubicBezTo>
                      <a:cubicBezTo>
                        <a:pt x="76" y="671"/>
                        <a:pt x="-3" y="860"/>
                        <a:pt x="16" y="1041"/>
                      </a:cubicBezTo>
                      <a:cubicBezTo>
                        <a:pt x="87" y="973"/>
                        <a:pt x="214" y="977"/>
                        <a:pt x="281" y="1050"/>
                      </a:cubicBezTo>
                      <a:cubicBezTo>
                        <a:pt x="347" y="1122"/>
                        <a:pt x="340" y="1249"/>
                        <a:pt x="267" y="1314"/>
                      </a:cubicBezTo>
                      <a:cubicBezTo>
                        <a:pt x="193" y="1379"/>
                        <a:pt x="66" y="1370"/>
                        <a:pt x="2" y="1294"/>
                      </a:cubicBezTo>
                      <a:cubicBezTo>
                        <a:pt x="-6" y="1435"/>
                        <a:pt x="11" y="1577"/>
                        <a:pt x="35" y="1708"/>
                      </a:cubicBezTo>
                      <a:cubicBezTo>
                        <a:pt x="117" y="1632"/>
                        <a:pt x="274" y="1679"/>
                        <a:pt x="301" y="1787"/>
                      </a:cubicBezTo>
                      <a:cubicBezTo>
                        <a:pt x="328" y="1895"/>
                        <a:pt x="211" y="2010"/>
                        <a:pt x="98" y="1988"/>
                      </a:cubicBezTo>
                      <a:cubicBezTo>
                        <a:pt x="119" y="2193"/>
                        <a:pt x="177" y="2395"/>
                        <a:pt x="265" y="2570"/>
                      </a:cubicBezTo>
                      <a:moveTo>
                        <a:pt x="1221" y="710"/>
                      </a:moveTo>
                      <a:cubicBezTo>
                        <a:pt x="1212" y="671"/>
                        <a:pt x="1229" y="630"/>
                        <a:pt x="1257" y="602"/>
                      </a:cubicBezTo>
                      <a:cubicBezTo>
                        <a:pt x="1285" y="574"/>
                        <a:pt x="1322" y="557"/>
                        <a:pt x="1359" y="544"/>
                      </a:cubicBezTo>
                      <a:cubicBezTo>
                        <a:pt x="1425" y="521"/>
                        <a:pt x="1500" y="510"/>
                        <a:pt x="1562" y="541"/>
                      </a:cubicBezTo>
                      <a:cubicBezTo>
                        <a:pt x="1625" y="572"/>
                        <a:pt x="1662" y="658"/>
                        <a:pt x="1621" y="715"/>
                      </a:cubicBezTo>
                      <a:cubicBezTo>
                        <a:pt x="1603" y="741"/>
                        <a:pt x="1573" y="756"/>
                        <a:pt x="1543" y="765"/>
                      </a:cubicBezTo>
                      <a:cubicBezTo>
                        <a:pt x="1461" y="790"/>
                        <a:pt x="1373" y="779"/>
                        <a:pt x="1287" y="768"/>
                      </a:cubicBezTo>
                      <a:cubicBezTo>
                        <a:pt x="1271" y="779"/>
                        <a:pt x="1231" y="748"/>
                        <a:pt x="1221" y="710"/>
                      </a:cubicBezTo>
                      <a:moveTo>
                        <a:pt x="866" y="1583"/>
                      </a:moveTo>
                      <a:cubicBezTo>
                        <a:pt x="882" y="1557"/>
                        <a:pt x="909" y="1539"/>
                        <a:pt x="937" y="1528"/>
                      </a:cubicBezTo>
                      <a:cubicBezTo>
                        <a:pt x="975" y="1513"/>
                        <a:pt x="1017" y="1508"/>
                        <a:pt x="1057" y="1515"/>
                      </a:cubicBezTo>
                      <a:cubicBezTo>
                        <a:pt x="1068" y="1516"/>
                        <a:pt x="1079" y="1519"/>
                        <a:pt x="1087" y="1526"/>
                      </a:cubicBezTo>
                      <a:cubicBezTo>
                        <a:pt x="1096" y="1535"/>
                        <a:pt x="1099" y="1547"/>
                        <a:pt x="1099" y="1559"/>
                      </a:cubicBezTo>
                      <a:cubicBezTo>
                        <a:pt x="1100" y="1598"/>
                        <a:pt x="1074" y="1635"/>
                        <a:pt x="1040" y="1656"/>
                      </a:cubicBezTo>
                      <a:cubicBezTo>
                        <a:pt x="1007" y="1677"/>
                        <a:pt x="967" y="1686"/>
                        <a:pt x="928" y="1692"/>
                      </a:cubicBezTo>
                      <a:cubicBezTo>
                        <a:pt x="918" y="1707"/>
                        <a:pt x="880" y="1696"/>
                        <a:pt x="863" y="1671"/>
                      </a:cubicBezTo>
                      <a:cubicBezTo>
                        <a:pt x="847" y="1645"/>
                        <a:pt x="850" y="1610"/>
                        <a:pt x="866" y="1583"/>
                      </a:cubicBezTo>
                      <a:moveTo>
                        <a:pt x="448" y="997"/>
                      </a:moveTo>
                      <a:cubicBezTo>
                        <a:pt x="457" y="974"/>
                        <a:pt x="479" y="959"/>
                        <a:pt x="501" y="951"/>
                      </a:cubicBezTo>
                      <a:cubicBezTo>
                        <a:pt x="558" y="929"/>
                        <a:pt x="623" y="940"/>
                        <a:pt x="675" y="972"/>
                      </a:cubicBezTo>
                      <a:cubicBezTo>
                        <a:pt x="726" y="1004"/>
                        <a:pt x="764" y="1055"/>
                        <a:pt x="786" y="1111"/>
                      </a:cubicBezTo>
                      <a:cubicBezTo>
                        <a:pt x="813" y="1177"/>
                        <a:pt x="814" y="1265"/>
                        <a:pt x="757" y="1306"/>
                      </a:cubicBezTo>
                      <a:cubicBezTo>
                        <a:pt x="723" y="1329"/>
                        <a:pt x="675" y="1330"/>
                        <a:pt x="641" y="1307"/>
                      </a:cubicBezTo>
                      <a:cubicBezTo>
                        <a:pt x="627" y="1297"/>
                        <a:pt x="616" y="1284"/>
                        <a:pt x="604" y="1271"/>
                      </a:cubicBezTo>
                      <a:cubicBezTo>
                        <a:pt x="571" y="1233"/>
                        <a:pt x="538" y="1194"/>
                        <a:pt x="505" y="1156"/>
                      </a:cubicBezTo>
                      <a:cubicBezTo>
                        <a:pt x="497" y="1147"/>
                        <a:pt x="479" y="1115"/>
                        <a:pt x="463" y="1081"/>
                      </a:cubicBezTo>
                      <a:cubicBezTo>
                        <a:pt x="451" y="1055"/>
                        <a:pt x="438" y="1024"/>
                        <a:pt x="448" y="99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3" name="Google Shape;193;p6"/>
                <p:cNvSpPr/>
                <p:nvPr/>
              </p:nvSpPr>
              <p:spPr>
                <a:xfrm>
                  <a:off x="5431531" y="988150"/>
                  <a:ext cx="215609" cy="592028"/>
                </a:xfrm>
                <a:custGeom>
                  <a:avLst/>
                  <a:gdLst/>
                  <a:ahLst/>
                  <a:cxnLst/>
                  <a:rect l="l" t="t" r="r" b="b"/>
                  <a:pathLst>
                    <a:path w="842" h="2312" extrusionOk="0">
                      <a:moveTo>
                        <a:pt x="98" y="1933"/>
                      </a:moveTo>
                      <a:cubicBezTo>
                        <a:pt x="211" y="1955"/>
                        <a:pt x="328" y="1840"/>
                        <a:pt x="301" y="1732"/>
                      </a:cubicBezTo>
                      <a:cubicBezTo>
                        <a:pt x="274" y="1624"/>
                        <a:pt x="117" y="1577"/>
                        <a:pt x="35" y="1653"/>
                      </a:cubicBezTo>
                      <a:cubicBezTo>
                        <a:pt x="11" y="1522"/>
                        <a:pt x="-6" y="1380"/>
                        <a:pt x="2" y="1239"/>
                      </a:cubicBezTo>
                      <a:cubicBezTo>
                        <a:pt x="66" y="1315"/>
                        <a:pt x="193" y="1324"/>
                        <a:pt x="267" y="1259"/>
                      </a:cubicBezTo>
                      <a:cubicBezTo>
                        <a:pt x="340" y="1194"/>
                        <a:pt x="347" y="1067"/>
                        <a:pt x="281" y="995"/>
                      </a:cubicBezTo>
                      <a:cubicBezTo>
                        <a:pt x="214" y="922"/>
                        <a:pt x="87" y="918"/>
                        <a:pt x="16" y="986"/>
                      </a:cubicBezTo>
                      <a:cubicBezTo>
                        <a:pt x="-3" y="805"/>
                        <a:pt x="76" y="616"/>
                        <a:pt x="218" y="502"/>
                      </a:cubicBezTo>
                      <a:cubicBezTo>
                        <a:pt x="251" y="570"/>
                        <a:pt x="287" y="641"/>
                        <a:pt x="348" y="685"/>
                      </a:cubicBezTo>
                      <a:cubicBezTo>
                        <a:pt x="410" y="729"/>
                        <a:pt x="505" y="737"/>
                        <a:pt x="555" y="680"/>
                      </a:cubicBezTo>
                      <a:cubicBezTo>
                        <a:pt x="592" y="639"/>
                        <a:pt x="595" y="578"/>
                        <a:pt x="583" y="524"/>
                      </a:cubicBezTo>
                      <a:cubicBezTo>
                        <a:pt x="557" y="411"/>
                        <a:pt x="469" y="313"/>
                        <a:pt x="359" y="276"/>
                      </a:cubicBezTo>
                      <a:cubicBezTo>
                        <a:pt x="436" y="119"/>
                        <a:pt x="612" y="45"/>
                        <a:pt x="784" y="0"/>
                      </a:cubicBezTo>
                      <a:cubicBezTo>
                        <a:pt x="786" y="4"/>
                        <a:pt x="787" y="8"/>
                        <a:pt x="789" y="12"/>
                      </a:cubicBezTo>
                      <a:cubicBezTo>
                        <a:pt x="835" y="150"/>
                        <a:pt x="843" y="299"/>
                        <a:pt x="839" y="449"/>
                      </a:cubicBezTo>
                      <a:cubicBezTo>
                        <a:pt x="839" y="461"/>
                        <a:pt x="840" y="473"/>
                        <a:pt x="842" y="484"/>
                      </a:cubicBezTo>
                      <a:cubicBezTo>
                        <a:pt x="838" y="492"/>
                        <a:pt x="835" y="499"/>
                        <a:pt x="831" y="506"/>
                      </a:cubicBezTo>
                      <a:cubicBezTo>
                        <a:pt x="780" y="604"/>
                        <a:pt x="687" y="688"/>
                        <a:pt x="617" y="779"/>
                      </a:cubicBezTo>
                      <a:cubicBezTo>
                        <a:pt x="595" y="807"/>
                        <a:pt x="576" y="835"/>
                        <a:pt x="558" y="863"/>
                      </a:cubicBezTo>
                      <a:cubicBezTo>
                        <a:pt x="531" y="866"/>
                        <a:pt x="507" y="875"/>
                        <a:pt x="487" y="893"/>
                      </a:cubicBezTo>
                      <a:cubicBezTo>
                        <a:pt x="440" y="934"/>
                        <a:pt x="433" y="998"/>
                        <a:pt x="464" y="1050"/>
                      </a:cubicBezTo>
                      <a:cubicBezTo>
                        <a:pt x="466" y="1054"/>
                        <a:pt x="469" y="1058"/>
                        <a:pt x="472" y="1061"/>
                      </a:cubicBezTo>
                      <a:lnTo>
                        <a:pt x="472" y="1062"/>
                      </a:lnTo>
                      <a:cubicBezTo>
                        <a:pt x="461" y="1109"/>
                        <a:pt x="455" y="1159"/>
                        <a:pt x="455" y="1213"/>
                      </a:cubicBezTo>
                      <a:cubicBezTo>
                        <a:pt x="453" y="1344"/>
                        <a:pt x="483" y="1485"/>
                        <a:pt x="465" y="1603"/>
                      </a:cubicBezTo>
                      <a:cubicBezTo>
                        <a:pt x="455" y="1667"/>
                        <a:pt x="440" y="1733"/>
                        <a:pt x="421" y="1797"/>
                      </a:cubicBezTo>
                      <a:cubicBezTo>
                        <a:pt x="390" y="1840"/>
                        <a:pt x="361" y="1884"/>
                        <a:pt x="334" y="1930"/>
                      </a:cubicBezTo>
                      <a:cubicBezTo>
                        <a:pt x="264" y="2049"/>
                        <a:pt x="214" y="2178"/>
                        <a:pt x="181" y="2312"/>
                      </a:cubicBezTo>
                      <a:cubicBezTo>
                        <a:pt x="140" y="2191"/>
                        <a:pt x="111" y="2063"/>
                        <a:pt x="98" y="1933"/>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4" name="Google Shape;194;p6"/>
                <p:cNvSpPr/>
                <p:nvPr/>
              </p:nvSpPr>
              <p:spPr>
                <a:xfrm>
                  <a:off x="5638946" y="1097747"/>
                  <a:ext cx="265286" cy="461434"/>
                </a:xfrm>
                <a:custGeom>
                  <a:avLst/>
                  <a:gdLst/>
                  <a:ahLst/>
                  <a:cxnLst/>
                  <a:rect l="l" t="t" r="r" b="b"/>
                  <a:pathLst>
                    <a:path w="1036" h="1802" extrusionOk="0">
                      <a:moveTo>
                        <a:pt x="0" y="1582"/>
                      </a:moveTo>
                      <a:cubicBezTo>
                        <a:pt x="6" y="1563"/>
                        <a:pt x="13" y="1544"/>
                        <a:pt x="19" y="1525"/>
                      </a:cubicBezTo>
                      <a:cubicBezTo>
                        <a:pt x="55" y="1481"/>
                        <a:pt x="94" y="1439"/>
                        <a:pt x="136" y="1401"/>
                      </a:cubicBezTo>
                      <a:cubicBezTo>
                        <a:pt x="242" y="1305"/>
                        <a:pt x="356" y="1228"/>
                        <a:pt x="420" y="1095"/>
                      </a:cubicBezTo>
                      <a:cubicBezTo>
                        <a:pt x="483" y="965"/>
                        <a:pt x="475" y="824"/>
                        <a:pt x="457" y="686"/>
                      </a:cubicBezTo>
                      <a:cubicBezTo>
                        <a:pt x="444" y="580"/>
                        <a:pt x="427" y="476"/>
                        <a:pt x="470" y="375"/>
                      </a:cubicBezTo>
                      <a:cubicBezTo>
                        <a:pt x="482" y="346"/>
                        <a:pt x="497" y="319"/>
                        <a:pt x="514" y="294"/>
                      </a:cubicBezTo>
                      <a:cubicBezTo>
                        <a:pt x="538" y="305"/>
                        <a:pt x="564" y="311"/>
                        <a:pt x="590" y="310"/>
                      </a:cubicBezTo>
                      <a:cubicBezTo>
                        <a:pt x="599" y="309"/>
                        <a:pt x="608" y="307"/>
                        <a:pt x="616" y="305"/>
                      </a:cubicBezTo>
                      <a:cubicBezTo>
                        <a:pt x="620" y="305"/>
                        <a:pt x="625" y="305"/>
                        <a:pt x="628" y="304"/>
                      </a:cubicBezTo>
                      <a:cubicBezTo>
                        <a:pt x="644" y="303"/>
                        <a:pt x="660" y="300"/>
                        <a:pt x="676" y="296"/>
                      </a:cubicBezTo>
                      <a:cubicBezTo>
                        <a:pt x="677" y="295"/>
                        <a:pt x="681" y="294"/>
                        <a:pt x="685" y="293"/>
                      </a:cubicBezTo>
                      <a:cubicBezTo>
                        <a:pt x="691" y="293"/>
                        <a:pt x="697" y="292"/>
                        <a:pt x="702" y="291"/>
                      </a:cubicBezTo>
                      <a:cubicBezTo>
                        <a:pt x="703" y="291"/>
                        <a:pt x="704" y="291"/>
                        <a:pt x="705" y="291"/>
                      </a:cubicBezTo>
                      <a:cubicBezTo>
                        <a:pt x="706" y="292"/>
                        <a:pt x="708" y="292"/>
                        <a:pt x="709" y="292"/>
                      </a:cubicBezTo>
                      <a:cubicBezTo>
                        <a:pt x="777" y="292"/>
                        <a:pt x="831" y="232"/>
                        <a:pt x="836" y="168"/>
                      </a:cubicBezTo>
                      <a:cubicBezTo>
                        <a:pt x="839" y="137"/>
                        <a:pt x="831" y="109"/>
                        <a:pt x="816" y="83"/>
                      </a:cubicBezTo>
                      <a:cubicBezTo>
                        <a:pt x="812" y="76"/>
                        <a:pt x="806" y="69"/>
                        <a:pt x="799" y="62"/>
                      </a:cubicBezTo>
                      <a:cubicBezTo>
                        <a:pt x="842" y="39"/>
                        <a:pt x="886" y="19"/>
                        <a:pt x="929" y="0"/>
                      </a:cubicBezTo>
                      <a:cubicBezTo>
                        <a:pt x="1001" y="178"/>
                        <a:pt x="1038" y="371"/>
                        <a:pt x="1036" y="563"/>
                      </a:cubicBezTo>
                      <a:cubicBezTo>
                        <a:pt x="823" y="465"/>
                        <a:pt x="660" y="559"/>
                        <a:pt x="628" y="698"/>
                      </a:cubicBezTo>
                      <a:cubicBezTo>
                        <a:pt x="608" y="785"/>
                        <a:pt x="639" y="885"/>
                        <a:pt x="713" y="935"/>
                      </a:cubicBezTo>
                      <a:cubicBezTo>
                        <a:pt x="787" y="984"/>
                        <a:pt x="901" y="969"/>
                        <a:pt x="951" y="895"/>
                      </a:cubicBezTo>
                      <a:cubicBezTo>
                        <a:pt x="941" y="1053"/>
                        <a:pt x="872" y="1208"/>
                        <a:pt x="759" y="1319"/>
                      </a:cubicBezTo>
                      <a:cubicBezTo>
                        <a:pt x="724" y="1218"/>
                        <a:pt x="605" y="1150"/>
                        <a:pt x="500" y="1176"/>
                      </a:cubicBezTo>
                      <a:cubicBezTo>
                        <a:pt x="396" y="1202"/>
                        <a:pt x="323" y="1319"/>
                        <a:pt x="345" y="1424"/>
                      </a:cubicBezTo>
                      <a:cubicBezTo>
                        <a:pt x="367" y="1530"/>
                        <a:pt x="480" y="1607"/>
                        <a:pt x="587" y="1589"/>
                      </a:cubicBezTo>
                      <a:cubicBezTo>
                        <a:pt x="469" y="1678"/>
                        <a:pt x="339" y="1749"/>
                        <a:pt x="202" y="1802"/>
                      </a:cubicBezTo>
                      <a:cubicBezTo>
                        <a:pt x="279" y="1745"/>
                        <a:pt x="262" y="1602"/>
                        <a:pt x="176" y="1560"/>
                      </a:cubicBezTo>
                      <a:cubicBezTo>
                        <a:pt x="120" y="1532"/>
                        <a:pt x="52" y="1545"/>
                        <a:pt x="0" y="158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5" name="Google Shape;195;p6"/>
                <p:cNvSpPr/>
                <p:nvPr/>
              </p:nvSpPr>
              <p:spPr>
                <a:xfrm>
                  <a:off x="5536263" y="790721"/>
                  <a:ext cx="216889" cy="779982"/>
                </a:xfrm>
                <a:custGeom>
                  <a:avLst/>
                  <a:gdLst/>
                  <a:ahLst/>
                  <a:cxnLst/>
                  <a:rect l="l" t="t" r="r" b="b"/>
                  <a:pathLst>
                    <a:path w="847" h="3046" fill="none" extrusionOk="0">
                      <a:moveTo>
                        <a:pt x="0" y="3046"/>
                      </a:moveTo>
                      <a:cubicBezTo>
                        <a:pt x="564" y="2139"/>
                        <a:pt x="862" y="1068"/>
                        <a:pt x="84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96" name="Google Shape;196;p6"/>
              <p:cNvGrpSpPr/>
              <p:nvPr/>
            </p:nvGrpSpPr>
            <p:grpSpPr>
              <a:xfrm rot="691533">
                <a:off x="374250" y="4625315"/>
                <a:ext cx="260947" cy="875285"/>
                <a:chOff x="8795211" y="2347174"/>
                <a:chExt cx="124554" cy="417788"/>
              </a:xfrm>
            </p:grpSpPr>
            <p:sp>
              <p:nvSpPr>
                <p:cNvPr id="197" name="Google Shape;197;p6"/>
                <p:cNvSpPr/>
                <p:nvPr/>
              </p:nvSpPr>
              <p:spPr>
                <a:xfrm>
                  <a:off x="8795211" y="2347174"/>
                  <a:ext cx="124554" cy="368636"/>
                </a:xfrm>
                <a:custGeom>
                  <a:avLst/>
                  <a:gdLst/>
                  <a:ahLst/>
                  <a:cxnLst/>
                  <a:rect l="l" t="t" r="r" b="b"/>
                  <a:pathLst>
                    <a:path w="223" h="660" extrusionOk="0">
                      <a:moveTo>
                        <a:pt x="168" y="660"/>
                      </a:moveTo>
                      <a:cubicBezTo>
                        <a:pt x="182" y="554"/>
                        <a:pt x="167" y="445"/>
                        <a:pt x="125" y="348"/>
                      </a:cubicBezTo>
                      <a:cubicBezTo>
                        <a:pt x="81" y="247"/>
                        <a:pt x="7" y="154"/>
                        <a:pt x="0" y="43"/>
                      </a:cubicBezTo>
                      <a:cubicBezTo>
                        <a:pt x="-1" y="34"/>
                        <a:pt x="-1" y="24"/>
                        <a:pt x="4" y="16"/>
                      </a:cubicBezTo>
                      <a:cubicBezTo>
                        <a:pt x="15" y="-7"/>
                        <a:pt x="51" y="-4"/>
                        <a:pt x="74" y="10"/>
                      </a:cubicBezTo>
                      <a:cubicBezTo>
                        <a:pt x="119" y="37"/>
                        <a:pt x="148" y="85"/>
                        <a:pt x="168" y="134"/>
                      </a:cubicBezTo>
                      <a:cubicBezTo>
                        <a:pt x="260" y="356"/>
                        <a:pt x="218" y="608"/>
                        <a:pt x="168" y="6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8" name="Google Shape;198;p6"/>
                <p:cNvSpPr/>
                <p:nvPr/>
              </p:nvSpPr>
              <p:spPr>
                <a:xfrm>
                  <a:off x="8803030" y="2411965"/>
                  <a:ext cx="102771" cy="303846"/>
                </a:xfrm>
                <a:custGeom>
                  <a:avLst/>
                  <a:gdLst/>
                  <a:ahLst/>
                  <a:cxnLst/>
                  <a:rect l="l" t="t" r="r" b="b"/>
                  <a:pathLst>
                    <a:path w="184" h="544" extrusionOk="0">
                      <a:moveTo>
                        <a:pt x="180" y="279"/>
                      </a:moveTo>
                      <a:cubicBezTo>
                        <a:pt x="159" y="136"/>
                        <a:pt x="112" y="99"/>
                        <a:pt x="0" y="0"/>
                      </a:cubicBezTo>
                      <a:cubicBezTo>
                        <a:pt x="72" y="173"/>
                        <a:pt x="193" y="344"/>
                        <a:pt x="154" y="544"/>
                      </a:cubicBezTo>
                      <a:cubicBezTo>
                        <a:pt x="175" y="522"/>
                        <a:pt x="192" y="356"/>
                        <a:pt x="180" y="279"/>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9" name="Google Shape;199;p6"/>
                <p:cNvSpPr/>
                <p:nvPr/>
              </p:nvSpPr>
              <p:spPr>
                <a:xfrm>
                  <a:off x="8816435" y="2371192"/>
                  <a:ext cx="83781" cy="393771"/>
                </a:xfrm>
                <a:custGeom>
                  <a:avLst/>
                  <a:gdLst/>
                  <a:ahLst/>
                  <a:cxnLst/>
                  <a:rect l="l" t="t" r="r" b="b"/>
                  <a:pathLst>
                    <a:path w="150" h="705" fill="none" extrusionOk="0">
                      <a:moveTo>
                        <a:pt x="0" y="0"/>
                      </a:moveTo>
                      <a:cubicBezTo>
                        <a:pt x="77" y="71"/>
                        <a:pt x="109" y="177"/>
                        <a:pt x="129" y="280"/>
                      </a:cubicBezTo>
                      <a:cubicBezTo>
                        <a:pt x="139" y="332"/>
                        <a:pt x="147" y="384"/>
                        <a:pt x="149" y="437"/>
                      </a:cubicBezTo>
                      <a:cubicBezTo>
                        <a:pt x="153" y="528"/>
                        <a:pt x="140" y="619"/>
                        <a:pt x="112" y="70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200" name="Google Shape;200;p6"/>
            <p:cNvGrpSpPr/>
            <p:nvPr/>
          </p:nvGrpSpPr>
          <p:grpSpPr>
            <a:xfrm>
              <a:off x="-177193" y="159918"/>
              <a:ext cx="803015" cy="1729219"/>
              <a:chOff x="-177193" y="159918"/>
              <a:chExt cx="803015" cy="1729219"/>
            </a:xfrm>
          </p:grpSpPr>
          <p:grpSp>
            <p:nvGrpSpPr>
              <p:cNvPr id="201" name="Google Shape;201;p6"/>
              <p:cNvGrpSpPr/>
              <p:nvPr/>
            </p:nvGrpSpPr>
            <p:grpSpPr>
              <a:xfrm>
                <a:off x="-177193" y="159918"/>
                <a:ext cx="652022" cy="954837"/>
                <a:chOff x="95582" y="4077993"/>
                <a:chExt cx="652022" cy="954837"/>
              </a:xfrm>
            </p:grpSpPr>
            <p:sp>
              <p:nvSpPr>
                <p:cNvPr id="202" name="Google Shape;202;p6"/>
                <p:cNvSpPr/>
                <p:nvPr/>
              </p:nvSpPr>
              <p:spPr>
                <a:xfrm rot="922382">
                  <a:off x="192457" y="4193562"/>
                  <a:ext cx="458271" cy="792704"/>
                </a:xfrm>
                <a:custGeom>
                  <a:avLst/>
                  <a:gdLst/>
                  <a:ahLst/>
                  <a:cxnLst/>
                  <a:rect l="l" t="t" r="r" b="b"/>
                  <a:pathLst>
                    <a:path w="1273" h="2202" extrusionOk="0">
                      <a:moveTo>
                        <a:pt x="483" y="2173"/>
                      </a:moveTo>
                      <a:cubicBezTo>
                        <a:pt x="99" y="2122"/>
                        <a:pt x="-42" y="1928"/>
                        <a:pt x="89" y="1678"/>
                      </a:cubicBezTo>
                      <a:cubicBezTo>
                        <a:pt x="275" y="1583"/>
                        <a:pt x="102" y="1585"/>
                        <a:pt x="74" y="1487"/>
                      </a:cubicBezTo>
                      <a:cubicBezTo>
                        <a:pt x="62" y="1423"/>
                        <a:pt x="211" y="1444"/>
                        <a:pt x="156" y="1363"/>
                      </a:cubicBezTo>
                      <a:cubicBezTo>
                        <a:pt x="145" y="1308"/>
                        <a:pt x="-29" y="1305"/>
                        <a:pt x="132" y="1197"/>
                      </a:cubicBezTo>
                      <a:cubicBezTo>
                        <a:pt x="185" y="1162"/>
                        <a:pt x="254" y="1123"/>
                        <a:pt x="99" y="1062"/>
                      </a:cubicBezTo>
                      <a:cubicBezTo>
                        <a:pt x="-40" y="1009"/>
                        <a:pt x="200" y="902"/>
                        <a:pt x="135" y="849"/>
                      </a:cubicBezTo>
                      <a:cubicBezTo>
                        <a:pt x="33" y="767"/>
                        <a:pt x="-25" y="732"/>
                        <a:pt x="37" y="688"/>
                      </a:cubicBezTo>
                      <a:cubicBezTo>
                        <a:pt x="212" y="565"/>
                        <a:pt x="90" y="579"/>
                        <a:pt x="35" y="533"/>
                      </a:cubicBezTo>
                      <a:cubicBezTo>
                        <a:pt x="-70" y="445"/>
                        <a:pt x="95" y="438"/>
                        <a:pt x="99" y="418"/>
                      </a:cubicBezTo>
                      <a:cubicBezTo>
                        <a:pt x="113" y="351"/>
                        <a:pt x="133" y="276"/>
                        <a:pt x="182" y="206"/>
                      </a:cubicBezTo>
                      <a:cubicBezTo>
                        <a:pt x="479" y="-219"/>
                        <a:pt x="1235" y="72"/>
                        <a:pt x="1174" y="558"/>
                      </a:cubicBezTo>
                      <a:cubicBezTo>
                        <a:pt x="1415" y="662"/>
                        <a:pt x="1135" y="715"/>
                        <a:pt x="1191" y="747"/>
                      </a:cubicBezTo>
                      <a:cubicBezTo>
                        <a:pt x="1387" y="860"/>
                        <a:pt x="1110" y="866"/>
                        <a:pt x="1198" y="941"/>
                      </a:cubicBezTo>
                      <a:cubicBezTo>
                        <a:pt x="1341" y="1061"/>
                        <a:pt x="1055" y="1019"/>
                        <a:pt x="1183" y="1127"/>
                      </a:cubicBezTo>
                      <a:cubicBezTo>
                        <a:pt x="1286" y="1214"/>
                        <a:pt x="1054" y="1226"/>
                        <a:pt x="1139" y="1307"/>
                      </a:cubicBezTo>
                      <a:cubicBezTo>
                        <a:pt x="1247" y="1413"/>
                        <a:pt x="1142" y="1422"/>
                        <a:pt x="1121" y="1490"/>
                      </a:cubicBezTo>
                      <a:cubicBezTo>
                        <a:pt x="1106" y="1539"/>
                        <a:pt x="1329" y="1593"/>
                        <a:pt x="1124" y="1702"/>
                      </a:cubicBezTo>
                      <a:cubicBezTo>
                        <a:pt x="1292" y="1765"/>
                        <a:pt x="1277" y="2031"/>
                        <a:pt x="1155" y="2110"/>
                      </a:cubicBezTo>
                      <a:cubicBezTo>
                        <a:pt x="958" y="2237"/>
                        <a:pt x="732" y="2205"/>
                        <a:pt x="483" y="217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3" name="Google Shape;203;p6"/>
                <p:cNvSpPr/>
                <p:nvPr/>
              </p:nvSpPr>
              <p:spPr>
                <a:xfrm rot="922382">
                  <a:off x="215993" y="4261898"/>
                  <a:ext cx="425512" cy="727546"/>
                </a:xfrm>
                <a:custGeom>
                  <a:avLst/>
                  <a:gdLst/>
                  <a:ahLst/>
                  <a:cxnLst/>
                  <a:rect l="l" t="t" r="r" b="b"/>
                  <a:pathLst>
                    <a:path w="1182" h="2021" extrusionOk="0">
                      <a:moveTo>
                        <a:pt x="945" y="0"/>
                      </a:moveTo>
                      <a:cubicBezTo>
                        <a:pt x="937" y="180"/>
                        <a:pt x="872" y="359"/>
                        <a:pt x="753" y="490"/>
                      </a:cubicBezTo>
                      <a:cubicBezTo>
                        <a:pt x="592" y="670"/>
                        <a:pt x="359" y="759"/>
                        <a:pt x="118" y="753"/>
                      </a:cubicBezTo>
                      <a:cubicBezTo>
                        <a:pt x="88" y="752"/>
                        <a:pt x="56" y="749"/>
                        <a:pt x="25" y="744"/>
                      </a:cubicBezTo>
                      <a:cubicBezTo>
                        <a:pt x="17" y="753"/>
                        <a:pt x="9" y="762"/>
                        <a:pt x="0" y="772"/>
                      </a:cubicBezTo>
                      <a:cubicBezTo>
                        <a:pt x="159" y="756"/>
                        <a:pt x="322" y="804"/>
                        <a:pt x="453" y="897"/>
                      </a:cubicBezTo>
                      <a:cubicBezTo>
                        <a:pt x="645" y="1035"/>
                        <a:pt x="797" y="1259"/>
                        <a:pt x="774" y="1506"/>
                      </a:cubicBezTo>
                      <a:cubicBezTo>
                        <a:pt x="763" y="1623"/>
                        <a:pt x="721" y="1729"/>
                        <a:pt x="658" y="1828"/>
                      </a:cubicBezTo>
                      <a:cubicBezTo>
                        <a:pt x="607" y="1907"/>
                        <a:pt x="542" y="1961"/>
                        <a:pt x="468" y="2002"/>
                      </a:cubicBezTo>
                      <a:cubicBezTo>
                        <a:pt x="687" y="2029"/>
                        <a:pt x="887" y="2043"/>
                        <a:pt x="1064" y="1929"/>
                      </a:cubicBezTo>
                      <a:cubicBezTo>
                        <a:pt x="1186" y="1850"/>
                        <a:pt x="1201" y="1584"/>
                        <a:pt x="1033" y="1521"/>
                      </a:cubicBezTo>
                      <a:cubicBezTo>
                        <a:pt x="1238" y="1412"/>
                        <a:pt x="1015" y="1358"/>
                        <a:pt x="1030" y="1309"/>
                      </a:cubicBezTo>
                      <a:cubicBezTo>
                        <a:pt x="1051" y="1241"/>
                        <a:pt x="1156" y="1232"/>
                        <a:pt x="1048" y="1127"/>
                      </a:cubicBezTo>
                      <a:cubicBezTo>
                        <a:pt x="963" y="1045"/>
                        <a:pt x="1195" y="1033"/>
                        <a:pt x="1092" y="946"/>
                      </a:cubicBezTo>
                      <a:cubicBezTo>
                        <a:pt x="964" y="838"/>
                        <a:pt x="1250" y="880"/>
                        <a:pt x="1107" y="760"/>
                      </a:cubicBezTo>
                      <a:cubicBezTo>
                        <a:pt x="1019" y="686"/>
                        <a:pt x="1296" y="679"/>
                        <a:pt x="1100" y="566"/>
                      </a:cubicBezTo>
                      <a:cubicBezTo>
                        <a:pt x="1044" y="534"/>
                        <a:pt x="1324" y="481"/>
                        <a:pt x="1083" y="377"/>
                      </a:cubicBezTo>
                      <a:cubicBezTo>
                        <a:pt x="1101" y="228"/>
                        <a:pt x="1043" y="97"/>
                        <a:pt x="945"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4" name="Google Shape;204;p6"/>
                <p:cNvSpPr/>
                <p:nvPr/>
              </p:nvSpPr>
              <p:spPr>
                <a:xfrm rot="922382">
                  <a:off x="480296" y="4095153"/>
                  <a:ext cx="142917" cy="99718"/>
                </a:xfrm>
                <a:custGeom>
                  <a:avLst/>
                  <a:gdLst/>
                  <a:ahLst/>
                  <a:cxnLst/>
                  <a:rect l="l" t="t" r="r" b="b"/>
                  <a:pathLst>
                    <a:path w="397" h="277" extrusionOk="0">
                      <a:moveTo>
                        <a:pt x="42" y="229"/>
                      </a:moveTo>
                      <a:cubicBezTo>
                        <a:pt x="23" y="193"/>
                        <a:pt x="4" y="157"/>
                        <a:pt x="1" y="116"/>
                      </a:cubicBezTo>
                      <a:cubicBezTo>
                        <a:pt x="-3" y="76"/>
                        <a:pt x="14" y="30"/>
                        <a:pt x="52" y="11"/>
                      </a:cubicBezTo>
                      <a:cubicBezTo>
                        <a:pt x="77" y="-2"/>
                        <a:pt x="108" y="-1"/>
                        <a:pt x="137" y="0"/>
                      </a:cubicBezTo>
                      <a:cubicBezTo>
                        <a:pt x="198" y="3"/>
                        <a:pt x="258" y="8"/>
                        <a:pt x="319" y="15"/>
                      </a:cubicBezTo>
                      <a:cubicBezTo>
                        <a:pt x="334" y="17"/>
                        <a:pt x="351" y="19"/>
                        <a:pt x="361" y="29"/>
                      </a:cubicBezTo>
                      <a:cubicBezTo>
                        <a:pt x="371" y="38"/>
                        <a:pt x="374" y="51"/>
                        <a:pt x="377" y="63"/>
                      </a:cubicBezTo>
                      <a:cubicBezTo>
                        <a:pt x="387" y="108"/>
                        <a:pt x="394" y="154"/>
                        <a:pt x="397" y="201"/>
                      </a:cubicBezTo>
                      <a:cubicBezTo>
                        <a:pt x="398" y="216"/>
                        <a:pt x="398" y="234"/>
                        <a:pt x="387" y="246"/>
                      </a:cubicBezTo>
                      <a:cubicBezTo>
                        <a:pt x="378" y="256"/>
                        <a:pt x="365" y="260"/>
                        <a:pt x="352" y="263"/>
                      </a:cubicBezTo>
                      <a:cubicBezTo>
                        <a:pt x="241" y="289"/>
                        <a:pt x="122" y="277"/>
                        <a:pt x="42" y="22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5" name="Google Shape;205;p6"/>
                <p:cNvSpPr/>
                <p:nvPr/>
              </p:nvSpPr>
              <p:spPr>
                <a:xfrm rot="922382">
                  <a:off x="366786" y="4235244"/>
                  <a:ext cx="151197" cy="95038"/>
                </a:xfrm>
                <a:custGeom>
                  <a:avLst/>
                  <a:gdLst/>
                  <a:ahLst/>
                  <a:cxnLst/>
                  <a:rect l="l" t="t" r="r" b="b"/>
                  <a:pathLst>
                    <a:path w="420" h="264" extrusionOk="0">
                      <a:moveTo>
                        <a:pt x="290" y="1"/>
                      </a:moveTo>
                      <a:cubicBezTo>
                        <a:pt x="242" y="4"/>
                        <a:pt x="174" y="19"/>
                        <a:pt x="125" y="37"/>
                      </a:cubicBezTo>
                      <a:cubicBezTo>
                        <a:pt x="76" y="55"/>
                        <a:pt x="28" y="85"/>
                        <a:pt x="8" y="133"/>
                      </a:cubicBezTo>
                      <a:cubicBezTo>
                        <a:pt x="-12" y="181"/>
                        <a:pt x="8" y="247"/>
                        <a:pt x="58" y="261"/>
                      </a:cubicBezTo>
                      <a:cubicBezTo>
                        <a:pt x="137" y="282"/>
                        <a:pt x="191" y="173"/>
                        <a:pt x="270" y="154"/>
                      </a:cubicBezTo>
                      <a:cubicBezTo>
                        <a:pt x="309" y="145"/>
                        <a:pt x="352" y="159"/>
                        <a:pt x="390" y="144"/>
                      </a:cubicBezTo>
                      <a:cubicBezTo>
                        <a:pt x="401" y="140"/>
                        <a:pt x="412" y="133"/>
                        <a:pt x="417" y="122"/>
                      </a:cubicBezTo>
                      <a:cubicBezTo>
                        <a:pt x="422" y="110"/>
                        <a:pt x="420" y="97"/>
                        <a:pt x="415" y="85"/>
                      </a:cubicBezTo>
                      <a:cubicBezTo>
                        <a:pt x="394" y="25"/>
                        <a:pt x="370" y="-5"/>
                        <a:pt x="290" y="1"/>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6" name="Google Shape;206;p6"/>
                <p:cNvSpPr/>
                <p:nvPr/>
              </p:nvSpPr>
              <p:spPr>
                <a:xfrm rot="922382">
                  <a:off x="285013" y="4437067"/>
                  <a:ext cx="67679" cy="166317"/>
                </a:xfrm>
                <a:custGeom>
                  <a:avLst/>
                  <a:gdLst/>
                  <a:ahLst/>
                  <a:cxnLst/>
                  <a:rect l="l" t="t" r="r" b="b"/>
                  <a:pathLst>
                    <a:path w="188" h="462" extrusionOk="0">
                      <a:moveTo>
                        <a:pt x="2" y="0"/>
                      </a:moveTo>
                      <a:cubicBezTo>
                        <a:pt x="-3" y="39"/>
                        <a:pt x="7" y="79"/>
                        <a:pt x="29" y="111"/>
                      </a:cubicBezTo>
                      <a:cubicBezTo>
                        <a:pt x="34" y="117"/>
                        <a:pt x="38" y="123"/>
                        <a:pt x="40" y="130"/>
                      </a:cubicBezTo>
                      <a:cubicBezTo>
                        <a:pt x="44" y="148"/>
                        <a:pt x="28" y="163"/>
                        <a:pt x="19" y="179"/>
                      </a:cubicBezTo>
                      <a:cubicBezTo>
                        <a:pt x="4" y="204"/>
                        <a:pt x="7" y="237"/>
                        <a:pt x="25" y="259"/>
                      </a:cubicBezTo>
                      <a:cubicBezTo>
                        <a:pt x="45" y="283"/>
                        <a:pt x="83" y="298"/>
                        <a:pt x="85" y="329"/>
                      </a:cubicBezTo>
                      <a:cubicBezTo>
                        <a:pt x="86" y="351"/>
                        <a:pt x="69" y="369"/>
                        <a:pt x="63" y="390"/>
                      </a:cubicBezTo>
                      <a:cubicBezTo>
                        <a:pt x="55" y="423"/>
                        <a:pt x="81" y="460"/>
                        <a:pt x="115" y="462"/>
                      </a:cubicBezTo>
                      <a:cubicBezTo>
                        <a:pt x="155" y="465"/>
                        <a:pt x="187" y="424"/>
                        <a:pt x="188" y="384"/>
                      </a:cubicBezTo>
                      <a:cubicBezTo>
                        <a:pt x="189" y="344"/>
                        <a:pt x="166" y="307"/>
                        <a:pt x="141" y="276"/>
                      </a:cubicBezTo>
                      <a:cubicBezTo>
                        <a:pt x="124" y="257"/>
                        <a:pt x="106" y="233"/>
                        <a:pt x="115" y="209"/>
                      </a:cubicBezTo>
                      <a:cubicBezTo>
                        <a:pt x="120" y="195"/>
                        <a:pt x="134" y="187"/>
                        <a:pt x="143" y="175"/>
                      </a:cubicBezTo>
                      <a:cubicBezTo>
                        <a:pt x="168" y="144"/>
                        <a:pt x="156" y="96"/>
                        <a:pt x="128" y="69"/>
                      </a:cubicBezTo>
                      <a:cubicBezTo>
                        <a:pt x="99" y="42"/>
                        <a:pt x="60" y="30"/>
                        <a:pt x="2" y="0"/>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7" name="Google Shape;207;p6"/>
                <p:cNvSpPr/>
                <p:nvPr/>
              </p:nvSpPr>
              <p:spPr>
                <a:xfrm rot="922382">
                  <a:off x="557507" y="4295184"/>
                  <a:ext cx="71639" cy="62639"/>
                </a:xfrm>
                <a:custGeom>
                  <a:avLst/>
                  <a:gdLst/>
                  <a:ahLst/>
                  <a:cxnLst/>
                  <a:rect l="l" t="t" r="r" b="b"/>
                  <a:pathLst>
                    <a:path w="199" h="174" extrusionOk="0">
                      <a:moveTo>
                        <a:pt x="120" y="167"/>
                      </a:moveTo>
                      <a:cubicBezTo>
                        <a:pt x="80" y="139"/>
                        <a:pt x="42" y="135"/>
                        <a:pt x="16" y="95"/>
                      </a:cubicBezTo>
                      <a:cubicBezTo>
                        <a:pt x="3" y="76"/>
                        <a:pt x="-5" y="52"/>
                        <a:pt x="4" y="32"/>
                      </a:cubicBezTo>
                      <a:cubicBezTo>
                        <a:pt x="13" y="9"/>
                        <a:pt x="41" y="-3"/>
                        <a:pt x="66" y="0"/>
                      </a:cubicBezTo>
                      <a:cubicBezTo>
                        <a:pt x="91" y="3"/>
                        <a:pt x="113" y="16"/>
                        <a:pt x="134" y="31"/>
                      </a:cubicBezTo>
                      <a:cubicBezTo>
                        <a:pt x="154" y="45"/>
                        <a:pt x="174" y="60"/>
                        <a:pt x="187" y="81"/>
                      </a:cubicBezTo>
                      <a:cubicBezTo>
                        <a:pt x="200" y="102"/>
                        <a:pt x="204" y="130"/>
                        <a:pt x="191" y="151"/>
                      </a:cubicBezTo>
                      <a:cubicBezTo>
                        <a:pt x="178" y="173"/>
                        <a:pt x="140" y="180"/>
                        <a:pt x="120" y="167"/>
                      </a:cubicBezTo>
                      <a:close/>
                    </a:path>
                  </a:pathLst>
                </a:custGeom>
                <a:solidFill>
                  <a:srgbClr val="F6FBFF">
                    <a:alpha val="50000"/>
                  </a:srgbClr>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8" name="Google Shape;208;p6"/>
                <p:cNvSpPr/>
                <p:nvPr/>
              </p:nvSpPr>
              <p:spPr>
                <a:xfrm rot="922382">
                  <a:off x="514612" y="4094060"/>
                  <a:ext cx="14400" cy="82078"/>
                </a:xfrm>
                <a:custGeom>
                  <a:avLst/>
                  <a:gdLst/>
                  <a:ahLst/>
                  <a:cxnLst/>
                  <a:rect l="l" t="t" r="r" b="b"/>
                  <a:pathLst>
                    <a:path w="40" h="228" fill="none" extrusionOk="0">
                      <a:moveTo>
                        <a:pt x="40" y="0"/>
                      </a:moveTo>
                      <a:cubicBezTo>
                        <a:pt x="27" y="76"/>
                        <a:pt x="13" y="152"/>
                        <a:pt x="0" y="228"/>
                      </a:cubicBezTo>
                    </a:path>
                  </a:pathLst>
                </a:custGeom>
                <a:noFill/>
                <a:ln w="9525" cap="rnd" cmpd="sng">
                  <a:solidFill>
                    <a:schemeClr val="dk1"/>
                  </a:solidFill>
                  <a:prstDash val="solid"/>
                  <a:miter lim="8000"/>
                  <a:headEnd type="none" w="sm" len="sm"/>
                  <a:tailEnd type="none" w="sm" len="sm"/>
                </a:ln>
              </p:spPr>
              <p:txBody>
                <a:bodyPr spcFirstLastPara="1" wrap="square" lIns="91800" tIns="35275" rIns="91800" bIns="35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9" name="Google Shape;209;p6"/>
                <p:cNvSpPr/>
                <p:nvPr/>
              </p:nvSpPr>
              <p:spPr>
                <a:xfrm rot="922382">
                  <a:off x="483660" y="4095247"/>
                  <a:ext cx="138957" cy="104398"/>
                </a:xfrm>
                <a:custGeom>
                  <a:avLst/>
                  <a:gdLst/>
                  <a:ahLst/>
                  <a:cxnLst/>
                  <a:rect l="l" t="t" r="r" b="b"/>
                  <a:pathLst>
                    <a:path w="386" h="290" extrusionOk="0">
                      <a:moveTo>
                        <a:pt x="32" y="25"/>
                      </a:moveTo>
                      <a:cubicBezTo>
                        <a:pt x="18" y="62"/>
                        <a:pt x="4" y="99"/>
                        <a:pt x="1" y="138"/>
                      </a:cubicBezTo>
                      <a:cubicBezTo>
                        <a:pt x="-2" y="176"/>
                        <a:pt x="8" y="218"/>
                        <a:pt x="36" y="245"/>
                      </a:cubicBezTo>
                      <a:cubicBezTo>
                        <a:pt x="62" y="269"/>
                        <a:pt x="100" y="278"/>
                        <a:pt x="136" y="283"/>
                      </a:cubicBezTo>
                      <a:cubicBezTo>
                        <a:pt x="196" y="292"/>
                        <a:pt x="258" y="292"/>
                        <a:pt x="318" y="282"/>
                      </a:cubicBezTo>
                      <a:cubicBezTo>
                        <a:pt x="331" y="280"/>
                        <a:pt x="344" y="278"/>
                        <a:pt x="354" y="270"/>
                      </a:cubicBezTo>
                      <a:cubicBezTo>
                        <a:pt x="371" y="257"/>
                        <a:pt x="374" y="233"/>
                        <a:pt x="375" y="213"/>
                      </a:cubicBezTo>
                      <a:cubicBezTo>
                        <a:pt x="379" y="166"/>
                        <a:pt x="382" y="119"/>
                        <a:pt x="386" y="72"/>
                      </a:cubicBezTo>
                      <a:cubicBezTo>
                        <a:pt x="387" y="57"/>
                        <a:pt x="387" y="40"/>
                        <a:pt x="376" y="30"/>
                      </a:cubicBezTo>
                      <a:cubicBezTo>
                        <a:pt x="367" y="21"/>
                        <a:pt x="353" y="20"/>
                        <a:pt x="341" y="19"/>
                      </a:cubicBezTo>
                      <a:cubicBezTo>
                        <a:pt x="249" y="13"/>
                        <a:pt x="156" y="6"/>
                        <a:pt x="64" y="0"/>
                      </a:cubicBezTo>
                      <a:cubicBezTo>
                        <a:pt x="47" y="-1"/>
                        <a:pt x="42" y="0"/>
                        <a:pt x="32" y="25"/>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0" name="Google Shape;210;p6"/>
                <p:cNvSpPr/>
                <p:nvPr/>
              </p:nvSpPr>
              <p:spPr>
                <a:xfrm rot="922382">
                  <a:off x="566608" y="4108406"/>
                  <a:ext cx="7920" cy="92518"/>
                </a:xfrm>
                <a:custGeom>
                  <a:avLst/>
                  <a:gdLst/>
                  <a:ahLst/>
                  <a:cxnLst/>
                  <a:rect l="l" t="t" r="r" b="b"/>
                  <a:pathLst>
                    <a:path w="22" h="257" fill="none" extrusionOk="0">
                      <a:moveTo>
                        <a:pt x="0" y="257"/>
                      </a:moveTo>
                      <a:cubicBezTo>
                        <a:pt x="8" y="171"/>
                        <a:pt x="15" y="86"/>
                        <a:pt x="22" y="0"/>
                      </a:cubicBezTo>
                    </a:path>
                  </a:pathLst>
                </a:custGeom>
                <a:noFill/>
                <a:ln w="9525" cap="rnd" cmpd="sng">
                  <a:solidFill>
                    <a:schemeClr val="dk1"/>
                  </a:solidFill>
                  <a:prstDash val="solid"/>
                  <a:miter lim="8000"/>
                  <a:headEnd type="none" w="sm" len="sm"/>
                  <a:tailEnd type="none" w="sm" len="sm"/>
                </a:ln>
              </p:spPr>
              <p:txBody>
                <a:bodyPr spcFirstLastPara="1" wrap="square" lIns="91800" tIns="45700" rIns="91800" bIns="45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1" name="Google Shape;211;p6"/>
                <p:cNvSpPr/>
                <p:nvPr/>
              </p:nvSpPr>
              <p:spPr>
                <a:xfrm rot="922382">
                  <a:off x="290338" y="4340077"/>
                  <a:ext cx="309594" cy="50039"/>
                </a:xfrm>
                <a:custGeom>
                  <a:avLst/>
                  <a:gdLst/>
                  <a:ahLst/>
                  <a:cxnLst/>
                  <a:rect l="l" t="t" r="r" b="b"/>
                  <a:pathLst>
                    <a:path w="860" h="139" fill="none" extrusionOk="0">
                      <a:moveTo>
                        <a:pt x="0" y="0"/>
                      </a:moveTo>
                      <a:cubicBezTo>
                        <a:pt x="47" y="59"/>
                        <a:pt x="126" y="84"/>
                        <a:pt x="201" y="100"/>
                      </a:cubicBezTo>
                      <a:cubicBezTo>
                        <a:pt x="416" y="146"/>
                        <a:pt x="641" y="151"/>
                        <a:pt x="860" y="115"/>
                      </a:cubicBezTo>
                    </a:path>
                  </a:pathLst>
                </a:custGeom>
                <a:noFill/>
                <a:ln w="9525" cap="rnd" cmpd="sng">
                  <a:solidFill>
                    <a:srgbClr val="233859"/>
                  </a:solidFill>
                  <a:prstDash val="solid"/>
                  <a:miter lim="8000"/>
                  <a:headEnd type="none" w="sm" len="sm"/>
                  <a:tailEnd type="none" w="sm" len="sm"/>
                </a:ln>
              </p:spPr>
              <p:txBody>
                <a:bodyPr spcFirstLastPara="1" wrap="square" lIns="91800" tIns="3225" rIns="91800" bIns="3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2" name="Google Shape;212;p6"/>
                <p:cNvSpPr/>
                <p:nvPr/>
              </p:nvSpPr>
              <p:spPr>
                <a:xfrm rot="922382">
                  <a:off x="162486" y="4795363"/>
                  <a:ext cx="381233" cy="54719"/>
                </a:xfrm>
                <a:custGeom>
                  <a:avLst/>
                  <a:gdLst/>
                  <a:ahLst/>
                  <a:cxnLst/>
                  <a:rect l="l" t="t" r="r" b="b"/>
                  <a:pathLst>
                    <a:path w="1059" h="152" fill="none" extrusionOk="0">
                      <a:moveTo>
                        <a:pt x="0" y="0"/>
                      </a:moveTo>
                      <a:cubicBezTo>
                        <a:pt x="319" y="167"/>
                        <a:pt x="712" y="199"/>
                        <a:pt x="1059" y="85"/>
                      </a:cubicBezTo>
                    </a:path>
                  </a:pathLst>
                </a:custGeom>
                <a:noFill/>
                <a:ln w="9525" cap="rnd" cmpd="sng">
                  <a:solidFill>
                    <a:schemeClr val="dk1"/>
                  </a:solidFill>
                  <a:prstDash val="solid"/>
                  <a:miter lim="8000"/>
                  <a:headEnd type="none" w="sm" len="sm"/>
                  <a:tailEnd type="none" w="sm" len="sm"/>
                </a:ln>
              </p:spPr>
              <p:txBody>
                <a:bodyPr spcFirstLastPara="1" wrap="square" lIns="91800" tIns="7900" rIns="91800" bIns="7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3" name="Google Shape;213;p6"/>
                <p:cNvSpPr/>
                <p:nvPr/>
              </p:nvSpPr>
              <p:spPr>
                <a:xfrm rot="922382">
                  <a:off x="224916" y="4688742"/>
                  <a:ext cx="268195" cy="15840"/>
                </a:xfrm>
                <a:custGeom>
                  <a:avLst/>
                  <a:gdLst/>
                  <a:ahLst/>
                  <a:cxnLst/>
                  <a:rect l="l" t="t" r="r" b="b"/>
                  <a:pathLst>
                    <a:path w="745" h="44" fill="none" extrusionOk="0">
                      <a:moveTo>
                        <a:pt x="0" y="0"/>
                      </a:moveTo>
                      <a:cubicBezTo>
                        <a:pt x="238" y="70"/>
                        <a:pt x="496" y="42"/>
                        <a:pt x="745"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 name="Google Shape;214;p6"/>
                <p:cNvSpPr/>
                <p:nvPr/>
              </p:nvSpPr>
              <p:spPr>
                <a:xfrm rot="922382">
                  <a:off x="435210" y="4543904"/>
                  <a:ext cx="195836" cy="12600"/>
                </a:xfrm>
                <a:custGeom>
                  <a:avLst/>
                  <a:gdLst/>
                  <a:ahLst/>
                  <a:cxnLst/>
                  <a:rect l="l" t="t" r="r" b="b"/>
                  <a:pathLst>
                    <a:path w="544" h="35" fill="none" extrusionOk="0">
                      <a:moveTo>
                        <a:pt x="544" y="0"/>
                      </a:moveTo>
                      <a:cubicBezTo>
                        <a:pt x="366" y="42"/>
                        <a:pt x="179" y="46"/>
                        <a:pt x="0"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 name="Google Shape;215;p6"/>
                <p:cNvSpPr/>
                <p:nvPr/>
              </p:nvSpPr>
              <p:spPr>
                <a:xfrm rot="922382">
                  <a:off x="288030" y="4403458"/>
                  <a:ext cx="162357" cy="23400"/>
                </a:xfrm>
                <a:custGeom>
                  <a:avLst/>
                  <a:gdLst/>
                  <a:ahLst/>
                  <a:cxnLst/>
                  <a:rect l="l" t="t" r="r" b="b"/>
                  <a:pathLst>
                    <a:path w="451" h="65" fill="none" extrusionOk="0">
                      <a:moveTo>
                        <a:pt x="0" y="0"/>
                      </a:moveTo>
                      <a:cubicBezTo>
                        <a:pt x="82" y="28"/>
                        <a:pt x="166" y="56"/>
                        <a:pt x="253" y="58"/>
                      </a:cubicBezTo>
                      <a:cubicBezTo>
                        <a:pt x="319" y="59"/>
                        <a:pt x="389" y="45"/>
                        <a:pt x="451" y="65"/>
                      </a:cubicBezTo>
                    </a:path>
                  </a:pathLst>
                </a:custGeom>
                <a:noFill/>
                <a:ln w="9525" cap="rnd" cmpd="sng">
                  <a:solidFill>
                    <a:srgbClr val="233859"/>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 name="Google Shape;216;p6"/>
                <p:cNvSpPr/>
                <p:nvPr/>
              </p:nvSpPr>
              <p:spPr>
                <a:xfrm rot="922382">
                  <a:off x="529819" y="4675027"/>
                  <a:ext cx="46799" cy="720"/>
                </a:xfrm>
                <a:custGeom>
                  <a:avLst/>
                  <a:gdLst/>
                  <a:ahLst/>
                  <a:cxnLst/>
                  <a:rect l="l" t="t" r="r" b="b"/>
                  <a:pathLst>
                    <a:path w="130" h="2" fill="none" extrusionOk="0">
                      <a:moveTo>
                        <a:pt x="0" y="1"/>
                      </a:moveTo>
                      <a:cubicBezTo>
                        <a:pt x="43" y="-1"/>
                        <a:pt x="87" y="-1"/>
                        <a:pt x="130" y="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 name="Google Shape;217;p6"/>
                <p:cNvSpPr/>
                <p:nvPr/>
              </p:nvSpPr>
              <p:spPr>
                <a:xfrm rot="922382">
                  <a:off x="468126" y="4776595"/>
                  <a:ext cx="78838" cy="14400"/>
                </a:xfrm>
                <a:custGeom>
                  <a:avLst/>
                  <a:gdLst/>
                  <a:ahLst/>
                  <a:cxnLst/>
                  <a:rect l="l" t="t" r="r" b="b"/>
                  <a:pathLst>
                    <a:path w="219" h="40" fill="none" extrusionOk="0">
                      <a:moveTo>
                        <a:pt x="0" y="40"/>
                      </a:moveTo>
                      <a:cubicBezTo>
                        <a:pt x="74" y="37"/>
                        <a:pt x="148" y="24"/>
                        <a:pt x="21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18" name="Google Shape;218;p6"/>
              <p:cNvGrpSpPr/>
              <p:nvPr/>
            </p:nvGrpSpPr>
            <p:grpSpPr>
              <a:xfrm rot="1404554">
                <a:off x="489" y="1245195"/>
                <a:ext cx="536046" cy="560526"/>
                <a:chOff x="2799660" y="4402278"/>
                <a:chExt cx="536040" cy="560520"/>
              </a:xfrm>
            </p:grpSpPr>
            <p:sp>
              <p:nvSpPr>
                <p:cNvPr id="219" name="Google Shape;219;p6"/>
                <p:cNvSpPr/>
                <p:nvPr/>
              </p:nvSpPr>
              <p:spPr>
                <a:xfrm>
                  <a:off x="2801100" y="4413438"/>
                  <a:ext cx="534600" cy="549360"/>
                </a:xfrm>
                <a:custGeom>
                  <a:avLst/>
                  <a:gdLst/>
                  <a:ahLst/>
                  <a:cxnLst/>
                  <a:rect l="l" t="t" r="r" b="b"/>
                  <a:pathLst>
                    <a:path w="1485" h="1526" extrusionOk="0">
                      <a:moveTo>
                        <a:pt x="858" y="1526"/>
                      </a:moveTo>
                      <a:cubicBezTo>
                        <a:pt x="544" y="1217"/>
                        <a:pt x="257" y="880"/>
                        <a:pt x="0" y="522"/>
                      </a:cubicBezTo>
                      <a:cubicBezTo>
                        <a:pt x="89" y="576"/>
                        <a:pt x="199" y="507"/>
                        <a:pt x="280" y="441"/>
                      </a:cubicBezTo>
                      <a:cubicBezTo>
                        <a:pt x="426" y="321"/>
                        <a:pt x="582" y="186"/>
                        <a:pt x="622" y="0"/>
                      </a:cubicBezTo>
                      <a:cubicBezTo>
                        <a:pt x="850" y="264"/>
                        <a:pt x="975" y="373"/>
                        <a:pt x="1224" y="661"/>
                      </a:cubicBezTo>
                      <a:cubicBezTo>
                        <a:pt x="1282" y="723"/>
                        <a:pt x="1427" y="909"/>
                        <a:pt x="1485" y="970"/>
                      </a:cubicBezTo>
                      <a:cubicBezTo>
                        <a:pt x="1490" y="1042"/>
                        <a:pt x="1458" y="1139"/>
                        <a:pt x="1408" y="1192"/>
                      </a:cubicBezTo>
                      <a:cubicBezTo>
                        <a:pt x="1260" y="1350"/>
                        <a:pt x="1071" y="1470"/>
                        <a:pt x="858" y="152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0" name="Google Shape;220;p6"/>
                <p:cNvSpPr/>
                <p:nvPr/>
              </p:nvSpPr>
              <p:spPr>
                <a:xfrm>
                  <a:off x="3005220" y="4413438"/>
                  <a:ext cx="330480" cy="414000"/>
                </a:xfrm>
                <a:custGeom>
                  <a:avLst/>
                  <a:gdLst/>
                  <a:ahLst/>
                  <a:cxnLst/>
                  <a:rect l="l" t="t" r="r" b="b"/>
                  <a:pathLst>
                    <a:path w="918" h="1150" extrusionOk="0">
                      <a:moveTo>
                        <a:pt x="0" y="140"/>
                      </a:moveTo>
                      <a:cubicBezTo>
                        <a:pt x="10" y="150"/>
                        <a:pt x="19" y="160"/>
                        <a:pt x="28" y="173"/>
                      </a:cubicBezTo>
                      <a:cubicBezTo>
                        <a:pt x="153" y="344"/>
                        <a:pt x="281" y="515"/>
                        <a:pt x="417" y="678"/>
                      </a:cubicBezTo>
                      <a:cubicBezTo>
                        <a:pt x="556" y="829"/>
                        <a:pt x="697" y="976"/>
                        <a:pt x="843" y="1119"/>
                      </a:cubicBezTo>
                      <a:cubicBezTo>
                        <a:pt x="853" y="1129"/>
                        <a:pt x="862" y="1139"/>
                        <a:pt x="871" y="1150"/>
                      </a:cubicBezTo>
                      <a:cubicBezTo>
                        <a:pt x="903" y="1097"/>
                        <a:pt x="922" y="1026"/>
                        <a:pt x="918" y="970"/>
                      </a:cubicBezTo>
                      <a:cubicBezTo>
                        <a:pt x="860" y="909"/>
                        <a:pt x="715" y="723"/>
                        <a:pt x="657" y="661"/>
                      </a:cubicBezTo>
                      <a:cubicBezTo>
                        <a:pt x="408" y="373"/>
                        <a:pt x="283" y="264"/>
                        <a:pt x="55" y="0"/>
                      </a:cubicBezTo>
                      <a:cubicBezTo>
                        <a:pt x="44" y="50"/>
                        <a:pt x="25" y="96"/>
                        <a:pt x="0" y="1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1" name="Google Shape;221;p6"/>
                <p:cNvSpPr/>
                <p:nvPr/>
              </p:nvSpPr>
              <p:spPr>
                <a:xfrm>
                  <a:off x="2891100" y="4517118"/>
                  <a:ext cx="351000" cy="336960"/>
                </a:xfrm>
                <a:custGeom>
                  <a:avLst/>
                  <a:gdLst/>
                  <a:ahLst/>
                  <a:cxnLst/>
                  <a:rect l="l" t="t" r="r" b="b"/>
                  <a:pathLst>
                    <a:path w="975" h="936" extrusionOk="0">
                      <a:moveTo>
                        <a:pt x="349" y="936"/>
                      </a:moveTo>
                      <a:cubicBezTo>
                        <a:pt x="407" y="915"/>
                        <a:pt x="464" y="894"/>
                        <a:pt x="521" y="871"/>
                      </a:cubicBezTo>
                      <a:cubicBezTo>
                        <a:pt x="597" y="819"/>
                        <a:pt x="675" y="776"/>
                        <a:pt x="745" y="723"/>
                      </a:cubicBezTo>
                      <a:cubicBezTo>
                        <a:pt x="767" y="701"/>
                        <a:pt x="788" y="679"/>
                        <a:pt x="808" y="655"/>
                      </a:cubicBezTo>
                      <a:cubicBezTo>
                        <a:pt x="847" y="597"/>
                        <a:pt x="881" y="536"/>
                        <a:pt x="917" y="475"/>
                      </a:cubicBezTo>
                      <a:cubicBezTo>
                        <a:pt x="923" y="464"/>
                        <a:pt x="929" y="453"/>
                        <a:pt x="935" y="442"/>
                      </a:cubicBezTo>
                      <a:cubicBezTo>
                        <a:pt x="948" y="420"/>
                        <a:pt x="962" y="398"/>
                        <a:pt x="975" y="375"/>
                      </a:cubicBezTo>
                      <a:cubicBezTo>
                        <a:pt x="975" y="375"/>
                        <a:pt x="974" y="374"/>
                        <a:pt x="974" y="373"/>
                      </a:cubicBezTo>
                      <a:cubicBezTo>
                        <a:pt x="835" y="212"/>
                        <a:pt x="734" y="107"/>
                        <a:pt x="633" y="0"/>
                      </a:cubicBezTo>
                      <a:cubicBezTo>
                        <a:pt x="627" y="13"/>
                        <a:pt x="621" y="26"/>
                        <a:pt x="613" y="39"/>
                      </a:cubicBezTo>
                      <a:cubicBezTo>
                        <a:pt x="608" y="50"/>
                        <a:pt x="602" y="60"/>
                        <a:pt x="596" y="71"/>
                      </a:cubicBezTo>
                      <a:cubicBezTo>
                        <a:pt x="553" y="142"/>
                        <a:pt x="506" y="206"/>
                        <a:pt x="450" y="267"/>
                      </a:cubicBezTo>
                      <a:cubicBezTo>
                        <a:pt x="449" y="269"/>
                        <a:pt x="448" y="270"/>
                        <a:pt x="447" y="271"/>
                      </a:cubicBezTo>
                      <a:cubicBezTo>
                        <a:pt x="443" y="275"/>
                        <a:pt x="440" y="278"/>
                        <a:pt x="437" y="282"/>
                      </a:cubicBezTo>
                      <a:cubicBezTo>
                        <a:pt x="425" y="296"/>
                        <a:pt x="412" y="307"/>
                        <a:pt x="399" y="318"/>
                      </a:cubicBezTo>
                      <a:cubicBezTo>
                        <a:pt x="294" y="440"/>
                        <a:pt x="161" y="530"/>
                        <a:pt x="0" y="563"/>
                      </a:cubicBezTo>
                      <a:cubicBezTo>
                        <a:pt x="102" y="691"/>
                        <a:pt x="209" y="815"/>
                        <a:pt x="318" y="936"/>
                      </a:cubicBezTo>
                      <a:cubicBezTo>
                        <a:pt x="328" y="936"/>
                        <a:pt x="338" y="936"/>
                        <a:pt x="349" y="936"/>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 name="Google Shape;222;p6"/>
                <p:cNvSpPr/>
                <p:nvPr/>
              </p:nvSpPr>
              <p:spPr>
                <a:xfrm>
                  <a:off x="3086940" y="4516758"/>
                  <a:ext cx="155160" cy="195840"/>
                </a:xfrm>
                <a:custGeom>
                  <a:avLst/>
                  <a:gdLst/>
                  <a:ahLst/>
                  <a:cxnLst/>
                  <a:rect l="l" t="t" r="r" b="b"/>
                  <a:pathLst>
                    <a:path w="431" h="544" extrusionOk="0">
                      <a:moveTo>
                        <a:pt x="69" y="40"/>
                      </a:moveTo>
                      <a:cubicBezTo>
                        <a:pt x="64" y="51"/>
                        <a:pt x="58" y="61"/>
                        <a:pt x="52" y="72"/>
                      </a:cubicBezTo>
                      <a:cubicBezTo>
                        <a:pt x="35" y="99"/>
                        <a:pt x="18" y="125"/>
                        <a:pt x="0" y="151"/>
                      </a:cubicBezTo>
                      <a:cubicBezTo>
                        <a:pt x="21" y="164"/>
                        <a:pt x="212" y="409"/>
                        <a:pt x="333" y="544"/>
                      </a:cubicBezTo>
                      <a:cubicBezTo>
                        <a:pt x="343" y="527"/>
                        <a:pt x="363" y="493"/>
                        <a:pt x="373" y="476"/>
                      </a:cubicBezTo>
                      <a:cubicBezTo>
                        <a:pt x="379" y="465"/>
                        <a:pt x="385" y="454"/>
                        <a:pt x="391" y="443"/>
                      </a:cubicBezTo>
                      <a:cubicBezTo>
                        <a:pt x="404" y="421"/>
                        <a:pt x="418" y="399"/>
                        <a:pt x="431" y="376"/>
                      </a:cubicBezTo>
                      <a:cubicBezTo>
                        <a:pt x="431" y="376"/>
                        <a:pt x="430" y="375"/>
                        <a:pt x="430" y="374"/>
                      </a:cubicBezTo>
                      <a:cubicBezTo>
                        <a:pt x="291" y="213"/>
                        <a:pt x="190" y="108"/>
                        <a:pt x="89" y="0"/>
                      </a:cubicBezTo>
                      <a:cubicBezTo>
                        <a:pt x="83" y="14"/>
                        <a:pt x="77" y="27"/>
                        <a:pt x="69" y="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3" name="Google Shape;223;p6"/>
                <p:cNvSpPr/>
                <p:nvPr/>
              </p:nvSpPr>
              <p:spPr>
                <a:xfrm>
                  <a:off x="2800020" y="4403718"/>
                  <a:ext cx="223920" cy="208800"/>
                </a:xfrm>
                <a:custGeom>
                  <a:avLst/>
                  <a:gdLst/>
                  <a:ahLst/>
                  <a:cxnLst/>
                  <a:rect l="l" t="t" r="r" b="b"/>
                  <a:pathLst>
                    <a:path w="622" h="580" extrusionOk="0">
                      <a:moveTo>
                        <a:pt x="0" y="519"/>
                      </a:moveTo>
                      <a:cubicBezTo>
                        <a:pt x="7" y="324"/>
                        <a:pt x="629" y="-136"/>
                        <a:pt x="622" y="39"/>
                      </a:cubicBezTo>
                      <a:cubicBezTo>
                        <a:pt x="611" y="319"/>
                        <a:pt x="-9" y="737"/>
                        <a:pt x="0" y="51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4" name="Google Shape;224;p6"/>
                <p:cNvSpPr/>
                <p:nvPr/>
              </p:nvSpPr>
              <p:spPr>
                <a:xfrm>
                  <a:off x="2799660" y="4402278"/>
                  <a:ext cx="224280" cy="209160"/>
                </a:xfrm>
                <a:custGeom>
                  <a:avLst/>
                  <a:gdLst/>
                  <a:ahLst/>
                  <a:cxnLst/>
                  <a:rect l="l" t="t" r="r" b="b"/>
                  <a:pathLst>
                    <a:path w="623" h="581" extrusionOk="0">
                      <a:moveTo>
                        <a:pt x="1" y="523"/>
                      </a:moveTo>
                      <a:cubicBezTo>
                        <a:pt x="3" y="557"/>
                        <a:pt x="13" y="575"/>
                        <a:pt x="38" y="581"/>
                      </a:cubicBezTo>
                      <a:cubicBezTo>
                        <a:pt x="39" y="565"/>
                        <a:pt x="40" y="548"/>
                        <a:pt x="45" y="531"/>
                      </a:cubicBezTo>
                      <a:cubicBezTo>
                        <a:pt x="64" y="459"/>
                        <a:pt x="114" y="381"/>
                        <a:pt x="178" y="319"/>
                      </a:cubicBezTo>
                      <a:cubicBezTo>
                        <a:pt x="250" y="230"/>
                        <a:pt x="348" y="151"/>
                        <a:pt x="453" y="119"/>
                      </a:cubicBezTo>
                      <a:cubicBezTo>
                        <a:pt x="473" y="107"/>
                        <a:pt x="494" y="99"/>
                        <a:pt x="516" y="94"/>
                      </a:cubicBezTo>
                      <a:cubicBezTo>
                        <a:pt x="549" y="86"/>
                        <a:pt x="583" y="84"/>
                        <a:pt x="616" y="90"/>
                      </a:cubicBezTo>
                      <a:cubicBezTo>
                        <a:pt x="620" y="74"/>
                        <a:pt x="623" y="58"/>
                        <a:pt x="623" y="43"/>
                      </a:cubicBezTo>
                      <a:cubicBezTo>
                        <a:pt x="630" y="-132"/>
                        <a:pt x="-19" y="259"/>
                        <a:pt x="1" y="52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5" name="Google Shape;225;p6"/>
                <p:cNvSpPr/>
                <p:nvPr/>
              </p:nvSpPr>
              <p:spPr>
                <a:xfrm>
                  <a:off x="3147420" y="4814478"/>
                  <a:ext cx="177480" cy="146880"/>
                </a:xfrm>
                <a:custGeom>
                  <a:avLst/>
                  <a:gdLst/>
                  <a:ahLst/>
                  <a:cxnLst/>
                  <a:rect l="l" t="t" r="r" b="b"/>
                  <a:pathLst>
                    <a:path w="493" h="408" extrusionOk="0">
                      <a:moveTo>
                        <a:pt x="0" y="385"/>
                      </a:moveTo>
                      <a:cubicBezTo>
                        <a:pt x="39" y="424"/>
                        <a:pt x="104" y="407"/>
                        <a:pt x="154" y="383"/>
                      </a:cubicBezTo>
                      <a:cubicBezTo>
                        <a:pt x="239" y="342"/>
                        <a:pt x="318" y="288"/>
                        <a:pt x="387" y="224"/>
                      </a:cubicBezTo>
                      <a:cubicBezTo>
                        <a:pt x="450" y="165"/>
                        <a:pt x="508" y="84"/>
                        <a:pt x="490" y="0"/>
                      </a:cubicBezTo>
                      <a:cubicBezTo>
                        <a:pt x="431" y="114"/>
                        <a:pt x="316" y="187"/>
                        <a:pt x="207" y="253"/>
                      </a:cubicBezTo>
                      <a:cubicBezTo>
                        <a:pt x="135" y="297"/>
                        <a:pt x="64" y="340"/>
                        <a:pt x="0" y="38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6" name="Google Shape;226;p6"/>
                <p:cNvSpPr/>
                <p:nvPr/>
              </p:nvSpPr>
              <p:spPr>
                <a:xfrm>
                  <a:off x="3290700" y="4814477"/>
                  <a:ext cx="34200" cy="77040"/>
                </a:xfrm>
                <a:custGeom>
                  <a:avLst/>
                  <a:gdLst/>
                  <a:ahLst/>
                  <a:cxnLst/>
                  <a:rect l="l" t="t" r="r" b="b"/>
                  <a:pathLst>
                    <a:path w="95" h="214" extrusionOk="0">
                      <a:moveTo>
                        <a:pt x="26" y="91"/>
                      </a:moveTo>
                      <a:cubicBezTo>
                        <a:pt x="26" y="95"/>
                        <a:pt x="26" y="99"/>
                        <a:pt x="25" y="103"/>
                      </a:cubicBezTo>
                      <a:cubicBezTo>
                        <a:pt x="21" y="124"/>
                        <a:pt x="17" y="144"/>
                        <a:pt x="12" y="164"/>
                      </a:cubicBezTo>
                      <a:lnTo>
                        <a:pt x="12" y="165"/>
                      </a:lnTo>
                      <a:lnTo>
                        <a:pt x="12" y="165"/>
                      </a:lnTo>
                      <a:cubicBezTo>
                        <a:pt x="11" y="165"/>
                        <a:pt x="11" y="166"/>
                        <a:pt x="11" y="167"/>
                      </a:cubicBezTo>
                      <a:cubicBezTo>
                        <a:pt x="10" y="171"/>
                        <a:pt x="9" y="175"/>
                        <a:pt x="9" y="178"/>
                      </a:cubicBezTo>
                      <a:cubicBezTo>
                        <a:pt x="8" y="181"/>
                        <a:pt x="7" y="184"/>
                        <a:pt x="6" y="186"/>
                      </a:cubicBezTo>
                      <a:cubicBezTo>
                        <a:pt x="4" y="195"/>
                        <a:pt x="2" y="204"/>
                        <a:pt x="0" y="214"/>
                      </a:cubicBezTo>
                      <a:cubicBezTo>
                        <a:pt x="58" y="156"/>
                        <a:pt x="109" y="79"/>
                        <a:pt x="92" y="0"/>
                      </a:cubicBezTo>
                      <a:cubicBezTo>
                        <a:pt x="74" y="33"/>
                        <a:pt x="52" y="63"/>
                        <a:pt x="26" y="91"/>
                      </a:cubicBezTo>
                      <a:close/>
                    </a:path>
                  </a:pathLst>
                </a:custGeom>
                <a:solidFill>
                  <a:srgbClr val="BDE4FA"/>
                </a:solidFill>
                <a:ln>
                  <a:noFill/>
                </a:ln>
              </p:spPr>
              <p:txBody>
                <a:bodyPr spcFirstLastPara="1" wrap="square" lIns="90000" tIns="32025" rIns="90000" bIns="32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7" name="Google Shape;227;p6"/>
                <p:cNvSpPr/>
                <p:nvPr/>
              </p:nvSpPr>
              <p:spPr>
                <a:xfrm>
                  <a:off x="3025020" y="4642398"/>
                  <a:ext cx="140400" cy="134280"/>
                </a:xfrm>
                <a:custGeom>
                  <a:avLst/>
                  <a:gdLst/>
                  <a:ahLst/>
                  <a:cxnLst/>
                  <a:rect l="l" t="t" r="r" b="b"/>
                  <a:pathLst>
                    <a:path w="390" h="373" extrusionOk="0">
                      <a:moveTo>
                        <a:pt x="366" y="195"/>
                      </a:moveTo>
                      <a:cubicBezTo>
                        <a:pt x="279" y="327"/>
                        <a:pt x="145" y="433"/>
                        <a:pt x="20" y="335"/>
                      </a:cubicBezTo>
                      <a:cubicBezTo>
                        <a:pt x="-72" y="184"/>
                        <a:pt x="177" y="-18"/>
                        <a:pt x="321" y="1"/>
                      </a:cubicBezTo>
                      <a:cubicBezTo>
                        <a:pt x="362" y="14"/>
                        <a:pt x="388" y="57"/>
                        <a:pt x="390" y="99"/>
                      </a:cubicBezTo>
                      <a:cubicBezTo>
                        <a:pt x="391" y="141"/>
                        <a:pt x="384" y="167"/>
                        <a:pt x="366" y="195"/>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8" name="Google Shape;228;p6"/>
                <p:cNvSpPr/>
                <p:nvPr/>
              </p:nvSpPr>
              <p:spPr>
                <a:xfrm>
                  <a:off x="2814780" y="4432518"/>
                  <a:ext cx="203040" cy="172800"/>
                </a:xfrm>
                <a:custGeom>
                  <a:avLst/>
                  <a:gdLst/>
                  <a:ahLst/>
                  <a:cxnLst/>
                  <a:rect l="l" t="t" r="r" b="b"/>
                  <a:pathLst>
                    <a:path w="564" h="480" fill="none" extrusionOk="0">
                      <a:moveTo>
                        <a:pt x="0" y="480"/>
                      </a:moveTo>
                      <a:cubicBezTo>
                        <a:pt x="79" y="235"/>
                        <a:pt x="312" y="58"/>
                        <a:pt x="56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9" name="Google Shape;229;p6"/>
                <p:cNvSpPr/>
                <p:nvPr/>
              </p:nvSpPr>
              <p:spPr>
                <a:xfrm>
                  <a:off x="2911260" y="4473918"/>
                  <a:ext cx="65160" cy="51120"/>
                </a:xfrm>
                <a:custGeom>
                  <a:avLst/>
                  <a:gdLst/>
                  <a:ahLst/>
                  <a:cxnLst/>
                  <a:rect l="l" t="t" r="r" b="b"/>
                  <a:pathLst>
                    <a:path w="181" h="142" extrusionOk="0">
                      <a:moveTo>
                        <a:pt x="167" y="50"/>
                      </a:moveTo>
                      <a:cubicBezTo>
                        <a:pt x="138" y="94"/>
                        <a:pt x="93" y="127"/>
                        <a:pt x="42" y="140"/>
                      </a:cubicBezTo>
                      <a:cubicBezTo>
                        <a:pt x="27" y="144"/>
                        <a:pt x="6" y="144"/>
                        <a:pt x="1" y="129"/>
                      </a:cubicBezTo>
                      <a:cubicBezTo>
                        <a:pt x="-1" y="120"/>
                        <a:pt x="3" y="112"/>
                        <a:pt x="7" y="104"/>
                      </a:cubicBezTo>
                      <a:cubicBezTo>
                        <a:pt x="37" y="56"/>
                        <a:pt x="85" y="19"/>
                        <a:pt x="140" y="3"/>
                      </a:cubicBezTo>
                      <a:cubicBezTo>
                        <a:pt x="151" y="0"/>
                        <a:pt x="165" y="-2"/>
                        <a:pt x="174" y="6"/>
                      </a:cubicBezTo>
                      <a:cubicBezTo>
                        <a:pt x="189" y="18"/>
                        <a:pt x="179" y="42"/>
                        <a:pt x="167" y="50"/>
                      </a:cubicBezTo>
                      <a:close/>
                    </a:path>
                  </a:pathLst>
                </a:custGeom>
                <a:noFill/>
                <a:ln w="9525" cap="rnd" cmpd="sng">
                  <a:solidFill>
                    <a:schemeClr val="dk1"/>
                  </a:solidFill>
                  <a:prstDash val="solid"/>
                  <a:miter lim="8000"/>
                  <a:headEnd type="none" w="sm" len="sm"/>
                  <a:tailEnd type="none" w="sm" len="sm"/>
                </a:ln>
              </p:spPr>
              <p:txBody>
                <a:bodyPr spcFirstLastPara="1" wrap="square" lIns="91800" tIns="4300" rIns="91800" bIns="4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0" name="Google Shape;230;p6"/>
                <p:cNvSpPr/>
                <p:nvPr/>
              </p:nvSpPr>
              <p:spPr>
                <a:xfrm>
                  <a:off x="2892900" y="4516398"/>
                  <a:ext cx="217440" cy="199080"/>
                </a:xfrm>
                <a:custGeom>
                  <a:avLst/>
                  <a:gdLst/>
                  <a:ahLst/>
                  <a:cxnLst/>
                  <a:rect l="l" t="t" r="r" b="b"/>
                  <a:pathLst>
                    <a:path w="604" h="553" fill="none" extrusionOk="0">
                      <a:moveTo>
                        <a:pt x="0" y="553"/>
                      </a:moveTo>
                      <a:cubicBezTo>
                        <a:pt x="129" y="542"/>
                        <a:pt x="239" y="461"/>
                        <a:pt x="342" y="383"/>
                      </a:cubicBezTo>
                      <a:cubicBezTo>
                        <a:pt x="360" y="369"/>
                        <a:pt x="378" y="356"/>
                        <a:pt x="394" y="340"/>
                      </a:cubicBezTo>
                      <a:cubicBezTo>
                        <a:pt x="415" y="319"/>
                        <a:pt x="433" y="295"/>
                        <a:pt x="450" y="271"/>
                      </a:cubicBezTo>
                      <a:cubicBezTo>
                        <a:pt x="511" y="187"/>
                        <a:pt x="568" y="98"/>
                        <a:pt x="60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1" name="Google Shape;231;p6"/>
                <p:cNvSpPr/>
                <p:nvPr/>
              </p:nvSpPr>
              <p:spPr>
                <a:xfrm>
                  <a:off x="3014580" y="4654638"/>
                  <a:ext cx="224280" cy="205200"/>
                </a:xfrm>
                <a:custGeom>
                  <a:avLst/>
                  <a:gdLst/>
                  <a:ahLst/>
                  <a:cxnLst/>
                  <a:rect l="l" t="t" r="r" b="b"/>
                  <a:pathLst>
                    <a:path w="623" h="570" fill="none" extrusionOk="0">
                      <a:moveTo>
                        <a:pt x="0" y="570"/>
                      </a:moveTo>
                      <a:cubicBezTo>
                        <a:pt x="282" y="493"/>
                        <a:pt x="521" y="274"/>
                        <a:pt x="623"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2" name="Google Shape;232;p6"/>
                <p:cNvSpPr/>
                <p:nvPr/>
              </p:nvSpPr>
              <p:spPr>
                <a:xfrm>
                  <a:off x="3023220" y="4638798"/>
                  <a:ext cx="139320" cy="142560"/>
                </a:xfrm>
                <a:custGeom>
                  <a:avLst/>
                  <a:gdLst/>
                  <a:ahLst/>
                  <a:cxnLst/>
                  <a:rect l="l" t="t" r="r" b="b"/>
                  <a:pathLst>
                    <a:path w="387" h="396" extrusionOk="0">
                      <a:moveTo>
                        <a:pt x="333" y="263"/>
                      </a:moveTo>
                      <a:cubicBezTo>
                        <a:pt x="292" y="310"/>
                        <a:pt x="241" y="348"/>
                        <a:pt x="185" y="374"/>
                      </a:cubicBezTo>
                      <a:cubicBezTo>
                        <a:pt x="152" y="390"/>
                        <a:pt x="115" y="401"/>
                        <a:pt x="80" y="394"/>
                      </a:cubicBezTo>
                      <a:cubicBezTo>
                        <a:pt x="45" y="386"/>
                        <a:pt x="15" y="358"/>
                        <a:pt x="5" y="324"/>
                      </a:cubicBezTo>
                      <a:cubicBezTo>
                        <a:pt x="-8" y="285"/>
                        <a:pt x="5" y="243"/>
                        <a:pt x="22" y="205"/>
                      </a:cubicBezTo>
                      <a:cubicBezTo>
                        <a:pt x="65" y="114"/>
                        <a:pt x="142" y="36"/>
                        <a:pt x="238" y="8"/>
                      </a:cubicBezTo>
                      <a:cubicBezTo>
                        <a:pt x="260" y="1"/>
                        <a:pt x="283" y="-2"/>
                        <a:pt x="305" y="2"/>
                      </a:cubicBezTo>
                      <a:cubicBezTo>
                        <a:pt x="358" y="14"/>
                        <a:pt x="390" y="74"/>
                        <a:pt x="387" y="128"/>
                      </a:cubicBezTo>
                      <a:cubicBezTo>
                        <a:pt x="384" y="183"/>
                        <a:pt x="355" y="232"/>
                        <a:pt x="333" y="26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3" name="Google Shape;233;p6"/>
                <p:cNvSpPr/>
                <p:nvPr/>
              </p:nvSpPr>
              <p:spPr>
                <a:xfrm>
                  <a:off x="3140220" y="4814478"/>
                  <a:ext cx="183600" cy="138960"/>
                </a:xfrm>
                <a:custGeom>
                  <a:avLst/>
                  <a:gdLst/>
                  <a:ahLst/>
                  <a:cxnLst/>
                  <a:rect l="l" t="t" r="r" b="b"/>
                  <a:pathLst>
                    <a:path w="510" h="386" fill="none" extrusionOk="0">
                      <a:moveTo>
                        <a:pt x="0" y="386"/>
                      </a:moveTo>
                      <a:cubicBezTo>
                        <a:pt x="307" y="260"/>
                        <a:pt x="406" y="109"/>
                        <a:pt x="51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4"/>
        <p:cNvGrpSpPr/>
        <p:nvPr/>
      </p:nvGrpSpPr>
      <p:grpSpPr>
        <a:xfrm>
          <a:off x="0" y="0"/>
          <a:ext cx="0" cy="0"/>
          <a:chOff x="0" y="0"/>
          <a:chExt cx="0" cy="0"/>
        </a:xfrm>
      </p:grpSpPr>
      <p:sp>
        <p:nvSpPr>
          <p:cNvPr id="235" name="Google Shape;235;p7"/>
          <p:cNvSpPr txBox="1">
            <a:spLocks noGrp="1"/>
          </p:cNvSpPr>
          <p:nvPr>
            <p:ph type="title"/>
          </p:nvPr>
        </p:nvSpPr>
        <p:spPr>
          <a:xfrm>
            <a:off x="713225" y="806625"/>
            <a:ext cx="4160700" cy="109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6" name="Google Shape;236;p7"/>
          <p:cNvSpPr txBox="1">
            <a:spLocks noGrp="1"/>
          </p:cNvSpPr>
          <p:nvPr>
            <p:ph type="subTitle" idx="1"/>
          </p:nvPr>
        </p:nvSpPr>
        <p:spPr>
          <a:xfrm>
            <a:off x="713225" y="1903875"/>
            <a:ext cx="4160700" cy="2433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Heeb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237" name="Google Shape;237;p7"/>
          <p:cNvSpPr>
            <a:spLocks noGrp="1"/>
          </p:cNvSpPr>
          <p:nvPr>
            <p:ph type="pic" idx="2"/>
          </p:nvPr>
        </p:nvSpPr>
        <p:spPr>
          <a:xfrm>
            <a:off x="4983825" y="847350"/>
            <a:ext cx="3447000" cy="3448800"/>
          </a:xfrm>
          <a:prstGeom prst="ellipse">
            <a:avLst/>
          </a:prstGeom>
          <a:noFill/>
          <a:ln>
            <a:noFill/>
          </a:ln>
        </p:spPr>
      </p:sp>
      <p:grpSp>
        <p:nvGrpSpPr>
          <p:cNvPr id="238" name="Google Shape;238;p7"/>
          <p:cNvGrpSpPr/>
          <p:nvPr/>
        </p:nvGrpSpPr>
        <p:grpSpPr>
          <a:xfrm>
            <a:off x="-85890" y="2955786"/>
            <a:ext cx="9755325" cy="3185106"/>
            <a:chOff x="-85890" y="2955786"/>
            <a:chExt cx="9755325" cy="3185106"/>
          </a:xfrm>
        </p:grpSpPr>
        <p:grpSp>
          <p:nvGrpSpPr>
            <p:cNvPr id="239" name="Google Shape;239;p7"/>
            <p:cNvGrpSpPr/>
            <p:nvPr/>
          </p:nvGrpSpPr>
          <p:grpSpPr>
            <a:xfrm>
              <a:off x="7099346" y="2955786"/>
              <a:ext cx="2570088" cy="3185106"/>
              <a:chOff x="7099346" y="2955786"/>
              <a:chExt cx="2570088" cy="3185106"/>
            </a:xfrm>
          </p:grpSpPr>
          <p:grpSp>
            <p:nvGrpSpPr>
              <p:cNvPr id="240" name="Google Shape;240;p7"/>
              <p:cNvGrpSpPr/>
              <p:nvPr/>
            </p:nvGrpSpPr>
            <p:grpSpPr>
              <a:xfrm rot="1700304">
                <a:off x="7470647" y="3802733"/>
                <a:ext cx="1827486" cy="2025812"/>
                <a:chOff x="778720" y="3591127"/>
                <a:chExt cx="1827402" cy="2025719"/>
              </a:xfrm>
            </p:grpSpPr>
            <p:sp>
              <p:nvSpPr>
                <p:cNvPr id="241" name="Google Shape;241;p7"/>
                <p:cNvSpPr/>
                <p:nvPr/>
              </p:nvSpPr>
              <p:spPr>
                <a:xfrm rot="-446434">
                  <a:off x="890687" y="3687231"/>
                  <a:ext cx="1603468" cy="1833512"/>
                </a:xfrm>
                <a:custGeom>
                  <a:avLst/>
                  <a:gdLst/>
                  <a:ahLst/>
                  <a:cxnLst/>
                  <a:rect l="l" t="t" r="r" b="b"/>
                  <a:pathLst>
                    <a:path w="4454" h="5093" extrusionOk="0">
                      <a:moveTo>
                        <a:pt x="8" y="4559"/>
                      </a:moveTo>
                      <a:cubicBezTo>
                        <a:pt x="-10" y="3034"/>
                        <a:pt x="-129" y="662"/>
                        <a:pt x="1618" y="49"/>
                      </a:cubicBezTo>
                      <a:cubicBezTo>
                        <a:pt x="4235" y="-428"/>
                        <a:pt x="4476" y="2663"/>
                        <a:pt x="4452" y="4546"/>
                      </a:cubicBezTo>
                      <a:cubicBezTo>
                        <a:pt x="3539" y="5281"/>
                        <a:pt x="966" y="5266"/>
                        <a:pt x="8" y="455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2" name="Google Shape;242;p7"/>
                <p:cNvSpPr/>
                <p:nvPr/>
              </p:nvSpPr>
              <p:spPr>
                <a:xfrm rot="-446434">
                  <a:off x="1218800" y="4077048"/>
                  <a:ext cx="1300343" cy="1422385"/>
                </a:xfrm>
                <a:custGeom>
                  <a:avLst/>
                  <a:gdLst/>
                  <a:ahLst/>
                  <a:cxnLst/>
                  <a:rect l="l" t="t" r="r" b="b"/>
                  <a:pathLst>
                    <a:path w="3612" h="3951" extrusionOk="0">
                      <a:moveTo>
                        <a:pt x="3061" y="0"/>
                      </a:moveTo>
                      <a:cubicBezTo>
                        <a:pt x="3074" y="127"/>
                        <a:pt x="3079" y="253"/>
                        <a:pt x="3077" y="379"/>
                      </a:cubicBezTo>
                      <a:cubicBezTo>
                        <a:pt x="3068" y="954"/>
                        <a:pt x="2917" y="1510"/>
                        <a:pt x="2662" y="2023"/>
                      </a:cubicBezTo>
                      <a:cubicBezTo>
                        <a:pt x="2410" y="2529"/>
                        <a:pt x="2075" y="2989"/>
                        <a:pt x="1594" y="3299"/>
                      </a:cubicBezTo>
                      <a:cubicBezTo>
                        <a:pt x="1120" y="3603"/>
                        <a:pt x="553" y="3723"/>
                        <a:pt x="0" y="3783"/>
                      </a:cubicBezTo>
                      <a:cubicBezTo>
                        <a:pt x="1178" y="4094"/>
                        <a:pt x="2899" y="3977"/>
                        <a:pt x="3611" y="3404"/>
                      </a:cubicBezTo>
                      <a:cubicBezTo>
                        <a:pt x="3624" y="2370"/>
                        <a:pt x="3557" y="972"/>
                        <a:pt x="3061"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3" name="Google Shape;243;p7"/>
                <p:cNvSpPr/>
                <p:nvPr/>
              </p:nvSpPr>
              <p:spPr>
                <a:xfrm rot="-446434">
                  <a:off x="1088729" y="3821826"/>
                  <a:ext cx="423007" cy="520569"/>
                </a:xfrm>
                <a:custGeom>
                  <a:avLst/>
                  <a:gdLst/>
                  <a:ahLst/>
                  <a:cxnLst/>
                  <a:rect l="l" t="t" r="r" b="b"/>
                  <a:pathLst>
                    <a:path w="1175" h="1446" extrusionOk="0">
                      <a:moveTo>
                        <a:pt x="945" y="0"/>
                      </a:moveTo>
                      <a:cubicBezTo>
                        <a:pt x="446" y="160"/>
                        <a:pt x="62" y="631"/>
                        <a:pt x="5" y="1152"/>
                      </a:cubicBezTo>
                      <a:cubicBezTo>
                        <a:pt x="-2" y="1211"/>
                        <a:pt x="-4" y="1272"/>
                        <a:pt x="16" y="1328"/>
                      </a:cubicBezTo>
                      <a:cubicBezTo>
                        <a:pt x="35" y="1384"/>
                        <a:pt x="81" y="1434"/>
                        <a:pt x="139" y="1444"/>
                      </a:cubicBezTo>
                      <a:cubicBezTo>
                        <a:pt x="216" y="1456"/>
                        <a:pt x="289" y="1395"/>
                        <a:pt x="320" y="1324"/>
                      </a:cubicBezTo>
                      <a:cubicBezTo>
                        <a:pt x="352" y="1253"/>
                        <a:pt x="353" y="1173"/>
                        <a:pt x="362" y="1095"/>
                      </a:cubicBezTo>
                      <a:cubicBezTo>
                        <a:pt x="408" y="678"/>
                        <a:pt x="698" y="297"/>
                        <a:pt x="1087" y="142"/>
                      </a:cubicBezTo>
                      <a:cubicBezTo>
                        <a:pt x="1114" y="132"/>
                        <a:pt x="1141" y="121"/>
                        <a:pt x="1159" y="100"/>
                      </a:cubicBezTo>
                      <a:cubicBezTo>
                        <a:pt x="1178" y="78"/>
                        <a:pt x="1181" y="42"/>
                        <a:pt x="1159" y="24"/>
                      </a:cubicBezTo>
                      <a:cubicBezTo>
                        <a:pt x="1148" y="16"/>
                        <a:pt x="1134" y="14"/>
                        <a:pt x="1120" y="12"/>
                      </a:cubicBezTo>
                      <a:cubicBezTo>
                        <a:pt x="1052" y="5"/>
                        <a:pt x="983" y="8"/>
                        <a:pt x="945" y="0"/>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4" name="Google Shape;244;p7"/>
                <p:cNvSpPr/>
                <p:nvPr/>
              </p:nvSpPr>
              <p:spPr>
                <a:xfrm rot="-446434">
                  <a:off x="881447" y="3713558"/>
                  <a:ext cx="1206741" cy="1648469"/>
                </a:xfrm>
                <a:custGeom>
                  <a:avLst/>
                  <a:gdLst/>
                  <a:ahLst/>
                  <a:cxnLst/>
                  <a:rect l="l" t="t" r="r" b="b"/>
                  <a:pathLst>
                    <a:path w="3352" h="4579" fill="none" extrusionOk="0">
                      <a:moveTo>
                        <a:pt x="6" y="4579"/>
                      </a:moveTo>
                      <a:cubicBezTo>
                        <a:pt x="6" y="3379"/>
                        <a:pt x="-89" y="2143"/>
                        <a:pt x="456" y="1137"/>
                      </a:cubicBezTo>
                      <a:cubicBezTo>
                        <a:pt x="915" y="-4"/>
                        <a:pt x="2297" y="-370"/>
                        <a:pt x="3352" y="426"/>
                      </a:cubicBezTo>
                    </a:path>
                  </a:pathLst>
                </a:custGeom>
                <a:noFill/>
                <a:ln w="9525" cap="rnd" cmpd="sng">
                  <a:solidFill>
                    <a:srgbClr val="233859"/>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5" name="Google Shape;245;p7"/>
                <p:cNvSpPr/>
                <p:nvPr/>
              </p:nvSpPr>
              <p:spPr>
                <a:xfrm rot="-446434">
                  <a:off x="1106430" y="4637221"/>
                  <a:ext cx="147243" cy="318606"/>
                </a:xfrm>
                <a:custGeom>
                  <a:avLst/>
                  <a:gdLst/>
                  <a:ahLst/>
                  <a:cxnLst/>
                  <a:rect l="l" t="t" r="r" b="b"/>
                  <a:pathLst>
                    <a:path w="409" h="885" extrusionOk="0">
                      <a:moveTo>
                        <a:pt x="56" y="89"/>
                      </a:moveTo>
                      <a:cubicBezTo>
                        <a:pt x="19" y="280"/>
                        <a:pt x="-18" y="475"/>
                        <a:pt x="8" y="667"/>
                      </a:cubicBezTo>
                      <a:cubicBezTo>
                        <a:pt x="15" y="724"/>
                        <a:pt x="29" y="782"/>
                        <a:pt x="65" y="826"/>
                      </a:cubicBezTo>
                      <a:cubicBezTo>
                        <a:pt x="100" y="871"/>
                        <a:pt x="162" y="898"/>
                        <a:pt x="216" y="879"/>
                      </a:cubicBezTo>
                      <a:cubicBezTo>
                        <a:pt x="256" y="865"/>
                        <a:pt x="284" y="828"/>
                        <a:pt x="306" y="792"/>
                      </a:cubicBezTo>
                      <a:cubicBezTo>
                        <a:pt x="416" y="610"/>
                        <a:pt x="439" y="377"/>
                        <a:pt x="367" y="176"/>
                      </a:cubicBezTo>
                      <a:cubicBezTo>
                        <a:pt x="349" y="129"/>
                        <a:pt x="326" y="82"/>
                        <a:pt x="289" y="47"/>
                      </a:cubicBezTo>
                      <a:cubicBezTo>
                        <a:pt x="252" y="12"/>
                        <a:pt x="199" y="-8"/>
                        <a:pt x="150" y="3"/>
                      </a:cubicBezTo>
                      <a:cubicBezTo>
                        <a:pt x="100" y="15"/>
                        <a:pt x="61" y="64"/>
                        <a:pt x="56" y="89"/>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6" name="Google Shape;246;p7"/>
                <p:cNvSpPr/>
                <p:nvPr/>
              </p:nvSpPr>
              <p:spPr>
                <a:xfrm rot="-446434">
                  <a:off x="1340524" y="3846768"/>
                  <a:ext cx="580690" cy="574570"/>
                </a:xfrm>
                <a:custGeom>
                  <a:avLst/>
                  <a:gdLst/>
                  <a:ahLst/>
                  <a:cxnLst/>
                  <a:rect l="l" t="t" r="r" b="b"/>
                  <a:pathLst>
                    <a:path w="1613" h="1596" extrusionOk="0">
                      <a:moveTo>
                        <a:pt x="1123" y="46"/>
                      </a:moveTo>
                      <a:cubicBezTo>
                        <a:pt x="741" y="-90"/>
                        <a:pt x="265" y="87"/>
                        <a:pt x="82" y="433"/>
                      </a:cubicBezTo>
                      <a:cubicBezTo>
                        <a:pt x="-101" y="779"/>
                        <a:pt x="34" y="1246"/>
                        <a:pt x="377" y="1456"/>
                      </a:cubicBezTo>
                      <a:cubicBezTo>
                        <a:pt x="458" y="1505"/>
                        <a:pt x="547" y="1541"/>
                        <a:pt x="640" y="1566"/>
                      </a:cubicBezTo>
                      <a:cubicBezTo>
                        <a:pt x="718" y="1586"/>
                        <a:pt x="800" y="1599"/>
                        <a:pt x="882" y="1595"/>
                      </a:cubicBezTo>
                      <a:cubicBezTo>
                        <a:pt x="1026" y="1588"/>
                        <a:pt x="1165" y="1528"/>
                        <a:pt x="1278" y="1442"/>
                      </a:cubicBezTo>
                      <a:cubicBezTo>
                        <a:pt x="1513" y="1263"/>
                        <a:pt x="1642" y="967"/>
                        <a:pt x="1608" y="683"/>
                      </a:cubicBezTo>
                      <a:cubicBezTo>
                        <a:pt x="1575" y="399"/>
                        <a:pt x="1378" y="137"/>
                        <a:pt x="1123" y="46"/>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7" name="Google Shape;247;p7"/>
                <p:cNvSpPr/>
                <p:nvPr/>
              </p:nvSpPr>
              <p:spPr>
                <a:xfrm rot="-446434">
                  <a:off x="1552384" y="3838392"/>
                  <a:ext cx="368287" cy="569170"/>
                </a:xfrm>
                <a:custGeom>
                  <a:avLst/>
                  <a:gdLst/>
                  <a:ahLst/>
                  <a:cxnLst/>
                  <a:rect l="l" t="t" r="r" b="b"/>
                  <a:pathLst>
                    <a:path w="1023" h="1581" extrusionOk="0">
                      <a:moveTo>
                        <a:pt x="1018" y="668"/>
                      </a:moveTo>
                      <a:cubicBezTo>
                        <a:pt x="984" y="384"/>
                        <a:pt x="788" y="122"/>
                        <a:pt x="533" y="31"/>
                      </a:cubicBezTo>
                      <a:cubicBezTo>
                        <a:pt x="495" y="18"/>
                        <a:pt x="456" y="8"/>
                        <a:pt x="417" y="0"/>
                      </a:cubicBezTo>
                      <a:cubicBezTo>
                        <a:pt x="469" y="26"/>
                        <a:pt x="519" y="55"/>
                        <a:pt x="564" y="86"/>
                      </a:cubicBezTo>
                      <a:cubicBezTo>
                        <a:pt x="641" y="138"/>
                        <a:pt x="690" y="188"/>
                        <a:pt x="745" y="262"/>
                      </a:cubicBezTo>
                      <a:cubicBezTo>
                        <a:pt x="753" y="274"/>
                        <a:pt x="761" y="285"/>
                        <a:pt x="768" y="296"/>
                      </a:cubicBezTo>
                      <a:cubicBezTo>
                        <a:pt x="773" y="301"/>
                        <a:pt x="777" y="306"/>
                        <a:pt x="780" y="310"/>
                      </a:cubicBezTo>
                      <a:cubicBezTo>
                        <a:pt x="806" y="341"/>
                        <a:pt x="838" y="396"/>
                        <a:pt x="850" y="416"/>
                      </a:cubicBezTo>
                      <a:cubicBezTo>
                        <a:pt x="876" y="460"/>
                        <a:pt x="898" y="511"/>
                        <a:pt x="913" y="561"/>
                      </a:cubicBezTo>
                      <a:cubicBezTo>
                        <a:pt x="980" y="783"/>
                        <a:pt x="913" y="1087"/>
                        <a:pt x="730" y="1238"/>
                      </a:cubicBezTo>
                      <a:cubicBezTo>
                        <a:pt x="723" y="1243"/>
                        <a:pt x="716" y="1248"/>
                        <a:pt x="709" y="1254"/>
                      </a:cubicBezTo>
                      <a:cubicBezTo>
                        <a:pt x="685" y="1276"/>
                        <a:pt x="683" y="1276"/>
                        <a:pt x="701" y="1252"/>
                      </a:cubicBezTo>
                      <a:cubicBezTo>
                        <a:pt x="721" y="1220"/>
                        <a:pt x="716" y="1227"/>
                        <a:pt x="684" y="1271"/>
                      </a:cubicBezTo>
                      <a:cubicBezTo>
                        <a:pt x="674" y="1283"/>
                        <a:pt x="664" y="1296"/>
                        <a:pt x="655" y="1308"/>
                      </a:cubicBezTo>
                      <a:cubicBezTo>
                        <a:pt x="620" y="1348"/>
                        <a:pt x="579" y="1383"/>
                        <a:pt x="532" y="1406"/>
                      </a:cubicBezTo>
                      <a:cubicBezTo>
                        <a:pt x="520" y="1411"/>
                        <a:pt x="508" y="1416"/>
                        <a:pt x="496" y="1422"/>
                      </a:cubicBezTo>
                      <a:cubicBezTo>
                        <a:pt x="487" y="1429"/>
                        <a:pt x="458" y="1438"/>
                        <a:pt x="449" y="1442"/>
                      </a:cubicBezTo>
                      <a:cubicBezTo>
                        <a:pt x="400" y="1465"/>
                        <a:pt x="350" y="1490"/>
                        <a:pt x="299" y="1507"/>
                      </a:cubicBezTo>
                      <a:cubicBezTo>
                        <a:pt x="199" y="1541"/>
                        <a:pt x="99" y="1548"/>
                        <a:pt x="0" y="1536"/>
                      </a:cubicBezTo>
                      <a:cubicBezTo>
                        <a:pt x="17" y="1541"/>
                        <a:pt x="33" y="1546"/>
                        <a:pt x="50" y="1551"/>
                      </a:cubicBezTo>
                      <a:cubicBezTo>
                        <a:pt x="128" y="1571"/>
                        <a:pt x="210" y="1584"/>
                        <a:pt x="292" y="1580"/>
                      </a:cubicBezTo>
                      <a:cubicBezTo>
                        <a:pt x="436" y="1573"/>
                        <a:pt x="575" y="1513"/>
                        <a:pt x="688" y="1427"/>
                      </a:cubicBezTo>
                      <a:cubicBezTo>
                        <a:pt x="923" y="1248"/>
                        <a:pt x="1051" y="952"/>
                        <a:pt x="1018" y="668"/>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8" name="Google Shape;248;p7"/>
                <p:cNvSpPr/>
                <p:nvPr/>
              </p:nvSpPr>
              <p:spPr>
                <a:xfrm rot="-446434">
                  <a:off x="1340524" y="3846768"/>
                  <a:ext cx="580690" cy="574570"/>
                </a:xfrm>
                <a:custGeom>
                  <a:avLst/>
                  <a:gdLst/>
                  <a:ahLst/>
                  <a:cxnLst/>
                  <a:rect l="l" t="t" r="r" b="b"/>
                  <a:pathLst>
                    <a:path w="1613" h="1596" extrusionOk="0">
                      <a:moveTo>
                        <a:pt x="1123" y="46"/>
                      </a:moveTo>
                      <a:cubicBezTo>
                        <a:pt x="741" y="-90"/>
                        <a:pt x="265" y="87"/>
                        <a:pt x="82" y="433"/>
                      </a:cubicBezTo>
                      <a:cubicBezTo>
                        <a:pt x="-101" y="779"/>
                        <a:pt x="34" y="1246"/>
                        <a:pt x="377" y="1456"/>
                      </a:cubicBezTo>
                      <a:cubicBezTo>
                        <a:pt x="458" y="1505"/>
                        <a:pt x="547" y="1541"/>
                        <a:pt x="640" y="1566"/>
                      </a:cubicBezTo>
                      <a:cubicBezTo>
                        <a:pt x="718" y="1586"/>
                        <a:pt x="800" y="1599"/>
                        <a:pt x="882" y="1595"/>
                      </a:cubicBezTo>
                      <a:cubicBezTo>
                        <a:pt x="1026" y="1588"/>
                        <a:pt x="1165" y="1528"/>
                        <a:pt x="1278" y="1442"/>
                      </a:cubicBezTo>
                      <a:cubicBezTo>
                        <a:pt x="1513" y="1263"/>
                        <a:pt x="1642" y="967"/>
                        <a:pt x="1608" y="683"/>
                      </a:cubicBezTo>
                      <a:cubicBezTo>
                        <a:pt x="1575" y="399"/>
                        <a:pt x="1378" y="137"/>
                        <a:pt x="1123" y="46"/>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9" name="Google Shape;249;p7"/>
                <p:cNvSpPr/>
                <p:nvPr/>
              </p:nvSpPr>
              <p:spPr>
                <a:xfrm rot="-446434">
                  <a:off x="1372226" y="3878064"/>
                  <a:ext cx="517689" cy="512289"/>
                </a:xfrm>
                <a:custGeom>
                  <a:avLst/>
                  <a:gdLst/>
                  <a:ahLst/>
                  <a:cxnLst/>
                  <a:rect l="l" t="t" r="r" b="b"/>
                  <a:pathLst>
                    <a:path w="1438" h="1423" extrusionOk="0">
                      <a:moveTo>
                        <a:pt x="1000" y="41"/>
                      </a:moveTo>
                      <a:cubicBezTo>
                        <a:pt x="660" y="-80"/>
                        <a:pt x="236" y="77"/>
                        <a:pt x="73" y="386"/>
                      </a:cubicBezTo>
                      <a:cubicBezTo>
                        <a:pt x="-91" y="694"/>
                        <a:pt x="29" y="1111"/>
                        <a:pt x="335" y="1297"/>
                      </a:cubicBezTo>
                      <a:cubicBezTo>
                        <a:pt x="408" y="1341"/>
                        <a:pt x="487" y="1373"/>
                        <a:pt x="570" y="1395"/>
                      </a:cubicBezTo>
                      <a:cubicBezTo>
                        <a:pt x="640" y="1414"/>
                        <a:pt x="713" y="1425"/>
                        <a:pt x="786" y="1422"/>
                      </a:cubicBezTo>
                      <a:cubicBezTo>
                        <a:pt x="915" y="1416"/>
                        <a:pt x="1038" y="1362"/>
                        <a:pt x="1139" y="1285"/>
                      </a:cubicBezTo>
                      <a:cubicBezTo>
                        <a:pt x="1348" y="1126"/>
                        <a:pt x="1464" y="862"/>
                        <a:pt x="1433" y="609"/>
                      </a:cubicBezTo>
                      <a:cubicBezTo>
                        <a:pt x="1403" y="356"/>
                        <a:pt x="1228" y="122"/>
                        <a:pt x="1000" y="41"/>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0" name="Google Shape;250;p7"/>
                <p:cNvSpPr/>
                <p:nvPr/>
              </p:nvSpPr>
              <p:spPr>
                <a:xfrm rot="-446434">
                  <a:off x="1405347" y="3924505"/>
                  <a:ext cx="451448" cy="419407"/>
                </a:xfrm>
                <a:custGeom>
                  <a:avLst/>
                  <a:gdLst/>
                  <a:ahLst/>
                  <a:cxnLst/>
                  <a:rect l="l" t="t" r="r" b="b"/>
                  <a:pathLst>
                    <a:path w="1254" h="1165" extrusionOk="0">
                      <a:moveTo>
                        <a:pt x="1108" y="207"/>
                      </a:moveTo>
                      <a:cubicBezTo>
                        <a:pt x="894" y="-14"/>
                        <a:pt x="501" y="-67"/>
                        <a:pt x="250" y="91"/>
                      </a:cubicBezTo>
                      <a:cubicBezTo>
                        <a:pt x="-2" y="250"/>
                        <a:pt x="-77" y="597"/>
                        <a:pt x="85" y="851"/>
                      </a:cubicBezTo>
                      <a:cubicBezTo>
                        <a:pt x="123" y="911"/>
                        <a:pt x="172" y="966"/>
                        <a:pt x="227" y="1014"/>
                      </a:cubicBezTo>
                      <a:cubicBezTo>
                        <a:pt x="274" y="1055"/>
                        <a:pt x="325" y="1092"/>
                        <a:pt x="383" y="1117"/>
                      </a:cubicBezTo>
                      <a:cubicBezTo>
                        <a:pt x="486" y="1164"/>
                        <a:pt x="603" y="1173"/>
                        <a:pt x="712" y="1157"/>
                      </a:cubicBezTo>
                      <a:cubicBezTo>
                        <a:pt x="939" y="1125"/>
                        <a:pt x="1135" y="979"/>
                        <a:pt x="1214" y="785"/>
                      </a:cubicBezTo>
                      <a:cubicBezTo>
                        <a:pt x="1293" y="591"/>
                        <a:pt x="1252" y="354"/>
                        <a:pt x="1108" y="20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1" name="Google Shape;251;p7"/>
                <p:cNvSpPr/>
                <p:nvPr/>
              </p:nvSpPr>
              <p:spPr>
                <a:xfrm rot="-446434">
                  <a:off x="1405347" y="3924505"/>
                  <a:ext cx="451448" cy="419407"/>
                </a:xfrm>
                <a:custGeom>
                  <a:avLst/>
                  <a:gdLst/>
                  <a:ahLst/>
                  <a:cxnLst/>
                  <a:rect l="l" t="t" r="r" b="b"/>
                  <a:pathLst>
                    <a:path w="1254" h="1165" extrusionOk="0">
                      <a:moveTo>
                        <a:pt x="1108" y="207"/>
                      </a:moveTo>
                      <a:cubicBezTo>
                        <a:pt x="894" y="-14"/>
                        <a:pt x="501" y="-67"/>
                        <a:pt x="250" y="91"/>
                      </a:cubicBezTo>
                      <a:cubicBezTo>
                        <a:pt x="-2" y="250"/>
                        <a:pt x="-77" y="597"/>
                        <a:pt x="85" y="851"/>
                      </a:cubicBezTo>
                      <a:cubicBezTo>
                        <a:pt x="123" y="911"/>
                        <a:pt x="172" y="966"/>
                        <a:pt x="227" y="1014"/>
                      </a:cubicBezTo>
                      <a:cubicBezTo>
                        <a:pt x="274" y="1055"/>
                        <a:pt x="325" y="1092"/>
                        <a:pt x="383" y="1117"/>
                      </a:cubicBezTo>
                      <a:cubicBezTo>
                        <a:pt x="486" y="1164"/>
                        <a:pt x="603" y="1173"/>
                        <a:pt x="712" y="1157"/>
                      </a:cubicBezTo>
                      <a:cubicBezTo>
                        <a:pt x="939" y="1125"/>
                        <a:pt x="1135" y="979"/>
                        <a:pt x="1214" y="785"/>
                      </a:cubicBezTo>
                      <a:cubicBezTo>
                        <a:pt x="1293" y="591"/>
                        <a:pt x="1252" y="354"/>
                        <a:pt x="1108" y="207"/>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2" name="Google Shape;252;p7"/>
                <p:cNvSpPr/>
                <p:nvPr/>
              </p:nvSpPr>
              <p:spPr>
                <a:xfrm rot="-446434">
                  <a:off x="1482924" y="4120982"/>
                  <a:ext cx="321486" cy="222124"/>
                </a:xfrm>
                <a:custGeom>
                  <a:avLst/>
                  <a:gdLst/>
                  <a:ahLst/>
                  <a:cxnLst/>
                  <a:rect l="l" t="t" r="r" b="b"/>
                  <a:pathLst>
                    <a:path w="893" h="617" extrusionOk="0">
                      <a:moveTo>
                        <a:pt x="0" y="390"/>
                      </a:moveTo>
                      <a:cubicBezTo>
                        <a:pt x="-6" y="314"/>
                        <a:pt x="207" y="145"/>
                        <a:pt x="335" y="47"/>
                      </a:cubicBezTo>
                      <a:cubicBezTo>
                        <a:pt x="366" y="22"/>
                        <a:pt x="402" y="-2"/>
                        <a:pt x="443" y="0"/>
                      </a:cubicBezTo>
                      <a:cubicBezTo>
                        <a:pt x="469" y="1"/>
                        <a:pt x="492" y="13"/>
                        <a:pt x="514" y="26"/>
                      </a:cubicBezTo>
                      <a:cubicBezTo>
                        <a:pt x="663" y="110"/>
                        <a:pt x="790" y="230"/>
                        <a:pt x="882" y="371"/>
                      </a:cubicBezTo>
                      <a:cubicBezTo>
                        <a:pt x="887" y="380"/>
                        <a:pt x="893" y="389"/>
                        <a:pt x="893" y="400"/>
                      </a:cubicBezTo>
                      <a:cubicBezTo>
                        <a:pt x="894" y="411"/>
                        <a:pt x="887" y="422"/>
                        <a:pt x="881" y="431"/>
                      </a:cubicBezTo>
                      <a:cubicBezTo>
                        <a:pt x="779" y="576"/>
                        <a:pt x="578" y="623"/>
                        <a:pt x="396" y="616"/>
                      </a:cubicBezTo>
                      <a:cubicBezTo>
                        <a:pt x="235" y="609"/>
                        <a:pt x="7" y="485"/>
                        <a:pt x="0" y="39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3" name="Google Shape;253;p7"/>
                <p:cNvSpPr/>
                <p:nvPr/>
              </p:nvSpPr>
              <p:spPr>
                <a:xfrm rot="-446434">
                  <a:off x="1489699" y="4186422"/>
                  <a:ext cx="318966" cy="156243"/>
                </a:xfrm>
                <a:custGeom>
                  <a:avLst/>
                  <a:gdLst/>
                  <a:ahLst/>
                  <a:cxnLst/>
                  <a:rect l="l" t="t" r="r" b="b"/>
                  <a:pathLst>
                    <a:path w="886" h="434" extrusionOk="0">
                      <a:moveTo>
                        <a:pt x="875" y="188"/>
                      </a:moveTo>
                      <a:cubicBezTo>
                        <a:pt x="830" y="119"/>
                        <a:pt x="777" y="56"/>
                        <a:pt x="718" y="0"/>
                      </a:cubicBezTo>
                      <a:cubicBezTo>
                        <a:pt x="534" y="179"/>
                        <a:pt x="253" y="282"/>
                        <a:pt x="0" y="234"/>
                      </a:cubicBezTo>
                      <a:cubicBezTo>
                        <a:pt x="43" y="324"/>
                        <a:pt x="243" y="426"/>
                        <a:pt x="389" y="433"/>
                      </a:cubicBezTo>
                      <a:cubicBezTo>
                        <a:pt x="571" y="440"/>
                        <a:pt x="772" y="393"/>
                        <a:pt x="874" y="248"/>
                      </a:cubicBezTo>
                      <a:cubicBezTo>
                        <a:pt x="880" y="239"/>
                        <a:pt x="887" y="228"/>
                        <a:pt x="886" y="217"/>
                      </a:cubicBezTo>
                      <a:cubicBezTo>
                        <a:pt x="886" y="206"/>
                        <a:pt x="880" y="197"/>
                        <a:pt x="875" y="188"/>
                      </a:cubicBezTo>
                      <a:close/>
                    </a:path>
                  </a:pathLst>
                </a:custGeom>
                <a:solidFill>
                  <a:srgbClr val="233859">
                    <a:alpha val="498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4" name="Google Shape;254;p7"/>
                <p:cNvSpPr/>
                <p:nvPr/>
              </p:nvSpPr>
              <p:spPr>
                <a:xfrm rot="-446434">
                  <a:off x="1405085" y="4015017"/>
                  <a:ext cx="210964" cy="244444"/>
                </a:xfrm>
                <a:custGeom>
                  <a:avLst/>
                  <a:gdLst/>
                  <a:ahLst/>
                  <a:cxnLst/>
                  <a:rect l="l" t="t" r="r" b="b"/>
                  <a:pathLst>
                    <a:path w="586" h="679" extrusionOk="0">
                      <a:moveTo>
                        <a:pt x="130" y="675"/>
                      </a:moveTo>
                      <a:cubicBezTo>
                        <a:pt x="48" y="642"/>
                        <a:pt x="23" y="538"/>
                        <a:pt x="6" y="453"/>
                      </a:cubicBezTo>
                      <a:cubicBezTo>
                        <a:pt x="-2" y="412"/>
                        <a:pt x="-1" y="369"/>
                        <a:pt x="2" y="326"/>
                      </a:cubicBezTo>
                      <a:cubicBezTo>
                        <a:pt x="6" y="273"/>
                        <a:pt x="13" y="220"/>
                        <a:pt x="23" y="168"/>
                      </a:cubicBezTo>
                      <a:cubicBezTo>
                        <a:pt x="30" y="131"/>
                        <a:pt x="40" y="95"/>
                        <a:pt x="59" y="62"/>
                      </a:cubicBezTo>
                      <a:cubicBezTo>
                        <a:pt x="79" y="30"/>
                        <a:pt x="111" y="3"/>
                        <a:pt x="148" y="0"/>
                      </a:cubicBezTo>
                      <a:cubicBezTo>
                        <a:pt x="177" y="-2"/>
                        <a:pt x="205" y="10"/>
                        <a:pt x="232" y="22"/>
                      </a:cubicBezTo>
                      <a:cubicBezTo>
                        <a:pt x="323" y="63"/>
                        <a:pt x="415" y="104"/>
                        <a:pt x="507" y="145"/>
                      </a:cubicBezTo>
                      <a:cubicBezTo>
                        <a:pt x="533" y="157"/>
                        <a:pt x="561" y="170"/>
                        <a:pt x="575" y="195"/>
                      </a:cubicBezTo>
                      <a:cubicBezTo>
                        <a:pt x="591" y="222"/>
                        <a:pt x="587" y="257"/>
                        <a:pt x="574" y="287"/>
                      </a:cubicBezTo>
                      <a:cubicBezTo>
                        <a:pt x="553" y="333"/>
                        <a:pt x="515" y="369"/>
                        <a:pt x="477" y="403"/>
                      </a:cubicBezTo>
                      <a:cubicBezTo>
                        <a:pt x="396" y="476"/>
                        <a:pt x="314" y="549"/>
                        <a:pt x="233" y="622"/>
                      </a:cubicBezTo>
                      <a:cubicBezTo>
                        <a:pt x="207" y="645"/>
                        <a:pt x="172" y="693"/>
                        <a:pt x="130" y="67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5" name="Google Shape;255;p7"/>
                <p:cNvSpPr/>
                <p:nvPr/>
              </p:nvSpPr>
              <p:spPr>
                <a:xfrm rot="-446434">
                  <a:off x="1467016" y="3932025"/>
                  <a:ext cx="263165" cy="165603"/>
                </a:xfrm>
                <a:custGeom>
                  <a:avLst/>
                  <a:gdLst/>
                  <a:ahLst/>
                  <a:cxnLst/>
                  <a:rect l="l" t="t" r="r" b="b"/>
                  <a:pathLst>
                    <a:path w="731" h="460" extrusionOk="0">
                      <a:moveTo>
                        <a:pt x="374" y="459"/>
                      </a:moveTo>
                      <a:cubicBezTo>
                        <a:pt x="216" y="319"/>
                        <a:pt x="-282" y="117"/>
                        <a:pt x="214" y="11"/>
                      </a:cubicBezTo>
                      <a:cubicBezTo>
                        <a:pt x="370" y="-22"/>
                        <a:pt x="914" y="1"/>
                        <a:pt x="667" y="265"/>
                      </a:cubicBezTo>
                      <a:cubicBezTo>
                        <a:pt x="589" y="323"/>
                        <a:pt x="465" y="472"/>
                        <a:pt x="374" y="45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6" name="Google Shape;256;p7"/>
                <p:cNvSpPr/>
                <p:nvPr/>
              </p:nvSpPr>
              <p:spPr>
                <a:xfrm rot="-446434">
                  <a:off x="1650945" y="3968367"/>
                  <a:ext cx="202684" cy="283685"/>
                </a:xfrm>
                <a:custGeom>
                  <a:avLst/>
                  <a:gdLst/>
                  <a:ahLst/>
                  <a:cxnLst/>
                  <a:rect l="l" t="t" r="r" b="b"/>
                  <a:pathLst>
                    <a:path w="563" h="788" extrusionOk="0">
                      <a:moveTo>
                        <a:pt x="404" y="786"/>
                      </a:moveTo>
                      <a:cubicBezTo>
                        <a:pt x="322" y="753"/>
                        <a:pt x="243" y="643"/>
                        <a:pt x="175" y="559"/>
                      </a:cubicBezTo>
                      <a:cubicBezTo>
                        <a:pt x="127" y="500"/>
                        <a:pt x="78" y="441"/>
                        <a:pt x="30" y="382"/>
                      </a:cubicBezTo>
                      <a:cubicBezTo>
                        <a:pt x="20" y="370"/>
                        <a:pt x="11" y="358"/>
                        <a:pt x="5" y="344"/>
                      </a:cubicBezTo>
                      <a:cubicBezTo>
                        <a:pt x="0" y="331"/>
                        <a:pt x="-1" y="316"/>
                        <a:pt x="0" y="301"/>
                      </a:cubicBezTo>
                      <a:cubicBezTo>
                        <a:pt x="5" y="193"/>
                        <a:pt x="101" y="111"/>
                        <a:pt x="192" y="47"/>
                      </a:cubicBezTo>
                      <a:cubicBezTo>
                        <a:pt x="221" y="27"/>
                        <a:pt x="251" y="7"/>
                        <a:pt x="285" y="1"/>
                      </a:cubicBezTo>
                      <a:cubicBezTo>
                        <a:pt x="346" y="-9"/>
                        <a:pt x="405" y="28"/>
                        <a:pt x="445" y="72"/>
                      </a:cubicBezTo>
                      <a:cubicBezTo>
                        <a:pt x="542" y="177"/>
                        <a:pt x="569" y="327"/>
                        <a:pt x="562" y="468"/>
                      </a:cubicBezTo>
                      <a:cubicBezTo>
                        <a:pt x="556" y="581"/>
                        <a:pt x="458" y="808"/>
                        <a:pt x="404" y="78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7" name="Google Shape;257;p7"/>
                <p:cNvSpPr/>
                <p:nvPr/>
              </p:nvSpPr>
              <p:spPr>
                <a:xfrm rot="-446434">
                  <a:off x="1726726" y="4009880"/>
                  <a:ext cx="129602" cy="237244"/>
                </a:xfrm>
                <a:custGeom>
                  <a:avLst/>
                  <a:gdLst/>
                  <a:ahLst/>
                  <a:cxnLst/>
                  <a:rect l="l" t="t" r="r" b="b"/>
                  <a:pathLst>
                    <a:path w="360" h="659" extrusionOk="0">
                      <a:moveTo>
                        <a:pt x="285" y="0"/>
                      </a:moveTo>
                      <a:cubicBezTo>
                        <a:pt x="282" y="70"/>
                        <a:pt x="258" y="139"/>
                        <a:pt x="226" y="202"/>
                      </a:cubicBezTo>
                      <a:cubicBezTo>
                        <a:pt x="173" y="307"/>
                        <a:pt x="93" y="392"/>
                        <a:pt x="0" y="465"/>
                      </a:cubicBezTo>
                      <a:cubicBezTo>
                        <a:pt x="61" y="542"/>
                        <a:pt x="130" y="628"/>
                        <a:pt x="201" y="657"/>
                      </a:cubicBezTo>
                      <a:cubicBezTo>
                        <a:pt x="255" y="679"/>
                        <a:pt x="353" y="452"/>
                        <a:pt x="359" y="338"/>
                      </a:cubicBezTo>
                      <a:cubicBezTo>
                        <a:pt x="365" y="222"/>
                        <a:pt x="347" y="98"/>
                        <a:pt x="285" y="0"/>
                      </a:cubicBezTo>
                      <a:close/>
                    </a:path>
                  </a:pathLst>
                </a:custGeom>
                <a:solidFill>
                  <a:srgbClr val="233859">
                    <a:alpha val="498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8" name="Google Shape;258;p7"/>
                <p:cNvSpPr/>
                <p:nvPr/>
              </p:nvSpPr>
              <p:spPr>
                <a:xfrm rot="-446434">
                  <a:off x="1706911" y="4148558"/>
                  <a:ext cx="74881" cy="65881"/>
                </a:xfrm>
                <a:custGeom>
                  <a:avLst/>
                  <a:gdLst/>
                  <a:ahLst/>
                  <a:cxnLst/>
                  <a:rect l="l" t="t" r="r" b="b"/>
                  <a:pathLst>
                    <a:path w="208" h="183" fill="none" extrusionOk="0">
                      <a:moveTo>
                        <a:pt x="0" y="0"/>
                      </a:moveTo>
                      <a:cubicBezTo>
                        <a:pt x="61" y="69"/>
                        <a:pt x="131" y="130"/>
                        <a:pt x="208" y="183"/>
                      </a:cubicBezTo>
                    </a:path>
                  </a:pathLst>
                </a:custGeom>
                <a:noFill/>
                <a:ln w="9525" cap="rnd" cmpd="sng">
                  <a:solidFill>
                    <a:schemeClr val="lt1"/>
                  </a:solidFill>
                  <a:prstDash val="solid"/>
                  <a:miter lim="8000"/>
                  <a:headEnd type="none" w="sm" len="sm"/>
                  <a:tailEnd type="none" w="sm" len="sm"/>
                </a:ln>
              </p:spPr>
              <p:txBody>
                <a:bodyPr spcFirstLastPara="1" wrap="square" lIns="90350" tIns="20500" rIns="90350" bIns="20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9" name="Google Shape;259;p7"/>
                <p:cNvSpPr/>
                <p:nvPr/>
              </p:nvSpPr>
              <p:spPr>
                <a:xfrm rot="-446434">
                  <a:off x="1649618" y="3991079"/>
                  <a:ext cx="72001" cy="76321"/>
                </a:xfrm>
                <a:custGeom>
                  <a:avLst/>
                  <a:gdLst/>
                  <a:ahLst/>
                  <a:cxnLst/>
                  <a:rect l="l" t="t" r="r" b="b"/>
                  <a:pathLst>
                    <a:path w="200" h="212" fill="none" extrusionOk="0">
                      <a:moveTo>
                        <a:pt x="0" y="212"/>
                      </a:moveTo>
                      <a:cubicBezTo>
                        <a:pt x="54" y="132"/>
                        <a:pt x="121" y="60"/>
                        <a:pt x="200" y="0"/>
                      </a:cubicBezTo>
                    </a:path>
                  </a:pathLst>
                </a:custGeom>
                <a:noFill/>
                <a:ln w="9525" cap="rnd" cmpd="sng">
                  <a:solidFill>
                    <a:schemeClr val="lt1"/>
                  </a:solidFill>
                  <a:prstDash val="solid"/>
                  <a:miter lim="8000"/>
                  <a:headEnd type="none" w="sm" len="sm"/>
                  <a:tailEnd type="none" w="sm" len="sm"/>
                </a:ln>
              </p:spPr>
              <p:txBody>
                <a:bodyPr spcFirstLastPara="1" wrap="square" lIns="90350" tIns="30950" rIns="90350" bIns="309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0" name="Google Shape;260;p7"/>
                <p:cNvSpPr/>
                <p:nvPr/>
              </p:nvSpPr>
              <p:spPr>
                <a:xfrm rot="-446434">
                  <a:off x="1501593" y="4182416"/>
                  <a:ext cx="55081" cy="52201"/>
                </a:xfrm>
                <a:custGeom>
                  <a:avLst/>
                  <a:gdLst/>
                  <a:ahLst/>
                  <a:cxnLst/>
                  <a:rect l="l" t="t" r="r" b="b"/>
                  <a:pathLst>
                    <a:path w="153" h="145" fill="none" extrusionOk="0">
                      <a:moveTo>
                        <a:pt x="0" y="145"/>
                      </a:moveTo>
                      <a:cubicBezTo>
                        <a:pt x="48" y="94"/>
                        <a:pt x="99" y="46"/>
                        <a:pt x="153" y="0"/>
                      </a:cubicBezTo>
                    </a:path>
                  </a:pathLst>
                </a:custGeom>
                <a:noFill/>
                <a:ln w="9525" cap="rnd" cmpd="sng">
                  <a:solidFill>
                    <a:schemeClr val="lt1"/>
                  </a:solidFill>
                  <a:prstDash val="solid"/>
                  <a:miter lim="8000"/>
                  <a:headEnd type="none" w="sm" len="sm"/>
                  <a:tailEnd type="none" w="sm" len="sm"/>
                </a:ln>
              </p:spPr>
              <p:txBody>
                <a:bodyPr spcFirstLastPara="1" wrap="square" lIns="90350" tIns="6825" rIns="90350" bIns="6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1" name="Google Shape;261;p7"/>
                <p:cNvSpPr/>
                <p:nvPr/>
              </p:nvSpPr>
              <p:spPr>
                <a:xfrm rot="-446434">
                  <a:off x="1502645" y="4028078"/>
                  <a:ext cx="81721" cy="58321"/>
                </a:xfrm>
                <a:custGeom>
                  <a:avLst/>
                  <a:gdLst/>
                  <a:ahLst/>
                  <a:cxnLst/>
                  <a:rect l="l" t="t" r="r" b="b"/>
                  <a:pathLst>
                    <a:path w="227" h="162" fill="none" extrusionOk="0">
                      <a:moveTo>
                        <a:pt x="0" y="0"/>
                      </a:moveTo>
                      <a:cubicBezTo>
                        <a:pt x="81" y="47"/>
                        <a:pt x="157" y="102"/>
                        <a:pt x="227" y="162"/>
                      </a:cubicBezTo>
                    </a:path>
                  </a:pathLst>
                </a:custGeom>
                <a:noFill/>
                <a:ln w="9525" cap="rnd" cmpd="sng">
                  <a:solidFill>
                    <a:schemeClr val="lt1"/>
                  </a:solidFill>
                  <a:prstDash val="solid"/>
                  <a:miter lim="8000"/>
                  <a:headEnd type="none" w="sm" len="sm"/>
                  <a:tailEnd type="none" w="sm" len="sm"/>
                </a:ln>
              </p:spPr>
              <p:txBody>
                <a:bodyPr spcFirstLastPara="1" wrap="square" lIns="90350" tIns="12950" rIns="90350" bIns="129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2" name="Google Shape;262;p7"/>
                <p:cNvSpPr/>
                <p:nvPr/>
              </p:nvSpPr>
              <p:spPr>
                <a:xfrm rot="-446434">
                  <a:off x="1434366" y="4057632"/>
                  <a:ext cx="77761" cy="154803"/>
                </a:xfrm>
                <a:custGeom>
                  <a:avLst/>
                  <a:gdLst/>
                  <a:ahLst/>
                  <a:cxnLst/>
                  <a:rect l="l" t="t" r="r" b="b"/>
                  <a:pathLst>
                    <a:path w="216" h="430" extrusionOk="0">
                      <a:moveTo>
                        <a:pt x="19" y="363"/>
                      </a:moveTo>
                      <a:cubicBezTo>
                        <a:pt x="5" y="300"/>
                        <a:pt x="-7" y="236"/>
                        <a:pt x="5" y="173"/>
                      </a:cubicBezTo>
                      <a:cubicBezTo>
                        <a:pt x="16" y="110"/>
                        <a:pt x="55" y="47"/>
                        <a:pt x="123" y="13"/>
                      </a:cubicBezTo>
                      <a:cubicBezTo>
                        <a:pt x="148" y="0"/>
                        <a:pt x="186" y="-7"/>
                        <a:pt x="205" y="11"/>
                      </a:cubicBezTo>
                      <a:cubicBezTo>
                        <a:pt x="220" y="24"/>
                        <a:pt x="217" y="44"/>
                        <a:pt x="211" y="61"/>
                      </a:cubicBezTo>
                      <a:cubicBezTo>
                        <a:pt x="188" y="122"/>
                        <a:pt x="131" y="175"/>
                        <a:pt x="120" y="238"/>
                      </a:cubicBezTo>
                      <a:cubicBezTo>
                        <a:pt x="112" y="281"/>
                        <a:pt x="127" y="324"/>
                        <a:pt x="138" y="366"/>
                      </a:cubicBezTo>
                      <a:cubicBezTo>
                        <a:pt x="143" y="385"/>
                        <a:pt x="147" y="407"/>
                        <a:pt x="129" y="421"/>
                      </a:cubicBezTo>
                      <a:cubicBezTo>
                        <a:pt x="111" y="435"/>
                        <a:pt x="78" y="432"/>
                        <a:pt x="59" y="418"/>
                      </a:cubicBezTo>
                      <a:cubicBezTo>
                        <a:pt x="40" y="405"/>
                        <a:pt x="24" y="386"/>
                        <a:pt x="19" y="363"/>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3" name="Google Shape;263;p7"/>
                <p:cNvSpPr/>
                <p:nvPr/>
              </p:nvSpPr>
              <p:spPr>
                <a:xfrm rot="-446434">
                  <a:off x="1514861" y="3961874"/>
                  <a:ext cx="69481" cy="45001"/>
                </a:xfrm>
                <a:custGeom>
                  <a:avLst/>
                  <a:gdLst/>
                  <a:ahLst/>
                  <a:cxnLst/>
                  <a:rect l="l" t="t" r="r" b="b"/>
                  <a:pathLst>
                    <a:path w="193" h="125" extrusionOk="0">
                      <a:moveTo>
                        <a:pt x="122" y="106"/>
                      </a:moveTo>
                      <a:cubicBezTo>
                        <a:pt x="103" y="108"/>
                        <a:pt x="85" y="117"/>
                        <a:pt x="66" y="122"/>
                      </a:cubicBezTo>
                      <a:cubicBezTo>
                        <a:pt x="48" y="127"/>
                        <a:pt x="25" y="127"/>
                        <a:pt x="11" y="114"/>
                      </a:cubicBezTo>
                      <a:cubicBezTo>
                        <a:pt x="-3" y="102"/>
                        <a:pt x="-3" y="80"/>
                        <a:pt x="6" y="64"/>
                      </a:cubicBezTo>
                      <a:cubicBezTo>
                        <a:pt x="15" y="48"/>
                        <a:pt x="31" y="37"/>
                        <a:pt x="47" y="28"/>
                      </a:cubicBezTo>
                      <a:cubicBezTo>
                        <a:pt x="67" y="17"/>
                        <a:pt x="89" y="9"/>
                        <a:pt x="111" y="4"/>
                      </a:cubicBezTo>
                      <a:cubicBezTo>
                        <a:pt x="136" y="-3"/>
                        <a:pt x="167" y="-3"/>
                        <a:pt x="184" y="16"/>
                      </a:cubicBezTo>
                      <a:cubicBezTo>
                        <a:pt x="200" y="35"/>
                        <a:pt x="193" y="66"/>
                        <a:pt x="174" y="83"/>
                      </a:cubicBezTo>
                      <a:cubicBezTo>
                        <a:pt x="154" y="100"/>
                        <a:pt x="128" y="106"/>
                        <a:pt x="122" y="106"/>
                      </a:cubicBezTo>
                      <a:close/>
                    </a:path>
                  </a:pathLst>
                </a:custGeom>
                <a:solidFill>
                  <a:srgbClr val="F6FBFF">
                    <a:alpha val="50000"/>
                  </a:srgbClr>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4" name="Google Shape;264;p7"/>
                <p:cNvSpPr/>
                <p:nvPr/>
              </p:nvSpPr>
              <p:spPr>
                <a:xfrm rot="-446434">
                  <a:off x="1402759" y="3924673"/>
                  <a:ext cx="454328" cy="423727"/>
                </a:xfrm>
                <a:custGeom>
                  <a:avLst/>
                  <a:gdLst/>
                  <a:ahLst/>
                  <a:cxnLst/>
                  <a:rect l="l" t="t" r="r" b="b"/>
                  <a:pathLst>
                    <a:path w="1262" h="1177" extrusionOk="0">
                      <a:moveTo>
                        <a:pt x="827" y="38"/>
                      </a:moveTo>
                      <a:cubicBezTo>
                        <a:pt x="531" y="-65"/>
                        <a:pt x="202" y="46"/>
                        <a:pt x="60" y="309"/>
                      </a:cubicBezTo>
                      <a:cubicBezTo>
                        <a:pt x="-81" y="571"/>
                        <a:pt x="37" y="923"/>
                        <a:pt x="303" y="1082"/>
                      </a:cubicBezTo>
                      <a:cubicBezTo>
                        <a:pt x="368" y="1120"/>
                        <a:pt x="661" y="1282"/>
                        <a:pt x="1002" y="1071"/>
                      </a:cubicBezTo>
                      <a:cubicBezTo>
                        <a:pt x="1195" y="952"/>
                        <a:pt x="1283" y="711"/>
                        <a:pt x="1257" y="496"/>
                      </a:cubicBezTo>
                      <a:cubicBezTo>
                        <a:pt x="1231" y="281"/>
                        <a:pt x="1025" y="107"/>
                        <a:pt x="827" y="38"/>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5" name="Google Shape;265;p7"/>
                <p:cNvSpPr/>
                <p:nvPr/>
              </p:nvSpPr>
              <p:spPr>
                <a:xfrm rot="-446434">
                  <a:off x="1500844" y="5282697"/>
                  <a:ext cx="58681" cy="130682"/>
                </a:xfrm>
                <a:custGeom>
                  <a:avLst/>
                  <a:gdLst/>
                  <a:ahLst/>
                  <a:cxnLst/>
                  <a:rect l="l" t="t" r="r" b="b"/>
                  <a:pathLst>
                    <a:path w="163" h="363" fill="none" extrusionOk="0">
                      <a:moveTo>
                        <a:pt x="2" y="333"/>
                      </a:moveTo>
                      <a:cubicBezTo>
                        <a:pt x="-2" y="225"/>
                        <a:pt x="-1" y="117"/>
                        <a:pt x="8" y="54"/>
                      </a:cubicBezTo>
                      <a:cubicBezTo>
                        <a:pt x="24" y="33"/>
                        <a:pt x="41" y="12"/>
                        <a:pt x="66" y="3"/>
                      </a:cubicBezTo>
                      <a:cubicBezTo>
                        <a:pt x="91" y="-6"/>
                        <a:pt x="124" y="5"/>
                        <a:pt x="130" y="30"/>
                      </a:cubicBezTo>
                      <a:cubicBezTo>
                        <a:pt x="131" y="39"/>
                        <a:pt x="130" y="48"/>
                        <a:pt x="128" y="57"/>
                      </a:cubicBezTo>
                      <a:cubicBezTo>
                        <a:pt x="113" y="115"/>
                        <a:pt x="70" y="166"/>
                        <a:pt x="14" y="188"/>
                      </a:cubicBezTo>
                      <a:cubicBezTo>
                        <a:pt x="61" y="248"/>
                        <a:pt x="111" y="307"/>
                        <a:pt x="163" y="363"/>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6" name="Google Shape;266;p7"/>
                <p:cNvSpPr/>
                <p:nvPr/>
              </p:nvSpPr>
              <p:spPr>
                <a:xfrm rot="-446434">
                  <a:off x="1586280" y="5285886"/>
                  <a:ext cx="65881" cy="114482"/>
                </a:xfrm>
                <a:custGeom>
                  <a:avLst/>
                  <a:gdLst/>
                  <a:ahLst/>
                  <a:cxnLst/>
                  <a:rect l="l" t="t" r="r" b="b"/>
                  <a:pathLst>
                    <a:path w="183" h="318" fill="none" extrusionOk="0">
                      <a:moveTo>
                        <a:pt x="164" y="10"/>
                      </a:moveTo>
                      <a:cubicBezTo>
                        <a:pt x="128" y="0"/>
                        <a:pt x="82" y="-9"/>
                        <a:pt x="56" y="19"/>
                      </a:cubicBezTo>
                      <a:cubicBezTo>
                        <a:pt x="47" y="29"/>
                        <a:pt x="42" y="43"/>
                        <a:pt x="39" y="56"/>
                      </a:cubicBezTo>
                      <a:cubicBezTo>
                        <a:pt x="33" y="81"/>
                        <a:pt x="34" y="109"/>
                        <a:pt x="46" y="131"/>
                      </a:cubicBezTo>
                      <a:cubicBezTo>
                        <a:pt x="59" y="153"/>
                        <a:pt x="85" y="169"/>
                        <a:pt x="110" y="162"/>
                      </a:cubicBezTo>
                      <a:cubicBezTo>
                        <a:pt x="115" y="161"/>
                        <a:pt x="122" y="157"/>
                        <a:pt x="121" y="151"/>
                      </a:cubicBezTo>
                      <a:cubicBezTo>
                        <a:pt x="120" y="148"/>
                        <a:pt x="119" y="146"/>
                        <a:pt x="117" y="144"/>
                      </a:cubicBezTo>
                      <a:cubicBezTo>
                        <a:pt x="102" y="130"/>
                        <a:pt x="79" y="126"/>
                        <a:pt x="59" y="131"/>
                      </a:cubicBezTo>
                      <a:cubicBezTo>
                        <a:pt x="40" y="137"/>
                        <a:pt x="23" y="151"/>
                        <a:pt x="13" y="168"/>
                      </a:cubicBezTo>
                      <a:cubicBezTo>
                        <a:pt x="-14" y="213"/>
                        <a:pt x="2" y="278"/>
                        <a:pt x="46" y="305"/>
                      </a:cubicBezTo>
                      <a:cubicBezTo>
                        <a:pt x="91" y="332"/>
                        <a:pt x="156" y="316"/>
                        <a:pt x="183" y="272"/>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7" name="Google Shape;267;p7"/>
                <p:cNvSpPr/>
                <p:nvPr/>
              </p:nvSpPr>
              <p:spPr>
                <a:xfrm rot="-446434">
                  <a:off x="2076041" y="5166481"/>
                  <a:ext cx="86402" cy="112682"/>
                </a:xfrm>
                <a:custGeom>
                  <a:avLst/>
                  <a:gdLst/>
                  <a:ahLst/>
                  <a:cxnLst/>
                  <a:rect l="l" t="t" r="r" b="b"/>
                  <a:pathLst>
                    <a:path w="240" h="313" fill="none" extrusionOk="0">
                      <a:moveTo>
                        <a:pt x="89" y="0"/>
                      </a:moveTo>
                      <a:cubicBezTo>
                        <a:pt x="52" y="10"/>
                        <a:pt x="9" y="26"/>
                        <a:pt x="1" y="63"/>
                      </a:cubicBezTo>
                      <a:cubicBezTo>
                        <a:pt x="-2" y="77"/>
                        <a:pt x="1" y="91"/>
                        <a:pt x="5" y="105"/>
                      </a:cubicBezTo>
                      <a:cubicBezTo>
                        <a:pt x="13" y="129"/>
                        <a:pt x="28" y="152"/>
                        <a:pt x="50" y="165"/>
                      </a:cubicBezTo>
                      <a:cubicBezTo>
                        <a:pt x="72" y="178"/>
                        <a:pt x="103" y="177"/>
                        <a:pt x="121" y="158"/>
                      </a:cubicBezTo>
                      <a:cubicBezTo>
                        <a:pt x="125" y="154"/>
                        <a:pt x="128" y="147"/>
                        <a:pt x="124" y="143"/>
                      </a:cubicBezTo>
                      <a:cubicBezTo>
                        <a:pt x="123" y="141"/>
                        <a:pt x="120" y="140"/>
                        <a:pt x="117" y="139"/>
                      </a:cubicBezTo>
                      <a:cubicBezTo>
                        <a:pt x="97" y="135"/>
                        <a:pt x="75" y="143"/>
                        <a:pt x="61" y="158"/>
                      </a:cubicBezTo>
                      <a:cubicBezTo>
                        <a:pt x="47" y="173"/>
                        <a:pt x="41" y="193"/>
                        <a:pt x="41" y="214"/>
                      </a:cubicBezTo>
                      <a:cubicBezTo>
                        <a:pt x="41" y="266"/>
                        <a:pt x="88" y="313"/>
                        <a:pt x="140" y="313"/>
                      </a:cubicBezTo>
                      <a:cubicBezTo>
                        <a:pt x="192" y="314"/>
                        <a:pt x="240" y="267"/>
                        <a:pt x="240" y="21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8" name="Google Shape;268;p7"/>
                <p:cNvSpPr/>
                <p:nvPr/>
              </p:nvSpPr>
              <p:spPr>
                <a:xfrm rot="-446434">
                  <a:off x="1682863" y="5282772"/>
                  <a:ext cx="70201" cy="109442"/>
                </a:xfrm>
                <a:custGeom>
                  <a:avLst/>
                  <a:gdLst/>
                  <a:ahLst/>
                  <a:cxnLst/>
                  <a:rect l="l" t="t" r="r" b="b"/>
                  <a:pathLst>
                    <a:path w="195" h="304" fill="none" extrusionOk="0">
                      <a:moveTo>
                        <a:pt x="161" y="2"/>
                      </a:moveTo>
                      <a:cubicBezTo>
                        <a:pt x="-84" y="-29"/>
                        <a:pt x="-30" y="397"/>
                        <a:pt x="195" y="28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9" name="Google Shape;269;p7"/>
                <p:cNvSpPr/>
                <p:nvPr/>
              </p:nvSpPr>
              <p:spPr>
                <a:xfrm rot="-446434">
                  <a:off x="1896069" y="5233553"/>
                  <a:ext cx="70201" cy="120242"/>
                </a:xfrm>
                <a:custGeom>
                  <a:avLst/>
                  <a:gdLst/>
                  <a:ahLst/>
                  <a:cxnLst/>
                  <a:rect l="l" t="t" r="r" b="b"/>
                  <a:pathLst>
                    <a:path w="195" h="334" fill="none" extrusionOk="0">
                      <a:moveTo>
                        <a:pt x="161" y="2"/>
                      </a:moveTo>
                      <a:cubicBezTo>
                        <a:pt x="-84" y="-32"/>
                        <a:pt x="-30" y="436"/>
                        <a:pt x="195" y="314"/>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0" name="Google Shape;270;p7"/>
                <p:cNvSpPr/>
                <p:nvPr/>
              </p:nvSpPr>
              <p:spPr>
                <a:xfrm rot="-446434">
                  <a:off x="2002241" y="5206661"/>
                  <a:ext cx="79921" cy="109082"/>
                </a:xfrm>
                <a:custGeom>
                  <a:avLst/>
                  <a:gdLst/>
                  <a:ahLst/>
                  <a:cxnLst/>
                  <a:rect l="l" t="t" r="r" b="b"/>
                  <a:pathLst>
                    <a:path w="222" h="303" fill="none" extrusionOk="0">
                      <a:moveTo>
                        <a:pt x="0" y="0"/>
                      </a:moveTo>
                      <a:cubicBezTo>
                        <a:pt x="27" y="100"/>
                        <a:pt x="48" y="201"/>
                        <a:pt x="63" y="303"/>
                      </a:cubicBezTo>
                      <a:cubicBezTo>
                        <a:pt x="116" y="292"/>
                        <a:pt x="169" y="282"/>
                        <a:pt x="222" y="271"/>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1" name="Google Shape;271;p7"/>
                <p:cNvSpPr/>
                <p:nvPr/>
              </p:nvSpPr>
              <p:spPr>
                <a:xfrm rot="-446434">
                  <a:off x="1780218" y="5260223"/>
                  <a:ext cx="77401" cy="127082"/>
                </a:xfrm>
                <a:custGeom>
                  <a:avLst/>
                  <a:gdLst/>
                  <a:ahLst/>
                  <a:cxnLst/>
                  <a:rect l="l" t="t" r="r" b="b"/>
                  <a:pathLst>
                    <a:path w="215" h="353" fill="none" extrusionOk="0">
                      <a:moveTo>
                        <a:pt x="40" y="14"/>
                      </a:moveTo>
                      <a:cubicBezTo>
                        <a:pt x="28" y="56"/>
                        <a:pt x="24" y="196"/>
                        <a:pt x="106" y="194"/>
                      </a:cubicBezTo>
                      <a:cubicBezTo>
                        <a:pt x="170" y="193"/>
                        <a:pt x="219" y="52"/>
                        <a:pt x="215" y="0"/>
                      </a:cubicBezTo>
                      <a:cubicBezTo>
                        <a:pt x="210" y="83"/>
                        <a:pt x="204" y="114"/>
                        <a:pt x="198" y="197"/>
                      </a:cubicBezTo>
                      <a:cubicBezTo>
                        <a:pt x="185" y="400"/>
                        <a:pt x="36" y="384"/>
                        <a:pt x="0" y="267"/>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2" name="Google Shape;272;p7"/>
                <p:cNvSpPr/>
                <p:nvPr/>
              </p:nvSpPr>
              <p:spPr>
                <a:xfrm rot="-446434">
                  <a:off x="1432688" y="4565117"/>
                  <a:ext cx="617771" cy="608051"/>
                </a:xfrm>
                <a:custGeom>
                  <a:avLst/>
                  <a:gdLst/>
                  <a:ahLst/>
                  <a:cxnLst/>
                  <a:rect l="l" t="t" r="r" b="b"/>
                  <a:pathLst>
                    <a:path w="1716" h="1689" extrusionOk="0">
                      <a:moveTo>
                        <a:pt x="809" y="4"/>
                      </a:moveTo>
                      <a:cubicBezTo>
                        <a:pt x="59" y="67"/>
                        <a:pt x="-186" y="818"/>
                        <a:pt x="144" y="1320"/>
                      </a:cubicBezTo>
                      <a:cubicBezTo>
                        <a:pt x="335" y="1611"/>
                        <a:pt x="596" y="1712"/>
                        <a:pt x="925" y="1684"/>
                      </a:cubicBezTo>
                      <a:cubicBezTo>
                        <a:pt x="2043" y="1590"/>
                        <a:pt x="1949" y="-92"/>
                        <a:pt x="809" y="4"/>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3" name="Google Shape;273;p7"/>
                <p:cNvSpPr/>
                <p:nvPr/>
              </p:nvSpPr>
              <p:spPr>
                <a:xfrm rot="-446434">
                  <a:off x="1375919" y="4557630"/>
                  <a:ext cx="325086" cy="378727"/>
                </a:xfrm>
                <a:custGeom>
                  <a:avLst/>
                  <a:gdLst/>
                  <a:ahLst/>
                  <a:cxnLst/>
                  <a:rect l="l" t="t" r="r" b="b"/>
                  <a:pathLst>
                    <a:path w="903" h="1052" extrusionOk="0">
                      <a:moveTo>
                        <a:pt x="0" y="984"/>
                      </a:moveTo>
                      <a:cubicBezTo>
                        <a:pt x="-14" y="639"/>
                        <a:pt x="219" y="299"/>
                        <a:pt x="545" y="187"/>
                      </a:cubicBezTo>
                      <a:cubicBezTo>
                        <a:pt x="521" y="127"/>
                        <a:pt x="503" y="64"/>
                        <a:pt x="493" y="0"/>
                      </a:cubicBezTo>
                      <a:cubicBezTo>
                        <a:pt x="632" y="18"/>
                        <a:pt x="769" y="48"/>
                        <a:pt x="903" y="90"/>
                      </a:cubicBezTo>
                      <a:cubicBezTo>
                        <a:pt x="848" y="216"/>
                        <a:pt x="792" y="343"/>
                        <a:pt x="737" y="469"/>
                      </a:cubicBezTo>
                      <a:cubicBezTo>
                        <a:pt x="695" y="416"/>
                        <a:pt x="653" y="363"/>
                        <a:pt x="611" y="310"/>
                      </a:cubicBezTo>
                      <a:cubicBezTo>
                        <a:pt x="470" y="425"/>
                        <a:pt x="356" y="572"/>
                        <a:pt x="281" y="737"/>
                      </a:cubicBezTo>
                      <a:cubicBezTo>
                        <a:pt x="236" y="836"/>
                        <a:pt x="204" y="947"/>
                        <a:pt x="231" y="1052"/>
                      </a:cubicBezTo>
                      <a:cubicBezTo>
                        <a:pt x="162" y="1029"/>
                        <a:pt x="90" y="1014"/>
                        <a:pt x="0" y="98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4" name="Google Shape;274;p7"/>
                <p:cNvSpPr/>
                <p:nvPr/>
              </p:nvSpPr>
              <p:spPr>
                <a:xfrm rot="-446434">
                  <a:off x="1375031" y="4559818"/>
                  <a:ext cx="292325" cy="362886"/>
                </a:xfrm>
                <a:custGeom>
                  <a:avLst/>
                  <a:gdLst/>
                  <a:ahLst/>
                  <a:cxnLst/>
                  <a:rect l="l" t="t" r="r" b="b"/>
                  <a:pathLst>
                    <a:path w="812" h="1008" extrusionOk="0">
                      <a:moveTo>
                        <a:pt x="156" y="643"/>
                      </a:moveTo>
                      <a:cubicBezTo>
                        <a:pt x="273" y="395"/>
                        <a:pt x="522" y="215"/>
                        <a:pt x="757" y="88"/>
                      </a:cubicBezTo>
                      <a:cubicBezTo>
                        <a:pt x="775" y="78"/>
                        <a:pt x="794" y="70"/>
                        <a:pt x="812" y="63"/>
                      </a:cubicBezTo>
                      <a:cubicBezTo>
                        <a:pt x="708" y="35"/>
                        <a:pt x="601" y="14"/>
                        <a:pt x="493" y="0"/>
                      </a:cubicBezTo>
                      <a:cubicBezTo>
                        <a:pt x="503" y="64"/>
                        <a:pt x="521" y="127"/>
                        <a:pt x="545" y="187"/>
                      </a:cubicBezTo>
                      <a:cubicBezTo>
                        <a:pt x="219" y="299"/>
                        <a:pt x="-14" y="639"/>
                        <a:pt x="0" y="984"/>
                      </a:cubicBezTo>
                      <a:cubicBezTo>
                        <a:pt x="27" y="993"/>
                        <a:pt x="53" y="1001"/>
                        <a:pt x="77" y="1008"/>
                      </a:cubicBezTo>
                      <a:cubicBezTo>
                        <a:pt x="66" y="884"/>
                        <a:pt x="103" y="758"/>
                        <a:pt x="156" y="643"/>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5" name="Google Shape;275;p7"/>
                <p:cNvSpPr/>
                <p:nvPr/>
              </p:nvSpPr>
              <p:spPr>
                <a:xfrm rot="-446434">
                  <a:off x="1807046" y="4518523"/>
                  <a:ext cx="298805" cy="433448"/>
                </a:xfrm>
                <a:custGeom>
                  <a:avLst/>
                  <a:gdLst/>
                  <a:ahLst/>
                  <a:cxnLst/>
                  <a:rect l="l" t="t" r="r" b="b"/>
                  <a:pathLst>
                    <a:path w="830" h="1204" extrusionOk="0">
                      <a:moveTo>
                        <a:pt x="163" y="0"/>
                      </a:moveTo>
                      <a:cubicBezTo>
                        <a:pt x="478" y="139"/>
                        <a:pt x="681" y="498"/>
                        <a:pt x="639" y="840"/>
                      </a:cubicBezTo>
                      <a:cubicBezTo>
                        <a:pt x="704" y="844"/>
                        <a:pt x="768" y="856"/>
                        <a:pt x="830" y="875"/>
                      </a:cubicBezTo>
                      <a:cubicBezTo>
                        <a:pt x="753" y="992"/>
                        <a:pt x="665" y="1102"/>
                        <a:pt x="569" y="1204"/>
                      </a:cubicBezTo>
                      <a:cubicBezTo>
                        <a:pt x="480" y="1099"/>
                        <a:pt x="390" y="993"/>
                        <a:pt x="301" y="888"/>
                      </a:cubicBezTo>
                      <a:cubicBezTo>
                        <a:pt x="367" y="874"/>
                        <a:pt x="433" y="859"/>
                        <a:pt x="499" y="845"/>
                      </a:cubicBezTo>
                      <a:cubicBezTo>
                        <a:pt x="458" y="668"/>
                        <a:pt x="376" y="501"/>
                        <a:pt x="261" y="360"/>
                      </a:cubicBezTo>
                      <a:cubicBezTo>
                        <a:pt x="192" y="277"/>
                        <a:pt x="106" y="199"/>
                        <a:pt x="0" y="177"/>
                      </a:cubicBezTo>
                      <a:cubicBezTo>
                        <a:pt x="51" y="125"/>
                        <a:pt x="96" y="67"/>
                        <a:pt x="163"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6" name="Google Shape;276;p7"/>
                <p:cNvSpPr/>
                <p:nvPr/>
              </p:nvSpPr>
              <p:spPr>
                <a:xfrm rot="-446434">
                  <a:off x="1846279" y="4515972"/>
                  <a:ext cx="258845" cy="424807"/>
                </a:xfrm>
                <a:custGeom>
                  <a:avLst/>
                  <a:gdLst/>
                  <a:ahLst/>
                  <a:cxnLst/>
                  <a:rect l="l" t="t" r="r" b="b"/>
                  <a:pathLst>
                    <a:path w="719" h="1180" extrusionOk="0">
                      <a:moveTo>
                        <a:pt x="719" y="875"/>
                      </a:moveTo>
                      <a:cubicBezTo>
                        <a:pt x="657" y="856"/>
                        <a:pt x="593" y="844"/>
                        <a:pt x="528" y="840"/>
                      </a:cubicBezTo>
                      <a:cubicBezTo>
                        <a:pt x="570" y="498"/>
                        <a:pt x="367" y="139"/>
                        <a:pt x="52" y="0"/>
                      </a:cubicBezTo>
                      <a:cubicBezTo>
                        <a:pt x="33" y="19"/>
                        <a:pt x="16" y="37"/>
                        <a:pt x="0" y="55"/>
                      </a:cubicBezTo>
                      <a:cubicBezTo>
                        <a:pt x="162" y="104"/>
                        <a:pt x="576" y="530"/>
                        <a:pt x="480" y="1180"/>
                      </a:cubicBezTo>
                      <a:cubicBezTo>
                        <a:pt x="568" y="1085"/>
                        <a:pt x="648" y="983"/>
                        <a:pt x="719" y="875"/>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7" name="Google Shape;277;p7"/>
                <p:cNvSpPr/>
                <p:nvPr/>
              </p:nvSpPr>
              <p:spPr>
                <a:xfrm rot="-446434">
                  <a:off x="1514894" y="5031261"/>
                  <a:ext cx="437408" cy="184683"/>
                </a:xfrm>
                <a:custGeom>
                  <a:avLst/>
                  <a:gdLst/>
                  <a:ahLst/>
                  <a:cxnLst/>
                  <a:rect l="l" t="t" r="r" b="b"/>
                  <a:pathLst>
                    <a:path w="1215" h="513" extrusionOk="0">
                      <a:moveTo>
                        <a:pt x="1215" y="406"/>
                      </a:moveTo>
                      <a:cubicBezTo>
                        <a:pt x="917" y="581"/>
                        <a:pt x="508" y="536"/>
                        <a:pt x="255" y="302"/>
                      </a:cubicBezTo>
                      <a:cubicBezTo>
                        <a:pt x="213" y="352"/>
                        <a:pt x="166" y="397"/>
                        <a:pt x="114" y="437"/>
                      </a:cubicBezTo>
                      <a:cubicBezTo>
                        <a:pt x="64" y="306"/>
                        <a:pt x="26" y="170"/>
                        <a:pt x="0" y="33"/>
                      </a:cubicBezTo>
                      <a:cubicBezTo>
                        <a:pt x="138" y="22"/>
                        <a:pt x="275" y="11"/>
                        <a:pt x="413" y="0"/>
                      </a:cubicBezTo>
                      <a:cubicBezTo>
                        <a:pt x="386" y="62"/>
                        <a:pt x="359" y="124"/>
                        <a:pt x="332" y="186"/>
                      </a:cubicBezTo>
                      <a:cubicBezTo>
                        <a:pt x="500" y="255"/>
                        <a:pt x="684" y="286"/>
                        <a:pt x="865" y="275"/>
                      </a:cubicBezTo>
                      <a:cubicBezTo>
                        <a:pt x="973" y="268"/>
                        <a:pt x="1086" y="244"/>
                        <a:pt x="1166" y="170"/>
                      </a:cubicBezTo>
                      <a:cubicBezTo>
                        <a:pt x="1178" y="242"/>
                        <a:pt x="1199" y="313"/>
                        <a:pt x="1215" y="406"/>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8" name="Google Shape;278;p7"/>
                <p:cNvSpPr/>
                <p:nvPr/>
              </p:nvSpPr>
              <p:spPr>
                <a:xfrm rot="-446434">
                  <a:off x="1524572" y="5074913"/>
                  <a:ext cx="430568" cy="140402"/>
                </a:xfrm>
                <a:custGeom>
                  <a:avLst/>
                  <a:gdLst/>
                  <a:ahLst/>
                  <a:cxnLst/>
                  <a:rect l="l" t="t" r="r" b="b"/>
                  <a:pathLst>
                    <a:path w="1196" h="390" extrusionOk="0">
                      <a:moveTo>
                        <a:pt x="1096" y="287"/>
                      </a:moveTo>
                      <a:cubicBezTo>
                        <a:pt x="729" y="453"/>
                        <a:pt x="305" y="202"/>
                        <a:pt x="0" y="0"/>
                      </a:cubicBezTo>
                      <a:cubicBezTo>
                        <a:pt x="25" y="107"/>
                        <a:pt x="56" y="211"/>
                        <a:pt x="95" y="314"/>
                      </a:cubicBezTo>
                      <a:cubicBezTo>
                        <a:pt x="147" y="274"/>
                        <a:pt x="194" y="229"/>
                        <a:pt x="236" y="179"/>
                      </a:cubicBezTo>
                      <a:cubicBezTo>
                        <a:pt x="489" y="413"/>
                        <a:pt x="898" y="458"/>
                        <a:pt x="1196" y="283"/>
                      </a:cubicBezTo>
                      <a:cubicBezTo>
                        <a:pt x="1192" y="261"/>
                        <a:pt x="1188" y="241"/>
                        <a:pt x="1184" y="222"/>
                      </a:cubicBezTo>
                      <a:cubicBezTo>
                        <a:pt x="1159" y="247"/>
                        <a:pt x="1125" y="269"/>
                        <a:pt x="1096" y="28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9" name="Google Shape;279;p7"/>
                <p:cNvSpPr/>
                <p:nvPr/>
              </p:nvSpPr>
              <p:spPr>
                <a:xfrm rot="-446434">
                  <a:off x="1812131" y="4580114"/>
                  <a:ext cx="297725" cy="371527"/>
                </a:xfrm>
                <a:custGeom>
                  <a:avLst/>
                  <a:gdLst/>
                  <a:ahLst/>
                  <a:cxnLst/>
                  <a:rect l="l" t="t" r="r" b="b"/>
                  <a:pathLst>
                    <a:path w="827" h="1032" fill="none" extrusionOk="0">
                      <a:moveTo>
                        <a:pt x="0" y="0"/>
                      </a:moveTo>
                      <a:cubicBezTo>
                        <a:pt x="277" y="104"/>
                        <a:pt x="399" y="404"/>
                        <a:pt x="488" y="664"/>
                      </a:cubicBezTo>
                      <a:cubicBezTo>
                        <a:pt x="418" y="680"/>
                        <a:pt x="286" y="702"/>
                        <a:pt x="287" y="711"/>
                      </a:cubicBezTo>
                      <a:cubicBezTo>
                        <a:pt x="290" y="735"/>
                        <a:pt x="484" y="950"/>
                        <a:pt x="566" y="1032"/>
                      </a:cubicBezTo>
                      <a:cubicBezTo>
                        <a:pt x="644" y="958"/>
                        <a:pt x="739" y="890"/>
                        <a:pt x="827" y="703"/>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0" name="Google Shape;280;p7"/>
                <p:cNvSpPr/>
                <p:nvPr/>
              </p:nvSpPr>
              <p:spPr>
                <a:xfrm rot="-446434">
                  <a:off x="1636171" y="5087837"/>
                  <a:ext cx="297365" cy="36361"/>
                </a:xfrm>
                <a:custGeom>
                  <a:avLst/>
                  <a:gdLst/>
                  <a:ahLst/>
                  <a:cxnLst/>
                  <a:rect l="l" t="t" r="r" b="b"/>
                  <a:pathLst>
                    <a:path w="826" h="101" fill="none" extrusionOk="0">
                      <a:moveTo>
                        <a:pt x="826" y="0"/>
                      </a:moveTo>
                      <a:cubicBezTo>
                        <a:pt x="708" y="83"/>
                        <a:pt x="556" y="104"/>
                        <a:pt x="412" y="101"/>
                      </a:cubicBezTo>
                      <a:cubicBezTo>
                        <a:pt x="268" y="97"/>
                        <a:pt x="131" y="70"/>
                        <a:pt x="0" y="1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1" name="Google Shape;281;p7"/>
                <p:cNvSpPr/>
                <p:nvPr/>
              </p:nvSpPr>
              <p:spPr>
                <a:xfrm rot="-446434">
                  <a:off x="1513971" y="5047309"/>
                  <a:ext cx="147243" cy="157323"/>
                </a:xfrm>
                <a:custGeom>
                  <a:avLst/>
                  <a:gdLst/>
                  <a:ahLst/>
                  <a:cxnLst/>
                  <a:rect l="l" t="t" r="r" b="b"/>
                  <a:pathLst>
                    <a:path w="409" h="437" fill="none" extrusionOk="0">
                      <a:moveTo>
                        <a:pt x="256" y="314"/>
                      </a:moveTo>
                      <a:cubicBezTo>
                        <a:pt x="211" y="357"/>
                        <a:pt x="123" y="449"/>
                        <a:pt x="115" y="436"/>
                      </a:cubicBezTo>
                      <a:cubicBezTo>
                        <a:pt x="82" y="382"/>
                        <a:pt x="-24" y="57"/>
                        <a:pt x="5" y="39"/>
                      </a:cubicBezTo>
                      <a:cubicBezTo>
                        <a:pt x="38" y="19"/>
                        <a:pt x="275" y="1"/>
                        <a:pt x="409"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2" name="Google Shape;282;p7"/>
                <p:cNvSpPr/>
                <p:nvPr/>
              </p:nvSpPr>
              <p:spPr>
                <a:xfrm rot="-446434">
                  <a:off x="1383173" y="4680033"/>
                  <a:ext cx="219244" cy="268565"/>
                </a:xfrm>
                <a:custGeom>
                  <a:avLst/>
                  <a:gdLst/>
                  <a:ahLst/>
                  <a:cxnLst/>
                  <a:rect l="l" t="t" r="r" b="b"/>
                  <a:pathLst>
                    <a:path w="609" h="746" fill="none" extrusionOk="0">
                      <a:moveTo>
                        <a:pt x="0" y="668"/>
                      </a:moveTo>
                      <a:lnTo>
                        <a:pt x="249" y="746"/>
                      </a:lnTo>
                      <a:cubicBezTo>
                        <a:pt x="215" y="617"/>
                        <a:pt x="259" y="481"/>
                        <a:pt x="319" y="362"/>
                      </a:cubicBezTo>
                      <a:cubicBezTo>
                        <a:pt x="390" y="223"/>
                        <a:pt x="485" y="95"/>
                        <a:pt x="609"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3" name="Google Shape;283;p7"/>
                <p:cNvSpPr/>
                <p:nvPr/>
              </p:nvSpPr>
              <p:spPr>
                <a:xfrm rot="-446434">
                  <a:off x="1537094" y="4548903"/>
                  <a:ext cx="144003" cy="68401"/>
                </a:xfrm>
                <a:custGeom>
                  <a:avLst/>
                  <a:gdLst/>
                  <a:ahLst/>
                  <a:cxnLst/>
                  <a:rect l="l" t="t" r="r" b="b"/>
                  <a:pathLst>
                    <a:path w="400" h="190" fill="none" extrusionOk="0">
                      <a:moveTo>
                        <a:pt x="38" y="190"/>
                      </a:moveTo>
                      <a:cubicBezTo>
                        <a:pt x="16" y="129"/>
                        <a:pt x="3" y="65"/>
                        <a:pt x="0" y="0"/>
                      </a:cubicBezTo>
                      <a:cubicBezTo>
                        <a:pt x="131" y="18"/>
                        <a:pt x="261" y="45"/>
                        <a:pt x="388" y="83"/>
                      </a:cubicBezTo>
                      <a:cubicBezTo>
                        <a:pt x="395" y="85"/>
                        <a:pt x="403" y="92"/>
                        <a:pt x="398" y="96"/>
                      </a:cubicBezTo>
                    </a:path>
                  </a:pathLst>
                </a:custGeom>
                <a:noFill/>
                <a:ln w="9525" cap="rnd" cmpd="sng">
                  <a:solidFill>
                    <a:schemeClr val="dk1"/>
                  </a:solidFill>
                  <a:prstDash val="solid"/>
                  <a:miter lim="8000"/>
                  <a:headEnd type="none" w="sm" len="sm"/>
                  <a:tailEnd type="none" w="sm" len="sm"/>
                </a:ln>
              </p:spPr>
              <p:txBody>
                <a:bodyPr spcFirstLastPara="1" wrap="square" lIns="91800" tIns="21600" rIns="91800" bIns="216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4" name="Google Shape;284;p7"/>
                <p:cNvSpPr/>
                <p:nvPr/>
              </p:nvSpPr>
              <p:spPr>
                <a:xfrm rot="-446434">
                  <a:off x="1612550" y="4763759"/>
                  <a:ext cx="282245" cy="307085"/>
                </a:xfrm>
                <a:custGeom>
                  <a:avLst/>
                  <a:gdLst/>
                  <a:ahLst/>
                  <a:cxnLst/>
                  <a:rect l="l" t="t" r="r" b="b"/>
                  <a:pathLst>
                    <a:path w="784" h="853" extrusionOk="0">
                      <a:moveTo>
                        <a:pt x="567" y="818"/>
                      </a:moveTo>
                      <a:cubicBezTo>
                        <a:pt x="426" y="886"/>
                        <a:pt x="332" y="851"/>
                        <a:pt x="317" y="735"/>
                      </a:cubicBezTo>
                      <a:cubicBezTo>
                        <a:pt x="357" y="660"/>
                        <a:pt x="300" y="700"/>
                        <a:pt x="267" y="672"/>
                      </a:cubicBezTo>
                      <a:cubicBezTo>
                        <a:pt x="248" y="653"/>
                        <a:pt x="303" y="627"/>
                        <a:pt x="266" y="611"/>
                      </a:cubicBezTo>
                      <a:cubicBezTo>
                        <a:pt x="248" y="594"/>
                        <a:pt x="189" y="632"/>
                        <a:pt x="218" y="559"/>
                      </a:cubicBezTo>
                      <a:cubicBezTo>
                        <a:pt x="227" y="535"/>
                        <a:pt x="241" y="506"/>
                        <a:pt x="175" y="520"/>
                      </a:cubicBezTo>
                      <a:cubicBezTo>
                        <a:pt x="115" y="532"/>
                        <a:pt x="171" y="441"/>
                        <a:pt x="137" y="438"/>
                      </a:cubicBezTo>
                      <a:cubicBezTo>
                        <a:pt x="83" y="432"/>
                        <a:pt x="55" y="433"/>
                        <a:pt x="65" y="404"/>
                      </a:cubicBezTo>
                      <a:cubicBezTo>
                        <a:pt x="95" y="322"/>
                        <a:pt x="58" y="354"/>
                        <a:pt x="28" y="350"/>
                      </a:cubicBezTo>
                      <a:cubicBezTo>
                        <a:pt x="-28" y="343"/>
                        <a:pt x="26" y="304"/>
                        <a:pt x="22" y="296"/>
                      </a:cubicBezTo>
                      <a:cubicBezTo>
                        <a:pt x="11" y="270"/>
                        <a:pt x="0" y="240"/>
                        <a:pt x="0" y="204"/>
                      </a:cubicBezTo>
                      <a:cubicBezTo>
                        <a:pt x="0" y="-9"/>
                        <a:pt x="323" y="-77"/>
                        <a:pt x="418" y="105"/>
                      </a:cubicBezTo>
                      <a:cubicBezTo>
                        <a:pt x="524" y="87"/>
                        <a:pt x="442" y="168"/>
                        <a:pt x="468" y="167"/>
                      </a:cubicBezTo>
                      <a:cubicBezTo>
                        <a:pt x="561" y="162"/>
                        <a:pt x="469" y="226"/>
                        <a:pt x="516" y="232"/>
                      </a:cubicBezTo>
                      <a:cubicBezTo>
                        <a:pt x="593" y="242"/>
                        <a:pt x="487" y="291"/>
                        <a:pt x="556" y="300"/>
                      </a:cubicBezTo>
                      <a:cubicBezTo>
                        <a:pt x="611" y="307"/>
                        <a:pt x="536" y="363"/>
                        <a:pt x="583" y="372"/>
                      </a:cubicBezTo>
                      <a:cubicBezTo>
                        <a:pt x="645" y="385"/>
                        <a:pt x="611" y="411"/>
                        <a:pt x="621" y="440"/>
                      </a:cubicBezTo>
                      <a:cubicBezTo>
                        <a:pt x="627" y="460"/>
                        <a:pt x="715" y="428"/>
                        <a:pt x="672" y="512"/>
                      </a:cubicBezTo>
                      <a:cubicBezTo>
                        <a:pt x="743" y="497"/>
                        <a:pt x="801" y="592"/>
                        <a:pt x="779" y="646"/>
                      </a:cubicBezTo>
                      <a:cubicBezTo>
                        <a:pt x="743" y="734"/>
                        <a:pt x="659" y="774"/>
                        <a:pt x="567" y="81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5" name="Google Shape;285;p7"/>
                <p:cNvSpPr/>
                <p:nvPr/>
              </p:nvSpPr>
              <p:spPr>
                <a:xfrm rot="-446434">
                  <a:off x="1620262" y="4763258"/>
                  <a:ext cx="272885" cy="282245"/>
                </a:xfrm>
                <a:custGeom>
                  <a:avLst/>
                  <a:gdLst/>
                  <a:ahLst/>
                  <a:cxnLst/>
                  <a:rect l="l" t="t" r="r" b="b"/>
                  <a:pathLst>
                    <a:path w="758" h="784" extrusionOk="0">
                      <a:moveTo>
                        <a:pt x="646" y="512"/>
                      </a:moveTo>
                      <a:cubicBezTo>
                        <a:pt x="689" y="428"/>
                        <a:pt x="601" y="460"/>
                        <a:pt x="595" y="440"/>
                      </a:cubicBezTo>
                      <a:cubicBezTo>
                        <a:pt x="585" y="411"/>
                        <a:pt x="619" y="385"/>
                        <a:pt x="557" y="372"/>
                      </a:cubicBezTo>
                      <a:cubicBezTo>
                        <a:pt x="510" y="363"/>
                        <a:pt x="585" y="307"/>
                        <a:pt x="530" y="300"/>
                      </a:cubicBezTo>
                      <a:cubicBezTo>
                        <a:pt x="461" y="291"/>
                        <a:pt x="567" y="242"/>
                        <a:pt x="490" y="232"/>
                      </a:cubicBezTo>
                      <a:cubicBezTo>
                        <a:pt x="443" y="226"/>
                        <a:pt x="535" y="162"/>
                        <a:pt x="442" y="167"/>
                      </a:cubicBezTo>
                      <a:cubicBezTo>
                        <a:pt x="416" y="168"/>
                        <a:pt x="498" y="87"/>
                        <a:pt x="392" y="105"/>
                      </a:cubicBezTo>
                      <a:cubicBezTo>
                        <a:pt x="314" y="-46"/>
                        <a:pt x="79" y="-25"/>
                        <a:pt x="0" y="108"/>
                      </a:cubicBezTo>
                      <a:cubicBezTo>
                        <a:pt x="87" y="107"/>
                        <a:pt x="174" y="142"/>
                        <a:pt x="235" y="202"/>
                      </a:cubicBezTo>
                      <a:cubicBezTo>
                        <a:pt x="320" y="254"/>
                        <a:pt x="382" y="339"/>
                        <a:pt x="427" y="430"/>
                      </a:cubicBezTo>
                      <a:cubicBezTo>
                        <a:pt x="430" y="436"/>
                        <a:pt x="433" y="442"/>
                        <a:pt x="436" y="449"/>
                      </a:cubicBezTo>
                      <a:cubicBezTo>
                        <a:pt x="522" y="508"/>
                        <a:pt x="581" y="596"/>
                        <a:pt x="593" y="699"/>
                      </a:cubicBezTo>
                      <a:cubicBezTo>
                        <a:pt x="601" y="727"/>
                        <a:pt x="607" y="755"/>
                        <a:pt x="611" y="784"/>
                      </a:cubicBezTo>
                      <a:cubicBezTo>
                        <a:pt x="673" y="750"/>
                        <a:pt x="726" y="712"/>
                        <a:pt x="753" y="646"/>
                      </a:cubicBezTo>
                      <a:cubicBezTo>
                        <a:pt x="775" y="592"/>
                        <a:pt x="717" y="496"/>
                        <a:pt x="646" y="51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6" name="Google Shape;286;p7"/>
                <p:cNvSpPr/>
                <p:nvPr/>
              </p:nvSpPr>
              <p:spPr>
                <a:xfrm rot="-446434">
                  <a:off x="1585948" y="4739869"/>
                  <a:ext cx="61921" cy="50761"/>
                </a:xfrm>
                <a:custGeom>
                  <a:avLst/>
                  <a:gdLst/>
                  <a:ahLst/>
                  <a:cxnLst/>
                  <a:rect l="l" t="t" r="r" b="b"/>
                  <a:pathLst>
                    <a:path w="172" h="141" extrusionOk="0">
                      <a:moveTo>
                        <a:pt x="52" y="141"/>
                      </a:moveTo>
                      <a:cubicBezTo>
                        <a:pt x="37" y="133"/>
                        <a:pt x="22" y="124"/>
                        <a:pt x="11" y="111"/>
                      </a:cubicBezTo>
                      <a:cubicBezTo>
                        <a:pt x="1" y="97"/>
                        <a:pt x="-4" y="78"/>
                        <a:pt x="4" y="63"/>
                      </a:cubicBezTo>
                      <a:cubicBezTo>
                        <a:pt x="9" y="53"/>
                        <a:pt x="20" y="46"/>
                        <a:pt x="30" y="40"/>
                      </a:cubicBezTo>
                      <a:cubicBezTo>
                        <a:pt x="51" y="28"/>
                        <a:pt x="73" y="16"/>
                        <a:pt x="95" y="5"/>
                      </a:cubicBezTo>
                      <a:cubicBezTo>
                        <a:pt x="100" y="2"/>
                        <a:pt x="106" y="-1"/>
                        <a:pt x="112" y="0"/>
                      </a:cubicBezTo>
                      <a:cubicBezTo>
                        <a:pt x="118" y="1"/>
                        <a:pt x="122" y="5"/>
                        <a:pt x="126" y="8"/>
                      </a:cubicBezTo>
                      <a:cubicBezTo>
                        <a:pt x="140" y="22"/>
                        <a:pt x="153" y="36"/>
                        <a:pt x="165" y="52"/>
                      </a:cubicBezTo>
                      <a:cubicBezTo>
                        <a:pt x="169" y="57"/>
                        <a:pt x="173" y="63"/>
                        <a:pt x="172" y="70"/>
                      </a:cubicBezTo>
                      <a:cubicBezTo>
                        <a:pt x="172" y="75"/>
                        <a:pt x="168" y="79"/>
                        <a:pt x="165" y="83"/>
                      </a:cubicBezTo>
                      <a:cubicBezTo>
                        <a:pt x="134" y="117"/>
                        <a:pt x="90" y="139"/>
                        <a:pt x="52" y="141"/>
                      </a:cubicBezTo>
                      <a:close/>
                    </a:path>
                  </a:pathLst>
                </a:custGeom>
                <a:solidFill>
                  <a:srgbClr val="FFFFFF"/>
                </a:solidFill>
                <a:ln>
                  <a:noFill/>
                </a:ln>
              </p:spPr>
              <p:txBody>
                <a:bodyPr spcFirstLastPara="1" wrap="square" lIns="90000" tIns="5750" rIns="90000" bIns="5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7" name="Google Shape;287;p7"/>
                <p:cNvSpPr/>
                <p:nvPr/>
              </p:nvSpPr>
              <p:spPr>
                <a:xfrm rot="-446434">
                  <a:off x="1602238" y="4738810"/>
                  <a:ext cx="45001" cy="42121"/>
                </a:xfrm>
                <a:custGeom>
                  <a:avLst/>
                  <a:gdLst/>
                  <a:ahLst/>
                  <a:cxnLst/>
                  <a:rect l="l" t="t" r="r" b="b"/>
                  <a:pathLst>
                    <a:path w="125" h="117" extrusionOk="0">
                      <a:moveTo>
                        <a:pt x="76" y="117"/>
                      </a:moveTo>
                      <a:cubicBezTo>
                        <a:pt x="91" y="108"/>
                        <a:pt x="105" y="97"/>
                        <a:pt x="118" y="83"/>
                      </a:cubicBezTo>
                      <a:cubicBezTo>
                        <a:pt x="121" y="79"/>
                        <a:pt x="125" y="75"/>
                        <a:pt x="125" y="70"/>
                      </a:cubicBezTo>
                      <a:cubicBezTo>
                        <a:pt x="126" y="63"/>
                        <a:pt x="122" y="57"/>
                        <a:pt x="118" y="52"/>
                      </a:cubicBezTo>
                      <a:cubicBezTo>
                        <a:pt x="106" y="36"/>
                        <a:pt x="93" y="22"/>
                        <a:pt x="79" y="8"/>
                      </a:cubicBezTo>
                      <a:cubicBezTo>
                        <a:pt x="75" y="5"/>
                        <a:pt x="71" y="1"/>
                        <a:pt x="65" y="0"/>
                      </a:cubicBezTo>
                      <a:cubicBezTo>
                        <a:pt x="59" y="-1"/>
                        <a:pt x="53" y="2"/>
                        <a:pt x="48" y="5"/>
                      </a:cubicBezTo>
                      <a:cubicBezTo>
                        <a:pt x="32" y="13"/>
                        <a:pt x="16" y="21"/>
                        <a:pt x="0" y="30"/>
                      </a:cubicBezTo>
                      <a:cubicBezTo>
                        <a:pt x="26" y="59"/>
                        <a:pt x="51" y="88"/>
                        <a:pt x="76" y="117"/>
                      </a:cubicBezTo>
                      <a:close/>
                    </a:path>
                  </a:pathLst>
                </a:custGeom>
                <a:solidFill>
                  <a:srgbClr val="233859">
                    <a:alpha val="19620"/>
                  </a:srgbClr>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 name="Google Shape;288;p7"/>
                <p:cNvSpPr/>
                <p:nvPr/>
              </p:nvSpPr>
              <p:spPr>
                <a:xfrm rot="-446434">
                  <a:off x="1611795" y="4824963"/>
                  <a:ext cx="114122" cy="56161"/>
                </a:xfrm>
                <a:custGeom>
                  <a:avLst/>
                  <a:gdLst/>
                  <a:ahLst/>
                  <a:cxnLst/>
                  <a:rect l="l" t="t" r="r" b="b"/>
                  <a:pathLst>
                    <a:path w="317" h="156" fill="none" extrusionOk="0">
                      <a:moveTo>
                        <a:pt x="0" y="152"/>
                      </a:moveTo>
                      <a:cubicBezTo>
                        <a:pt x="29" y="162"/>
                        <a:pt x="62" y="153"/>
                        <a:pt x="91" y="142"/>
                      </a:cubicBezTo>
                      <a:cubicBezTo>
                        <a:pt x="174" y="110"/>
                        <a:pt x="251" y="61"/>
                        <a:pt x="317" y="0"/>
                      </a:cubicBezTo>
                    </a:path>
                  </a:pathLst>
                </a:custGeom>
                <a:noFill/>
                <a:ln w="9525" cap="rnd" cmpd="sng">
                  <a:solidFill>
                    <a:schemeClr val="dk1"/>
                  </a:solidFill>
                  <a:prstDash val="solid"/>
                  <a:miter lim="8000"/>
                  <a:headEnd type="none" w="sm" len="sm"/>
                  <a:tailEnd type="none" w="sm" len="sm"/>
                </a:ln>
              </p:spPr>
              <p:txBody>
                <a:bodyPr spcFirstLastPara="1" wrap="square" lIns="91800" tIns="9350" rIns="91800" bIns="9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9" name="Google Shape;289;p7"/>
                <p:cNvSpPr/>
                <p:nvPr/>
              </p:nvSpPr>
              <p:spPr>
                <a:xfrm rot="-446434">
                  <a:off x="1738662" y="4949723"/>
                  <a:ext cx="136082" cy="74521"/>
                </a:xfrm>
                <a:custGeom>
                  <a:avLst/>
                  <a:gdLst/>
                  <a:ahLst/>
                  <a:cxnLst/>
                  <a:rect l="l" t="t" r="r" b="b"/>
                  <a:pathLst>
                    <a:path w="378" h="207" fill="none" extrusionOk="0">
                      <a:moveTo>
                        <a:pt x="0" y="207"/>
                      </a:moveTo>
                      <a:cubicBezTo>
                        <a:pt x="147" y="194"/>
                        <a:pt x="287" y="117"/>
                        <a:pt x="378" y="0"/>
                      </a:cubicBezTo>
                    </a:path>
                  </a:pathLst>
                </a:custGeom>
                <a:noFill/>
                <a:ln w="9525" cap="rnd" cmpd="sng">
                  <a:solidFill>
                    <a:schemeClr val="dk1"/>
                  </a:solidFill>
                  <a:prstDash val="solid"/>
                  <a:miter lim="8000"/>
                  <a:headEnd type="none" w="sm" len="sm"/>
                  <a:tailEnd type="none" w="sm" len="sm"/>
                </a:ln>
              </p:spPr>
              <p:txBody>
                <a:bodyPr spcFirstLastPara="1" wrap="square" lIns="91800" tIns="27700" rIns="91800" bIns="27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0" name="Google Shape;290;p7"/>
                <p:cNvSpPr/>
                <p:nvPr/>
              </p:nvSpPr>
              <p:spPr>
                <a:xfrm rot="-446434">
                  <a:off x="1719762" y="4928533"/>
                  <a:ext cx="91442" cy="58321"/>
                </a:xfrm>
                <a:custGeom>
                  <a:avLst/>
                  <a:gdLst/>
                  <a:ahLst/>
                  <a:cxnLst/>
                  <a:rect l="l" t="t" r="r" b="b"/>
                  <a:pathLst>
                    <a:path w="254" h="162" fill="none" extrusionOk="0">
                      <a:moveTo>
                        <a:pt x="0" y="162"/>
                      </a:moveTo>
                      <a:cubicBezTo>
                        <a:pt x="97" y="133"/>
                        <a:pt x="177" y="66"/>
                        <a:pt x="254" y="0"/>
                      </a:cubicBezTo>
                    </a:path>
                  </a:pathLst>
                </a:custGeom>
                <a:noFill/>
                <a:ln w="9525" cap="rnd" cmpd="sng">
                  <a:solidFill>
                    <a:schemeClr val="dk1"/>
                  </a:solidFill>
                  <a:prstDash val="solid"/>
                  <a:miter lim="8000"/>
                  <a:headEnd type="none" w="sm" len="sm"/>
                  <a:tailEnd type="none" w="sm" len="sm"/>
                </a:ln>
              </p:spPr>
              <p:txBody>
                <a:bodyPr spcFirstLastPara="1" wrap="square" lIns="91800" tIns="11500" rIns="91800" bIns="11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 name="Google Shape;291;p7"/>
                <p:cNvSpPr/>
                <p:nvPr/>
              </p:nvSpPr>
              <p:spPr>
                <a:xfrm rot="-446434">
                  <a:off x="1720674" y="4842962"/>
                  <a:ext cx="64801" cy="45001"/>
                </a:xfrm>
                <a:custGeom>
                  <a:avLst/>
                  <a:gdLst/>
                  <a:ahLst/>
                  <a:cxnLst/>
                  <a:rect l="l" t="t" r="r" b="b"/>
                  <a:pathLst>
                    <a:path w="180" h="125" fill="none" extrusionOk="0">
                      <a:moveTo>
                        <a:pt x="180" y="0"/>
                      </a:moveTo>
                      <a:cubicBezTo>
                        <a:pt x="130" y="54"/>
                        <a:pt x="68" y="97"/>
                        <a:pt x="0" y="125"/>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 name="Google Shape;292;p7"/>
                <p:cNvSpPr/>
                <p:nvPr/>
              </p:nvSpPr>
              <p:spPr>
                <a:xfrm rot="-446434">
                  <a:off x="1640476" y="4876882"/>
                  <a:ext cx="60481" cy="28080"/>
                </a:xfrm>
                <a:custGeom>
                  <a:avLst/>
                  <a:gdLst/>
                  <a:ahLst/>
                  <a:cxnLst/>
                  <a:rect l="l" t="t" r="r" b="b"/>
                  <a:pathLst>
                    <a:path w="168" h="78" fill="none" extrusionOk="0">
                      <a:moveTo>
                        <a:pt x="0" y="78"/>
                      </a:moveTo>
                      <a:cubicBezTo>
                        <a:pt x="34" y="70"/>
                        <a:pt x="69" y="61"/>
                        <a:pt x="99" y="42"/>
                      </a:cubicBezTo>
                      <a:cubicBezTo>
                        <a:pt x="122" y="27"/>
                        <a:pt x="142" y="7"/>
                        <a:pt x="168"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 name="Google Shape;293;p7"/>
                <p:cNvSpPr/>
                <p:nvPr/>
              </p:nvSpPr>
              <p:spPr>
                <a:xfrm rot="-446434">
                  <a:off x="1794695" y="4883929"/>
                  <a:ext cx="15480" cy="10080"/>
                </a:xfrm>
                <a:custGeom>
                  <a:avLst/>
                  <a:gdLst/>
                  <a:ahLst/>
                  <a:cxnLst/>
                  <a:rect l="l" t="t" r="r" b="b"/>
                  <a:pathLst>
                    <a:path w="43" h="28" fill="none" extrusionOk="0">
                      <a:moveTo>
                        <a:pt x="0" y="28"/>
                      </a:moveTo>
                      <a:cubicBezTo>
                        <a:pt x="14" y="18"/>
                        <a:pt x="28" y="8"/>
                        <a:pt x="43"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 name="Google Shape;294;p7"/>
                <p:cNvSpPr/>
                <p:nvPr/>
              </p:nvSpPr>
              <p:spPr>
                <a:xfrm rot="-446434">
                  <a:off x="1818891" y="4918087"/>
                  <a:ext cx="23040" cy="22680"/>
                </a:xfrm>
                <a:custGeom>
                  <a:avLst/>
                  <a:gdLst/>
                  <a:ahLst/>
                  <a:cxnLst/>
                  <a:rect l="l" t="t" r="r" b="b"/>
                  <a:pathLst>
                    <a:path w="64" h="63" fill="none" extrusionOk="0">
                      <a:moveTo>
                        <a:pt x="0" y="63"/>
                      </a:moveTo>
                      <a:cubicBezTo>
                        <a:pt x="24" y="45"/>
                        <a:pt x="46" y="24"/>
                        <a:pt x="64"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95" name="Google Shape;295;p7"/>
              <p:cNvGrpSpPr/>
              <p:nvPr/>
            </p:nvGrpSpPr>
            <p:grpSpPr>
              <a:xfrm>
                <a:off x="8482054" y="2955786"/>
                <a:ext cx="783026" cy="783026"/>
                <a:chOff x="-113171" y="-154864"/>
                <a:chExt cx="783026" cy="783026"/>
              </a:xfrm>
            </p:grpSpPr>
            <p:grpSp>
              <p:nvGrpSpPr>
                <p:cNvPr id="296" name="Google Shape;296;p7"/>
                <p:cNvGrpSpPr/>
                <p:nvPr/>
              </p:nvGrpSpPr>
              <p:grpSpPr>
                <a:xfrm rot="-8100000">
                  <a:off x="62127" y="-100819"/>
                  <a:ext cx="432429" cy="674937"/>
                  <a:chOff x="8088745" y="4280780"/>
                  <a:chExt cx="609840" cy="951840"/>
                </a:xfrm>
              </p:grpSpPr>
              <p:sp>
                <p:nvSpPr>
                  <p:cNvPr id="297" name="Google Shape;297;p7"/>
                  <p:cNvSpPr/>
                  <p:nvPr/>
                </p:nvSpPr>
                <p:spPr>
                  <a:xfrm>
                    <a:off x="8088745" y="4280780"/>
                    <a:ext cx="609840" cy="951840"/>
                  </a:xfrm>
                  <a:custGeom>
                    <a:avLst/>
                    <a:gdLst/>
                    <a:ahLst/>
                    <a:cxnLst/>
                    <a:rect l="l" t="t" r="r" b="b"/>
                    <a:pathLst>
                      <a:path w="1694" h="2644" extrusionOk="0">
                        <a:moveTo>
                          <a:pt x="1648" y="2644"/>
                        </a:moveTo>
                        <a:cubicBezTo>
                          <a:pt x="1723" y="2190"/>
                          <a:pt x="1733" y="1692"/>
                          <a:pt x="1477" y="1310"/>
                        </a:cubicBezTo>
                        <a:cubicBezTo>
                          <a:pt x="1220" y="928"/>
                          <a:pt x="740" y="732"/>
                          <a:pt x="511" y="332"/>
                        </a:cubicBezTo>
                        <a:cubicBezTo>
                          <a:pt x="464" y="249"/>
                          <a:pt x="429" y="159"/>
                          <a:pt x="364" y="89"/>
                        </a:cubicBezTo>
                        <a:cubicBezTo>
                          <a:pt x="300" y="19"/>
                          <a:pt x="194" y="-25"/>
                          <a:pt x="109" y="16"/>
                        </a:cubicBezTo>
                        <a:cubicBezTo>
                          <a:pt x="-7" y="71"/>
                          <a:pt x="-14" y="233"/>
                          <a:pt x="14" y="358"/>
                        </a:cubicBezTo>
                        <a:cubicBezTo>
                          <a:pt x="118" y="828"/>
                          <a:pt x="451" y="1210"/>
                          <a:pt x="793" y="1548"/>
                        </a:cubicBezTo>
                        <a:cubicBezTo>
                          <a:pt x="1135" y="1886"/>
                          <a:pt x="1506" y="2214"/>
                          <a:pt x="1648" y="2644"/>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8" name="Google Shape;298;p7"/>
                  <p:cNvSpPr/>
                  <p:nvPr/>
                </p:nvSpPr>
                <p:spPr>
                  <a:xfrm>
                    <a:off x="8304745" y="4447460"/>
                    <a:ext cx="393840" cy="585360"/>
                  </a:xfrm>
                  <a:custGeom>
                    <a:avLst/>
                    <a:gdLst/>
                    <a:ahLst/>
                    <a:cxnLst/>
                    <a:rect l="l" t="t" r="r" b="b"/>
                    <a:pathLst>
                      <a:path w="1094" h="1626" extrusionOk="0">
                        <a:moveTo>
                          <a:pt x="1008" y="1367"/>
                        </a:moveTo>
                        <a:cubicBezTo>
                          <a:pt x="950" y="1217"/>
                          <a:pt x="887" y="1069"/>
                          <a:pt x="799" y="934"/>
                        </a:cubicBezTo>
                        <a:cubicBezTo>
                          <a:pt x="704" y="790"/>
                          <a:pt x="586" y="668"/>
                          <a:pt x="457" y="554"/>
                        </a:cubicBezTo>
                        <a:cubicBezTo>
                          <a:pt x="274" y="391"/>
                          <a:pt x="116" y="214"/>
                          <a:pt x="0" y="0"/>
                        </a:cubicBezTo>
                        <a:cubicBezTo>
                          <a:pt x="248" y="317"/>
                          <a:pt x="650" y="509"/>
                          <a:pt x="877" y="847"/>
                        </a:cubicBezTo>
                        <a:cubicBezTo>
                          <a:pt x="1030" y="1076"/>
                          <a:pt x="1088" y="1348"/>
                          <a:pt x="1094" y="1626"/>
                        </a:cubicBezTo>
                        <a:cubicBezTo>
                          <a:pt x="1069" y="1539"/>
                          <a:pt x="1041" y="1452"/>
                          <a:pt x="1008" y="136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9" name="Google Shape;299;p7"/>
                  <p:cNvSpPr/>
                  <p:nvPr/>
                </p:nvSpPr>
                <p:spPr>
                  <a:xfrm>
                    <a:off x="8088745" y="4303100"/>
                    <a:ext cx="498600" cy="758880"/>
                  </a:xfrm>
                  <a:custGeom>
                    <a:avLst/>
                    <a:gdLst/>
                    <a:ahLst/>
                    <a:cxnLst/>
                    <a:rect l="l" t="t" r="r" b="b"/>
                    <a:pathLst>
                      <a:path w="1385" h="2108" extrusionOk="0">
                        <a:moveTo>
                          <a:pt x="152" y="367"/>
                        </a:moveTo>
                        <a:cubicBezTo>
                          <a:pt x="265" y="649"/>
                          <a:pt x="435" y="907"/>
                          <a:pt x="653" y="1119"/>
                        </a:cubicBezTo>
                        <a:cubicBezTo>
                          <a:pt x="770" y="1234"/>
                          <a:pt x="900" y="1332"/>
                          <a:pt x="1007" y="1457"/>
                        </a:cubicBezTo>
                        <a:cubicBezTo>
                          <a:pt x="1109" y="1577"/>
                          <a:pt x="1190" y="1715"/>
                          <a:pt x="1264" y="1853"/>
                        </a:cubicBezTo>
                        <a:cubicBezTo>
                          <a:pt x="1309" y="1937"/>
                          <a:pt x="1349" y="2022"/>
                          <a:pt x="1385" y="2108"/>
                        </a:cubicBezTo>
                        <a:cubicBezTo>
                          <a:pt x="1214" y="1888"/>
                          <a:pt x="999" y="1689"/>
                          <a:pt x="793" y="1486"/>
                        </a:cubicBezTo>
                        <a:cubicBezTo>
                          <a:pt x="451" y="1148"/>
                          <a:pt x="118" y="766"/>
                          <a:pt x="14" y="296"/>
                        </a:cubicBezTo>
                        <a:cubicBezTo>
                          <a:pt x="-8" y="197"/>
                          <a:pt x="-8" y="74"/>
                          <a:pt x="51" y="0"/>
                        </a:cubicBezTo>
                        <a:cubicBezTo>
                          <a:pt x="72" y="126"/>
                          <a:pt x="105" y="248"/>
                          <a:pt x="152" y="36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0" name="Google Shape;300;p7"/>
                  <p:cNvSpPr/>
                  <p:nvPr/>
                </p:nvSpPr>
                <p:spPr>
                  <a:xfrm>
                    <a:off x="8199265" y="4392020"/>
                    <a:ext cx="480960" cy="835560"/>
                  </a:xfrm>
                  <a:custGeom>
                    <a:avLst/>
                    <a:gdLst/>
                    <a:ahLst/>
                    <a:cxnLst/>
                    <a:rect l="l" t="t" r="r" b="b"/>
                    <a:pathLst>
                      <a:path w="1336" h="2321" fill="none" extrusionOk="0">
                        <a:moveTo>
                          <a:pt x="1336" y="2321"/>
                        </a:moveTo>
                        <a:cubicBezTo>
                          <a:pt x="1153" y="1327"/>
                          <a:pt x="712" y="104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1" name="Google Shape;301;p7"/>
                  <p:cNvSpPr/>
                  <p:nvPr/>
                </p:nvSpPr>
                <p:spPr>
                  <a:xfrm>
                    <a:off x="8305105" y="4767140"/>
                    <a:ext cx="239400" cy="101520"/>
                  </a:xfrm>
                  <a:custGeom>
                    <a:avLst/>
                    <a:gdLst/>
                    <a:ahLst/>
                    <a:cxnLst/>
                    <a:rect l="l" t="t" r="r" b="b"/>
                    <a:pathLst>
                      <a:path w="665" h="282" fill="none" extrusionOk="0">
                        <a:moveTo>
                          <a:pt x="665" y="282"/>
                        </a:moveTo>
                        <a:cubicBezTo>
                          <a:pt x="617" y="266"/>
                          <a:pt x="35" y="1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2" name="Google Shape;302;p7"/>
                  <p:cNvSpPr/>
                  <p:nvPr/>
                </p:nvSpPr>
                <p:spPr>
                  <a:xfrm>
                    <a:off x="8601385" y="4734380"/>
                    <a:ext cx="7200" cy="232200"/>
                  </a:xfrm>
                  <a:custGeom>
                    <a:avLst/>
                    <a:gdLst/>
                    <a:ahLst/>
                    <a:cxnLst/>
                    <a:rect l="l" t="t" r="r" b="b"/>
                    <a:pathLst>
                      <a:path w="20" h="645" fill="none" extrusionOk="0">
                        <a:moveTo>
                          <a:pt x="0" y="645"/>
                        </a:moveTo>
                        <a:cubicBezTo>
                          <a:pt x="25" y="623"/>
                          <a:pt x="21" y="26"/>
                          <a:pt x="1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03" name="Google Shape;303;p7"/>
                <p:cNvGrpSpPr/>
                <p:nvPr/>
              </p:nvGrpSpPr>
              <p:grpSpPr>
                <a:xfrm rot="1531791">
                  <a:off x="461339" y="115256"/>
                  <a:ext cx="124560" cy="417806"/>
                  <a:chOff x="8795211" y="2347174"/>
                  <a:chExt cx="124554" cy="417788"/>
                </a:xfrm>
              </p:grpSpPr>
              <p:sp>
                <p:nvSpPr>
                  <p:cNvPr id="304" name="Google Shape;304;p7"/>
                  <p:cNvSpPr/>
                  <p:nvPr/>
                </p:nvSpPr>
                <p:spPr>
                  <a:xfrm>
                    <a:off x="8795211" y="2347174"/>
                    <a:ext cx="124554" cy="368636"/>
                  </a:xfrm>
                  <a:custGeom>
                    <a:avLst/>
                    <a:gdLst/>
                    <a:ahLst/>
                    <a:cxnLst/>
                    <a:rect l="l" t="t" r="r" b="b"/>
                    <a:pathLst>
                      <a:path w="223" h="660" extrusionOk="0">
                        <a:moveTo>
                          <a:pt x="168" y="660"/>
                        </a:moveTo>
                        <a:cubicBezTo>
                          <a:pt x="182" y="554"/>
                          <a:pt x="167" y="445"/>
                          <a:pt x="125" y="348"/>
                        </a:cubicBezTo>
                        <a:cubicBezTo>
                          <a:pt x="81" y="247"/>
                          <a:pt x="7" y="154"/>
                          <a:pt x="0" y="43"/>
                        </a:cubicBezTo>
                        <a:cubicBezTo>
                          <a:pt x="-1" y="34"/>
                          <a:pt x="-1" y="24"/>
                          <a:pt x="4" y="16"/>
                        </a:cubicBezTo>
                        <a:cubicBezTo>
                          <a:pt x="15" y="-7"/>
                          <a:pt x="51" y="-4"/>
                          <a:pt x="74" y="10"/>
                        </a:cubicBezTo>
                        <a:cubicBezTo>
                          <a:pt x="119" y="37"/>
                          <a:pt x="148" y="85"/>
                          <a:pt x="168" y="134"/>
                        </a:cubicBezTo>
                        <a:cubicBezTo>
                          <a:pt x="260" y="356"/>
                          <a:pt x="218" y="608"/>
                          <a:pt x="168" y="6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5" name="Google Shape;305;p7"/>
                  <p:cNvSpPr/>
                  <p:nvPr/>
                </p:nvSpPr>
                <p:spPr>
                  <a:xfrm>
                    <a:off x="8803030" y="2411965"/>
                    <a:ext cx="102771" cy="303846"/>
                  </a:xfrm>
                  <a:custGeom>
                    <a:avLst/>
                    <a:gdLst/>
                    <a:ahLst/>
                    <a:cxnLst/>
                    <a:rect l="l" t="t" r="r" b="b"/>
                    <a:pathLst>
                      <a:path w="184" h="544" extrusionOk="0">
                        <a:moveTo>
                          <a:pt x="180" y="279"/>
                        </a:moveTo>
                        <a:cubicBezTo>
                          <a:pt x="159" y="136"/>
                          <a:pt x="112" y="99"/>
                          <a:pt x="0" y="0"/>
                        </a:cubicBezTo>
                        <a:cubicBezTo>
                          <a:pt x="72" y="173"/>
                          <a:pt x="193" y="344"/>
                          <a:pt x="154" y="544"/>
                        </a:cubicBezTo>
                        <a:cubicBezTo>
                          <a:pt x="175" y="522"/>
                          <a:pt x="192" y="356"/>
                          <a:pt x="180" y="279"/>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6" name="Google Shape;306;p7"/>
                  <p:cNvSpPr/>
                  <p:nvPr/>
                </p:nvSpPr>
                <p:spPr>
                  <a:xfrm>
                    <a:off x="8816435" y="2371192"/>
                    <a:ext cx="83781" cy="393771"/>
                  </a:xfrm>
                  <a:custGeom>
                    <a:avLst/>
                    <a:gdLst/>
                    <a:ahLst/>
                    <a:cxnLst/>
                    <a:rect l="l" t="t" r="r" b="b"/>
                    <a:pathLst>
                      <a:path w="150" h="705" fill="none" extrusionOk="0">
                        <a:moveTo>
                          <a:pt x="0" y="0"/>
                        </a:moveTo>
                        <a:cubicBezTo>
                          <a:pt x="77" y="71"/>
                          <a:pt x="109" y="177"/>
                          <a:pt x="129" y="280"/>
                        </a:cubicBezTo>
                        <a:cubicBezTo>
                          <a:pt x="139" y="332"/>
                          <a:pt x="147" y="384"/>
                          <a:pt x="149" y="437"/>
                        </a:cubicBezTo>
                        <a:cubicBezTo>
                          <a:pt x="153" y="528"/>
                          <a:pt x="140" y="619"/>
                          <a:pt x="112" y="70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grpSp>
          <p:nvGrpSpPr>
            <p:cNvPr id="307" name="Google Shape;307;p7"/>
            <p:cNvGrpSpPr/>
            <p:nvPr/>
          </p:nvGrpSpPr>
          <p:grpSpPr>
            <a:xfrm>
              <a:off x="-85890" y="3738828"/>
              <a:ext cx="824130" cy="1636285"/>
              <a:chOff x="-85890" y="3738828"/>
              <a:chExt cx="824130" cy="1636285"/>
            </a:xfrm>
          </p:grpSpPr>
          <p:grpSp>
            <p:nvGrpSpPr>
              <p:cNvPr id="308" name="Google Shape;308;p7"/>
              <p:cNvGrpSpPr/>
              <p:nvPr/>
            </p:nvGrpSpPr>
            <p:grpSpPr>
              <a:xfrm rot="321221">
                <a:off x="43122" y="4391978"/>
                <a:ext cx="651997" cy="954801"/>
                <a:chOff x="95582" y="4077993"/>
                <a:chExt cx="652022" cy="954837"/>
              </a:xfrm>
            </p:grpSpPr>
            <p:sp>
              <p:nvSpPr>
                <p:cNvPr id="309" name="Google Shape;309;p7"/>
                <p:cNvSpPr/>
                <p:nvPr/>
              </p:nvSpPr>
              <p:spPr>
                <a:xfrm rot="922382">
                  <a:off x="192457" y="4193562"/>
                  <a:ext cx="458271" cy="792704"/>
                </a:xfrm>
                <a:custGeom>
                  <a:avLst/>
                  <a:gdLst/>
                  <a:ahLst/>
                  <a:cxnLst/>
                  <a:rect l="l" t="t" r="r" b="b"/>
                  <a:pathLst>
                    <a:path w="1273" h="2202" extrusionOk="0">
                      <a:moveTo>
                        <a:pt x="483" y="2173"/>
                      </a:moveTo>
                      <a:cubicBezTo>
                        <a:pt x="99" y="2122"/>
                        <a:pt x="-42" y="1928"/>
                        <a:pt x="89" y="1678"/>
                      </a:cubicBezTo>
                      <a:cubicBezTo>
                        <a:pt x="275" y="1583"/>
                        <a:pt x="102" y="1585"/>
                        <a:pt x="74" y="1487"/>
                      </a:cubicBezTo>
                      <a:cubicBezTo>
                        <a:pt x="62" y="1423"/>
                        <a:pt x="211" y="1444"/>
                        <a:pt x="156" y="1363"/>
                      </a:cubicBezTo>
                      <a:cubicBezTo>
                        <a:pt x="145" y="1308"/>
                        <a:pt x="-29" y="1305"/>
                        <a:pt x="132" y="1197"/>
                      </a:cubicBezTo>
                      <a:cubicBezTo>
                        <a:pt x="185" y="1162"/>
                        <a:pt x="254" y="1123"/>
                        <a:pt x="99" y="1062"/>
                      </a:cubicBezTo>
                      <a:cubicBezTo>
                        <a:pt x="-40" y="1009"/>
                        <a:pt x="200" y="902"/>
                        <a:pt x="135" y="849"/>
                      </a:cubicBezTo>
                      <a:cubicBezTo>
                        <a:pt x="33" y="767"/>
                        <a:pt x="-25" y="732"/>
                        <a:pt x="37" y="688"/>
                      </a:cubicBezTo>
                      <a:cubicBezTo>
                        <a:pt x="212" y="565"/>
                        <a:pt x="90" y="579"/>
                        <a:pt x="35" y="533"/>
                      </a:cubicBezTo>
                      <a:cubicBezTo>
                        <a:pt x="-70" y="445"/>
                        <a:pt x="95" y="438"/>
                        <a:pt x="99" y="418"/>
                      </a:cubicBezTo>
                      <a:cubicBezTo>
                        <a:pt x="113" y="351"/>
                        <a:pt x="133" y="276"/>
                        <a:pt x="182" y="206"/>
                      </a:cubicBezTo>
                      <a:cubicBezTo>
                        <a:pt x="479" y="-219"/>
                        <a:pt x="1235" y="72"/>
                        <a:pt x="1174" y="558"/>
                      </a:cubicBezTo>
                      <a:cubicBezTo>
                        <a:pt x="1415" y="662"/>
                        <a:pt x="1135" y="715"/>
                        <a:pt x="1191" y="747"/>
                      </a:cubicBezTo>
                      <a:cubicBezTo>
                        <a:pt x="1387" y="860"/>
                        <a:pt x="1110" y="866"/>
                        <a:pt x="1198" y="941"/>
                      </a:cubicBezTo>
                      <a:cubicBezTo>
                        <a:pt x="1341" y="1061"/>
                        <a:pt x="1055" y="1019"/>
                        <a:pt x="1183" y="1127"/>
                      </a:cubicBezTo>
                      <a:cubicBezTo>
                        <a:pt x="1286" y="1214"/>
                        <a:pt x="1054" y="1226"/>
                        <a:pt x="1139" y="1307"/>
                      </a:cubicBezTo>
                      <a:cubicBezTo>
                        <a:pt x="1247" y="1413"/>
                        <a:pt x="1142" y="1422"/>
                        <a:pt x="1121" y="1490"/>
                      </a:cubicBezTo>
                      <a:cubicBezTo>
                        <a:pt x="1106" y="1539"/>
                        <a:pt x="1329" y="1593"/>
                        <a:pt x="1124" y="1702"/>
                      </a:cubicBezTo>
                      <a:cubicBezTo>
                        <a:pt x="1292" y="1765"/>
                        <a:pt x="1277" y="2031"/>
                        <a:pt x="1155" y="2110"/>
                      </a:cubicBezTo>
                      <a:cubicBezTo>
                        <a:pt x="958" y="2237"/>
                        <a:pt x="732" y="2205"/>
                        <a:pt x="483" y="217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0" name="Google Shape;310;p7"/>
                <p:cNvSpPr/>
                <p:nvPr/>
              </p:nvSpPr>
              <p:spPr>
                <a:xfrm rot="922382">
                  <a:off x="215993" y="4261898"/>
                  <a:ext cx="425512" cy="727546"/>
                </a:xfrm>
                <a:custGeom>
                  <a:avLst/>
                  <a:gdLst/>
                  <a:ahLst/>
                  <a:cxnLst/>
                  <a:rect l="l" t="t" r="r" b="b"/>
                  <a:pathLst>
                    <a:path w="1182" h="2021" extrusionOk="0">
                      <a:moveTo>
                        <a:pt x="945" y="0"/>
                      </a:moveTo>
                      <a:cubicBezTo>
                        <a:pt x="937" y="180"/>
                        <a:pt x="872" y="359"/>
                        <a:pt x="753" y="490"/>
                      </a:cubicBezTo>
                      <a:cubicBezTo>
                        <a:pt x="592" y="670"/>
                        <a:pt x="359" y="759"/>
                        <a:pt x="118" y="753"/>
                      </a:cubicBezTo>
                      <a:cubicBezTo>
                        <a:pt x="88" y="752"/>
                        <a:pt x="56" y="749"/>
                        <a:pt x="25" y="744"/>
                      </a:cubicBezTo>
                      <a:cubicBezTo>
                        <a:pt x="17" y="753"/>
                        <a:pt x="9" y="762"/>
                        <a:pt x="0" y="772"/>
                      </a:cubicBezTo>
                      <a:cubicBezTo>
                        <a:pt x="159" y="756"/>
                        <a:pt x="322" y="804"/>
                        <a:pt x="453" y="897"/>
                      </a:cubicBezTo>
                      <a:cubicBezTo>
                        <a:pt x="645" y="1035"/>
                        <a:pt x="797" y="1259"/>
                        <a:pt x="774" y="1506"/>
                      </a:cubicBezTo>
                      <a:cubicBezTo>
                        <a:pt x="763" y="1623"/>
                        <a:pt x="721" y="1729"/>
                        <a:pt x="658" y="1828"/>
                      </a:cubicBezTo>
                      <a:cubicBezTo>
                        <a:pt x="607" y="1907"/>
                        <a:pt x="542" y="1961"/>
                        <a:pt x="468" y="2002"/>
                      </a:cubicBezTo>
                      <a:cubicBezTo>
                        <a:pt x="687" y="2029"/>
                        <a:pt x="887" y="2043"/>
                        <a:pt x="1064" y="1929"/>
                      </a:cubicBezTo>
                      <a:cubicBezTo>
                        <a:pt x="1186" y="1850"/>
                        <a:pt x="1201" y="1584"/>
                        <a:pt x="1033" y="1521"/>
                      </a:cubicBezTo>
                      <a:cubicBezTo>
                        <a:pt x="1238" y="1412"/>
                        <a:pt x="1015" y="1358"/>
                        <a:pt x="1030" y="1309"/>
                      </a:cubicBezTo>
                      <a:cubicBezTo>
                        <a:pt x="1051" y="1241"/>
                        <a:pt x="1156" y="1232"/>
                        <a:pt x="1048" y="1127"/>
                      </a:cubicBezTo>
                      <a:cubicBezTo>
                        <a:pt x="963" y="1045"/>
                        <a:pt x="1195" y="1033"/>
                        <a:pt x="1092" y="946"/>
                      </a:cubicBezTo>
                      <a:cubicBezTo>
                        <a:pt x="964" y="838"/>
                        <a:pt x="1250" y="880"/>
                        <a:pt x="1107" y="760"/>
                      </a:cubicBezTo>
                      <a:cubicBezTo>
                        <a:pt x="1019" y="686"/>
                        <a:pt x="1296" y="679"/>
                        <a:pt x="1100" y="566"/>
                      </a:cubicBezTo>
                      <a:cubicBezTo>
                        <a:pt x="1044" y="534"/>
                        <a:pt x="1324" y="481"/>
                        <a:pt x="1083" y="377"/>
                      </a:cubicBezTo>
                      <a:cubicBezTo>
                        <a:pt x="1101" y="228"/>
                        <a:pt x="1043" y="97"/>
                        <a:pt x="945"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1" name="Google Shape;311;p7"/>
                <p:cNvSpPr/>
                <p:nvPr/>
              </p:nvSpPr>
              <p:spPr>
                <a:xfrm rot="922382">
                  <a:off x="480296" y="4095153"/>
                  <a:ext cx="142917" cy="99718"/>
                </a:xfrm>
                <a:custGeom>
                  <a:avLst/>
                  <a:gdLst/>
                  <a:ahLst/>
                  <a:cxnLst/>
                  <a:rect l="l" t="t" r="r" b="b"/>
                  <a:pathLst>
                    <a:path w="397" h="277" extrusionOk="0">
                      <a:moveTo>
                        <a:pt x="42" y="229"/>
                      </a:moveTo>
                      <a:cubicBezTo>
                        <a:pt x="23" y="193"/>
                        <a:pt x="4" y="157"/>
                        <a:pt x="1" y="116"/>
                      </a:cubicBezTo>
                      <a:cubicBezTo>
                        <a:pt x="-3" y="76"/>
                        <a:pt x="14" y="30"/>
                        <a:pt x="52" y="11"/>
                      </a:cubicBezTo>
                      <a:cubicBezTo>
                        <a:pt x="77" y="-2"/>
                        <a:pt x="108" y="-1"/>
                        <a:pt x="137" y="0"/>
                      </a:cubicBezTo>
                      <a:cubicBezTo>
                        <a:pt x="198" y="3"/>
                        <a:pt x="258" y="8"/>
                        <a:pt x="319" y="15"/>
                      </a:cubicBezTo>
                      <a:cubicBezTo>
                        <a:pt x="334" y="17"/>
                        <a:pt x="351" y="19"/>
                        <a:pt x="361" y="29"/>
                      </a:cubicBezTo>
                      <a:cubicBezTo>
                        <a:pt x="371" y="38"/>
                        <a:pt x="374" y="51"/>
                        <a:pt x="377" y="63"/>
                      </a:cubicBezTo>
                      <a:cubicBezTo>
                        <a:pt x="387" y="108"/>
                        <a:pt x="394" y="154"/>
                        <a:pt x="397" y="201"/>
                      </a:cubicBezTo>
                      <a:cubicBezTo>
                        <a:pt x="398" y="216"/>
                        <a:pt x="398" y="234"/>
                        <a:pt x="387" y="246"/>
                      </a:cubicBezTo>
                      <a:cubicBezTo>
                        <a:pt x="378" y="256"/>
                        <a:pt x="365" y="260"/>
                        <a:pt x="352" y="263"/>
                      </a:cubicBezTo>
                      <a:cubicBezTo>
                        <a:pt x="241" y="289"/>
                        <a:pt x="122" y="277"/>
                        <a:pt x="42" y="22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2" name="Google Shape;312;p7"/>
                <p:cNvSpPr/>
                <p:nvPr/>
              </p:nvSpPr>
              <p:spPr>
                <a:xfrm rot="922382">
                  <a:off x="366786" y="4235244"/>
                  <a:ext cx="151197" cy="95038"/>
                </a:xfrm>
                <a:custGeom>
                  <a:avLst/>
                  <a:gdLst/>
                  <a:ahLst/>
                  <a:cxnLst/>
                  <a:rect l="l" t="t" r="r" b="b"/>
                  <a:pathLst>
                    <a:path w="420" h="264" extrusionOk="0">
                      <a:moveTo>
                        <a:pt x="290" y="1"/>
                      </a:moveTo>
                      <a:cubicBezTo>
                        <a:pt x="242" y="4"/>
                        <a:pt x="174" y="19"/>
                        <a:pt x="125" y="37"/>
                      </a:cubicBezTo>
                      <a:cubicBezTo>
                        <a:pt x="76" y="55"/>
                        <a:pt x="28" y="85"/>
                        <a:pt x="8" y="133"/>
                      </a:cubicBezTo>
                      <a:cubicBezTo>
                        <a:pt x="-12" y="181"/>
                        <a:pt x="8" y="247"/>
                        <a:pt x="58" y="261"/>
                      </a:cubicBezTo>
                      <a:cubicBezTo>
                        <a:pt x="137" y="282"/>
                        <a:pt x="191" y="173"/>
                        <a:pt x="270" y="154"/>
                      </a:cubicBezTo>
                      <a:cubicBezTo>
                        <a:pt x="309" y="145"/>
                        <a:pt x="352" y="159"/>
                        <a:pt x="390" y="144"/>
                      </a:cubicBezTo>
                      <a:cubicBezTo>
                        <a:pt x="401" y="140"/>
                        <a:pt x="412" y="133"/>
                        <a:pt x="417" y="122"/>
                      </a:cubicBezTo>
                      <a:cubicBezTo>
                        <a:pt x="422" y="110"/>
                        <a:pt x="420" y="97"/>
                        <a:pt x="415" y="85"/>
                      </a:cubicBezTo>
                      <a:cubicBezTo>
                        <a:pt x="394" y="25"/>
                        <a:pt x="370" y="-5"/>
                        <a:pt x="290" y="1"/>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3" name="Google Shape;313;p7"/>
                <p:cNvSpPr/>
                <p:nvPr/>
              </p:nvSpPr>
              <p:spPr>
                <a:xfrm rot="922382">
                  <a:off x="285013" y="4437067"/>
                  <a:ext cx="67679" cy="166317"/>
                </a:xfrm>
                <a:custGeom>
                  <a:avLst/>
                  <a:gdLst/>
                  <a:ahLst/>
                  <a:cxnLst/>
                  <a:rect l="l" t="t" r="r" b="b"/>
                  <a:pathLst>
                    <a:path w="188" h="462" extrusionOk="0">
                      <a:moveTo>
                        <a:pt x="2" y="0"/>
                      </a:moveTo>
                      <a:cubicBezTo>
                        <a:pt x="-3" y="39"/>
                        <a:pt x="7" y="79"/>
                        <a:pt x="29" y="111"/>
                      </a:cubicBezTo>
                      <a:cubicBezTo>
                        <a:pt x="34" y="117"/>
                        <a:pt x="38" y="123"/>
                        <a:pt x="40" y="130"/>
                      </a:cubicBezTo>
                      <a:cubicBezTo>
                        <a:pt x="44" y="148"/>
                        <a:pt x="28" y="163"/>
                        <a:pt x="19" y="179"/>
                      </a:cubicBezTo>
                      <a:cubicBezTo>
                        <a:pt x="4" y="204"/>
                        <a:pt x="7" y="237"/>
                        <a:pt x="25" y="259"/>
                      </a:cubicBezTo>
                      <a:cubicBezTo>
                        <a:pt x="45" y="283"/>
                        <a:pt x="83" y="298"/>
                        <a:pt x="85" y="329"/>
                      </a:cubicBezTo>
                      <a:cubicBezTo>
                        <a:pt x="86" y="351"/>
                        <a:pt x="69" y="369"/>
                        <a:pt x="63" y="390"/>
                      </a:cubicBezTo>
                      <a:cubicBezTo>
                        <a:pt x="55" y="423"/>
                        <a:pt x="81" y="460"/>
                        <a:pt x="115" y="462"/>
                      </a:cubicBezTo>
                      <a:cubicBezTo>
                        <a:pt x="155" y="465"/>
                        <a:pt x="187" y="424"/>
                        <a:pt x="188" y="384"/>
                      </a:cubicBezTo>
                      <a:cubicBezTo>
                        <a:pt x="189" y="344"/>
                        <a:pt x="166" y="307"/>
                        <a:pt x="141" y="276"/>
                      </a:cubicBezTo>
                      <a:cubicBezTo>
                        <a:pt x="124" y="257"/>
                        <a:pt x="106" y="233"/>
                        <a:pt x="115" y="209"/>
                      </a:cubicBezTo>
                      <a:cubicBezTo>
                        <a:pt x="120" y="195"/>
                        <a:pt x="134" y="187"/>
                        <a:pt x="143" y="175"/>
                      </a:cubicBezTo>
                      <a:cubicBezTo>
                        <a:pt x="168" y="144"/>
                        <a:pt x="156" y="96"/>
                        <a:pt x="128" y="69"/>
                      </a:cubicBezTo>
                      <a:cubicBezTo>
                        <a:pt x="99" y="42"/>
                        <a:pt x="60" y="30"/>
                        <a:pt x="2" y="0"/>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4" name="Google Shape;314;p7"/>
                <p:cNvSpPr/>
                <p:nvPr/>
              </p:nvSpPr>
              <p:spPr>
                <a:xfrm rot="922382">
                  <a:off x="557507" y="4295184"/>
                  <a:ext cx="71639" cy="62639"/>
                </a:xfrm>
                <a:custGeom>
                  <a:avLst/>
                  <a:gdLst/>
                  <a:ahLst/>
                  <a:cxnLst/>
                  <a:rect l="l" t="t" r="r" b="b"/>
                  <a:pathLst>
                    <a:path w="199" h="174" extrusionOk="0">
                      <a:moveTo>
                        <a:pt x="120" y="167"/>
                      </a:moveTo>
                      <a:cubicBezTo>
                        <a:pt x="80" y="139"/>
                        <a:pt x="42" y="135"/>
                        <a:pt x="16" y="95"/>
                      </a:cubicBezTo>
                      <a:cubicBezTo>
                        <a:pt x="3" y="76"/>
                        <a:pt x="-5" y="52"/>
                        <a:pt x="4" y="32"/>
                      </a:cubicBezTo>
                      <a:cubicBezTo>
                        <a:pt x="13" y="9"/>
                        <a:pt x="41" y="-3"/>
                        <a:pt x="66" y="0"/>
                      </a:cubicBezTo>
                      <a:cubicBezTo>
                        <a:pt x="91" y="3"/>
                        <a:pt x="113" y="16"/>
                        <a:pt x="134" y="31"/>
                      </a:cubicBezTo>
                      <a:cubicBezTo>
                        <a:pt x="154" y="45"/>
                        <a:pt x="174" y="60"/>
                        <a:pt x="187" y="81"/>
                      </a:cubicBezTo>
                      <a:cubicBezTo>
                        <a:pt x="200" y="102"/>
                        <a:pt x="204" y="130"/>
                        <a:pt x="191" y="151"/>
                      </a:cubicBezTo>
                      <a:cubicBezTo>
                        <a:pt x="178" y="173"/>
                        <a:pt x="140" y="180"/>
                        <a:pt x="120" y="167"/>
                      </a:cubicBezTo>
                      <a:close/>
                    </a:path>
                  </a:pathLst>
                </a:custGeom>
                <a:solidFill>
                  <a:srgbClr val="F6FBFF">
                    <a:alpha val="50000"/>
                  </a:srgbClr>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5" name="Google Shape;315;p7"/>
                <p:cNvSpPr/>
                <p:nvPr/>
              </p:nvSpPr>
              <p:spPr>
                <a:xfrm rot="922382">
                  <a:off x="514612" y="4094060"/>
                  <a:ext cx="14400" cy="82078"/>
                </a:xfrm>
                <a:custGeom>
                  <a:avLst/>
                  <a:gdLst/>
                  <a:ahLst/>
                  <a:cxnLst/>
                  <a:rect l="l" t="t" r="r" b="b"/>
                  <a:pathLst>
                    <a:path w="40" h="228" fill="none" extrusionOk="0">
                      <a:moveTo>
                        <a:pt x="40" y="0"/>
                      </a:moveTo>
                      <a:cubicBezTo>
                        <a:pt x="27" y="76"/>
                        <a:pt x="13" y="152"/>
                        <a:pt x="0" y="228"/>
                      </a:cubicBezTo>
                    </a:path>
                  </a:pathLst>
                </a:custGeom>
                <a:noFill/>
                <a:ln w="9525" cap="rnd" cmpd="sng">
                  <a:solidFill>
                    <a:schemeClr val="dk1"/>
                  </a:solidFill>
                  <a:prstDash val="solid"/>
                  <a:miter lim="8000"/>
                  <a:headEnd type="none" w="sm" len="sm"/>
                  <a:tailEnd type="none" w="sm" len="sm"/>
                </a:ln>
              </p:spPr>
              <p:txBody>
                <a:bodyPr spcFirstLastPara="1" wrap="square" lIns="91800" tIns="35275" rIns="91800" bIns="35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 name="Google Shape;316;p7"/>
                <p:cNvSpPr/>
                <p:nvPr/>
              </p:nvSpPr>
              <p:spPr>
                <a:xfrm rot="922382">
                  <a:off x="483660" y="4095247"/>
                  <a:ext cx="138957" cy="104398"/>
                </a:xfrm>
                <a:custGeom>
                  <a:avLst/>
                  <a:gdLst/>
                  <a:ahLst/>
                  <a:cxnLst/>
                  <a:rect l="l" t="t" r="r" b="b"/>
                  <a:pathLst>
                    <a:path w="386" h="290" extrusionOk="0">
                      <a:moveTo>
                        <a:pt x="32" y="25"/>
                      </a:moveTo>
                      <a:cubicBezTo>
                        <a:pt x="18" y="62"/>
                        <a:pt x="4" y="99"/>
                        <a:pt x="1" y="138"/>
                      </a:cubicBezTo>
                      <a:cubicBezTo>
                        <a:pt x="-2" y="176"/>
                        <a:pt x="8" y="218"/>
                        <a:pt x="36" y="245"/>
                      </a:cubicBezTo>
                      <a:cubicBezTo>
                        <a:pt x="62" y="269"/>
                        <a:pt x="100" y="278"/>
                        <a:pt x="136" y="283"/>
                      </a:cubicBezTo>
                      <a:cubicBezTo>
                        <a:pt x="196" y="292"/>
                        <a:pt x="258" y="292"/>
                        <a:pt x="318" y="282"/>
                      </a:cubicBezTo>
                      <a:cubicBezTo>
                        <a:pt x="331" y="280"/>
                        <a:pt x="344" y="278"/>
                        <a:pt x="354" y="270"/>
                      </a:cubicBezTo>
                      <a:cubicBezTo>
                        <a:pt x="371" y="257"/>
                        <a:pt x="374" y="233"/>
                        <a:pt x="375" y="213"/>
                      </a:cubicBezTo>
                      <a:cubicBezTo>
                        <a:pt x="379" y="166"/>
                        <a:pt x="382" y="119"/>
                        <a:pt x="386" y="72"/>
                      </a:cubicBezTo>
                      <a:cubicBezTo>
                        <a:pt x="387" y="57"/>
                        <a:pt x="387" y="40"/>
                        <a:pt x="376" y="30"/>
                      </a:cubicBezTo>
                      <a:cubicBezTo>
                        <a:pt x="367" y="21"/>
                        <a:pt x="353" y="20"/>
                        <a:pt x="341" y="19"/>
                      </a:cubicBezTo>
                      <a:cubicBezTo>
                        <a:pt x="249" y="13"/>
                        <a:pt x="156" y="6"/>
                        <a:pt x="64" y="0"/>
                      </a:cubicBezTo>
                      <a:cubicBezTo>
                        <a:pt x="47" y="-1"/>
                        <a:pt x="42" y="0"/>
                        <a:pt x="32" y="25"/>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 name="Google Shape;317;p7"/>
                <p:cNvSpPr/>
                <p:nvPr/>
              </p:nvSpPr>
              <p:spPr>
                <a:xfrm rot="922382">
                  <a:off x="566608" y="4108406"/>
                  <a:ext cx="7920" cy="92518"/>
                </a:xfrm>
                <a:custGeom>
                  <a:avLst/>
                  <a:gdLst/>
                  <a:ahLst/>
                  <a:cxnLst/>
                  <a:rect l="l" t="t" r="r" b="b"/>
                  <a:pathLst>
                    <a:path w="22" h="257" fill="none" extrusionOk="0">
                      <a:moveTo>
                        <a:pt x="0" y="257"/>
                      </a:moveTo>
                      <a:cubicBezTo>
                        <a:pt x="8" y="171"/>
                        <a:pt x="15" y="86"/>
                        <a:pt x="22" y="0"/>
                      </a:cubicBezTo>
                    </a:path>
                  </a:pathLst>
                </a:custGeom>
                <a:noFill/>
                <a:ln w="9525" cap="rnd" cmpd="sng">
                  <a:solidFill>
                    <a:schemeClr val="dk1"/>
                  </a:solidFill>
                  <a:prstDash val="solid"/>
                  <a:miter lim="8000"/>
                  <a:headEnd type="none" w="sm" len="sm"/>
                  <a:tailEnd type="none" w="sm" len="sm"/>
                </a:ln>
              </p:spPr>
              <p:txBody>
                <a:bodyPr spcFirstLastPara="1" wrap="square" lIns="91800" tIns="45700" rIns="91800" bIns="45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 name="Google Shape;318;p7"/>
                <p:cNvSpPr/>
                <p:nvPr/>
              </p:nvSpPr>
              <p:spPr>
                <a:xfrm rot="922382">
                  <a:off x="290338" y="4340077"/>
                  <a:ext cx="309594" cy="50039"/>
                </a:xfrm>
                <a:custGeom>
                  <a:avLst/>
                  <a:gdLst/>
                  <a:ahLst/>
                  <a:cxnLst/>
                  <a:rect l="l" t="t" r="r" b="b"/>
                  <a:pathLst>
                    <a:path w="860" h="139" fill="none" extrusionOk="0">
                      <a:moveTo>
                        <a:pt x="0" y="0"/>
                      </a:moveTo>
                      <a:cubicBezTo>
                        <a:pt x="47" y="59"/>
                        <a:pt x="126" y="84"/>
                        <a:pt x="201" y="100"/>
                      </a:cubicBezTo>
                      <a:cubicBezTo>
                        <a:pt x="416" y="146"/>
                        <a:pt x="641" y="151"/>
                        <a:pt x="860" y="115"/>
                      </a:cubicBezTo>
                    </a:path>
                  </a:pathLst>
                </a:custGeom>
                <a:noFill/>
                <a:ln w="9525" cap="rnd" cmpd="sng">
                  <a:solidFill>
                    <a:srgbClr val="233859"/>
                  </a:solidFill>
                  <a:prstDash val="solid"/>
                  <a:miter lim="8000"/>
                  <a:headEnd type="none" w="sm" len="sm"/>
                  <a:tailEnd type="none" w="sm" len="sm"/>
                </a:ln>
              </p:spPr>
              <p:txBody>
                <a:bodyPr spcFirstLastPara="1" wrap="square" lIns="91800" tIns="3225" rIns="91800" bIns="3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 name="Google Shape;319;p7"/>
                <p:cNvSpPr/>
                <p:nvPr/>
              </p:nvSpPr>
              <p:spPr>
                <a:xfrm rot="922382">
                  <a:off x="162486" y="4795363"/>
                  <a:ext cx="381233" cy="54719"/>
                </a:xfrm>
                <a:custGeom>
                  <a:avLst/>
                  <a:gdLst/>
                  <a:ahLst/>
                  <a:cxnLst/>
                  <a:rect l="l" t="t" r="r" b="b"/>
                  <a:pathLst>
                    <a:path w="1059" h="152" fill="none" extrusionOk="0">
                      <a:moveTo>
                        <a:pt x="0" y="0"/>
                      </a:moveTo>
                      <a:cubicBezTo>
                        <a:pt x="319" y="167"/>
                        <a:pt x="712" y="199"/>
                        <a:pt x="1059" y="85"/>
                      </a:cubicBezTo>
                    </a:path>
                  </a:pathLst>
                </a:custGeom>
                <a:noFill/>
                <a:ln w="9525" cap="rnd" cmpd="sng">
                  <a:solidFill>
                    <a:schemeClr val="dk1"/>
                  </a:solidFill>
                  <a:prstDash val="solid"/>
                  <a:miter lim="8000"/>
                  <a:headEnd type="none" w="sm" len="sm"/>
                  <a:tailEnd type="none" w="sm" len="sm"/>
                </a:ln>
              </p:spPr>
              <p:txBody>
                <a:bodyPr spcFirstLastPara="1" wrap="square" lIns="91800" tIns="7900" rIns="91800" bIns="7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 name="Google Shape;320;p7"/>
                <p:cNvSpPr/>
                <p:nvPr/>
              </p:nvSpPr>
              <p:spPr>
                <a:xfrm rot="922382">
                  <a:off x="224916" y="4688742"/>
                  <a:ext cx="268195" cy="15840"/>
                </a:xfrm>
                <a:custGeom>
                  <a:avLst/>
                  <a:gdLst/>
                  <a:ahLst/>
                  <a:cxnLst/>
                  <a:rect l="l" t="t" r="r" b="b"/>
                  <a:pathLst>
                    <a:path w="745" h="44" fill="none" extrusionOk="0">
                      <a:moveTo>
                        <a:pt x="0" y="0"/>
                      </a:moveTo>
                      <a:cubicBezTo>
                        <a:pt x="238" y="70"/>
                        <a:pt x="496" y="42"/>
                        <a:pt x="745"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 name="Google Shape;321;p7"/>
                <p:cNvSpPr/>
                <p:nvPr/>
              </p:nvSpPr>
              <p:spPr>
                <a:xfrm rot="922382">
                  <a:off x="435210" y="4543904"/>
                  <a:ext cx="195836" cy="12600"/>
                </a:xfrm>
                <a:custGeom>
                  <a:avLst/>
                  <a:gdLst/>
                  <a:ahLst/>
                  <a:cxnLst/>
                  <a:rect l="l" t="t" r="r" b="b"/>
                  <a:pathLst>
                    <a:path w="544" h="35" fill="none" extrusionOk="0">
                      <a:moveTo>
                        <a:pt x="544" y="0"/>
                      </a:moveTo>
                      <a:cubicBezTo>
                        <a:pt x="366" y="42"/>
                        <a:pt x="179" y="46"/>
                        <a:pt x="0"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2" name="Google Shape;322;p7"/>
                <p:cNvSpPr/>
                <p:nvPr/>
              </p:nvSpPr>
              <p:spPr>
                <a:xfrm rot="922382">
                  <a:off x="288030" y="4403458"/>
                  <a:ext cx="162357" cy="23400"/>
                </a:xfrm>
                <a:custGeom>
                  <a:avLst/>
                  <a:gdLst/>
                  <a:ahLst/>
                  <a:cxnLst/>
                  <a:rect l="l" t="t" r="r" b="b"/>
                  <a:pathLst>
                    <a:path w="451" h="65" fill="none" extrusionOk="0">
                      <a:moveTo>
                        <a:pt x="0" y="0"/>
                      </a:moveTo>
                      <a:cubicBezTo>
                        <a:pt x="82" y="28"/>
                        <a:pt x="166" y="56"/>
                        <a:pt x="253" y="58"/>
                      </a:cubicBezTo>
                      <a:cubicBezTo>
                        <a:pt x="319" y="59"/>
                        <a:pt x="389" y="45"/>
                        <a:pt x="451" y="65"/>
                      </a:cubicBezTo>
                    </a:path>
                  </a:pathLst>
                </a:custGeom>
                <a:noFill/>
                <a:ln w="9525" cap="rnd" cmpd="sng">
                  <a:solidFill>
                    <a:srgbClr val="233859"/>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3" name="Google Shape;323;p7"/>
                <p:cNvSpPr/>
                <p:nvPr/>
              </p:nvSpPr>
              <p:spPr>
                <a:xfrm rot="922382">
                  <a:off x="529819" y="4675027"/>
                  <a:ext cx="46799" cy="720"/>
                </a:xfrm>
                <a:custGeom>
                  <a:avLst/>
                  <a:gdLst/>
                  <a:ahLst/>
                  <a:cxnLst/>
                  <a:rect l="l" t="t" r="r" b="b"/>
                  <a:pathLst>
                    <a:path w="130" h="2" fill="none" extrusionOk="0">
                      <a:moveTo>
                        <a:pt x="0" y="1"/>
                      </a:moveTo>
                      <a:cubicBezTo>
                        <a:pt x="43" y="-1"/>
                        <a:pt x="87" y="-1"/>
                        <a:pt x="130" y="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4" name="Google Shape;324;p7"/>
                <p:cNvSpPr/>
                <p:nvPr/>
              </p:nvSpPr>
              <p:spPr>
                <a:xfrm rot="922382">
                  <a:off x="468126" y="4776595"/>
                  <a:ext cx="78838" cy="14400"/>
                </a:xfrm>
                <a:custGeom>
                  <a:avLst/>
                  <a:gdLst/>
                  <a:ahLst/>
                  <a:cxnLst/>
                  <a:rect l="l" t="t" r="r" b="b"/>
                  <a:pathLst>
                    <a:path w="219" h="40" fill="none" extrusionOk="0">
                      <a:moveTo>
                        <a:pt x="0" y="40"/>
                      </a:moveTo>
                      <a:cubicBezTo>
                        <a:pt x="74" y="37"/>
                        <a:pt x="148" y="24"/>
                        <a:pt x="21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25" name="Google Shape;325;p7"/>
              <p:cNvGrpSpPr/>
              <p:nvPr/>
            </p:nvGrpSpPr>
            <p:grpSpPr>
              <a:xfrm>
                <a:off x="-85890" y="3738828"/>
                <a:ext cx="536040" cy="560520"/>
                <a:chOff x="2799660" y="4402278"/>
                <a:chExt cx="536040" cy="560520"/>
              </a:xfrm>
            </p:grpSpPr>
            <p:sp>
              <p:nvSpPr>
                <p:cNvPr id="326" name="Google Shape;326;p7"/>
                <p:cNvSpPr/>
                <p:nvPr/>
              </p:nvSpPr>
              <p:spPr>
                <a:xfrm>
                  <a:off x="2801100" y="4413438"/>
                  <a:ext cx="534600" cy="549360"/>
                </a:xfrm>
                <a:custGeom>
                  <a:avLst/>
                  <a:gdLst/>
                  <a:ahLst/>
                  <a:cxnLst/>
                  <a:rect l="l" t="t" r="r" b="b"/>
                  <a:pathLst>
                    <a:path w="1485" h="1526" extrusionOk="0">
                      <a:moveTo>
                        <a:pt x="858" y="1526"/>
                      </a:moveTo>
                      <a:cubicBezTo>
                        <a:pt x="544" y="1217"/>
                        <a:pt x="257" y="880"/>
                        <a:pt x="0" y="522"/>
                      </a:cubicBezTo>
                      <a:cubicBezTo>
                        <a:pt x="89" y="576"/>
                        <a:pt x="199" y="507"/>
                        <a:pt x="280" y="441"/>
                      </a:cubicBezTo>
                      <a:cubicBezTo>
                        <a:pt x="426" y="321"/>
                        <a:pt x="582" y="186"/>
                        <a:pt x="622" y="0"/>
                      </a:cubicBezTo>
                      <a:cubicBezTo>
                        <a:pt x="850" y="264"/>
                        <a:pt x="975" y="373"/>
                        <a:pt x="1224" y="661"/>
                      </a:cubicBezTo>
                      <a:cubicBezTo>
                        <a:pt x="1282" y="723"/>
                        <a:pt x="1427" y="909"/>
                        <a:pt x="1485" y="970"/>
                      </a:cubicBezTo>
                      <a:cubicBezTo>
                        <a:pt x="1490" y="1042"/>
                        <a:pt x="1458" y="1139"/>
                        <a:pt x="1408" y="1192"/>
                      </a:cubicBezTo>
                      <a:cubicBezTo>
                        <a:pt x="1260" y="1350"/>
                        <a:pt x="1071" y="1470"/>
                        <a:pt x="858" y="152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7" name="Google Shape;327;p7"/>
                <p:cNvSpPr/>
                <p:nvPr/>
              </p:nvSpPr>
              <p:spPr>
                <a:xfrm>
                  <a:off x="3005220" y="4413438"/>
                  <a:ext cx="330480" cy="414000"/>
                </a:xfrm>
                <a:custGeom>
                  <a:avLst/>
                  <a:gdLst/>
                  <a:ahLst/>
                  <a:cxnLst/>
                  <a:rect l="l" t="t" r="r" b="b"/>
                  <a:pathLst>
                    <a:path w="918" h="1150" extrusionOk="0">
                      <a:moveTo>
                        <a:pt x="0" y="140"/>
                      </a:moveTo>
                      <a:cubicBezTo>
                        <a:pt x="10" y="150"/>
                        <a:pt x="19" y="160"/>
                        <a:pt x="28" y="173"/>
                      </a:cubicBezTo>
                      <a:cubicBezTo>
                        <a:pt x="153" y="344"/>
                        <a:pt x="281" y="515"/>
                        <a:pt x="417" y="678"/>
                      </a:cubicBezTo>
                      <a:cubicBezTo>
                        <a:pt x="556" y="829"/>
                        <a:pt x="697" y="976"/>
                        <a:pt x="843" y="1119"/>
                      </a:cubicBezTo>
                      <a:cubicBezTo>
                        <a:pt x="853" y="1129"/>
                        <a:pt x="862" y="1139"/>
                        <a:pt x="871" y="1150"/>
                      </a:cubicBezTo>
                      <a:cubicBezTo>
                        <a:pt x="903" y="1097"/>
                        <a:pt x="922" y="1026"/>
                        <a:pt x="918" y="970"/>
                      </a:cubicBezTo>
                      <a:cubicBezTo>
                        <a:pt x="860" y="909"/>
                        <a:pt x="715" y="723"/>
                        <a:pt x="657" y="661"/>
                      </a:cubicBezTo>
                      <a:cubicBezTo>
                        <a:pt x="408" y="373"/>
                        <a:pt x="283" y="264"/>
                        <a:pt x="55" y="0"/>
                      </a:cubicBezTo>
                      <a:cubicBezTo>
                        <a:pt x="44" y="50"/>
                        <a:pt x="25" y="96"/>
                        <a:pt x="0" y="1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8" name="Google Shape;328;p7"/>
                <p:cNvSpPr/>
                <p:nvPr/>
              </p:nvSpPr>
              <p:spPr>
                <a:xfrm>
                  <a:off x="2891100" y="4517118"/>
                  <a:ext cx="351000" cy="336960"/>
                </a:xfrm>
                <a:custGeom>
                  <a:avLst/>
                  <a:gdLst/>
                  <a:ahLst/>
                  <a:cxnLst/>
                  <a:rect l="l" t="t" r="r" b="b"/>
                  <a:pathLst>
                    <a:path w="975" h="936" extrusionOk="0">
                      <a:moveTo>
                        <a:pt x="349" y="936"/>
                      </a:moveTo>
                      <a:cubicBezTo>
                        <a:pt x="407" y="915"/>
                        <a:pt x="464" y="894"/>
                        <a:pt x="521" y="871"/>
                      </a:cubicBezTo>
                      <a:cubicBezTo>
                        <a:pt x="597" y="819"/>
                        <a:pt x="675" y="776"/>
                        <a:pt x="745" y="723"/>
                      </a:cubicBezTo>
                      <a:cubicBezTo>
                        <a:pt x="767" y="701"/>
                        <a:pt x="788" y="679"/>
                        <a:pt x="808" y="655"/>
                      </a:cubicBezTo>
                      <a:cubicBezTo>
                        <a:pt x="847" y="597"/>
                        <a:pt x="881" y="536"/>
                        <a:pt x="917" y="475"/>
                      </a:cubicBezTo>
                      <a:cubicBezTo>
                        <a:pt x="923" y="464"/>
                        <a:pt x="929" y="453"/>
                        <a:pt x="935" y="442"/>
                      </a:cubicBezTo>
                      <a:cubicBezTo>
                        <a:pt x="948" y="420"/>
                        <a:pt x="962" y="398"/>
                        <a:pt x="975" y="375"/>
                      </a:cubicBezTo>
                      <a:cubicBezTo>
                        <a:pt x="975" y="375"/>
                        <a:pt x="974" y="374"/>
                        <a:pt x="974" y="373"/>
                      </a:cubicBezTo>
                      <a:cubicBezTo>
                        <a:pt x="835" y="212"/>
                        <a:pt x="734" y="107"/>
                        <a:pt x="633" y="0"/>
                      </a:cubicBezTo>
                      <a:cubicBezTo>
                        <a:pt x="627" y="13"/>
                        <a:pt x="621" y="26"/>
                        <a:pt x="613" y="39"/>
                      </a:cubicBezTo>
                      <a:cubicBezTo>
                        <a:pt x="608" y="50"/>
                        <a:pt x="602" y="60"/>
                        <a:pt x="596" y="71"/>
                      </a:cubicBezTo>
                      <a:cubicBezTo>
                        <a:pt x="553" y="142"/>
                        <a:pt x="506" y="206"/>
                        <a:pt x="450" y="267"/>
                      </a:cubicBezTo>
                      <a:cubicBezTo>
                        <a:pt x="449" y="269"/>
                        <a:pt x="448" y="270"/>
                        <a:pt x="447" y="271"/>
                      </a:cubicBezTo>
                      <a:cubicBezTo>
                        <a:pt x="443" y="275"/>
                        <a:pt x="440" y="278"/>
                        <a:pt x="437" y="282"/>
                      </a:cubicBezTo>
                      <a:cubicBezTo>
                        <a:pt x="425" y="296"/>
                        <a:pt x="412" y="307"/>
                        <a:pt x="399" y="318"/>
                      </a:cubicBezTo>
                      <a:cubicBezTo>
                        <a:pt x="294" y="440"/>
                        <a:pt x="161" y="530"/>
                        <a:pt x="0" y="563"/>
                      </a:cubicBezTo>
                      <a:cubicBezTo>
                        <a:pt x="102" y="691"/>
                        <a:pt x="209" y="815"/>
                        <a:pt x="318" y="936"/>
                      </a:cubicBezTo>
                      <a:cubicBezTo>
                        <a:pt x="328" y="936"/>
                        <a:pt x="338" y="936"/>
                        <a:pt x="349" y="936"/>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9" name="Google Shape;329;p7"/>
                <p:cNvSpPr/>
                <p:nvPr/>
              </p:nvSpPr>
              <p:spPr>
                <a:xfrm>
                  <a:off x="3086940" y="4516758"/>
                  <a:ext cx="155160" cy="195840"/>
                </a:xfrm>
                <a:custGeom>
                  <a:avLst/>
                  <a:gdLst/>
                  <a:ahLst/>
                  <a:cxnLst/>
                  <a:rect l="l" t="t" r="r" b="b"/>
                  <a:pathLst>
                    <a:path w="431" h="544" extrusionOk="0">
                      <a:moveTo>
                        <a:pt x="69" y="40"/>
                      </a:moveTo>
                      <a:cubicBezTo>
                        <a:pt x="64" y="51"/>
                        <a:pt x="58" y="61"/>
                        <a:pt x="52" y="72"/>
                      </a:cubicBezTo>
                      <a:cubicBezTo>
                        <a:pt x="35" y="99"/>
                        <a:pt x="18" y="125"/>
                        <a:pt x="0" y="151"/>
                      </a:cubicBezTo>
                      <a:cubicBezTo>
                        <a:pt x="21" y="164"/>
                        <a:pt x="212" y="409"/>
                        <a:pt x="333" y="544"/>
                      </a:cubicBezTo>
                      <a:cubicBezTo>
                        <a:pt x="343" y="527"/>
                        <a:pt x="363" y="493"/>
                        <a:pt x="373" y="476"/>
                      </a:cubicBezTo>
                      <a:cubicBezTo>
                        <a:pt x="379" y="465"/>
                        <a:pt x="385" y="454"/>
                        <a:pt x="391" y="443"/>
                      </a:cubicBezTo>
                      <a:cubicBezTo>
                        <a:pt x="404" y="421"/>
                        <a:pt x="418" y="399"/>
                        <a:pt x="431" y="376"/>
                      </a:cubicBezTo>
                      <a:cubicBezTo>
                        <a:pt x="431" y="376"/>
                        <a:pt x="430" y="375"/>
                        <a:pt x="430" y="374"/>
                      </a:cubicBezTo>
                      <a:cubicBezTo>
                        <a:pt x="291" y="213"/>
                        <a:pt x="190" y="108"/>
                        <a:pt x="89" y="0"/>
                      </a:cubicBezTo>
                      <a:cubicBezTo>
                        <a:pt x="83" y="14"/>
                        <a:pt x="77" y="27"/>
                        <a:pt x="69" y="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0" name="Google Shape;330;p7"/>
                <p:cNvSpPr/>
                <p:nvPr/>
              </p:nvSpPr>
              <p:spPr>
                <a:xfrm>
                  <a:off x="2800020" y="4403718"/>
                  <a:ext cx="223920" cy="208800"/>
                </a:xfrm>
                <a:custGeom>
                  <a:avLst/>
                  <a:gdLst/>
                  <a:ahLst/>
                  <a:cxnLst/>
                  <a:rect l="l" t="t" r="r" b="b"/>
                  <a:pathLst>
                    <a:path w="622" h="580" extrusionOk="0">
                      <a:moveTo>
                        <a:pt x="0" y="519"/>
                      </a:moveTo>
                      <a:cubicBezTo>
                        <a:pt x="7" y="324"/>
                        <a:pt x="629" y="-136"/>
                        <a:pt x="622" y="39"/>
                      </a:cubicBezTo>
                      <a:cubicBezTo>
                        <a:pt x="611" y="319"/>
                        <a:pt x="-9" y="737"/>
                        <a:pt x="0" y="51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1" name="Google Shape;331;p7"/>
                <p:cNvSpPr/>
                <p:nvPr/>
              </p:nvSpPr>
              <p:spPr>
                <a:xfrm>
                  <a:off x="2799660" y="4402278"/>
                  <a:ext cx="224280" cy="209160"/>
                </a:xfrm>
                <a:custGeom>
                  <a:avLst/>
                  <a:gdLst/>
                  <a:ahLst/>
                  <a:cxnLst/>
                  <a:rect l="l" t="t" r="r" b="b"/>
                  <a:pathLst>
                    <a:path w="623" h="581" extrusionOk="0">
                      <a:moveTo>
                        <a:pt x="1" y="523"/>
                      </a:moveTo>
                      <a:cubicBezTo>
                        <a:pt x="3" y="557"/>
                        <a:pt x="13" y="575"/>
                        <a:pt x="38" y="581"/>
                      </a:cubicBezTo>
                      <a:cubicBezTo>
                        <a:pt x="39" y="565"/>
                        <a:pt x="40" y="548"/>
                        <a:pt x="45" y="531"/>
                      </a:cubicBezTo>
                      <a:cubicBezTo>
                        <a:pt x="64" y="459"/>
                        <a:pt x="114" y="381"/>
                        <a:pt x="178" y="319"/>
                      </a:cubicBezTo>
                      <a:cubicBezTo>
                        <a:pt x="250" y="230"/>
                        <a:pt x="348" y="151"/>
                        <a:pt x="453" y="119"/>
                      </a:cubicBezTo>
                      <a:cubicBezTo>
                        <a:pt x="473" y="107"/>
                        <a:pt x="494" y="99"/>
                        <a:pt x="516" y="94"/>
                      </a:cubicBezTo>
                      <a:cubicBezTo>
                        <a:pt x="549" y="86"/>
                        <a:pt x="583" y="84"/>
                        <a:pt x="616" y="90"/>
                      </a:cubicBezTo>
                      <a:cubicBezTo>
                        <a:pt x="620" y="74"/>
                        <a:pt x="623" y="58"/>
                        <a:pt x="623" y="43"/>
                      </a:cubicBezTo>
                      <a:cubicBezTo>
                        <a:pt x="630" y="-132"/>
                        <a:pt x="-19" y="259"/>
                        <a:pt x="1" y="52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2" name="Google Shape;332;p7"/>
                <p:cNvSpPr/>
                <p:nvPr/>
              </p:nvSpPr>
              <p:spPr>
                <a:xfrm>
                  <a:off x="3147420" y="4814478"/>
                  <a:ext cx="177480" cy="146880"/>
                </a:xfrm>
                <a:custGeom>
                  <a:avLst/>
                  <a:gdLst/>
                  <a:ahLst/>
                  <a:cxnLst/>
                  <a:rect l="l" t="t" r="r" b="b"/>
                  <a:pathLst>
                    <a:path w="493" h="408" extrusionOk="0">
                      <a:moveTo>
                        <a:pt x="0" y="385"/>
                      </a:moveTo>
                      <a:cubicBezTo>
                        <a:pt x="39" y="424"/>
                        <a:pt x="104" y="407"/>
                        <a:pt x="154" y="383"/>
                      </a:cubicBezTo>
                      <a:cubicBezTo>
                        <a:pt x="239" y="342"/>
                        <a:pt x="318" y="288"/>
                        <a:pt x="387" y="224"/>
                      </a:cubicBezTo>
                      <a:cubicBezTo>
                        <a:pt x="450" y="165"/>
                        <a:pt x="508" y="84"/>
                        <a:pt x="490" y="0"/>
                      </a:cubicBezTo>
                      <a:cubicBezTo>
                        <a:pt x="431" y="114"/>
                        <a:pt x="316" y="187"/>
                        <a:pt x="207" y="253"/>
                      </a:cubicBezTo>
                      <a:cubicBezTo>
                        <a:pt x="135" y="297"/>
                        <a:pt x="64" y="340"/>
                        <a:pt x="0" y="38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3" name="Google Shape;333;p7"/>
                <p:cNvSpPr/>
                <p:nvPr/>
              </p:nvSpPr>
              <p:spPr>
                <a:xfrm>
                  <a:off x="3290700" y="4814477"/>
                  <a:ext cx="34200" cy="77040"/>
                </a:xfrm>
                <a:custGeom>
                  <a:avLst/>
                  <a:gdLst/>
                  <a:ahLst/>
                  <a:cxnLst/>
                  <a:rect l="l" t="t" r="r" b="b"/>
                  <a:pathLst>
                    <a:path w="95" h="214" extrusionOk="0">
                      <a:moveTo>
                        <a:pt x="26" y="91"/>
                      </a:moveTo>
                      <a:cubicBezTo>
                        <a:pt x="26" y="95"/>
                        <a:pt x="26" y="99"/>
                        <a:pt x="25" y="103"/>
                      </a:cubicBezTo>
                      <a:cubicBezTo>
                        <a:pt x="21" y="124"/>
                        <a:pt x="17" y="144"/>
                        <a:pt x="12" y="164"/>
                      </a:cubicBezTo>
                      <a:lnTo>
                        <a:pt x="12" y="165"/>
                      </a:lnTo>
                      <a:lnTo>
                        <a:pt x="12" y="165"/>
                      </a:lnTo>
                      <a:cubicBezTo>
                        <a:pt x="11" y="165"/>
                        <a:pt x="11" y="166"/>
                        <a:pt x="11" y="167"/>
                      </a:cubicBezTo>
                      <a:cubicBezTo>
                        <a:pt x="10" y="171"/>
                        <a:pt x="9" y="175"/>
                        <a:pt x="9" y="178"/>
                      </a:cubicBezTo>
                      <a:cubicBezTo>
                        <a:pt x="8" y="181"/>
                        <a:pt x="7" y="184"/>
                        <a:pt x="6" y="186"/>
                      </a:cubicBezTo>
                      <a:cubicBezTo>
                        <a:pt x="4" y="195"/>
                        <a:pt x="2" y="204"/>
                        <a:pt x="0" y="214"/>
                      </a:cubicBezTo>
                      <a:cubicBezTo>
                        <a:pt x="58" y="156"/>
                        <a:pt x="109" y="79"/>
                        <a:pt x="92" y="0"/>
                      </a:cubicBezTo>
                      <a:cubicBezTo>
                        <a:pt x="74" y="33"/>
                        <a:pt x="52" y="63"/>
                        <a:pt x="26" y="91"/>
                      </a:cubicBezTo>
                      <a:close/>
                    </a:path>
                  </a:pathLst>
                </a:custGeom>
                <a:solidFill>
                  <a:srgbClr val="BDE4FA"/>
                </a:solidFill>
                <a:ln>
                  <a:noFill/>
                </a:ln>
              </p:spPr>
              <p:txBody>
                <a:bodyPr spcFirstLastPara="1" wrap="square" lIns="90000" tIns="32025" rIns="90000" bIns="32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4" name="Google Shape;334;p7"/>
                <p:cNvSpPr/>
                <p:nvPr/>
              </p:nvSpPr>
              <p:spPr>
                <a:xfrm>
                  <a:off x="3025020" y="4642398"/>
                  <a:ext cx="140400" cy="134280"/>
                </a:xfrm>
                <a:custGeom>
                  <a:avLst/>
                  <a:gdLst/>
                  <a:ahLst/>
                  <a:cxnLst/>
                  <a:rect l="l" t="t" r="r" b="b"/>
                  <a:pathLst>
                    <a:path w="390" h="373" extrusionOk="0">
                      <a:moveTo>
                        <a:pt x="366" y="195"/>
                      </a:moveTo>
                      <a:cubicBezTo>
                        <a:pt x="279" y="327"/>
                        <a:pt x="145" y="433"/>
                        <a:pt x="20" y="335"/>
                      </a:cubicBezTo>
                      <a:cubicBezTo>
                        <a:pt x="-72" y="184"/>
                        <a:pt x="177" y="-18"/>
                        <a:pt x="321" y="1"/>
                      </a:cubicBezTo>
                      <a:cubicBezTo>
                        <a:pt x="362" y="14"/>
                        <a:pt x="388" y="57"/>
                        <a:pt x="390" y="99"/>
                      </a:cubicBezTo>
                      <a:cubicBezTo>
                        <a:pt x="391" y="141"/>
                        <a:pt x="384" y="167"/>
                        <a:pt x="366" y="195"/>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5" name="Google Shape;335;p7"/>
                <p:cNvSpPr/>
                <p:nvPr/>
              </p:nvSpPr>
              <p:spPr>
                <a:xfrm>
                  <a:off x="2814780" y="4432518"/>
                  <a:ext cx="203040" cy="172800"/>
                </a:xfrm>
                <a:custGeom>
                  <a:avLst/>
                  <a:gdLst/>
                  <a:ahLst/>
                  <a:cxnLst/>
                  <a:rect l="l" t="t" r="r" b="b"/>
                  <a:pathLst>
                    <a:path w="564" h="480" fill="none" extrusionOk="0">
                      <a:moveTo>
                        <a:pt x="0" y="480"/>
                      </a:moveTo>
                      <a:cubicBezTo>
                        <a:pt x="79" y="235"/>
                        <a:pt x="312" y="58"/>
                        <a:pt x="56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6" name="Google Shape;336;p7"/>
                <p:cNvSpPr/>
                <p:nvPr/>
              </p:nvSpPr>
              <p:spPr>
                <a:xfrm>
                  <a:off x="2911260" y="4473918"/>
                  <a:ext cx="65160" cy="51120"/>
                </a:xfrm>
                <a:custGeom>
                  <a:avLst/>
                  <a:gdLst/>
                  <a:ahLst/>
                  <a:cxnLst/>
                  <a:rect l="l" t="t" r="r" b="b"/>
                  <a:pathLst>
                    <a:path w="181" h="142" extrusionOk="0">
                      <a:moveTo>
                        <a:pt x="167" y="50"/>
                      </a:moveTo>
                      <a:cubicBezTo>
                        <a:pt x="138" y="94"/>
                        <a:pt x="93" y="127"/>
                        <a:pt x="42" y="140"/>
                      </a:cubicBezTo>
                      <a:cubicBezTo>
                        <a:pt x="27" y="144"/>
                        <a:pt x="6" y="144"/>
                        <a:pt x="1" y="129"/>
                      </a:cubicBezTo>
                      <a:cubicBezTo>
                        <a:pt x="-1" y="120"/>
                        <a:pt x="3" y="112"/>
                        <a:pt x="7" y="104"/>
                      </a:cubicBezTo>
                      <a:cubicBezTo>
                        <a:pt x="37" y="56"/>
                        <a:pt x="85" y="19"/>
                        <a:pt x="140" y="3"/>
                      </a:cubicBezTo>
                      <a:cubicBezTo>
                        <a:pt x="151" y="0"/>
                        <a:pt x="165" y="-2"/>
                        <a:pt x="174" y="6"/>
                      </a:cubicBezTo>
                      <a:cubicBezTo>
                        <a:pt x="189" y="18"/>
                        <a:pt x="179" y="42"/>
                        <a:pt x="167" y="50"/>
                      </a:cubicBezTo>
                      <a:close/>
                    </a:path>
                  </a:pathLst>
                </a:custGeom>
                <a:noFill/>
                <a:ln w="9525" cap="rnd" cmpd="sng">
                  <a:solidFill>
                    <a:schemeClr val="dk1"/>
                  </a:solidFill>
                  <a:prstDash val="solid"/>
                  <a:miter lim="8000"/>
                  <a:headEnd type="none" w="sm" len="sm"/>
                  <a:tailEnd type="none" w="sm" len="sm"/>
                </a:ln>
              </p:spPr>
              <p:txBody>
                <a:bodyPr spcFirstLastPara="1" wrap="square" lIns="91800" tIns="4300" rIns="91800" bIns="4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7" name="Google Shape;337;p7"/>
                <p:cNvSpPr/>
                <p:nvPr/>
              </p:nvSpPr>
              <p:spPr>
                <a:xfrm>
                  <a:off x="2892900" y="4516398"/>
                  <a:ext cx="217440" cy="199080"/>
                </a:xfrm>
                <a:custGeom>
                  <a:avLst/>
                  <a:gdLst/>
                  <a:ahLst/>
                  <a:cxnLst/>
                  <a:rect l="l" t="t" r="r" b="b"/>
                  <a:pathLst>
                    <a:path w="604" h="553" fill="none" extrusionOk="0">
                      <a:moveTo>
                        <a:pt x="0" y="553"/>
                      </a:moveTo>
                      <a:cubicBezTo>
                        <a:pt x="129" y="542"/>
                        <a:pt x="239" y="461"/>
                        <a:pt x="342" y="383"/>
                      </a:cubicBezTo>
                      <a:cubicBezTo>
                        <a:pt x="360" y="369"/>
                        <a:pt x="378" y="356"/>
                        <a:pt x="394" y="340"/>
                      </a:cubicBezTo>
                      <a:cubicBezTo>
                        <a:pt x="415" y="319"/>
                        <a:pt x="433" y="295"/>
                        <a:pt x="450" y="271"/>
                      </a:cubicBezTo>
                      <a:cubicBezTo>
                        <a:pt x="511" y="187"/>
                        <a:pt x="568" y="98"/>
                        <a:pt x="60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8" name="Google Shape;338;p7"/>
                <p:cNvSpPr/>
                <p:nvPr/>
              </p:nvSpPr>
              <p:spPr>
                <a:xfrm>
                  <a:off x="3014580" y="4654638"/>
                  <a:ext cx="224280" cy="205200"/>
                </a:xfrm>
                <a:custGeom>
                  <a:avLst/>
                  <a:gdLst/>
                  <a:ahLst/>
                  <a:cxnLst/>
                  <a:rect l="l" t="t" r="r" b="b"/>
                  <a:pathLst>
                    <a:path w="623" h="570" fill="none" extrusionOk="0">
                      <a:moveTo>
                        <a:pt x="0" y="570"/>
                      </a:moveTo>
                      <a:cubicBezTo>
                        <a:pt x="282" y="493"/>
                        <a:pt x="521" y="274"/>
                        <a:pt x="623"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9" name="Google Shape;339;p7"/>
                <p:cNvSpPr/>
                <p:nvPr/>
              </p:nvSpPr>
              <p:spPr>
                <a:xfrm>
                  <a:off x="3023220" y="4638798"/>
                  <a:ext cx="139320" cy="142560"/>
                </a:xfrm>
                <a:custGeom>
                  <a:avLst/>
                  <a:gdLst/>
                  <a:ahLst/>
                  <a:cxnLst/>
                  <a:rect l="l" t="t" r="r" b="b"/>
                  <a:pathLst>
                    <a:path w="387" h="396" extrusionOk="0">
                      <a:moveTo>
                        <a:pt x="333" y="263"/>
                      </a:moveTo>
                      <a:cubicBezTo>
                        <a:pt x="292" y="310"/>
                        <a:pt x="241" y="348"/>
                        <a:pt x="185" y="374"/>
                      </a:cubicBezTo>
                      <a:cubicBezTo>
                        <a:pt x="152" y="390"/>
                        <a:pt x="115" y="401"/>
                        <a:pt x="80" y="394"/>
                      </a:cubicBezTo>
                      <a:cubicBezTo>
                        <a:pt x="45" y="386"/>
                        <a:pt x="15" y="358"/>
                        <a:pt x="5" y="324"/>
                      </a:cubicBezTo>
                      <a:cubicBezTo>
                        <a:pt x="-8" y="285"/>
                        <a:pt x="5" y="243"/>
                        <a:pt x="22" y="205"/>
                      </a:cubicBezTo>
                      <a:cubicBezTo>
                        <a:pt x="65" y="114"/>
                        <a:pt x="142" y="36"/>
                        <a:pt x="238" y="8"/>
                      </a:cubicBezTo>
                      <a:cubicBezTo>
                        <a:pt x="260" y="1"/>
                        <a:pt x="283" y="-2"/>
                        <a:pt x="305" y="2"/>
                      </a:cubicBezTo>
                      <a:cubicBezTo>
                        <a:pt x="358" y="14"/>
                        <a:pt x="390" y="74"/>
                        <a:pt x="387" y="128"/>
                      </a:cubicBezTo>
                      <a:cubicBezTo>
                        <a:pt x="384" y="183"/>
                        <a:pt x="355" y="232"/>
                        <a:pt x="333" y="26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0" name="Google Shape;340;p7"/>
                <p:cNvSpPr/>
                <p:nvPr/>
              </p:nvSpPr>
              <p:spPr>
                <a:xfrm>
                  <a:off x="3140220" y="4814478"/>
                  <a:ext cx="183600" cy="138960"/>
                </a:xfrm>
                <a:custGeom>
                  <a:avLst/>
                  <a:gdLst/>
                  <a:ahLst/>
                  <a:cxnLst/>
                  <a:rect l="l" t="t" r="r" b="b"/>
                  <a:pathLst>
                    <a:path w="510" h="386" fill="none" extrusionOk="0">
                      <a:moveTo>
                        <a:pt x="0" y="386"/>
                      </a:moveTo>
                      <a:cubicBezTo>
                        <a:pt x="307" y="260"/>
                        <a:pt x="406" y="109"/>
                        <a:pt x="51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1"/>
        <p:cNvGrpSpPr/>
        <p:nvPr/>
      </p:nvGrpSpPr>
      <p:grpSpPr>
        <a:xfrm>
          <a:off x="0" y="0"/>
          <a:ext cx="0" cy="0"/>
          <a:chOff x="0" y="0"/>
          <a:chExt cx="0" cy="0"/>
        </a:xfrm>
      </p:grpSpPr>
      <p:sp>
        <p:nvSpPr>
          <p:cNvPr id="342" name="Google Shape;342;p8"/>
          <p:cNvSpPr txBox="1">
            <a:spLocks noGrp="1"/>
          </p:cNvSpPr>
          <p:nvPr>
            <p:ph type="title"/>
          </p:nvPr>
        </p:nvSpPr>
        <p:spPr>
          <a:xfrm>
            <a:off x="4141675" y="539500"/>
            <a:ext cx="4289100" cy="15294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4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43" name="Google Shape;343;p8"/>
          <p:cNvGrpSpPr/>
          <p:nvPr/>
        </p:nvGrpSpPr>
        <p:grpSpPr>
          <a:xfrm>
            <a:off x="8476991" y="4329047"/>
            <a:ext cx="369671" cy="549911"/>
            <a:chOff x="2964956" y="2454175"/>
            <a:chExt cx="158067" cy="235145"/>
          </a:xfrm>
        </p:grpSpPr>
        <p:sp>
          <p:nvSpPr>
            <p:cNvPr id="344" name="Google Shape;344;p8"/>
            <p:cNvSpPr/>
            <p:nvPr/>
          </p:nvSpPr>
          <p:spPr>
            <a:xfrm>
              <a:off x="2964956" y="2454175"/>
              <a:ext cx="145779" cy="148572"/>
            </a:xfrm>
            <a:custGeom>
              <a:avLst/>
              <a:gdLst/>
              <a:ahLst/>
              <a:cxnLst/>
              <a:rect l="l" t="t" r="r" b="b"/>
              <a:pathLst>
                <a:path w="261" h="266" extrusionOk="0">
                  <a:moveTo>
                    <a:pt x="242" y="266"/>
                  </a:moveTo>
                  <a:cubicBezTo>
                    <a:pt x="278" y="198"/>
                    <a:pt x="263" y="116"/>
                    <a:pt x="207" y="76"/>
                  </a:cubicBezTo>
                  <a:cubicBezTo>
                    <a:pt x="150" y="35"/>
                    <a:pt x="64" y="40"/>
                    <a:pt x="6" y="0"/>
                  </a:cubicBezTo>
                  <a:cubicBezTo>
                    <a:pt x="-10" y="71"/>
                    <a:pt x="9" y="144"/>
                    <a:pt x="55" y="193"/>
                  </a:cubicBezTo>
                  <a:cubicBezTo>
                    <a:pt x="101" y="243"/>
                    <a:pt x="174" y="267"/>
                    <a:pt x="242" y="266"/>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5" name="Google Shape;345;p8"/>
            <p:cNvSpPr/>
            <p:nvPr/>
          </p:nvSpPr>
          <p:spPr>
            <a:xfrm>
              <a:off x="3025278" y="2475400"/>
              <a:ext cx="85457" cy="93835"/>
            </a:xfrm>
            <a:custGeom>
              <a:avLst/>
              <a:gdLst/>
              <a:ahLst/>
              <a:cxnLst/>
              <a:rect l="l" t="t" r="r" b="b"/>
              <a:pathLst>
                <a:path w="153" h="168" extrusionOk="0">
                  <a:moveTo>
                    <a:pt x="0" y="0"/>
                  </a:moveTo>
                  <a:cubicBezTo>
                    <a:pt x="88" y="13"/>
                    <a:pt x="166" y="71"/>
                    <a:pt x="152" y="168"/>
                  </a:cubicBezTo>
                  <a:cubicBezTo>
                    <a:pt x="130" y="74"/>
                    <a:pt x="24" y="15"/>
                    <a:pt x="0" y="0"/>
                  </a:cubicBezTo>
                  <a:close/>
                </a:path>
              </a:pathLst>
            </a:custGeom>
            <a:solidFill>
              <a:srgbClr val="F6FBFF">
                <a:alpha val="50000"/>
              </a:srgbClr>
            </a:solidFill>
            <a:ln>
              <a:noFill/>
            </a:ln>
          </p:spPr>
          <p:txBody>
            <a:bodyPr spcFirstLastPara="1" wrap="square" lIns="90000" tIns="15475" rIns="90000" bIns="15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6" name="Google Shape;346;p8"/>
            <p:cNvSpPr/>
            <p:nvPr/>
          </p:nvSpPr>
          <p:spPr>
            <a:xfrm>
              <a:off x="2964956" y="2480985"/>
              <a:ext cx="123437" cy="121203"/>
            </a:xfrm>
            <a:custGeom>
              <a:avLst/>
              <a:gdLst/>
              <a:ahLst/>
              <a:cxnLst/>
              <a:rect l="l" t="t" r="r" b="b"/>
              <a:pathLst>
                <a:path w="221" h="217" extrusionOk="0">
                  <a:moveTo>
                    <a:pt x="7" y="9"/>
                  </a:moveTo>
                  <a:cubicBezTo>
                    <a:pt x="63" y="92"/>
                    <a:pt x="160" y="138"/>
                    <a:pt x="221" y="217"/>
                  </a:cubicBezTo>
                  <a:cubicBezTo>
                    <a:pt x="102" y="214"/>
                    <a:pt x="-4" y="124"/>
                    <a:pt x="1" y="0"/>
                  </a:cubicBezTo>
                  <a:cubicBezTo>
                    <a:pt x="3" y="3"/>
                    <a:pt x="5" y="6"/>
                    <a:pt x="7" y="9"/>
                  </a:cubicBezTo>
                  <a:close/>
                </a:path>
              </a:pathLst>
            </a:custGeom>
            <a:solidFill>
              <a:srgbClr val="233859">
                <a:alpha val="19620"/>
              </a:srgbClr>
            </a:solidFill>
            <a:ln>
              <a:noFill/>
            </a:ln>
          </p:spPr>
          <p:txBody>
            <a:bodyPr spcFirstLastPara="1" wrap="square" lIns="90000" tIns="33100" rIns="90000" bIns="33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7" name="Google Shape;347;p8"/>
            <p:cNvSpPr/>
            <p:nvPr/>
          </p:nvSpPr>
          <p:spPr>
            <a:xfrm>
              <a:off x="3001261" y="2498859"/>
              <a:ext cx="121762" cy="190462"/>
            </a:xfrm>
            <a:custGeom>
              <a:avLst/>
              <a:gdLst/>
              <a:ahLst/>
              <a:cxnLst/>
              <a:rect l="l" t="t" r="r" b="b"/>
              <a:pathLst>
                <a:path w="218" h="341" fill="none" extrusionOk="0">
                  <a:moveTo>
                    <a:pt x="218" y="341"/>
                  </a:moveTo>
                  <a:cubicBezTo>
                    <a:pt x="215" y="271"/>
                    <a:pt x="191" y="202"/>
                    <a:pt x="152" y="144"/>
                  </a:cubicBezTo>
                  <a:cubicBezTo>
                    <a:pt x="113" y="85"/>
                    <a:pt x="60" y="37"/>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8"/>
        <p:cNvGrpSpPr/>
        <p:nvPr/>
      </p:nvGrpSpPr>
      <p:grpSpPr>
        <a:xfrm>
          <a:off x="0" y="0"/>
          <a:ext cx="0" cy="0"/>
          <a:chOff x="0" y="0"/>
          <a:chExt cx="0" cy="0"/>
        </a:xfrm>
      </p:grpSpPr>
      <p:sp>
        <p:nvSpPr>
          <p:cNvPr id="349" name="Google Shape;349;p9"/>
          <p:cNvSpPr txBox="1">
            <a:spLocks noGrp="1"/>
          </p:cNvSpPr>
          <p:nvPr>
            <p:ph type="title"/>
          </p:nvPr>
        </p:nvSpPr>
        <p:spPr>
          <a:xfrm>
            <a:off x="2135550" y="1655488"/>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sz="65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350" name="Google Shape;350;p9"/>
          <p:cNvSpPr txBox="1">
            <a:spLocks noGrp="1"/>
          </p:cNvSpPr>
          <p:nvPr>
            <p:ph type="subTitle" idx="1"/>
          </p:nvPr>
        </p:nvSpPr>
        <p:spPr>
          <a:xfrm>
            <a:off x="2135550" y="2816913"/>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51" name="Google Shape;351;p9"/>
          <p:cNvGrpSpPr/>
          <p:nvPr/>
        </p:nvGrpSpPr>
        <p:grpSpPr>
          <a:xfrm flipH="1">
            <a:off x="-36971" y="2740721"/>
            <a:ext cx="9245203" cy="2246569"/>
            <a:chOff x="-113171" y="-154879"/>
            <a:chExt cx="9245203" cy="2246569"/>
          </a:xfrm>
        </p:grpSpPr>
        <p:grpSp>
          <p:nvGrpSpPr>
            <p:cNvPr id="352" name="Google Shape;352;p9"/>
            <p:cNvGrpSpPr/>
            <p:nvPr/>
          </p:nvGrpSpPr>
          <p:grpSpPr>
            <a:xfrm>
              <a:off x="8543706" y="-154879"/>
              <a:ext cx="472701" cy="841438"/>
              <a:chOff x="5431531" y="790721"/>
              <a:chExt cx="472701" cy="841438"/>
            </a:xfrm>
          </p:grpSpPr>
          <p:sp>
            <p:nvSpPr>
              <p:cNvPr id="353" name="Google Shape;353;p9"/>
              <p:cNvSpPr/>
              <p:nvPr/>
            </p:nvSpPr>
            <p:spPr>
              <a:xfrm>
                <a:off x="5431531" y="974066"/>
                <a:ext cx="472701" cy="658093"/>
              </a:xfrm>
              <a:custGeom>
                <a:avLst/>
                <a:gdLst/>
                <a:ahLst/>
                <a:cxnLst/>
                <a:rect l="l" t="t" r="r" b="b"/>
                <a:pathLst>
                  <a:path w="1846" h="2570" extrusionOk="0">
                    <a:moveTo>
                      <a:pt x="265" y="2570"/>
                    </a:moveTo>
                    <a:cubicBezTo>
                      <a:pt x="475" y="2572"/>
                      <a:pt x="685" y="2514"/>
                      <a:pt x="864" y="2409"/>
                    </a:cubicBezTo>
                    <a:cubicBezTo>
                      <a:pt x="748" y="2398"/>
                      <a:pt x="691" y="2240"/>
                      <a:pt x="745" y="2136"/>
                    </a:cubicBezTo>
                    <a:cubicBezTo>
                      <a:pt x="790" y="2052"/>
                      <a:pt x="901" y="2001"/>
                      <a:pt x="986" y="2043"/>
                    </a:cubicBezTo>
                    <a:cubicBezTo>
                      <a:pt x="1072" y="2085"/>
                      <a:pt x="1089" y="2228"/>
                      <a:pt x="1012" y="2285"/>
                    </a:cubicBezTo>
                    <a:cubicBezTo>
                      <a:pt x="1149" y="2232"/>
                      <a:pt x="1279" y="2161"/>
                      <a:pt x="1397" y="2072"/>
                    </a:cubicBezTo>
                    <a:cubicBezTo>
                      <a:pt x="1290" y="2090"/>
                      <a:pt x="1177" y="2013"/>
                      <a:pt x="1155" y="1907"/>
                    </a:cubicBezTo>
                    <a:cubicBezTo>
                      <a:pt x="1133" y="1802"/>
                      <a:pt x="1206" y="1685"/>
                      <a:pt x="1310" y="1659"/>
                    </a:cubicBezTo>
                    <a:cubicBezTo>
                      <a:pt x="1415" y="1633"/>
                      <a:pt x="1534" y="1701"/>
                      <a:pt x="1569" y="1802"/>
                    </a:cubicBezTo>
                    <a:cubicBezTo>
                      <a:pt x="1682" y="1691"/>
                      <a:pt x="1751" y="1536"/>
                      <a:pt x="1761" y="1378"/>
                    </a:cubicBezTo>
                    <a:cubicBezTo>
                      <a:pt x="1711" y="1452"/>
                      <a:pt x="1597" y="1467"/>
                      <a:pt x="1523" y="1418"/>
                    </a:cubicBezTo>
                    <a:cubicBezTo>
                      <a:pt x="1449" y="1368"/>
                      <a:pt x="1418" y="1268"/>
                      <a:pt x="1438" y="1181"/>
                    </a:cubicBezTo>
                    <a:cubicBezTo>
                      <a:pt x="1470" y="1042"/>
                      <a:pt x="1633" y="948"/>
                      <a:pt x="1846" y="1046"/>
                    </a:cubicBezTo>
                    <a:cubicBezTo>
                      <a:pt x="1848" y="824"/>
                      <a:pt x="1798" y="601"/>
                      <a:pt x="1703" y="400"/>
                    </a:cubicBezTo>
                    <a:cubicBezTo>
                      <a:pt x="1637" y="262"/>
                      <a:pt x="1544" y="130"/>
                      <a:pt x="1409" y="60"/>
                    </a:cubicBezTo>
                    <a:cubicBezTo>
                      <a:pt x="1233" y="-31"/>
                      <a:pt x="1021" y="-2"/>
                      <a:pt x="829" y="43"/>
                    </a:cubicBezTo>
                    <a:cubicBezTo>
                      <a:pt x="644" y="87"/>
                      <a:pt x="443" y="161"/>
                      <a:pt x="359" y="331"/>
                    </a:cubicBezTo>
                    <a:cubicBezTo>
                      <a:pt x="469" y="368"/>
                      <a:pt x="557" y="466"/>
                      <a:pt x="583" y="579"/>
                    </a:cubicBezTo>
                    <a:cubicBezTo>
                      <a:pt x="595" y="633"/>
                      <a:pt x="592" y="694"/>
                      <a:pt x="555" y="735"/>
                    </a:cubicBezTo>
                    <a:cubicBezTo>
                      <a:pt x="505" y="792"/>
                      <a:pt x="410" y="784"/>
                      <a:pt x="348" y="740"/>
                    </a:cubicBezTo>
                    <a:cubicBezTo>
                      <a:pt x="287" y="696"/>
                      <a:pt x="251" y="625"/>
                      <a:pt x="218" y="557"/>
                    </a:cubicBezTo>
                    <a:cubicBezTo>
                      <a:pt x="76" y="671"/>
                      <a:pt x="-3" y="860"/>
                      <a:pt x="16" y="1041"/>
                    </a:cubicBezTo>
                    <a:cubicBezTo>
                      <a:pt x="87" y="973"/>
                      <a:pt x="214" y="977"/>
                      <a:pt x="281" y="1050"/>
                    </a:cubicBezTo>
                    <a:cubicBezTo>
                      <a:pt x="347" y="1122"/>
                      <a:pt x="340" y="1249"/>
                      <a:pt x="267" y="1314"/>
                    </a:cubicBezTo>
                    <a:cubicBezTo>
                      <a:pt x="193" y="1379"/>
                      <a:pt x="66" y="1370"/>
                      <a:pt x="2" y="1294"/>
                    </a:cubicBezTo>
                    <a:cubicBezTo>
                      <a:pt x="-6" y="1435"/>
                      <a:pt x="11" y="1577"/>
                      <a:pt x="35" y="1708"/>
                    </a:cubicBezTo>
                    <a:cubicBezTo>
                      <a:pt x="117" y="1632"/>
                      <a:pt x="274" y="1679"/>
                      <a:pt x="301" y="1787"/>
                    </a:cubicBezTo>
                    <a:cubicBezTo>
                      <a:pt x="328" y="1895"/>
                      <a:pt x="211" y="2010"/>
                      <a:pt x="98" y="1988"/>
                    </a:cubicBezTo>
                    <a:cubicBezTo>
                      <a:pt x="119" y="2193"/>
                      <a:pt x="177" y="2395"/>
                      <a:pt x="265" y="2570"/>
                    </a:cubicBezTo>
                    <a:moveTo>
                      <a:pt x="1221" y="710"/>
                    </a:moveTo>
                    <a:cubicBezTo>
                      <a:pt x="1212" y="671"/>
                      <a:pt x="1229" y="630"/>
                      <a:pt x="1257" y="602"/>
                    </a:cubicBezTo>
                    <a:cubicBezTo>
                      <a:pt x="1285" y="574"/>
                      <a:pt x="1322" y="557"/>
                      <a:pt x="1359" y="544"/>
                    </a:cubicBezTo>
                    <a:cubicBezTo>
                      <a:pt x="1425" y="521"/>
                      <a:pt x="1500" y="510"/>
                      <a:pt x="1562" y="541"/>
                    </a:cubicBezTo>
                    <a:cubicBezTo>
                      <a:pt x="1625" y="572"/>
                      <a:pt x="1662" y="658"/>
                      <a:pt x="1621" y="715"/>
                    </a:cubicBezTo>
                    <a:cubicBezTo>
                      <a:pt x="1603" y="741"/>
                      <a:pt x="1573" y="756"/>
                      <a:pt x="1543" y="765"/>
                    </a:cubicBezTo>
                    <a:cubicBezTo>
                      <a:pt x="1461" y="790"/>
                      <a:pt x="1373" y="779"/>
                      <a:pt x="1287" y="768"/>
                    </a:cubicBezTo>
                    <a:cubicBezTo>
                      <a:pt x="1271" y="779"/>
                      <a:pt x="1231" y="748"/>
                      <a:pt x="1221" y="710"/>
                    </a:cubicBezTo>
                    <a:moveTo>
                      <a:pt x="866" y="1583"/>
                    </a:moveTo>
                    <a:cubicBezTo>
                      <a:pt x="882" y="1557"/>
                      <a:pt x="909" y="1539"/>
                      <a:pt x="937" y="1528"/>
                    </a:cubicBezTo>
                    <a:cubicBezTo>
                      <a:pt x="975" y="1513"/>
                      <a:pt x="1017" y="1508"/>
                      <a:pt x="1057" y="1515"/>
                    </a:cubicBezTo>
                    <a:cubicBezTo>
                      <a:pt x="1068" y="1516"/>
                      <a:pt x="1079" y="1519"/>
                      <a:pt x="1087" y="1526"/>
                    </a:cubicBezTo>
                    <a:cubicBezTo>
                      <a:pt x="1096" y="1535"/>
                      <a:pt x="1099" y="1547"/>
                      <a:pt x="1099" y="1559"/>
                    </a:cubicBezTo>
                    <a:cubicBezTo>
                      <a:pt x="1100" y="1598"/>
                      <a:pt x="1074" y="1635"/>
                      <a:pt x="1040" y="1656"/>
                    </a:cubicBezTo>
                    <a:cubicBezTo>
                      <a:pt x="1007" y="1677"/>
                      <a:pt x="967" y="1686"/>
                      <a:pt x="928" y="1692"/>
                    </a:cubicBezTo>
                    <a:cubicBezTo>
                      <a:pt x="918" y="1707"/>
                      <a:pt x="880" y="1696"/>
                      <a:pt x="863" y="1671"/>
                    </a:cubicBezTo>
                    <a:cubicBezTo>
                      <a:pt x="847" y="1645"/>
                      <a:pt x="850" y="1610"/>
                      <a:pt x="866" y="1583"/>
                    </a:cubicBezTo>
                    <a:moveTo>
                      <a:pt x="448" y="997"/>
                    </a:moveTo>
                    <a:cubicBezTo>
                      <a:pt x="457" y="974"/>
                      <a:pt x="479" y="959"/>
                      <a:pt x="501" y="951"/>
                    </a:cubicBezTo>
                    <a:cubicBezTo>
                      <a:pt x="558" y="929"/>
                      <a:pt x="623" y="940"/>
                      <a:pt x="675" y="972"/>
                    </a:cubicBezTo>
                    <a:cubicBezTo>
                      <a:pt x="726" y="1004"/>
                      <a:pt x="764" y="1055"/>
                      <a:pt x="786" y="1111"/>
                    </a:cubicBezTo>
                    <a:cubicBezTo>
                      <a:pt x="813" y="1177"/>
                      <a:pt x="814" y="1265"/>
                      <a:pt x="757" y="1306"/>
                    </a:cubicBezTo>
                    <a:cubicBezTo>
                      <a:pt x="723" y="1329"/>
                      <a:pt x="675" y="1330"/>
                      <a:pt x="641" y="1307"/>
                    </a:cubicBezTo>
                    <a:cubicBezTo>
                      <a:pt x="627" y="1297"/>
                      <a:pt x="616" y="1284"/>
                      <a:pt x="604" y="1271"/>
                    </a:cubicBezTo>
                    <a:cubicBezTo>
                      <a:pt x="571" y="1233"/>
                      <a:pt x="538" y="1194"/>
                      <a:pt x="505" y="1156"/>
                    </a:cubicBezTo>
                    <a:cubicBezTo>
                      <a:pt x="497" y="1147"/>
                      <a:pt x="479" y="1115"/>
                      <a:pt x="463" y="1081"/>
                    </a:cubicBezTo>
                    <a:cubicBezTo>
                      <a:pt x="451" y="1055"/>
                      <a:pt x="438" y="1024"/>
                      <a:pt x="448" y="99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4" name="Google Shape;354;p9"/>
              <p:cNvSpPr/>
              <p:nvPr/>
            </p:nvSpPr>
            <p:spPr>
              <a:xfrm>
                <a:off x="5431531" y="988150"/>
                <a:ext cx="215609" cy="592028"/>
              </a:xfrm>
              <a:custGeom>
                <a:avLst/>
                <a:gdLst/>
                <a:ahLst/>
                <a:cxnLst/>
                <a:rect l="l" t="t" r="r" b="b"/>
                <a:pathLst>
                  <a:path w="842" h="2312" extrusionOk="0">
                    <a:moveTo>
                      <a:pt x="98" y="1933"/>
                    </a:moveTo>
                    <a:cubicBezTo>
                      <a:pt x="211" y="1955"/>
                      <a:pt x="328" y="1840"/>
                      <a:pt x="301" y="1732"/>
                    </a:cubicBezTo>
                    <a:cubicBezTo>
                      <a:pt x="274" y="1624"/>
                      <a:pt x="117" y="1577"/>
                      <a:pt x="35" y="1653"/>
                    </a:cubicBezTo>
                    <a:cubicBezTo>
                      <a:pt x="11" y="1522"/>
                      <a:pt x="-6" y="1380"/>
                      <a:pt x="2" y="1239"/>
                    </a:cubicBezTo>
                    <a:cubicBezTo>
                      <a:pt x="66" y="1315"/>
                      <a:pt x="193" y="1324"/>
                      <a:pt x="267" y="1259"/>
                    </a:cubicBezTo>
                    <a:cubicBezTo>
                      <a:pt x="340" y="1194"/>
                      <a:pt x="347" y="1067"/>
                      <a:pt x="281" y="995"/>
                    </a:cubicBezTo>
                    <a:cubicBezTo>
                      <a:pt x="214" y="922"/>
                      <a:pt x="87" y="918"/>
                      <a:pt x="16" y="986"/>
                    </a:cubicBezTo>
                    <a:cubicBezTo>
                      <a:pt x="-3" y="805"/>
                      <a:pt x="76" y="616"/>
                      <a:pt x="218" y="502"/>
                    </a:cubicBezTo>
                    <a:cubicBezTo>
                      <a:pt x="251" y="570"/>
                      <a:pt x="287" y="641"/>
                      <a:pt x="348" y="685"/>
                    </a:cubicBezTo>
                    <a:cubicBezTo>
                      <a:pt x="410" y="729"/>
                      <a:pt x="505" y="737"/>
                      <a:pt x="555" y="680"/>
                    </a:cubicBezTo>
                    <a:cubicBezTo>
                      <a:pt x="592" y="639"/>
                      <a:pt x="595" y="578"/>
                      <a:pt x="583" y="524"/>
                    </a:cubicBezTo>
                    <a:cubicBezTo>
                      <a:pt x="557" y="411"/>
                      <a:pt x="469" y="313"/>
                      <a:pt x="359" y="276"/>
                    </a:cubicBezTo>
                    <a:cubicBezTo>
                      <a:pt x="436" y="119"/>
                      <a:pt x="612" y="45"/>
                      <a:pt x="784" y="0"/>
                    </a:cubicBezTo>
                    <a:cubicBezTo>
                      <a:pt x="786" y="4"/>
                      <a:pt x="787" y="8"/>
                      <a:pt x="789" y="12"/>
                    </a:cubicBezTo>
                    <a:cubicBezTo>
                      <a:pt x="835" y="150"/>
                      <a:pt x="843" y="299"/>
                      <a:pt x="839" y="449"/>
                    </a:cubicBezTo>
                    <a:cubicBezTo>
                      <a:pt x="839" y="461"/>
                      <a:pt x="840" y="473"/>
                      <a:pt x="842" y="484"/>
                    </a:cubicBezTo>
                    <a:cubicBezTo>
                      <a:pt x="838" y="492"/>
                      <a:pt x="835" y="499"/>
                      <a:pt x="831" y="506"/>
                    </a:cubicBezTo>
                    <a:cubicBezTo>
                      <a:pt x="780" y="604"/>
                      <a:pt x="687" y="688"/>
                      <a:pt x="617" y="779"/>
                    </a:cubicBezTo>
                    <a:cubicBezTo>
                      <a:pt x="595" y="807"/>
                      <a:pt x="576" y="835"/>
                      <a:pt x="558" y="863"/>
                    </a:cubicBezTo>
                    <a:cubicBezTo>
                      <a:pt x="531" y="866"/>
                      <a:pt x="507" y="875"/>
                      <a:pt x="487" y="893"/>
                    </a:cubicBezTo>
                    <a:cubicBezTo>
                      <a:pt x="440" y="934"/>
                      <a:pt x="433" y="998"/>
                      <a:pt x="464" y="1050"/>
                    </a:cubicBezTo>
                    <a:cubicBezTo>
                      <a:pt x="466" y="1054"/>
                      <a:pt x="469" y="1058"/>
                      <a:pt x="472" y="1061"/>
                    </a:cubicBezTo>
                    <a:lnTo>
                      <a:pt x="472" y="1062"/>
                    </a:lnTo>
                    <a:cubicBezTo>
                      <a:pt x="461" y="1109"/>
                      <a:pt x="455" y="1159"/>
                      <a:pt x="455" y="1213"/>
                    </a:cubicBezTo>
                    <a:cubicBezTo>
                      <a:pt x="453" y="1344"/>
                      <a:pt x="483" y="1485"/>
                      <a:pt x="465" y="1603"/>
                    </a:cubicBezTo>
                    <a:cubicBezTo>
                      <a:pt x="455" y="1667"/>
                      <a:pt x="440" y="1733"/>
                      <a:pt x="421" y="1797"/>
                    </a:cubicBezTo>
                    <a:cubicBezTo>
                      <a:pt x="390" y="1840"/>
                      <a:pt x="361" y="1884"/>
                      <a:pt x="334" y="1930"/>
                    </a:cubicBezTo>
                    <a:cubicBezTo>
                      <a:pt x="264" y="2049"/>
                      <a:pt x="214" y="2178"/>
                      <a:pt x="181" y="2312"/>
                    </a:cubicBezTo>
                    <a:cubicBezTo>
                      <a:pt x="140" y="2191"/>
                      <a:pt x="111" y="2063"/>
                      <a:pt x="98" y="1933"/>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5" name="Google Shape;355;p9"/>
              <p:cNvSpPr/>
              <p:nvPr/>
            </p:nvSpPr>
            <p:spPr>
              <a:xfrm>
                <a:off x="5638946" y="1097747"/>
                <a:ext cx="265286" cy="461434"/>
              </a:xfrm>
              <a:custGeom>
                <a:avLst/>
                <a:gdLst/>
                <a:ahLst/>
                <a:cxnLst/>
                <a:rect l="l" t="t" r="r" b="b"/>
                <a:pathLst>
                  <a:path w="1036" h="1802" extrusionOk="0">
                    <a:moveTo>
                      <a:pt x="0" y="1582"/>
                    </a:moveTo>
                    <a:cubicBezTo>
                      <a:pt x="6" y="1563"/>
                      <a:pt x="13" y="1544"/>
                      <a:pt x="19" y="1525"/>
                    </a:cubicBezTo>
                    <a:cubicBezTo>
                      <a:pt x="55" y="1481"/>
                      <a:pt x="94" y="1439"/>
                      <a:pt x="136" y="1401"/>
                    </a:cubicBezTo>
                    <a:cubicBezTo>
                      <a:pt x="242" y="1305"/>
                      <a:pt x="356" y="1228"/>
                      <a:pt x="420" y="1095"/>
                    </a:cubicBezTo>
                    <a:cubicBezTo>
                      <a:pt x="483" y="965"/>
                      <a:pt x="475" y="824"/>
                      <a:pt x="457" y="686"/>
                    </a:cubicBezTo>
                    <a:cubicBezTo>
                      <a:pt x="444" y="580"/>
                      <a:pt x="427" y="476"/>
                      <a:pt x="470" y="375"/>
                    </a:cubicBezTo>
                    <a:cubicBezTo>
                      <a:pt x="482" y="346"/>
                      <a:pt x="497" y="319"/>
                      <a:pt x="514" y="294"/>
                    </a:cubicBezTo>
                    <a:cubicBezTo>
                      <a:pt x="538" y="305"/>
                      <a:pt x="564" y="311"/>
                      <a:pt x="590" y="310"/>
                    </a:cubicBezTo>
                    <a:cubicBezTo>
                      <a:pt x="599" y="309"/>
                      <a:pt x="608" y="307"/>
                      <a:pt x="616" y="305"/>
                    </a:cubicBezTo>
                    <a:cubicBezTo>
                      <a:pt x="620" y="305"/>
                      <a:pt x="625" y="305"/>
                      <a:pt x="628" y="304"/>
                    </a:cubicBezTo>
                    <a:cubicBezTo>
                      <a:pt x="644" y="303"/>
                      <a:pt x="660" y="300"/>
                      <a:pt x="676" y="296"/>
                    </a:cubicBezTo>
                    <a:cubicBezTo>
                      <a:pt x="677" y="295"/>
                      <a:pt x="681" y="294"/>
                      <a:pt x="685" y="293"/>
                    </a:cubicBezTo>
                    <a:cubicBezTo>
                      <a:pt x="691" y="293"/>
                      <a:pt x="697" y="292"/>
                      <a:pt x="702" y="291"/>
                    </a:cubicBezTo>
                    <a:cubicBezTo>
                      <a:pt x="703" y="291"/>
                      <a:pt x="704" y="291"/>
                      <a:pt x="705" y="291"/>
                    </a:cubicBezTo>
                    <a:cubicBezTo>
                      <a:pt x="706" y="292"/>
                      <a:pt x="708" y="292"/>
                      <a:pt x="709" y="292"/>
                    </a:cubicBezTo>
                    <a:cubicBezTo>
                      <a:pt x="777" y="292"/>
                      <a:pt x="831" y="232"/>
                      <a:pt x="836" y="168"/>
                    </a:cubicBezTo>
                    <a:cubicBezTo>
                      <a:pt x="839" y="137"/>
                      <a:pt x="831" y="109"/>
                      <a:pt x="816" y="83"/>
                    </a:cubicBezTo>
                    <a:cubicBezTo>
                      <a:pt x="812" y="76"/>
                      <a:pt x="806" y="69"/>
                      <a:pt x="799" y="62"/>
                    </a:cubicBezTo>
                    <a:cubicBezTo>
                      <a:pt x="842" y="39"/>
                      <a:pt x="886" y="19"/>
                      <a:pt x="929" y="0"/>
                    </a:cubicBezTo>
                    <a:cubicBezTo>
                      <a:pt x="1001" y="178"/>
                      <a:pt x="1038" y="371"/>
                      <a:pt x="1036" y="563"/>
                    </a:cubicBezTo>
                    <a:cubicBezTo>
                      <a:pt x="823" y="465"/>
                      <a:pt x="660" y="559"/>
                      <a:pt x="628" y="698"/>
                    </a:cubicBezTo>
                    <a:cubicBezTo>
                      <a:pt x="608" y="785"/>
                      <a:pt x="639" y="885"/>
                      <a:pt x="713" y="935"/>
                    </a:cubicBezTo>
                    <a:cubicBezTo>
                      <a:pt x="787" y="984"/>
                      <a:pt x="901" y="969"/>
                      <a:pt x="951" y="895"/>
                    </a:cubicBezTo>
                    <a:cubicBezTo>
                      <a:pt x="941" y="1053"/>
                      <a:pt x="872" y="1208"/>
                      <a:pt x="759" y="1319"/>
                    </a:cubicBezTo>
                    <a:cubicBezTo>
                      <a:pt x="724" y="1218"/>
                      <a:pt x="605" y="1150"/>
                      <a:pt x="500" y="1176"/>
                    </a:cubicBezTo>
                    <a:cubicBezTo>
                      <a:pt x="396" y="1202"/>
                      <a:pt x="323" y="1319"/>
                      <a:pt x="345" y="1424"/>
                    </a:cubicBezTo>
                    <a:cubicBezTo>
                      <a:pt x="367" y="1530"/>
                      <a:pt x="480" y="1607"/>
                      <a:pt x="587" y="1589"/>
                    </a:cubicBezTo>
                    <a:cubicBezTo>
                      <a:pt x="469" y="1678"/>
                      <a:pt x="339" y="1749"/>
                      <a:pt x="202" y="1802"/>
                    </a:cubicBezTo>
                    <a:cubicBezTo>
                      <a:pt x="279" y="1745"/>
                      <a:pt x="262" y="1602"/>
                      <a:pt x="176" y="1560"/>
                    </a:cubicBezTo>
                    <a:cubicBezTo>
                      <a:pt x="120" y="1532"/>
                      <a:pt x="52" y="1545"/>
                      <a:pt x="0" y="158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6" name="Google Shape;356;p9"/>
              <p:cNvSpPr/>
              <p:nvPr/>
            </p:nvSpPr>
            <p:spPr>
              <a:xfrm>
                <a:off x="5536263" y="790721"/>
                <a:ext cx="216889" cy="779982"/>
              </a:xfrm>
              <a:custGeom>
                <a:avLst/>
                <a:gdLst/>
                <a:ahLst/>
                <a:cxnLst/>
                <a:rect l="l" t="t" r="r" b="b"/>
                <a:pathLst>
                  <a:path w="847" h="3046" fill="none" extrusionOk="0">
                    <a:moveTo>
                      <a:pt x="0" y="3046"/>
                    </a:moveTo>
                    <a:cubicBezTo>
                      <a:pt x="564" y="2139"/>
                      <a:pt x="862" y="1068"/>
                      <a:pt x="84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57" name="Google Shape;357;p9"/>
            <p:cNvGrpSpPr/>
            <p:nvPr/>
          </p:nvGrpSpPr>
          <p:grpSpPr>
            <a:xfrm rot="-8100000">
              <a:off x="62127" y="-100819"/>
              <a:ext cx="432429" cy="674937"/>
              <a:chOff x="8088745" y="4280780"/>
              <a:chExt cx="609840" cy="951840"/>
            </a:xfrm>
          </p:grpSpPr>
          <p:sp>
            <p:nvSpPr>
              <p:cNvPr id="358" name="Google Shape;358;p9"/>
              <p:cNvSpPr/>
              <p:nvPr/>
            </p:nvSpPr>
            <p:spPr>
              <a:xfrm>
                <a:off x="8088745" y="4280780"/>
                <a:ext cx="609840" cy="951840"/>
              </a:xfrm>
              <a:custGeom>
                <a:avLst/>
                <a:gdLst/>
                <a:ahLst/>
                <a:cxnLst/>
                <a:rect l="l" t="t" r="r" b="b"/>
                <a:pathLst>
                  <a:path w="1694" h="2644" extrusionOk="0">
                    <a:moveTo>
                      <a:pt x="1648" y="2644"/>
                    </a:moveTo>
                    <a:cubicBezTo>
                      <a:pt x="1723" y="2190"/>
                      <a:pt x="1733" y="1692"/>
                      <a:pt x="1477" y="1310"/>
                    </a:cubicBezTo>
                    <a:cubicBezTo>
                      <a:pt x="1220" y="928"/>
                      <a:pt x="740" y="732"/>
                      <a:pt x="511" y="332"/>
                    </a:cubicBezTo>
                    <a:cubicBezTo>
                      <a:pt x="464" y="249"/>
                      <a:pt x="429" y="159"/>
                      <a:pt x="364" y="89"/>
                    </a:cubicBezTo>
                    <a:cubicBezTo>
                      <a:pt x="300" y="19"/>
                      <a:pt x="194" y="-25"/>
                      <a:pt x="109" y="16"/>
                    </a:cubicBezTo>
                    <a:cubicBezTo>
                      <a:pt x="-7" y="71"/>
                      <a:pt x="-14" y="233"/>
                      <a:pt x="14" y="358"/>
                    </a:cubicBezTo>
                    <a:cubicBezTo>
                      <a:pt x="118" y="828"/>
                      <a:pt x="451" y="1210"/>
                      <a:pt x="793" y="1548"/>
                    </a:cubicBezTo>
                    <a:cubicBezTo>
                      <a:pt x="1135" y="1886"/>
                      <a:pt x="1506" y="2214"/>
                      <a:pt x="1648" y="2644"/>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9" name="Google Shape;359;p9"/>
              <p:cNvSpPr/>
              <p:nvPr/>
            </p:nvSpPr>
            <p:spPr>
              <a:xfrm>
                <a:off x="8304745" y="4447460"/>
                <a:ext cx="393840" cy="585360"/>
              </a:xfrm>
              <a:custGeom>
                <a:avLst/>
                <a:gdLst/>
                <a:ahLst/>
                <a:cxnLst/>
                <a:rect l="l" t="t" r="r" b="b"/>
                <a:pathLst>
                  <a:path w="1094" h="1626" extrusionOk="0">
                    <a:moveTo>
                      <a:pt x="1008" y="1367"/>
                    </a:moveTo>
                    <a:cubicBezTo>
                      <a:pt x="950" y="1217"/>
                      <a:pt x="887" y="1069"/>
                      <a:pt x="799" y="934"/>
                    </a:cubicBezTo>
                    <a:cubicBezTo>
                      <a:pt x="704" y="790"/>
                      <a:pt x="586" y="668"/>
                      <a:pt x="457" y="554"/>
                    </a:cubicBezTo>
                    <a:cubicBezTo>
                      <a:pt x="274" y="391"/>
                      <a:pt x="116" y="214"/>
                      <a:pt x="0" y="0"/>
                    </a:cubicBezTo>
                    <a:cubicBezTo>
                      <a:pt x="248" y="317"/>
                      <a:pt x="650" y="509"/>
                      <a:pt x="877" y="847"/>
                    </a:cubicBezTo>
                    <a:cubicBezTo>
                      <a:pt x="1030" y="1076"/>
                      <a:pt x="1088" y="1348"/>
                      <a:pt x="1094" y="1626"/>
                    </a:cubicBezTo>
                    <a:cubicBezTo>
                      <a:pt x="1069" y="1539"/>
                      <a:pt x="1041" y="1452"/>
                      <a:pt x="1008" y="136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0" name="Google Shape;360;p9"/>
              <p:cNvSpPr/>
              <p:nvPr/>
            </p:nvSpPr>
            <p:spPr>
              <a:xfrm>
                <a:off x="8088745" y="4303100"/>
                <a:ext cx="498600" cy="758880"/>
              </a:xfrm>
              <a:custGeom>
                <a:avLst/>
                <a:gdLst/>
                <a:ahLst/>
                <a:cxnLst/>
                <a:rect l="l" t="t" r="r" b="b"/>
                <a:pathLst>
                  <a:path w="1385" h="2108" extrusionOk="0">
                    <a:moveTo>
                      <a:pt x="152" y="367"/>
                    </a:moveTo>
                    <a:cubicBezTo>
                      <a:pt x="265" y="649"/>
                      <a:pt x="435" y="907"/>
                      <a:pt x="653" y="1119"/>
                    </a:cubicBezTo>
                    <a:cubicBezTo>
                      <a:pt x="770" y="1234"/>
                      <a:pt x="900" y="1332"/>
                      <a:pt x="1007" y="1457"/>
                    </a:cubicBezTo>
                    <a:cubicBezTo>
                      <a:pt x="1109" y="1577"/>
                      <a:pt x="1190" y="1715"/>
                      <a:pt x="1264" y="1853"/>
                    </a:cubicBezTo>
                    <a:cubicBezTo>
                      <a:pt x="1309" y="1937"/>
                      <a:pt x="1349" y="2022"/>
                      <a:pt x="1385" y="2108"/>
                    </a:cubicBezTo>
                    <a:cubicBezTo>
                      <a:pt x="1214" y="1888"/>
                      <a:pt x="999" y="1689"/>
                      <a:pt x="793" y="1486"/>
                    </a:cubicBezTo>
                    <a:cubicBezTo>
                      <a:pt x="451" y="1148"/>
                      <a:pt x="118" y="766"/>
                      <a:pt x="14" y="296"/>
                    </a:cubicBezTo>
                    <a:cubicBezTo>
                      <a:pt x="-8" y="197"/>
                      <a:pt x="-8" y="74"/>
                      <a:pt x="51" y="0"/>
                    </a:cubicBezTo>
                    <a:cubicBezTo>
                      <a:pt x="72" y="126"/>
                      <a:pt x="105" y="248"/>
                      <a:pt x="152" y="36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1" name="Google Shape;361;p9"/>
              <p:cNvSpPr/>
              <p:nvPr/>
            </p:nvSpPr>
            <p:spPr>
              <a:xfrm>
                <a:off x="8199265" y="4392020"/>
                <a:ext cx="480960" cy="835560"/>
              </a:xfrm>
              <a:custGeom>
                <a:avLst/>
                <a:gdLst/>
                <a:ahLst/>
                <a:cxnLst/>
                <a:rect l="l" t="t" r="r" b="b"/>
                <a:pathLst>
                  <a:path w="1336" h="2321" fill="none" extrusionOk="0">
                    <a:moveTo>
                      <a:pt x="1336" y="2321"/>
                    </a:moveTo>
                    <a:cubicBezTo>
                      <a:pt x="1153" y="1327"/>
                      <a:pt x="712" y="104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2" name="Google Shape;362;p9"/>
              <p:cNvSpPr/>
              <p:nvPr/>
            </p:nvSpPr>
            <p:spPr>
              <a:xfrm>
                <a:off x="8305105" y="4767140"/>
                <a:ext cx="239400" cy="101520"/>
              </a:xfrm>
              <a:custGeom>
                <a:avLst/>
                <a:gdLst/>
                <a:ahLst/>
                <a:cxnLst/>
                <a:rect l="l" t="t" r="r" b="b"/>
                <a:pathLst>
                  <a:path w="665" h="282" fill="none" extrusionOk="0">
                    <a:moveTo>
                      <a:pt x="665" y="282"/>
                    </a:moveTo>
                    <a:cubicBezTo>
                      <a:pt x="617" y="266"/>
                      <a:pt x="35" y="1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3" name="Google Shape;363;p9"/>
              <p:cNvSpPr/>
              <p:nvPr/>
            </p:nvSpPr>
            <p:spPr>
              <a:xfrm>
                <a:off x="8601385" y="4734380"/>
                <a:ext cx="7200" cy="232200"/>
              </a:xfrm>
              <a:custGeom>
                <a:avLst/>
                <a:gdLst/>
                <a:ahLst/>
                <a:cxnLst/>
                <a:rect l="l" t="t" r="r" b="b"/>
                <a:pathLst>
                  <a:path w="20" h="645" fill="none" extrusionOk="0">
                    <a:moveTo>
                      <a:pt x="0" y="645"/>
                    </a:moveTo>
                    <a:cubicBezTo>
                      <a:pt x="25" y="623"/>
                      <a:pt x="21" y="26"/>
                      <a:pt x="1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64" name="Google Shape;364;p9"/>
            <p:cNvGrpSpPr/>
            <p:nvPr/>
          </p:nvGrpSpPr>
          <p:grpSpPr>
            <a:xfrm rot="3392325">
              <a:off x="302543" y="1524677"/>
              <a:ext cx="124561" cy="417808"/>
              <a:chOff x="8795211" y="2347174"/>
              <a:chExt cx="124554" cy="417788"/>
            </a:xfrm>
          </p:grpSpPr>
          <p:sp>
            <p:nvSpPr>
              <p:cNvPr id="365" name="Google Shape;365;p9"/>
              <p:cNvSpPr/>
              <p:nvPr/>
            </p:nvSpPr>
            <p:spPr>
              <a:xfrm>
                <a:off x="8795211" y="2347174"/>
                <a:ext cx="124554" cy="368636"/>
              </a:xfrm>
              <a:custGeom>
                <a:avLst/>
                <a:gdLst/>
                <a:ahLst/>
                <a:cxnLst/>
                <a:rect l="l" t="t" r="r" b="b"/>
                <a:pathLst>
                  <a:path w="223" h="660" extrusionOk="0">
                    <a:moveTo>
                      <a:pt x="168" y="660"/>
                    </a:moveTo>
                    <a:cubicBezTo>
                      <a:pt x="182" y="554"/>
                      <a:pt x="167" y="445"/>
                      <a:pt x="125" y="348"/>
                    </a:cubicBezTo>
                    <a:cubicBezTo>
                      <a:pt x="81" y="247"/>
                      <a:pt x="7" y="154"/>
                      <a:pt x="0" y="43"/>
                    </a:cubicBezTo>
                    <a:cubicBezTo>
                      <a:pt x="-1" y="34"/>
                      <a:pt x="-1" y="24"/>
                      <a:pt x="4" y="16"/>
                    </a:cubicBezTo>
                    <a:cubicBezTo>
                      <a:pt x="15" y="-7"/>
                      <a:pt x="51" y="-4"/>
                      <a:pt x="74" y="10"/>
                    </a:cubicBezTo>
                    <a:cubicBezTo>
                      <a:pt x="119" y="37"/>
                      <a:pt x="148" y="85"/>
                      <a:pt x="168" y="134"/>
                    </a:cubicBezTo>
                    <a:cubicBezTo>
                      <a:pt x="260" y="356"/>
                      <a:pt x="218" y="608"/>
                      <a:pt x="168" y="6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6" name="Google Shape;366;p9"/>
              <p:cNvSpPr/>
              <p:nvPr/>
            </p:nvSpPr>
            <p:spPr>
              <a:xfrm>
                <a:off x="8803030" y="2411965"/>
                <a:ext cx="102771" cy="303846"/>
              </a:xfrm>
              <a:custGeom>
                <a:avLst/>
                <a:gdLst/>
                <a:ahLst/>
                <a:cxnLst/>
                <a:rect l="l" t="t" r="r" b="b"/>
                <a:pathLst>
                  <a:path w="184" h="544" extrusionOk="0">
                    <a:moveTo>
                      <a:pt x="180" y="279"/>
                    </a:moveTo>
                    <a:cubicBezTo>
                      <a:pt x="159" y="136"/>
                      <a:pt x="112" y="99"/>
                      <a:pt x="0" y="0"/>
                    </a:cubicBezTo>
                    <a:cubicBezTo>
                      <a:pt x="72" y="173"/>
                      <a:pt x="193" y="344"/>
                      <a:pt x="154" y="544"/>
                    </a:cubicBezTo>
                    <a:cubicBezTo>
                      <a:pt x="175" y="522"/>
                      <a:pt x="192" y="356"/>
                      <a:pt x="180" y="279"/>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7" name="Google Shape;367;p9"/>
              <p:cNvSpPr/>
              <p:nvPr/>
            </p:nvSpPr>
            <p:spPr>
              <a:xfrm>
                <a:off x="8816435" y="2371192"/>
                <a:ext cx="83781" cy="393771"/>
              </a:xfrm>
              <a:custGeom>
                <a:avLst/>
                <a:gdLst/>
                <a:ahLst/>
                <a:cxnLst/>
                <a:rect l="l" t="t" r="r" b="b"/>
                <a:pathLst>
                  <a:path w="150" h="705" fill="none" extrusionOk="0">
                    <a:moveTo>
                      <a:pt x="0" y="0"/>
                    </a:moveTo>
                    <a:cubicBezTo>
                      <a:pt x="77" y="71"/>
                      <a:pt x="109" y="177"/>
                      <a:pt x="129" y="280"/>
                    </a:cubicBezTo>
                    <a:cubicBezTo>
                      <a:pt x="139" y="332"/>
                      <a:pt x="147" y="384"/>
                      <a:pt x="149" y="437"/>
                    </a:cubicBezTo>
                    <a:cubicBezTo>
                      <a:pt x="153" y="528"/>
                      <a:pt x="140" y="619"/>
                      <a:pt x="112" y="70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68" name="Google Shape;368;p9"/>
            <p:cNvGrpSpPr/>
            <p:nvPr/>
          </p:nvGrpSpPr>
          <p:grpSpPr>
            <a:xfrm>
              <a:off x="37397" y="817053"/>
              <a:ext cx="536040" cy="560520"/>
              <a:chOff x="2799660" y="4402278"/>
              <a:chExt cx="536040" cy="560520"/>
            </a:xfrm>
          </p:grpSpPr>
          <p:sp>
            <p:nvSpPr>
              <p:cNvPr id="369" name="Google Shape;369;p9"/>
              <p:cNvSpPr/>
              <p:nvPr/>
            </p:nvSpPr>
            <p:spPr>
              <a:xfrm>
                <a:off x="2801100" y="4413438"/>
                <a:ext cx="534600" cy="549360"/>
              </a:xfrm>
              <a:custGeom>
                <a:avLst/>
                <a:gdLst/>
                <a:ahLst/>
                <a:cxnLst/>
                <a:rect l="l" t="t" r="r" b="b"/>
                <a:pathLst>
                  <a:path w="1485" h="1526" extrusionOk="0">
                    <a:moveTo>
                      <a:pt x="858" y="1526"/>
                    </a:moveTo>
                    <a:cubicBezTo>
                      <a:pt x="544" y="1217"/>
                      <a:pt x="257" y="880"/>
                      <a:pt x="0" y="522"/>
                    </a:cubicBezTo>
                    <a:cubicBezTo>
                      <a:pt x="89" y="576"/>
                      <a:pt x="199" y="507"/>
                      <a:pt x="280" y="441"/>
                    </a:cubicBezTo>
                    <a:cubicBezTo>
                      <a:pt x="426" y="321"/>
                      <a:pt x="582" y="186"/>
                      <a:pt x="622" y="0"/>
                    </a:cubicBezTo>
                    <a:cubicBezTo>
                      <a:pt x="850" y="264"/>
                      <a:pt x="975" y="373"/>
                      <a:pt x="1224" y="661"/>
                    </a:cubicBezTo>
                    <a:cubicBezTo>
                      <a:pt x="1282" y="723"/>
                      <a:pt x="1427" y="909"/>
                      <a:pt x="1485" y="970"/>
                    </a:cubicBezTo>
                    <a:cubicBezTo>
                      <a:pt x="1490" y="1042"/>
                      <a:pt x="1458" y="1139"/>
                      <a:pt x="1408" y="1192"/>
                    </a:cubicBezTo>
                    <a:cubicBezTo>
                      <a:pt x="1260" y="1350"/>
                      <a:pt x="1071" y="1470"/>
                      <a:pt x="858" y="1526"/>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0" name="Google Shape;370;p9"/>
              <p:cNvSpPr/>
              <p:nvPr/>
            </p:nvSpPr>
            <p:spPr>
              <a:xfrm>
                <a:off x="3005220" y="4413438"/>
                <a:ext cx="330480" cy="414000"/>
              </a:xfrm>
              <a:custGeom>
                <a:avLst/>
                <a:gdLst/>
                <a:ahLst/>
                <a:cxnLst/>
                <a:rect l="l" t="t" r="r" b="b"/>
                <a:pathLst>
                  <a:path w="918" h="1150" extrusionOk="0">
                    <a:moveTo>
                      <a:pt x="0" y="140"/>
                    </a:moveTo>
                    <a:cubicBezTo>
                      <a:pt x="10" y="150"/>
                      <a:pt x="19" y="160"/>
                      <a:pt x="28" y="173"/>
                    </a:cubicBezTo>
                    <a:cubicBezTo>
                      <a:pt x="153" y="344"/>
                      <a:pt x="281" y="515"/>
                      <a:pt x="417" y="678"/>
                    </a:cubicBezTo>
                    <a:cubicBezTo>
                      <a:pt x="556" y="829"/>
                      <a:pt x="697" y="976"/>
                      <a:pt x="843" y="1119"/>
                    </a:cubicBezTo>
                    <a:cubicBezTo>
                      <a:pt x="853" y="1129"/>
                      <a:pt x="862" y="1139"/>
                      <a:pt x="871" y="1150"/>
                    </a:cubicBezTo>
                    <a:cubicBezTo>
                      <a:pt x="903" y="1097"/>
                      <a:pt x="922" y="1026"/>
                      <a:pt x="918" y="970"/>
                    </a:cubicBezTo>
                    <a:cubicBezTo>
                      <a:pt x="860" y="909"/>
                      <a:pt x="715" y="723"/>
                      <a:pt x="657" y="661"/>
                    </a:cubicBezTo>
                    <a:cubicBezTo>
                      <a:pt x="408" y="373"/>
                      <a:pt x="283" y="264"/>
                      <a:pt x="55" y="0"/>
                    </a:cubicBezTo>
                    <a:cubicBezTo>
                      <a:pt x="44" y="50"/>
                      <a:pt x="25" y="96"/>
                      <a:pt x="0" y="1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1" name="Google Shape;371;p9"/>
              <p:cNvSpPr/>
              <p:nvPr/>
            </p:nvSpPr>
            <p:spPr>
              <a:xfrm>
                <a:off x="2891100" y="4517118"/>
                <a:ext cx="351000" cy="336960"/>
              </a:xfrm>
              <a:custGeom>
                <a:avLst/>
                <a:gdLst/>
                <a:ahLst/>
                <a:cxnLst/>
                <a:rect l="l" t="t" r="r" b="b"/>
                <a:pathLst>
                  <a:path w="975" h="936" extrusionOk="0">
                    <a:moveTo>
                      <a:pt x="349" y="936"/>
                    </a:moveTo>
                    <a:cubicBezTo>
                      <a:pt x="407" y="915"/>
                      <a:pt x="464" y="894"/>
                      <a:pt x="521" y="871"/>
                    </a:cubicBezTo>
                    <a:cubicBezTo>
                      <a:pt x="597" y="819"/>
                      <a:pt x="675" y="776"/>
                      <a:pt x="745" y="723"/>
                    </a:cubicBezTo>
                    <a:cubicBezTo>
                      <a:pt x="767" y="701"/>
                      <a:pt x="788" y="679"/>
                      <a:pt x="808" y="655"/>
                    </a:cubicBezTo>
                    <a:cubicBezTo>
                      <a:pt x="847" y="597"/>
                      <a:pt x="881" y="536"/>
                      <a:pt x="917" y="475"/>
                    </a:cubicBezTo>
                    <a:cubicBezTo>
                      <a:pt x="923" y="464"/>
                      <a:pt x="929" y="453"/>
                      <a:pt x="935" y="442"/>
                    </a:cubicBezTo>
                    <a:cubicBezTo>
                      <a:pt x="948" y="420"/>
                      <a:pt x="962" y="398"/>
                      <a:pt x="975" y="375"/>
                    </a:cubicBezTo>
                    <a:cubicBezTo>
                      <a:pt x="975" y="375"/>
                      <a:pt x="974" y="374"/>
                      <a:pt x="974" y="373"/>
                    </a:cubicBezTo>
                    <a:cubicBezTo>
                      <a:pt x="835" y="212"/>
                      <a:pt x="734" y="107"/>
                      <a:pt x="633" y="0"/>
                    </a:cubicBezTo>
                    <a:cubicBezTo>
                      <a:pt x="627" y="13"/>
                      <a:pt x="621" y="26"/>
                      <a:pt x="613" y="39"/>
                    </a:cubicBezTo>
                    <a:cubicBezTo>
                      <a:pt x="608" y="50"/>
                      <a:pt x="602" y="60"/>
                      <a:pt x="596" y="71"/>
                    </a:cubicBezTo>
                    <a:cubicBezTo>
                      <a:pt x="553" y="142"/>
                      <a:pt x="506" y="206"/>
                      <a:pt x="450" y="267"/>
                    </a:cubicBezTo>
                    <a:cubicBezTo>
                      <a:pt x="449" y="269"/>
                      <a:pt x="448" y="270"/>
                      <a:pt x="447" y="271"/>
                    </a:cubicBezTo>
                    <a:cubicBezTo>
                      <a:pt x="443" y="275"/>
                      <a:pt x="440" y="278"/>
                      <a:pt x="437" y="282"/>
                    </a:cubicBezTo>
                    <a:cubicBezTo>
                      <a:pt x="425" y="296"/>
                      <a:pt x="412" y="307"/>
                      <a:pt x="399" y="318"/>
                    </a:cubicBezTo>
                    <a:cubicBezTo>
                      <a:pt x="294" y="440"/>
                      <a:pt x="161" y="530"/>
                      <a:pt x="0" y="563"/>
                    </a:cubicBezTo>
                    <a:cubicBezTo>
                      <a:pt x="102" y="691"/>
                      <a:pt x="209" y="815"/>
                      <a:pt x="318" y="936"/>
                    </a:cubicBezTo>
                    <a:cubicBezTo>
                      <a:pt x="328" y="936"/>
                      <a:pt x="338" y="936"/>
                      <a:pt x="349" y="93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2" name="Google Shape;372;p9"/>
              <p:cNvSpPr/>
              <p:nvPr/>
            </p:nvSpPr>
            <p:spPr>
              <a:xfrm>
                <a:off x="3086940" y="4516758"/>
                <a:ext cx="155160" cy="195840"/>
              </a:xfrm>
              <a:custGeom>
                <a:avLst/>
                <a:gdLst/>
                <a:ahLst/>
                <a:cxnLst/>
                <a:rect l="l" t="t" r="r" b="b"/>
                <a:pathLst>
                  <a:path w="431" h="544" extrusionOk="0">
                    <a:moveTo>
                      <a:pt x="69" y="40"/>
                    </a:moveTo>
                    <a:cubicBezTo>
                      <a:pt x="64" y="51"/>
                      <a:pt x="58" y="61"/>
                      <a:pt x="52" y="72"/>
                    </a:cubicBezTo>
                    <a:cubicBezTo>
                      <a:pt x="35" y="99"/>
                      <a:pt x="18" y="125"/>
                      <a:pt x="0" y="151"/>
                    </a:cubicBezTo>
                    <a:cubicBezTo>
                      <a:pt x="21" y="164"/>
                      <a:pt x="212" y="409"/>
                      <a:pt x="333" y="544"/>
                    </a:cubicBezTo>
                    <a:cubicBezTo>
                      <a:pt x="343" y="527"/>
                      <a:pt x="363" y="493"/>
                      <a:pt x="373" y="476"/>
                    </a:cubicBezTo>
                    <a:cubicBezTo>
                      <a:pt x="379" y="465"/>
                      <a:pt x="385" y="454"/>
                      <a:pt x="391" y="443"/>
                    </a:cubicBezTo>
                    <a:cubicBezTo>
                      <a:pt x="404" y="421"/>
                      <a:pt x="418" y="399"/>
                      <a:pt x="431" y="376"/>
                    </a:cubicBezTo>
                    <a:cubicBezTo>
                      <a:pt x="431" y="376"/>
                      <a:pt x="430" y="375"/>
                      <a:pt x="430" y="374"/>
                    </a:cubicBezTo>
                    <a:cubicBezTo>
                      <a:pt x="291" y="213"/>
                      <a:pt x="190" y="108"/>
                      <a:pt x="89" y="0"/>
                    </a:cubicBezTo>
                    <a:cubicBezTo>
                      <a:pt x="83" y="14"/>
                      <a:pt x="77" y="27"/>
                      <a:pt x="69" y="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3" name="Google Shape;373;p9"/>
              <p:cNvSpPr/>
              <p:nvPr/>
            </p:nvSpPr>
            <p:spPr>
              <a:xfrm>
                <a:off x="2800020" y="4403718"/>
                <a:ext cx="223920" cy="208800"/>
              </a:xfrm>
              <a:custGeom>
                <a:avLst/>
                <a:gdLst/>
                <a:ahLst/>
                <a:cxnLst/>
                <a:rect l="l" t="t" r="r" b="b"/>
                <a:pathLst>
                  <a:path w="622" h="580" extrusionOk="0">
                    <a:moveTo>
                      <a:pt x="0" y="519"/>
                    </a:moveTo>
                    <a:cubicBezTo>
                      <a:pt x="7" y="324"/>
                      <a:pt x="629" y="-136"/>
                      <a:pt x="622" y="39"/>
                    </a:cubicBezTo>
                    <a:cubicBezTo>
                      <a:pt x="611" y="319"/>
                      <a:pt x="-9" y="737"/>
                      <a:pt x="0" y="519"/>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4" name="Google Shape;374;p9"/>
              <p:cNvSpPr/>
              <p:nvPr/>
            </p:nvSpPr>
            <p:spPr>
              <a:xfrm>
                <a:off x="2799660" y="4402278"/>
                <a:ext cx="224280" cy="209160"/>
              </a:xfrm>
              <a:custGeom>
                <a:avLst/>
                <a:gdLst/>
                <a:ahLst/>
                <a:cxnLst/>
                <a:rect l="l" t="t" r="r" b="b"/>
                <a:pathLst>
                  <a:path w="623" h="581" extrusionOk="0">
                    <a:moveTo>
                      <a:pt x="1" y="523"/>
                    </a:moveTo>
                    <a:cubicBezTo>
                      <a:pt x="3" y="557"/>
                      <a:pt x="13" y="575"/>
                      <a:pt x="38" y="581"/>
                    </a:cubicBezTo>
                    <a:cubicBezTo>
                      <a:pt x="39" y="565"/>
                      <a:pt x="40" y="548"/>
                      <a:pt x="45" y="531"/>
                    </a:cubicBezTo>
                    <a:cubicBezTo>
                      <a:pt x="64" y="459"/>
                      <a:pt x="114" y="381"/>
                      <a:pt x="178" y="319"/>
                    </a:cubicBezTo>
                    <a:cubicBezTo>
                      <a:pt x="250" y="230"/>
                      <a:pt x="348" y="151"/>
                      <a:pt x="453" y="119"/>
                    </a:cubicBezTo>
                    <a:cubicBezTo>
                      <a:pt x="473" y="107"/>
                      <a:pt x="494" y="99"/>
                      <a:pt x="516" y="94"/>
                    </a:cubicBezTo>
                    <a:cubicBezTo>
                      <a:pt x="549" y="86"/>
                      <a:pt x="583" y="84"/>
                      <a:pt x="616" y="90"/>
                    </a:cubicBezTo>
                    <a:cubicBezTo>
                      <a:pt x="620" y="74"/>
                      <a:pt x="623" y="58"/>
                      <a:pt x="623" y="43"/>
                    </a:cubicBezTo>
                    <a:cubicBezTo>
                      <a:pt x="630" y="-132"/>
                      <a:pt x="-19" y="259"/>
                      <a:pt x="1" y="523"/>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5" name="Google Shape;375;p9"/>
              <p:cNvSpPr/>
              <p:nvPr/>
            </p:nvSpPr>
            <p:spPr>
              <a:xfrm>
                <a:off x="3147420" y="4814478"/>
                <a:ext cx="177480" cy="146880"/>
              </a:xfrm>
              <a:custGeom>
                <a:avLst/>
                <a:gdLst/>
                <a:ahLst/>
                <a:cxnLst/>
                <a:rect l="l" t="t" r="r" b="b"/>
                <a:pathLst>
                  <a:path w="493" h="408" extrusionOk="0">
                    <a:moveTo>
                      <a:pt x="0" y="385"/>
                    </a:moveTo>
                    <a:cubicBezTo>
                      <a:pt x="39" y="424"/>
                      <a:pt x="104" y="407"/>
                      <a:pt x="154" y="383"/>
                    </a:cubicBezTo>
                    <a:cubicBezTo>
                      <a:pt x="239" y="342"/>
                      <a:pt x="318" y="288"/>
                      <a:pt x="387" y="224"/>
                    </a:cubicBezTo>
                    <a:cubicBezTo>
                      <a:pt x="450" y="165"/>
                      <a:pt x="508" y="84"/>
                      <a:pt x="490" y="0"/>
                    </a:cubicBezTo>
                    <a:cubicBezTo>
                      <a:pt x="431" y="114"/>
                      <a:pt x="316" y="187"/>
                      <a:pt x="207" y="253"/>
                    </a:cubicBezTo>
                    <a:cubicBezTo>
                      <a:pt x="135" y="297"/>
                      <a:pt x="64" y="340"/>
                      <a:pt x="0" y="385"/>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6" name="Google Shape;376;p9"/>
              <p:cNvSpPr/>
              <p:nvPr/>
            </p:nvSpPr>
            <p:spPr>
              <a:xfrm>
                <a:off x="3290700" y="4814477"/>
                <a:ext cx="34200" cy="77040"/>
              </a:xfrm>
              <a:custGeom>
                <a:avLst/>
                <a:gdLst/>
                <a:ahLst/>
                <a:cxnLst/>
                <a:rect l="l" t="t" r="r" b="b"/>
                <a:pathLst>
                  <a:path w="95" h="214" extrusionOk="0">
                    <a:moveTo>
                      <a:pt x="26" y="91"/>
                    </a:moveTo>
                    <a:cubicBezTo>
                      <a:pt x="26" y="95"/>
                      <a:pt x="26" y="99"/>
                      <a:pt x="25" y="103"/>
                    </a:cubicBezTo>
                    <a:cubicBezTo>
                      <a:pt x="21" y="124"/>
                      <a:pt x="17" y="144"/>
                      <a:pt x="12" y="164"/>
                    </a:cubicBezTo>
                    <a:lnTo>
                      <a:pt x="12" y="165"/>
                    </a:lnTo>
                    <a:lnTo>
                      <a:pt x="12" y="165"/>
                    </a:lnTo>
                    <a:cubicBezTo>
                      <a:pt x="11" y="165"/>
                      <a:pt x="11" y="166"/>
                      <a:pt x="11" y="167"/>
                    </a:cubicBezTo>
                    <a:cubicBezTo>
                      <a:pt x="10" y="171"/>
                      <a:pt x="9" y="175"/>
                      <a:pt x="9" y="178"/>
                    </a:cubicBezTo>
                    <a:cubicBezTo>
                      <a:pt x="8" y="181"/>
                      <a:pt x="7" y="184"/>
                      <a:pt x="6" y="186"/>
                    </a:cubicBezTo>
                    <a:cubicBezTo>
                      <a:pt x="4" y="195"/>
                      <a:pt x="2" y="204"/>
                      <a:pt x="0" y="214"/>
                    </a:cubicBezTo>
                    <a:cubicBezTo>
                      <a:pt x="58" y="156"/>
                      <a:pt x="109" y="79"/>
                      <a:pt x="92" y="0"/>
                    </a:cubicBezTo>
                    <a:cubicBezTo>
                      <a:pt x="74" y="33"/>
                      <a:pt x="52" y="63"/>
                      <a:pt x="26" y="91"/>
                    </a:cubicBezTo>
                    <a:close/>
                  </a:path>
                </a:pathLst>
              </a:custGeom>
              <a:solidFill>
                <a:srgbClr val="233859">
                  <a:alpha val="19620"/>
                </a:srgbClr>
              </a:solidFill>
              <a:ln>
                <a:noFill/>
              </a:ln>
            </p:spPr>
            <p:txBody>
              <a:bodyPr spcFirstLastPara="1" wrap="square" lIns="90000" tIns="32025" rIns="90000" bIns="32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7" name="Google Shape;377;p9"/>
              <p:cNvSpPr/>
              <p:nvPr/>
            </p:nvSpPr>
            <p:spPr>
              <a:xfrm>
                <a:off x="3025020" y="4642398"/>
                <a:ext cx="140400" cy="134280"/>
              </a:xfrm>
              <a:custGeom>
                <a:avLst/>
                <a:gdLst/>
                <a:ahLst/>
                <a:cxnLst/>
                <a:rect l="l" t="t" r="r" b="b"/>
                <a:pathLst>
                  <a:path w="390" h="373" extrusionOk="0">
                    <a:moveTo>
                      <a:pt x="366" y="195"/>
                    </a:moveTo>
                    <a:cubicBezTo>
                      <a:pt x="279" y="327"/>
                      <a:pt x="145" y="433"/>
                      <a:pt x="20" y="335"/>
                    </a:cubicBezTo>
                    <a:cubicBezTo>
                      <a:pt x="-72" y="184"/>
                      <a:pt x="177" y="-18"/>
                      <a:pt x="321" y="1"/>
                    </a:cubicBezTo>
                    <a:cubicBezTo>
                      <a:pt x="362" y="14"/>
                      <a:pt x="388" y="57"/>
                      <a:pt x="390" y="99"/>
                    </a:cubicBezTo>
                    <a:cubicBezTo>
                      <a:pt x="391" y="141"/>
                      <a:pt x="384" y="167"/>
                      <a:pt x="366" y="195"/>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8" name="Google Shape;378;p9"/>
              <p:cNvSpPr/>
              <p:nvPr/>
            </p:nvSpPr>
            <p:spPr>
              <a:xfrm>
                <a:off x="2814780" y="4432518"/>
                <a:ext cx="203040" cy="172800"/>
              </a:xfrm>
              <a:custGeom>
                <a:avLst/>
                <a:gdLst/>
                <a:ahLst/>
                <a:cxnLst/>
                <a:rect l="l" t="t" r="r" b="b"/>
                <a:pathLst>
                  <a:path w="564" h="480" fill="none" extrusionOk="0">
                    <a:moveTo>
                      <a:pt x="0" y="480"/>
                    </a:moveTo>
                    <a:cubicBezTo>
                      <a:pt x="79" y="235"/>
                      <a:pt x="312" y="58"/>
                      <a:pt x="56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9" name="Google Shape;379;p9"/>
              <p:cNvSpPr/>
              <p:nvPr/>
            </p:nvSpPr>
            <p:spPr>
              <a:xfrm>
                <a:off x="2911260" y="4473918"/>
                <a:ext cx="65160" cy="51120"/>
              </a:xfrm>
              <a:custGeom>
                <a:avLst/>
                <a:gdLst/>
                <a:ahLst/>
                <a:cxnLst/>
                <a:rect l="l" t="t" r="r" b="b"/>
                <a:pathLst>
                  <a:path w="181" h="142" extrusionOk="0">
                    <a:moveTo>
                      <a:pt x="167" y="50"/>
                    </a:moveTo>
                    <a:cubicBezTo>
                      <a:pt x="138" y="94"/>
                      <a:pt x="93" y="127"/>
                      <a:pt x="42" y="140"/>
                    </a:cubicBezTo>
                    <a:cubicBezTo>
                      <a:pt x="27" y="144"/>
                      <a:pt x="6" y="144"/>
                      <a:pt x="1" y="129"/>
                    </a:cubicBezTo>
                    <a:cubicBezTo>
                      <a:pt x="-1" y="120"/>
                      <a:pt x="3" y="112"/>
                      <a:pt x="7" y="104"/>
                    </a:cubicBezTo>
                    <a:cubicBezTo>
                      <a:pt x="37" y="56"/>
                      <a:pt x="85" y="19"/>
                      <a:pt x="140" y="3"/>
                    </a:cubicBezTo>
                    <a:cubicBezTo>
                      <a:pt x="151" y="0"/>
                      <a:pt x="165" y="-2"/>
                      <a:pt x="174" y="6"/>
                    </a:cubicBezTo>
                    <a:cubicBezTo>
                      <a:pt x="189" y="18"/>
                      <a:pt x="179" y="42"/>
                      <a:pt x="167" y="50"/>
                    </a:cubicBezTo>
                    <a:close/>
                  </a:path>
                </a:pathLst>
              </a:custGeom>
              <a:noFill/>
              <a:ln w="9525" cap="rnd" cmpd="sng">
                <a:solidFill>
                  <a:schemeClr val="dk1"/>
                </a:solidFill>
                <a:prstDash val="solid"/>
                <a:miter lim="8000"/>
                <a:headEnd type="none" w="sm" len="sm"/>
                <a:tailEnd type="none" w="sm" len="sm"/>
              </a:ln>
            </p:spPr>
            <p:txBody>
              <a:bodyPr spcFirstLastPara="1" wrap="square" lIns="91800" tIns="4300" rIns="91800" bIns="4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0" name="Google Shape;380;p9"/>
              <p:cNvSpPr/>
              <p:nvPr/>
            </p:nvSpPr>
            <p:spPr>
              <a:xfrm>
                <a:off x="2892900" y="4516398"/>
                <a:ext cx="217440" cy="199080"/>
              </a:xfrm>
              <a:custGeom>
                <a:avLst/>
                <a:gdLst/>
                <a:ahLst/>
                <a:cxnLst/>
                <a:rect l="l" t="t" r="r" b="b"/>
                <a:pathLst>
                  <a:path w="604" h="553" fill="none" extrusionOk="0">
                    <a:moveTo>
                      <a:pt x="0" y="553"/>
                    </a:moveTo>
                    <a:cubicBezTo>
                      <a:pt x="129" y="542"/>
                      <a:pt x="239" y="461"/>
                      <a:pt x="342" y="383"/>
                    </a:cubicBezTo>
                    <a:cubicBezTo>
                      <a:pt x="360" y="369"/>
                      <a:pt x="378" y="356"/>
                      <a:pt x="394" y="340"/>
                    </a:cubicBezTo>
                    <a:cubicBezTo>
                      <a:pt x="415" y="319"/>
                      <a:pt x="433" y="295"/>
                      <a:pt x="450" y="271"/>
                    </a:cubicBezTo>
                    <a:cubicBezTo>
                      <a:pt x="511" y="187"/>
                      <a:pt x="568" y="98"/>
                      <a:pt x="60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1" name="Google Shape;381;p9"/>
              <p:cNvSpPr/>
              <p:nvPr/>
            </p:nvSpPr>
            <p:spPr>
              <a:xfrm>
                <a:off x="3014580" y="4654638"/>
                <a:ext cx="224280" cy="205200"/>
              </a:xfrm>
              <a:custGeom>
                <a:avLst/>
                <a:gdLst/>
                <a:ahLst/>
                <a:cxnLst/>
                <a:rect l="l" t="t" r="r" b="b"/>
                <a:pathLst>
                  <a:path w="623" h="570" fill="none" extrusionOk="0">
                    <a:moveTo>
                      <a:pt x="0" y="570"/>
                    </a:moveTo>
                    <a:cubicBezTo>
                      <a:pt x="282" y="493"/>
                      <a:pt x="521" y="274"/>
                      <a:pt x="623"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2" name="Google Shape;382;p9"/>
              <p:cNvSpPr/>
              <p:nvPr/>
            </p:nvSpPr>
            <p:spPr>
              <a:xfrm>
                <a:off x="3023220" y="4638798"/>
                <a:ext cx="139320" cy="142560"/>
              </a:xfrm>
              <a:custGeom>
                <a:avLst/>
                <a:gdLst/>
                <a:ahLst/>
                <a:cxnLst/>
                <a:rect l="l" t="t" r="r" b="b"/>
                <a:pathLst>
                  <a:path w="387" h="396" extrusionOk="0">
                    <a:moveTo>
                      <a:pt x="333" y="263"/>
                    </a:moveTo>
                    <a:cubicBezTo>
                      <a:pt x="292" y="310"/>
                      <a:pt x="241" y="348"/>
                      <a:pt x="185" y="374"/>
                    </a:cubicBezTo>
                    <a:cubicBezTo>
                      <a:pt x="152" y="390"/>
                      <a:pt x="115" y="401"/>
                      <a:pt x="80" y="394"/>
                    </a:cubicBezTo>
                    <a:cubicBezTo>
                      <a:pt x="45" y="386"/>
                      <a:pt x="15" y="358"/>
                      <a:pt x="5" y="324"/>
                    </a:cubicBezTo>
                    <a:cubicBezTo>
                      <a:pt x="-8" y="285"/>
                      <a:pt x="5" y="243"/>
                      <a:pt x="22" y="205"/>
                    </a:cubicBezTo>
                    <a:cubicBezTo>
                      <a:pt x="65" y="114"/>
                      <a:pt x="142" y="36"/>
                      <a:pt x="238" y="8"/>
                    </a:cubicBezTo>
                    <a:cubicBezTo>
                      <a:pt x="260" y="1"/>
                      <a:pt x="283" y="-2"/>
                      <a:pt x="305" y="2"/>
                    </a:cubicBezTo>
                    <a:cubicBezTo>
                      <a:pt x="358" y="14"/>
                      <a:pt x="390" y="74"/>
                      <a:pt x="387" y="128"/>
                    </a:cubicBezTo>
                    <a:cubicBezTo>
                      <a:pt x="384" y="183"/>
                      <a:pt x="355" y="232"/>
                      <a:pt x="333" y="26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3" name="Google Shape;383;p9"/>
              <p:cNvSpPr/>
              <p:nvPr/>
            </p:nvSpPr>
            <p:spPr>
              <a:xfrm>
                <a:off x="3140220" y="4814478"/>
                <a:ext cx="183600" cy="138960"/>
              </a:xfrm>
              <a:custGeom>
                <a:avLst/>
                <a:gdLst/>
                <a:ahLst/>
                <a:cxnLst/>
                <a:rect l="l" t="t" r="r" b="b"/>
                <a:pathLst>
                  <a:path w="510" h="386" fill="none" extrusionOk="0">
                    <a:moveTo>
                      <a:pt x="0" y="386"/>
                    </a:moveTo>
                    <a:cubicBezTo>
                      <a:pt x="307" y="260"/>
                      <a:pt x="406" y="109"/>
                      <a:pt x="51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84" name="Google Shape;384;p9"/>
            <p:cNvGrpSpPr/>
            <p:nvPr/>
          </p:nvGrpSpPr>
          <p:grpSpPr>
            <a:xfrm rot="689801">
              <a:off x="8561630" y="849916"/>
              <a:ext cx="502156" cy="735370"/>
              <a:chOff x="95582" y="4077993"/>
              <a:chExt cx="652022" cy="954837"/>
            </a:xfrm>
          </p:grpSpPr>
          <p:sp>
            <p:nvSpPr>
              <p:cNvPr id="385" name="Google Shape;385;p9"/>
              <p:cNvSpPr/>
              <p:nvPr/>
            </p:nvSpPr>
            <p:spPr>
              <a:xfrm rot="922382">
                <a:off x="192457" y="4193562"/>
                <a:ext cx="458271" cy="792704"/>
              </a:xfrm>
              <a:custGeom>
                <a:avLst/>
                <a:gdLst/>
                <a:ahLst/>
                <a:cxnLst/>
                <a:rect l="l" t="t" r="r" b="b"/>
                <a:pathLst>
                  <a:path w="1273" h="2202" extrusionOk="0">
                    <a:moveTo>
                      <a:pt x="483" y="2173"/>
                    </a:moveTo>
                    <a:cubicBezTo>
                      <a:pt x="99" y="2122"/>
                      <a:pt x="-42" y="1928"/>
                      <a:pt x="89" y="1678"/>
                    </a:cubicBezTo>
                    <a:cubicBezTo>
                      <a:pt x="275" y="1583"/>
                      <a:pt x="102" y="1585"/>
                      <a:pt x="74" y="1487"/>
                    </a:cubicBezTo>
                    <a:cubicBezTo>
                      <a:pt x="62" y="1423"/>
                      <a:pt x="211" y="1444"/>
                      <a:pt x="156" y="1363"/>
                    </a:cubicBezTo>
                    <a:cubicBezTo>
                      <a:pt x="145" y="1308"/>
                      <a:pt x="-29" y="1305"/>
                      <a:pt x="132" y="1197"/>
                    </a:cubicBezTo>
                    <a:cubicBezTo>
                      <a:pt x="185" y="1162"/>
                      <a:pt x="254" y="1123"/>
                      <a:pt x="99" y="1062"/>
                    </a:cubicBezTo>
                    <a:cubicBezTo>
                      <a:pt x="-40" y="1009"/>
                      <a:pt x="200" y="902"/>
                      <a:pt x="135" y="849"/>
                    </a:cubicBezTo>
                    <a:cubicBezTo>
                      <a:pt x="33" y="767"/>
                      <a:pt x="-25" y="732"/>
                      <a:pt x="37" y="688"/>
                    </a:cubicBezTo>
                    <a:cubicBezTo>
                      <a:pt x="212" y="565"/>
                      <a:pt x="90" y="579"/>
                      <a:pt x="35" y="533"/>
                    </a:cubicBezTo>
                    <a:cubicBezTo>
                      <a:pt x="-70" y="445"/>
                      <a:pt x="95" y="438"/>
                      <a:pt x="99" y="418"/>
                    </a:cubicBezTo>
                    <a:cubicBezTo>
                      <a:pt x="113" y="351"/>
                      <a:pt x="133" y="276"/>
                      <a:pt x="182" y="206"/>
                    </a:cubicBezTo>
                    <a:cubicBezTo>
                      <a:pt x="479" y="-219"/>
                      <a:pt x="1235" y="72"/>
                      <a:pt x="1174" y="558"/>
                    </a:cubicBezTo>
                    <a:cubicBezTo>
                      <a:pt x="1415" y="662"/>
                      <a:pt x="1135" y="715"/>
                      <a:pt x="1191" y="747"/>
                    </a:cubicBezTo>
                    <a:cubicBezTo>
                      <a:pt x="1387" y="860"/>
                      <a:pt x="1110" y="866"/>
                      <a:pt x="1198" y="941"/>
                    </a:cubicBezTo>
                    <a:cubicBezTo>
                      <a:pt x="1341" y="1061"/>
                      <a:pt x="1055" y="1019"/>
                      <a:pt x="1183" y="1127"/>
                    </a:cubicBezTo>
                    <a:cubicBezTo>
                      <a:pt x="1286" y="1214"/>
                      <a:pt x="1054" y="1226"/>
                      <a:pt x="1139" y="1307"/>
                    </a:cubicBezTo>
                    <a:cubicBezTo>
                      <a:pt x="1247" y="1413"/>
                      <a:pt x="1142" y="1422"/>
                      <a:pt x="1121" y="1490"/>
                    </a:cubicBezTo>
                    <a:cubicBezTo>
                      <a:pt x="1106" y="1539"/>
                      <a:pt x="1329" y="1593"/>
                      <a:pt x="1124" y="1702"/>
                    </a:cubicBezTo>
                    <a:cubicBezTo>
                      <a:pt x="1292" y="1765"/>
                      <a:pt x="1277" y="2031"/>
                      <a:pt x="1155" y="2110"/>
                    </a:cubicBezTo>
                    <a:cubicBezTo>
                      <a:pt x="958" y="2237"/>
                      <a:pt x="732" y="2205"/>
                      <a:pt x="483" y="217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6" name="Google Shape;386;p9"/>
              <p:cNvSpPr/>
              <p:nvPr/>
            </p:nvSpPr>
            <p:spPr>
              <a:xfrm rot="922382">
                <a:off x="215993" y="4261898"/>
                <a:ext cx="425512" cy="727546"/>
              </a:xfrm>
              <a:custGeom>
                <a:avLst/>
                <a:gdLst/>
                <a:ahLst/>
                <a:cxnLst/>
                <a:rect l="l" t="t" r="r" b="b"/>
                <a:pathLst>
                  <a:path w="1182" h="2021" extrusionOk="0">
                    <a:moveTo>
                      <a:pt x="945" y="0"/>
                    </a:moveTo>
                    <a:cubicBezTo>
                      <a:pt x="937" y="180"/>
                      <a:pt x="872" y="359"/>
                      <a:pt x="753" y="490"/>
                    </a:cubicBezTo>
                    <a:cubicBezTo>
                      <a:pt x="592" y="670"/>
                      <a:pt x="359" y="759"/>
                      <a:pt x="118" y="753"/>
                    </a:cubicBezTo>
                    <a:cubicBezTo>
                      <a:pt x="88" y="752"/>
                      <a:pt x="56" y="749"/>
                      <a:pt x="25" y="744"/>
                    </a:cubicBezTo>
                    <a:cubicBezTo>
                      <a:pt x="17" y="753"/>
                      <a:pt x="9" y="762"/>
                      <a:pt x="0" y="772"/>
                    </a:cubicBezTo>
                    <a:cubicBezTo>
                      <a:pt x="159" y="756"/>
                      <a:pt x="322" y="804"/>
                      <a:pt x="453" y="897"/>
                    </a:cubicBezTo>
                    <a:cubicBezTo>
                      <a:pt x="645" y="1035"/>
                      <a:pt x="797" y="1259"/>
                      <a:pt x="774" y="1506"/>
                    </a:cubicBezTo>
                    <a:cubicBezTo>
                      <a:pt x="763" y="1623"/>
                      <a:pt x="721" y="1729"/>
                      <a:pt x="658" y="1828"/>
                    </a:cubicBezTo>
                    <a:cubicBezTo>
                      <a:pt x="607" y="1907"/>
                      <a:pt x="542" y="1961"/>
                      <a:pt x="468" y="2002"/>
                    </a:cubicBezTo>
                    <a:cubicBezTo>
                      <a:pt x="687" y="2029"/>
                      <a:pt x="887" y="2043"/>
                      <a:pt x="1064" y="1929"/>
                    </a:cubicBezTo>
                    <a:cubicBezTo>
                      <a:pt x="1186" y="1850"/>
                      <a:pt x="1201" y="1584"/>
                      <a:pt x="1033" y="1521"/>
                    </a:cubicBezTo>
                    <a:cubicBezTo>
                      <a:pt x="1238" y="1412"/>
                      <a:pt x="1015" y="1358"/>
                      <a:pt x="1030" y="1309"/>
                    </a:cubicBezTo>
                    <a:cubicBezTo>
                      <a:pt x="1051" y="1241"/>
                      <a:pt x="1156" y="1232"/>
                      <a:pt x="1048" y="1127"/>
                    </a:cubicBezTo>
                    <a:cubicBezTo>
                      <a:pt x="963" y="1045"/>
                      <a:pt x="1195" y="1033"/>
                      <a:pt x="1092" y="946"/>
                    </a:cubicBezTo>
                    <a:cubicBezTo>
                      <a:pt x="964" y="838"/>
                      <a:pt x="1250" y="880"/>
                      <a:pt x="1107" y="760"/>
                    </a:cubicBezTo>
                    <a:cubicBezTo>
                      <a:pt x="1019" y="686"/>
                      <a:pt x="1296" y="679"/>
                      <a:pt x="1100" y="566"/>
                    </a:cubicBezTo>
                    <a:cubicBezTo>
                      <a:pt x="1044" y="534"/>
                      <a:pt x="1324" y="481"/>
                      <a:pt x="1083" y="377"/>
                    </a:cubicBezTo>
                    <a:cubicBezTo>
                      <a:pt x="1101" y="228"/>
                      <a:pt x="1043" y="97"/>
                      <a:pt x="945"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7" name="Google Shape;387;p9"/>
              <p:cNvSpPr/>
              <p:nvPr/>
            </p:nvSpPr>
            <p:spPr>
              <a:xfrm rot="922382">
                <a:off x="480296" y="4095153"/>
                <a:ext cx="142917" cy="99718"/>
              </a:xfrm>
              <a:custGeom>
                <a:avLst/>
                <a:gdLst/>
                <a:ahLst/>
                <a:cxnLst/>
                <a:rect l="l" t="t" r="r" b="b"/>
                <a:pathLst>
                  <a:path w="397" h="277" extrusionOk="0">
                    <a:moveTo>
                      <a:pt x="42" y="229"/>
                    </a:moveTo>
                    <a:cubicBezTo>
                      <a:pt x="23" y="193"/>
                      <a:pt x="4" y="157"/>
                      <a:pt x="1" y="116"/>
                    </a:cubicBezTo>
                    <a:cubicBezTo>
                      <a:pt x="-3" y="76"/>
                      <a:pt x="14" y="30"/>
                      <a:pt x="52" y="11"/>
                    </a:cubicBezTo>
                    <a:cubicBezTo>
                      <a:pt x="77" y="-2"/>
                      <a:pt x="108" y="-1"/>
                      <a:pt x="137" y="0"/>
                    </a:cubicBezTo>
                    <a:cubicBezTo>
                      <a:pt x="198" y="3"/>
                      <a:pt x="258" y="8"/>
                      <a:pt x="319" y="15"/>
                    </a:cubicBezTo>
                    <a:cubicBezTo>
                      <a:pt x="334" y="17"/>
                      <a:pt x="351" y="19"/>
                      <a:pt x="361" y="29"/>
                    </a:cubicBezTo>
                    <a:cubicBezTo>
                      <a:pt x="371" y="38"/>
                      <a:pt x="374" y="51"/>
                      <a:pt x="377" y="63"/>
                    </a:cubicBezTo>
                    <a:cubicBezTo>
                      <a:pt x="387" y="108"/>
                      <a:pt x="394" y="154"/>
                      <a:pt x="397" y="201"/>
                    </a:cubicBezTo>
                    <a:cubicBezTo>
                      <a:pt x="398" y="216"/>
                      <a:pt x="398" y="234"/>
                      <a:pt x="387" y="246"/>
                    </a:cubicBezTo>
                    <a:cubicBezTo>
                      <a:pt x="378" y="256"/>
                      <a:pt x="365" y="260"/>
                      <a:pt x="352" y="263"/>
                    </a:cubicBezTo>
                    <a:cubicBezTo>
                      <a:pt x="241" y="289"/>
                      <a:pt x="122" y="277"/>
                      <a:pt x="42" y="22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8" name="Google Shape;388;p9"/>
              <p:cNvSpPr/>
              <p:nvPr/>
            </p:nvSpPr>
            <p:spPr>
              <a:xfrm rot="922382">
                <a:off x="366786" y="4235244"/>
                <a:ext cx="151197" cy="95038"/>
              </a:xfrm>
              <a:custGeom>
                <a:avLst/>
                <a:gdLst/>
                <a:ahLst/>
                <a:cxnLst/>
                <a:rect l="l" t="t" r="r" b="b"/>
                <a:pathLst>
                  <a:path w="420" h="264" extrusionOk="0">
                    <a:moveTo>
                      <a:pt x="290" y="1"/>
                    </a:moveTo>
                    <a:cubicBezTo>
                      <a:pt x="242" y="4"/>
                      <a:pt x="174" y="19"/>
                      <a:pt x="125" y="37"/>
                    </a:cubicBezTo>
                    <a:cubicBezTo>
                      <a:pt x="76" y="55"/>
                      <a:pt x="28" y="85"/>
                      <a:pt x="8" y="133"/>
                    </a:cubicBezTo>
                    <a:cubicBezTo>
                      <a:pt x="-12" y="181"/>
                      <a:pt x="8" y="247"/>
                      <a:pt x="58" y="261"/>
                    </a:cubicBezTo>
                    <a:cubicBezTo>
                      <a:pt x="137" y="282"/>
                      <a:pt x="191" y="173"/>
                      <a:pt x="270" y="154"/>
                    </a:cubicBezTo>
                    <a:cubicBezTo>
                      <a:pt x="309" y="145"/>
                      <a:pt x="352" y="159"/>
                      <a:pt x="390" y="144"/>
                    </a:cubicBezTo>
                    <a:cubicBezTo>
                      <a:pt x="401" y="140"/>
                      <a:pt x="412" y="133"/>
                      <a:pt x="417" y="122"/>
                    </a:cubicBezTo>
                    <a:cubicBezTo>
                      <a:pt x="422" y="110"/>
                      <a:pt x="420" y="97"/>
                      <a:pt x="415" y="85"/>
                    </a:cubicBezTo>
                    <a:cubicBezTo>
                      <a:pt x="394" y="25"/>
                      <a:pt x="370" y="-5"/>
                      <a:pt x="290" y="1"/>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9" name="Google Shape;389;p9"/>
              <p:cNvSpPr/>
              <p:nvPr/>
            </p:nvSpPr>
            <p:spPr>
              <a:xfrm rot="922382">
                <a:off x="285013" y="4437067"/>
                <a:ext cx="67679" cy="166317"/>
              </a:xfrm>
              <a:custGeom>
                <a:avLst/>
                <a:gdLst/>
                <a:ahLst/>
                <a:cxnLst/>
                <a:rect l="l" t="t" r="r" b="b"/>
                <a:pathLst>
                  <a:path w="188" h="462" extrusionOk="0">
                    <a:moveTo>
                      <a:pt x="2" y="0"/>
                    </a:moveTo>
                    <a:cubicBezTo>
                      <a:pt x="-3" y="39"/>
                      <a:pt x="7" y="79"/>
                      <a:pt x="29" y="111"/>
                    </a:cubicBezTo>
                    <a:cubicBezTo>
                      <a:pt x="34" y="117"/>
                      <a:pt x="38" y="123"/>
                      <a:pt x="40" y="130"/>
                    </a:cubicBezTo>
                    <a:cubicBezTo>
                      <a:pt x="44" y="148"/>
                      <a:pt x="28" y="163"/>
                      <a:pt x="19" y="179"/>
                    </a:cubicBezTo>
                    <a:cubicBezTo>
                      <a:pt x="4" y="204"/>
                      <a:pt x="7" y="237"/>
                      <a:pt x="25" y="259"/>
                    </a:cubicBezTo>
                    <a:cubicBezTo>
                      <a:pt x="45" y="283"/>
                      <a:pt x="83" y="298"/>
                      <a:pt x="85" y="329"/>
                    </a:cubicBezTo>
                    <a:cubicBezTo>
                      <a:pt x="86" y="351"/>
                      <a:pt x="69" y="369"/>
                      <a:pt x="63" y="390"/>
                    </a:cubicBezTo>
                    <a:cubicBezTo>
                      <a:pt x="55" y="423"/>
                      <a:pt x="81" y="460"/>
                      <a:pt x="115" y="462"/>
                    </a:cubicBezTo>
                    <a:cubicBezTo>
                      <a:pt x="155" y="465"/>
                      <a:pt x="187" y="424"/>
                      <a:pt x="188" y="384"/>
                    </a:cubicBezTo>
                    <a:cubicBezTo>
                      <a:pt x="189" y="344"/>
                      <a:pt x="166" y="307"/>
                      <a:pt x="141" y="276"/>
                    </a:cubicBezTo>
                    <a:cubicBezTo>
                      <a:pt x="124" y="257"/>
                      <a:pt x="106" y="233"/>
                      <a:pt x="115" y="209"/>
                    </a:cubicBezTo>
                    <a:cubicBezTo>
                      <a:pt x="120" y="195"/>
                      <a:pt x="134" y="187"/>
                      <a:pt x="143" y="175"/>
                    </a:cubicBezTo>
                    <a:cubicBezTo>
                      <a:pt x="168" y="144"/>
                      <a:pt x="156" y="96"/>
                      <a:pt x="128" y="69"/>
                    </a:cubicBezTo>
                    <a:cubicBezTo>
                      <a:pt x="99" y="42"/>
                      <a:pt x="60" y="30"/>
                      <a:pt x="2" y="0"/>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0" name="Google Shape;390;p9"/>
              <p:cNvSpPr/>
              <p:nvPr/>
            </p:nvSpPr>
            <p:spPr>
              <a:xfrm rot="922382">
                <a:off x="557507" y="4295184"/>
                <a:ext cx="71639" cy="62639"/>
              </a:xfrm>
              <a:custGeom>
                <a:avLst/>
                <a:gdLst/>
                <a:ahLst/>
                <a:cxnLst/>
                <a:rect l="l" t="t" r="r" b="b"/>
                <a:pathLst>
                  <a:path w="199" h="174" extrusionOk="0">
                    <a:moveTo>
                      <a:pt x="120" y="167"/>
                    </a:moveTo>
                    <a:cubicBezTo>
                      <a:pt x="80" y="139"/>
                      <a:pt x="42" y="135"/>
                      <a:pt x="16" y="95"/>
                    </a:cubicBezTo>
                    <a:cubicBezTo>
                      <a:pt x="3" y="76"/>
                      <a:pt x="-5" y="52"/>
                      <a:pt x="4" y="32"/>
                    </a:cubicBezTo>
                    <a:cubicBezTo>
                      <a:pt x="13" y="9"/>
                      <a:pt x="41" y="-3"/>
                      <a:pt x="66" y="0"/>
                    </a:cubicBezTo>
                    <a:cubicBezTo>
                      <a:pt x="91" y="3"/>
                      <a:pt x="113" y="16"/>
                      <a:pt x="134" y="31"/>
                    </a:cubicBezTo>
                    <a:cubicBezTo>
                      <a:pt x="154" y="45"/>
                      <a:pt x="174" y="60"/>
                      <a:pt x="187" y="81"/>
                    </a:cubicBezTo>
                    <a:cubicBezTo>
                      <a:pt x="200" y="102"/>
                      <a:pt x="204" y="130"/>
                      <a:pt x="191" y="151"/>
                    </a:cubicBezTo>
                    <a:cubicBezTo>
                      <a:pt x="178" y="173"/>
                      <a:pt x="140" y="180"/>
                      <a:pt x="120" y="167"/>
                    </a:cubicBezTo>
                    <a:close/>
                  </a:path>
                </a:pathLst>
              </a:custGeom>
              <a:solidFill>
                <a:srgbClr val="F6FBFF">
                  <a:alpha val="50000"/>
                </a:srgbClr>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1" name="Google Shape;391;p9"/>
              <p:cNvSpPr/>
              <p:nvPr/>
            </p:nvSpPr>
            <p:spPr>
              <a:xfrm rot="922382">
                <a:off x="514612" y="4094060"/>
                <a:ext cx="14400" cy="82078"/>
              </a:xfrm>
              <a:custGeom>
                <a:avLst/>
                <a:gdLst/>
                <a:ahLst/>
                <a:cxnLst/>
                <a:rect l="l" t="t" r="r" b="b"/>
                <a:pathLst>
                  <a:path w="40" h="228" fill="none" extrusionOk="0">
                    <a:moveTo>
                      <a:pt x="40" y="0"/>
                    </a:moveTo>
                    <a:cubicBezTo>
                      <a:pt x="27" y="76"/>
                      <a:pt x="13" y="152"/>
                      <a:pt x="0" y="228"/>
                    </a:cubicBezTo>
                  </a:path>
                </a:pathLst>
              </a:custGeom>
              <a:noFill/>
              <a:ln w="9525" cap="rnd" cmpd="sng">
                <a:solidFill>
                  <a:schemeClr val="dk1"/>
                </a:solidFill>
                <a:prstDash val="solid"/>
                <a:miter lim="8000"/>
                <a:headEnd type="none" w="sm" len="sm"/>
                <a:tailEnd type="none" w="sm" len="sm"/>
              </a:ln>
            </p:spPr>
            <p:txBody>
              <a:bodyPr spcFirstLastPara="1" wrap="square" lIns="91800" tIns="35275" rIns="91800" bIns="35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2" name="Google Shape;392;p9"/>
              <p:cNvSpPr/>
              <p:nvPr/>
            </p:nvSpPr>
            <p:spPr>
              <a:xfrm rot="922382">
                <a:off x="483660" y="4095247"/>
                <a:ext cx="138957" cy="104398"/>
              </a:xfrm>
              <a:custGeom>
                <a:avLst/>
                <a:gdLst/>
                <a:ahLst/>
                <a:cxnLst/>
                <a:rect l="l" t="t" r="r" b="b"/>
                <a:pathLst>
                  <a:path w="386" h="290" extrusionOk="0">
                    <a:moveTo>
                      <a:pt x="32" y="25"/>
                    </a:moveTo>
                    <a:cubicBezTo>
                      <a:pt x="18" y="62"/>
                      <a:pt x="4" y="99"/>
                      <a:pt x="1" y="138"/>
                    </a:cubicBezTo>
                    <a:cubicBezTo>
                      <a:pt x="-2" y="176"/>
                      <a:pt x="8" y="218"/>
                      <a:pt x="36" y="245"/>
                    </a:cubicBezTo>
                    <a:cubicBezTo>
                      <a:pt x="62" y="269"/>
                      <a:pt x="100" y="278"/>
                      <a:pt x="136" y="283"/>
                    </a:cubicBezTo>
                    <a:cubicBezTo>
                      <a:pt x="196" y="292"/>
                      <a:pt x="258" y="292"/>
                      <a:pt x="318" y="282"/>
                    </a:cubicBezTo>
                    <a:cubicBezTo>
                      <a:pt x="331" y="280"/>
                      <a:pt x="344" y="278"/>
                      <a:pt x="354" y="270"/>
                    </a:cubicBezTo>
                    <a:cubicBezTo>
                      <a:pt x="371" y="257"/>
                      <a:pt x="374" y="233"/>
                      <a:pt x="375" y="213"/>
                    </a:cubicBezTo>
                    <a:cubicBezTo>
                      <a:pt x="379" y="166"/>
                      <a:pt x="382" y="119"/>
                      <a:pt x="386" y="72"/>
                    </a:cubicBezTo>
                    <a:cubicBezTo>
                      <a:pt x="387" y="57"/>
                      <a:pt x="387" y="40"/>
                      <a:pt x="376" y="30"/>
                    </a:cubicBezTo>
                    <a:cubicBezTo>
                      <a:pt x="367" y="21"/>
                      <a:pt x="353" y="20"/>
                      <a:pt x="341" y="19"/>
                    </a:cubicBezTo>
                    <a:cubicBezTo>
                      <a:pt x="249" y="13"/>
                      <a:pt x="156" y="6"/>
                      <a:pt x="64" y="0"/>
                    </a:cubicBezTo>
                    <a:cubicBezTo>
                      <a:pt x="47" y="-1"/>
                      <a:pt x="42" y="0"/>
                      <a:pt x="32" y="25"/>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3" name="Google Shape;393;p9"/>
              <p:cNvSpPr/>
              <p:nvPr/>
            </p:nvSpPr>
            <p:spPr>
              <a:xfrm rot="922382">
                <a:off x="566608" y="4108406"/>
                <a:ext cx="7920" cy="92518"/>
              </a:xfrm>
              <a:custGeom>
                <a:avLst/>
                <a:gdLst/>
                <a:ahLst/>
                <a:cxnLst/>
                <a:rect l="l" t="t" r="r" b="b"/>
                <a:pathLst>
                  <a:path w="22" h="257" fill="none" extrusionOk="0">
                    <a:moveTo>
                      <a:pt x="0" y="257"/>
                    </a:moveTo>
                    <a:cubicBezTo>
                      <a:pt x="8" y="171"/>
                      <a:pt x="15" y="86"/>
                      <a:pt x="22" y="0"/>
                    </a:cubicBezTo>
                  </a:path>
                </a:pathLst>
              </a:custGeom>
              <a:noFill/>
              <a:ln w="9525" cap="rnd" cmpd="sng">
                <a:solidFill>
                  <a:schemeClr val="dk1"/>
                </a:solidFill>
                <a:prstDash val="solid"/>
                <a:miter lim="8000"/>
                <a:headEnd type="none" w="sm" len="sm"/>
                <a:tailEnd type="none" w="sm" len="sm"/>
              </a:ln>
            </p:spPr>
            <p:txBody>
              <a:bodyPr spcFirstLastPara="1" wrap="square" lIns="91800" tIns="45700" rIns="91800" bIns="45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4" name="Google Shape;394;p9"/>
              <p:cNvSpPr/>
              <p:nvPr/>
            </p:nvSpPr>
            <p:spPr>
              <a:xfrm rot="922382">
                <a:off x="290338" y="4340077"/>
                <a:ext cx="309594" cy="50039"/>
              </a:xfrm>
              <a:custGeom>
                <a:avLst/>
                <a:gdLst/>
                <a:ahLst/>
                <a:cxnLst/>
                <a:rect l="l" t="t" r="r" b="b"/>
                <a:pathLst>
                  <a:path w="860" h="139" fill="none" extrusionOk="0">
                    <a:moveTo>
                      <a:pt x="0" y="0"/>
                    </a:moveTo>
                    <a:cubicBezTo>
                      <a:pt x="47" y="59"/>
                      <a:pt x="126" y="84"/>
                      <a:pt x="201" y="100"/>
                    </a:cubicBezTo>
                    <a:cubicBezTo>
                      <a:pt x="416" y="146"/>
                      <a:pt x="641" y="151"/>
                      <a:pt x="860" y="115"/>
                    </a:cubicBezTo>
                  </a:path>
                </a:pathLst>
              </a:custGeom>
              <a:noFill/>
              <a:ln w="9525" cap="rnd" cmpd="sng">
                <a:solidFill>
                  <a:srgbClr val="233859"/>
                </a:solidFill>
                <a:prstDash val="solid"/>
                <a:miter lim="8000"/>
                <a:headEnd type="none" w="sm" len="sm"/>
                <a:tailEnd type="none" w="sm" len="sm"/>
              </a:ln>
            </p:spPr>
            <p:txBody>
              <a:bodyPr spcFirstLastPara="1" wrap="square" lIns="91800" tIns="3225" rIns="91800" bIns="3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5" name="Google Shape;395;p9"/>
              <p:cNvSpPr/>
              <p:nvPr/>
            </p:nvSpPr>
            <p:spPr>
              <a:xfrm rot="922382">
                <a:off x="162486" y="4795363"/>
                <a:ext cx="381233" cy="54719"/>
              </a:xfrm>
              <a:custGeom>
                <a:avLst/>
                <a:gdLst/>
                <a:ahLst/>
                <a:cxnLst/>
                <a:rect l="l" t="t" r="r" b="b"/>
                <a:pathLst>
                  <a:path w="1059" h="152" fill="none" extrusionOk="0">
                    <a:moveTo>
                      <a:pt x="0" y="0"/>
                    </a:moveTo>
                    <a:cubicBezTo>
                      <a:pt x="319" y="167"/>
                      <a:pt x="712" y="199"/>
                      <a:pt x="1059" y="85"/>
                    </a:cubicBezTo>
                  </a:path>
                </a:pathLst>
              </a:custGeom>
              <a:noFill/>
              <a:ln w="9525" cap="rnd" cmpd="sng">
                <a:solidFill>
                  <a:schemeClr val="dk1"/>
                </a:solidFill>
                <a:prstDash val="solid"/>
                <a:miter lim="8000"/>
                <a:headEnd type="none" w="sm" len="sm"/>
                <a:tailEnd type="none" w="sm" len="sm"/>
              </a:ln>
            </p:spPr>
            <p:txBody>
              <a:bodyPr spcFirstLastPara="1" wrap="square" lIns="91800" tIns="7900" rIns="91800" bIns="7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6" name="Google Shape;396;p9"/>
              <p:cNvSpPr/>
              <p:nvPr/>
            </p:nvSpPr>
            <p:spPr>
              <a:xfrm rot="922382">
                <a:off x="224916" y="4688742"/>
                <a:ext cx="268195" cy="15840"/>
              </a:xfrm>
              <a:custGeom>
                <a:avLst/>
                <a:gdLst/>
                <a:ahLst/>
                <a:cxnLst/>
                <a:rect l="l" t="t" r="r" b="b"/>
                <a:pathLst>
                  <a:path w="745" h="44" fill="none" extrusionOk="0">
                    <a:moveTo>
                      <a:pt x="0" y="0"/>
                    </a:moveTo>
                    <a:cubicBezTo>
                      <a:pt x="238" y="70"/>
                      <a:pt x="496" y="42"/>
                      <a:pt x="745"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7" name="Google Shape;397;p9"/>
              <p:cNvSpPr/>
              <p:nvPr/>
            </p:nvSpPr>
            <p:spPr>
              <a:xfrm rot="922382">
                <a:off x="435210" y="4543904"/>
                <a:ext cx="195836" cy="12600"/>
              </a:xfrm>
              <a:custGeom>
                <a:avLst/>
                <a:gdLst/>
                <a:ahLst/>
                <a:cxnLst/>
                <a:rect l="l" t="t" r="r" b="b"/>
                <a:pathLst>
                  <a:path w="544" h="35" fill="none" extrusionOk="0">
                    <a:moveTo>
                      <a:pt x="544" y="0"/>
                    </a:moveTo>
                    <a:cubicBezTo>
                      <a:pt x="366" y="42"/>
                      <a:pt x="179" y="46"/>
                      <a:pt x="0"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8" name="Google Shape;398;p9"/>
              <p:cNvSpPr/>
              <p:nvPr/>
            </p:nvSpPr>
            <p:spPr>
              <a:xfrm rot="922382">
                <a:off x="288030" y="4403458"/>
                <a:ext cx="162357" cy="23400"/>
              </a:xfrm>
              <a:custGeom>
                <a:avLst/>
                <a:gdLst/>
                <a:ahLst/>
                <a:cxnLst/>
                <a:rect l="l" t="t" r="r" b="b"/>
                <a:pathLst>
                  <a:path w="451" h="65" fill="none" extrusionOk="0">
                    <a:moveTo>
                      <a:pt x="0" y="0"/>
                    </a:moveTo>
                    <a:cubicBezTo>
                      <a:pt x="82" y="28"/>
                      <a:pt x="166" y="56"/>
                      <a:pt x="253" y="58"/>
                    </a:cubicBezTo>
                    <a:cubicBezTo>
                      <a:pt x="319" y="59"/>
                      <a:pt x="389" y="45"/>
                      <a:pt x="451" y="65"/>
                    </a:cubicBezTo>
                  </a:path>
                </a:pathLst>
              </a:custGeom>
              <a:noFill/>
              <a:ln w="9525" cap="rnd" cmpd="sng">
                <a:solidFill>
                  <a:srgbClr val="233859"/>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9" name="Google Shape;399;p9"/>
              <p:cNvSpPr/>
              <p:nvPr/>
            </p:nvSpPr>
            <p:spPr>
              <a:xfrm rot="922382">
                <a:off x="529819" y="4675027"/>
                <a:ext cx="46799" cy="720"/>
              </a:xfrm>
              <a:custGeom>
                <a:avLst/>
                <a:gdLst/>
                <a:ahLst/>
                <a:cxnLst/>
                <a:rect l="l" t="t" r="r" b="b"/>
                <a:pathLst>
                  <a:path w="130" h="2" fill="none" extrusionOk="0">
                    <a:moveTo>
                      <a:pt x="0" y="1"/>
                    </a:moveTo>
                    <a:cubicBezTo>
                      <a:pt x="43" y="-1"/>
                      <a:pt x="87" y="-1"/>
                      <a:pt x="130" y="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0" name="Google Shape;400;p9"/>
              <p:cNvSpPr/>
              <p:nvPr/>
            </p:nvSpPr>
            <p:spPr>
              <a:xfrm rot="922382">
                <a:off x="468126" y="4776595"/>
                <a:ext cx="78838" cy="14400"/>
              </a:xfrm>
              <a:custGeom>
                <a:avLst/>
                <a:gdLst/>
                <a:ahLst/>
                <a:cxnLst/>
                <a:rect l="l" t="t" r="r" b="b"/>
                <a:pathLst>
                  <a:path w="219" h="40" fill="none" extrusionOk="0">
                    <a:moveTo>
                      <a:pt x="0" y="40"/>
                    </a:moveTo>
                    <a:cubicBezTo>
                      <a:pt x="74" y="37"/>
                      <a:pt x="148" y="24"/>
                      <a:pt x="21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01" name="Google Shape;401;p9"/>
            <p:cNvGrpSpPr/>
            <p:nvPr/>
          </p:nvGrpSpPr>
          <p:grpSpPr>
            <a:xfrm>
              <a:off x="8493364" y="1789298"/>
              <a:ext cx="392395" cy="302392"/>
              <a:chOff x="941110" y="1536935"/>
              <a:chExt cx="593280" cy="457200"/>
            </a:xfrm>
          </p:grpSpPr>
          <p:sp>
            <p:nvSpPr>
              <p:cNvPr id="402" name="Google Shape;402;p9"/>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3" name="Google Shape;403;p9"/>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4" name="Google Shape;404;p9"/>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5" name="Google Shape;405;p9"/>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6" name="Google Shape;406;p9"/>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7" name="Google Shape;407;p9"/>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8" name="Google Shape;408;p9"/>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2"/>
        <p:cNvGrpSpPr/>
        <p:nvPr/>
      </p:nvGrpSpPr>
      <p:grpSpPr>
        <a:xfrm>
          <a:off x="0" y="0"/>
          <a:ext cx="0" cy="0"/>
          <a:chOff x="0" y="0"/>
          <a:chExt cx="0" cy="0"/>
        </a:xfrm>
      </p:grpSpPr>
      <p:sp>
        <p:nvSpPr>
          <p:cNvPr id="413" name="Google Shape;413;p11"/>
          <p:cNvSpPr txBox="1">
            <a:spLocks noGrp="1"/>
          </p:cNvSpPr>
          <p:nvPr>
            <p:ph type="title" hasCustomPrompt="1"/>
          </p:nvPr>
        </p:nvSpPr>
        <p:spPr>
          <a:xfrm>
            <a:off x="1622300" y="963750"/>
            <a:ext cx="3558300" cy="1007400"/>
          </a:xfrm>
          <a:prstGeom prst="rect">
            <a:avLst/>
          </a:prstGeom>
        </p:spPr>
        <p:txBody>
          <a:bodyPr spcFirstLastPara="1" wrap="square" lIns="91425" tIns="91425" rIns="91425" bIns="91425" anchor="ctr" anchorCtr="0">
            <a:noAutofit/>
          </a:bodyPr>
          <a:lstStyle>
            <a:lvl1pPr lvl="0" algn="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14" name="Google Shape;414;p11"/>
          <p:cNvSpPr txBox="1">
            <a:spLocks noGrp="1"/>
          </p:cNvSpPr>
          <p:nvPr>
            <p:ph type="subTitle" idx="1"/>
          </p:nvPr>
        </p:nvSpPr>
        <p:spPr>
          <a:xfrm>
            <a:off x="5815150" y="963750"/>
            <a:ext cx="2325600" cy="1007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anjari"/>
              <a:buNone/>
              <a:defRPr sz="3200" b="1">
                <a:solidFill>
                  <a:schemeClr val="dk1"/>
                </a:solidFill>
                <a:latin typeface="Manjari"/>
                <a:ea typeface="Manjari"/>
                <a:cs typeface="Manjari"/>
                <a:sym typeface="Manjari"/>
              </a:defRPr>
            </a:lvl1pPr>
            <a:lvl2pPr lvl="1" rtl="0">
              <a:spcBef>
                <a:spcPts val="0"/>
              </a:spcBef>
              <a:spcAft>
                <a:spcPts val="0"/>
              </a:spcAft>
              <a:buClr>
                <a:schemeClr val="dk1"/>
              </a:buClr>
              <a:buSzPts val="3200"/>
              <a:buFont typeface="Manjari"/>
              <a:buNone/>
              <a:defRPr sz="3200" b="1">
                <a:solidFill>
                  <a:schemeClr val="dk1"/>
                </a:solidFill>
                <a:latin typeface="Manjari"/>
                <a:ea typeface="Manjari"/>
                <a:cs typeface="Manjari"/>
                <a:sym typeface="Manjari"/>
              </a:defRPr>
            </a:lvl2pPr>
            <a:lvl3pPr lvl="2" rtl="0">
              <a:spcBef>
                <a:spcPts val="0"/>
              </a:spcBef>
              <a:spcAft>
                <a:spcPts val="0"/>
              </a:spcAft>
              <a:buClr>
                <a:schemeClr val="dk1"/>
              </a:buClr>
              <a:buSzPts val="3200"/>
              <a:buFont typeface="Manjari"/>
              <a:buNone/>
              <a:defRPr sz="3200" b="1">
                <a:solidFill>
                  <a:schemeClr val="dk1"/>
                </a:solidFill>
                <a:latin typeface="Manjari"/>
                <a:ea typeface="Manjari"/>
                <a:cs typeface="Manjari"/>
                <a:sym typeface="Manjari"/>
              </a:defRPr>
            </a:lvl3pPr>
            <a:lvl4pPr lvl="3" rtl="0">
              <a:spcBef>
                <a:spcPts val="0"/>
              </a:spcBef>
              <a:spcAft>
                <a:spcPts val="0"/>
              </a:spcAft>
              <a:buClr>
                <a:schemeClr val="dk1"/>
              </a:buClr>
              <a:buSzPts val="3200"/>
              <a:buFont typeface="Manjari"/>
              <a:buNone/>
              <a:defRPr sz="3200" b="1">
                <a:solidFill>
                  <a:schemeClr val="dk1"/>
                </a:solidFill>
                <a:latin typeface="Manjari"/>
                <a:ea typeface="Manjari"/>
                <a:cs typeface="Manjari"/>
                <a:sym typeface="Manjari"/>
              </a:defRPr>
            </a:lvl4pPr>
            <a:lvl5pPr lvl="4" rtl="0">
              <a:spcBef>
                <a:spcPts val="0"/>
              </a:spcBef>
              <a:spcAft>
                <a:spcPts val="0"/>
              </a:spcAft>
              <a:buClr>
                <a:schemeClr val="dk1"/>
              </a:buClr>
              <a:buSzPts val="3200"/>
              <a:buFont typeface="Manjari"/>
              <a:buNone/>
              <a:defRPr sz="3200" b="1">
                <a:solidFill>
                  <a:schemeClr val="dk1"/>
                </a:solidFill>
                <a:latin typeface="Manjari"/>
                <a:ea typeface="Manjari"/>
                <a:cs typeface="Manjari"/>
                <a:sym typeface="Manjari"/>
              </a:defRPr>
            </a:lvl5pPr>
            <a:lvl6pPr lvl="5" rtl="0">
              <a:spcBef>
                <a:spcPts val="0"/>
              </a:spcBef>
              <a:spcAft>
                <a:spcPts val="0"/>
              </a:spcAft>
              <a:buClr>
                <a:schemeClr val="dk1"/>
              </a:buClr>
              <a:buSzPts val="3200"/>
              <a:buFont typeface="Manjari"/>
              <a:buNone/>
              <a:defRPr sz="3200" b="1">
                <a:solidFill>
                  <a:schemeClr val="dk1"/>
                </a:solidFill>
                <a:latin typeface="Manjari"/>
                <a:ea typeface="Manjari"/>
                <a:cs typeface="Manjari"/>
                <a:sym typeface="Manjari"/>
              </a:defRPr>
            </a:lvl6pPr>
            <a:lvl7pPr lvl="6" rtl="0">
              <a:spcBef>
                <a:spcPts val="0"/>
              </a:spcBef>
              <a:spcAft>
                <a:spcPts val="0"/>
              </a:spcAft>
              <a:buClr>
                <a:schemeClr val="dk1"/>
              </a:buClr>
              <a:buSzPts val="3200"/>
              <a:buFont typeface="Manjari"/>
              <a:buNone/>
              <a:defRPr sz="3200" b="1">
                <a:solidFill>
                  <a:schemeClr val="dk1"/>
                </a:solidFill>
                <a:latin typeface="Manjari"/>
                <a:ea typeface="Manjari"/>
                <a:cs typeface="Manjari"/>
                <a:sym typeface="Manjari"/>
              </a:defRPr>
            </a:lvl7pPr>
            <a:lvl8pPr lvl="7" rtl="0">
              <a:spcBef>
                <a:spcPts val="0"/>
              </a:spcBef>
              <a:spcAft>
                <a:spcPts val="0"/>
              </a:spcAft>
              <a:buClr>
                <a:schemeClr val="dk1"/>
              </a:buClr>
              <a:buSzPts val="3200"/>
              <a:buFont typeface="Manjari"/>
              <a:buNone/>
              <a:defRPr sz="3200" b="1">
                <a:solidFill>
                  <a:schemeClr val="dk1"/>
                </a:solidFill>
                <a:latin typeface="Manjari"/>
                <a:ea typeface="Manjari"/>
                <a:cs typeface="Manjari"/>
                <a:sym typeface="Manjari"/>
              </a:defRPr>
            </a:lvl8pPr>
            <a:lvl9pPr lvl="8" rtl="0">
              <a:spcBef>
                <a:spcPts val="0"/>
              </a:spcBef>
              <a:spcAft>
                <a:spcPts val="0"/>
              </a:spcAft>
              <a:buClr>
                <a:schemeClr val="dk1"/>
              </a:buClr>
              <a:buSzPts val="3200"/>
              <a:buFont typeface="Manjari"/>
              <a:buNone/>
              <a:defRPr sz="3200" b="1">
                <a:solidFill>
                  <a:schemeClr val="dk1"/>
                </a:solidFill>
                <a:latin typeface="Manjari"/>
                <a:ea typeface="Manjari"/>
                <a:cs typeface="Manjari"/>
                <a:sym typeface="Manjari"/>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Heebo"/>
              <a:buChar char="●"/>
              <a:defRPr>
                <a:solidFill>
                  <a:schemeClr val="dk1"/>
                </a:solidFill>
                <a:latin typeface="Heebo"/>
                <a:ea typeface="Heebo"/>
                <a:cs typeface="Heebo"/>
                <a:sym typeface="Heebo"/>
              </a:defRPr>
            </a:lvl1pPr>
            <a:lvl2pPr marL="914400" lvl="1" indent="-317500">
              <a:lnSpc>
                <a:spcPct val="115000"/>
              </a:lnSpc>
              <a:spcBef>
                <a:spcPts val="0"/>
              </a:spcBef>
              <a:spcAft>
                <a:spcPts val="0"/>
              </a:spcAft>
              <a:buClr>
                <a:schemeClr val="dk1"/>
              </a:buClr>
              <a:buSzPts val="1400"/>
              <a:buFont typeface="Heebo"/>
              <a:buChar char="○"/>
              <a:defRPr>
                <a:solidFill>
                  <a:schemeClr val="dk1"/>
                </a:solidFill>
                <a:latin typeface="Heebo"/>
                <a:ea typeface="Heebo"/>
                <a:cs typeface="Heebo"/>
                <a:sym typeface="Heebo"/>
              </a:defRPr>
            </a:lvl2pPr>
            <a:lvl3pPr marL="1371600" lvl="2" indent="-317500">
              <a:lnSpc>
                <a:spcPct val="115000"/>
              </a:lnSpc>
              <a:spcBef>
                <a:spcPts val="0"/>
              </a:spcBef>
              <a:spcAft>
                <a:spcPts val="0"/>
              </a:spcAft>
              <a:buClr>
                <a:schemeClr val="dk1"/>
              </a:buClr>
              <a:buSzPts val="1400"/>
              <a:buFont typeface="Heebo"/>
              <a:buChar char="■"/>
              <a:defRPr>
                <a:solidFill>
                  <a:schemeClr val="dk1"/>
                </a:solidFill>
                <a:latin typeface="Heebo"/>
                <a:ea typeface="Heebo"/>
                <a:cs typeface="Heebo"/>
                <a:sym typeface="Heebo"/>
              </a:defRPr>
            </a:lvl3pPr>
            <a:lvl4pPr marL="1828800" lvl="3" indent="-317500">
              <a:lnSpc>
                <a:spcPct val="115000"/>
              </a:lnSpc>
              <a:spcBef>
                <a:spcPts val="0"/>
              </a:spcBef>
              <a:spcAft>
                <a:spcPts val="0"/>
              </a:spcAft>
              <a:buClr>
                <a:schemeClr val="dk1"/>
              </a:buClr>
              <a:buSzPts val="1400"/>
              <a:buFont typeface="Heebo"/>
              <a:buChar char="●"/>
              <a:defRPr>
                <a:solidFill>
                  <a:schemeClr val="dk1"/>
                </a:solidFill>
                <a:latin typeface="Heebo"/>
                <a:ea typeface="Heebo"/>
                <a:cs typeface="Heebo"/>
                <a:sym typeface="Heebo"/>
              </a:defRPr>
            </a:lvl4pPr>
            <a:lvl5pPr marL="2286000" lvl="4" indent="-317500">
              <a:lnSpc>
                <a:spcPct val="115000"/>
              </a:lnSpc>
              <a:spcBef>
                <a:spcPts val="0"/>
              </a:spcBef>
              <a:spcAft>
                <a:spcPts val="0"/>
              </a:spcAft>
              <a:buClr>
                <a:schemeClr val="dk1"/>
              </a:buClr>
              <a:buSzPts val="1400"/>
              <a:buFont typeface="Heebo"/>
              <a:buChar char="○"/>
              <a:defRPr>
                <a:solidFill>
                  <a:schemeClr val="dk1"/>
                </a:solidFill>
                <a:latin typeface="Heebo"/>
                <a:ea typeface="Heebo"/>
                <a:cs typeface="Heebo"/>
                <a:sym typeface="Heebo"/>
              </a:defRPr>
            </a:lvl5pPr>
            <a:lvl6pPr marL="2743200" lvl="5" indent="-317500">
              <a:lnSpc>
                <a:spcPct val="115000"/>
              </a:lnSpc>
              <a:spcBef>
                <a:spcPts val="0"/>
              </a:spcBef>
              <a:spcAft>
                <a:spcPts val="0"/>
              </a:spcAft>
              <a:buClr>
                <a:schemeClr val="dk1"/>
              </a:buClr>
              <a:buSzPts val="1400"/>
              <a:buFont typeface="Heebo"/>
              <a:buChar char="■"/>
              <a:defRPr>
                <a:solidFill>
                  <a:schemeClr val="dk1"/>
                </a:solidFill>
                <a:latin typeface="Heebo"/>
                <a:ea typeface="Heebo"/>
                <a:cs typeface="Heebo"/>
                <a:sym typeface="Heebo"/>
              </a:defRPr>
            </a:lvl6pPr>
            <a:lvl7pPr marL="3200400" lvl="6" indent="-317500">
              <a:lnSpc>
                <a:spcPct val="115000"/>
              </a:lnSpc>
              <a:spcBef>
                <a:spcPts val="0"/>
              </a:spcBef>
              <a:spcAft>
                <a:spcPts val="0"/>
              </a:spcAft>
              <a:buClr>
                <a:schemeClr val="dk1"/>
              </a:buClr>
              <a:buSzPts val="1400"/>
              <a:buFont typeface="Heebo"/>
              <a:buChar char="●"/>
              <a:defRPr>
                <a:solidFill>
                  <a:schemeClr val="dk1"/>
                </a:solidFill>
                <a:latin typeface="Heebo"/>
                <a:ea typeface="Heebo"/>
                <a:cs typeface="Heebo"/>
                <a:sym typeface="Heebo"/>
              </a:defRPr>
            </a:lvl7pPr>
            <a:lvl8pPr marL="3657600" lvl="7" indent="-317500">
              <a:lnSpc>
                <a:spcPct val="115000"/>
              </a:lnSpc>
              <a:spcBef>
                <a:spcPts val="0"/>
              </a:spcBef>
              <a:spcAft>
                <a:spcPts val="0"/>
              </a:spcAft>
              <a:buClr>
                <a:schemeClr val="dk1"/>
              </a:buClr>
              <a:buSzPts val="1400"/>
              <a:buFont typeface="Heebo"/>
              <a:buChar char="○"/>
              <a:defRPr>
                <a:solidFill>
                  <a:schemeClr val="dk1"/>
                </a:solidFill>
                <a:latin typeface="Heebo"/>
                <a:ea typeface="Heebo"/>
                <a:cs typeface="Heebo"/>
                <a:sym typeface="Heebo"/>
              </a:defRPr>
            </a:lvl8pPr>
            <a:lvl9pPr marL="4114800" lvl="8" indent="-317500">
              <a:lnSpc>
                <a:spcPct val="115000"/>
              </a:lnSpc>
              <a:spcBef>
                <a:spcPts val="0"/>
              </a:spcBef>
              <a:spcAft>
                <a:spcPts val="0"/>
              </a:spcAft>
              <a:buClr>
                <a:schemeClr val="dk1"/>
              </a:buClr>
              <a:buSzPts val="1400"/>
              <a:buFont typeface="Heebo"/>
              <a:buChar char="■"/>
              <a:defRPr>
                <a:solidFill>
                  <a:schemeClr val="dk1"/>
                </a:solidFill>
                <a:latin typeface="Heebo"/>
                <a:ea typeface="Heebo"/>
                <a:cs typeface="Heebo"/>
                <a:sym typeface="Heeb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1" r:id="rId12"/>
    <p:sldLayoutId id="2147483662" r:id="rId13"/>
    <p:sldLayoutId id="2147483663" r:id="rId14"/>
    <p:sldLayoutId id="2147483668" r:id="rId15"/>
    <p:sldLayoutId id="2147483669" r:id="rId16"/>
    <p:sldLayoutId id="214748367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environeur.com/ar/articles/tags/&#1573;&#1593;&#1575;&#1583;&#1577;-&#1575;&#1604;&#1578;&#1583;&#1608;&#1610;&#1585;"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27"/>
          <p:cNvSpPr txBox="1">
            <a:spLocks noGrp="1"/>
          </p:cNvSpPr>
          <p:nvPr>
            <p:ph type="ctrTitle"/>
          </p:nvPr>
        </p:nvSpPr>
        <p:spPr>
          <a:xfrm>
            <a:off x="121838" y="1195985"/>
            <a:ext cx="4311782" cy="3273346"/>
          </a:xfrm>
          <a:prstGeom prst="rect">
            <a:avLst/>
          </a:prstGeom>
        </p:spPr>
        <p:txBody>
          <a:bodyPr spcFirstLastPara="1" wrap="square" lIns="91425" tIns="91425" rIns="91425" bIns="91425" anchor="b" anchorCtr="0">
            <a:noAutofit/>
          </a:bodyPr>
          <a:lstStyle/>
          <a:p>
            <a:pPr algn="ctr" rtl="1"/>
            <a:r>
              <a:rPr lang="ar-SA" sz="2800" dirty="0" smtClean="0">
                <a:latin typeface="29LT Zarid Serif Rg" panose="00000100000000000000" pitchFamily="2" charset="-78"/>
                <a:cs typeface="29LT Zarid Serif Rg" panose="00000100000000000000" pitchFamily="2" charset="-78"/>
              </a:rPr>
              <a:t>دليل</a:t>
            </a:r>
            <a:r>
              <a:rPr lang="ar-EG" sz="2800" dirty="0" smtClean="0">
                <a:latin typeface="29LT Zarid Serif Rg" panose="00000100000000000000" pitchFamily="2" charset="-78"/>
                <a:cs typeface="29LT Zarid Serif Rg" panose="00000100000000000000" pitchFamily="2" charset="-78"/>
              </a:rPr>
              <a:t> </a:t>
            </a:r>
            <a:r>
              <a:rPr lang="ar-SA" sz="2800" dirty="0" smtClean="0">
                <a:latin typeface="29LT Zarid Serif Rg" panose="00000100000000000000" pitchFamily="2" charset="-78"/>
                <a:cs typeface="29LT Zarid Serif Rg" panose="00000100000000000000" pitchFamily="2" charset="-78"/>
              </a:rPr>
              <a:t>جامعة </a:t>
            </a:r>
            <a:r>
              <a:rPr lang="ar-SA" sz="2800" dirty="0">
                <a:latin typeface="29LT Zarid Serif Rg" panose="00000100000000000000" pitchFamily="2" charset="-78"/>
                <a:cs typeface="29LT Zarid Serif Rg" panose="00000100000000000000" pitchFamily="2" charset="-78"/>
              </a:rPr>
              <a:t>دمياط</a:t>
            </a:r>
            <a:r>
              <a:rPr lang="en-US" sz="2800" dirty="0">
                <a:latin typeface="29LT Zarid Serif Rg" panose="00000100000000000000" pitchFamily="2" charset="-78"/>
                <a:cs typeface="29LT Zarid Serif Rg" panose="00000100000000000000" pitchFamily="2" charset="-78"/>
              </a:rPr>
              <a:t/>
            </a:r>
            <a:br>
              <a:rPr lang="en-US" sz="2800" dirty="0">
                <a:latin typeface="29LT Zarid Serif Rg" panose="00000100000000000000" pitchFamily="2" charset="-78"/>
                <a:cs typeface="29LT Zarid Serif Rg" panose="00000100000000000000" pitchFamily="2" charset="-78"/>
              </a:rPr>
            </a:br>
            <a:r>
              <a:rPr lang="ar-EG" sz="2800" dirty="0" smtClean="0">
                <a:latin typeface="29LT Zarid Serif Rg" panose="00000100000000000000" pitchFamily="2" charset="-78"/>
                <a:cs typeface="29LT Zarid Serif Rg" panose="00000100000000000000" pitchFamily="2" charset="-78"/>
              </a:rPr>
              <a:t>ل</a:t>
            </a:r>
            <a:r>
              <a:rPr lang="ar-SA" sz="2800" dirty="0" smtClean="0">
                <a:latin typeface="29LT Zarid Serif Rg" panose="00000100000000000000" pitchFamily="2" charset="-78"/>
                <a:cs typeface="29LT Zarid Serif Rg" panose="00000100000000000000" pitchFamily="2" charset="-78"/>
              </a:rPr>
              <a:t>آليات </a:t>
            </a:r>
            <a:r>
              <a:rPr lang="ar-SA" sz="2800" dirty="0">
                <a:latin typeface="29LT Zarid Serif Rg" panose="00000100000000000000" pitchFamily="2" charset="-78"/>
                <a:cs typeface="29LT Zarid Serif Rg" panose="00000100000000000000" pitchFamily="2" charset="-78"/>
              </a:rPr>
              <a:t>إعادة التدوير </a:t>
            </a:r>
            <a:r>
              <a:rPr lang="en-US" sz="2800" dirty="0">
                <a:latin typeface="29LT Zarid Serif Rg" panose="00000100000000000000" pitchFamily="2" charset="-78"/>
                <a:cs typeface="29LT Zarid Serif Rg" panose="00000100000000000000" pitchFamily="2" charset="-78"/>
              </a:rPr>
              <a:t/>
            </a:r>
            <a:br>
              <a:rPr lang="en-US" sz="2800" dirty="0">
                <a:latin typeface="29LT Zarid Serif Rg" panose="00000100000000000000" pitchFamily="2" charset="-78"/>
                <a:cs typeface="29LT Zarid Serif Rg" panose="00000100000000000000" pitchFamily="2" charset="-78"/>
              </a:rPr>
            </a:br>
            <a:r>
              <a:rPr lang="ar-SA" sz="2800" dirty="0">
                <a:latin typeface="29LT Zarid Serif Rg" panose="00000100000000000000" pitchFamily="2" charset="-78"/>
                <a:cs typeface="29LT Zarid Serif Rg" panose="00000100000000000000" pitchFamily="2" charset="-78"/>
              </a:rPr>
              <a:t>(للمياه ـــ الأوراق ـــ البلاستيك )</a:t>
            </a:r>
            <a:r>
              <a:rPr lang="en-US" sz="2800" dirty="0">
                <a:latin typeface="29LT Zarid Serif Rg" panose="00000100000000000000" pitchFamily="2" charset="-78"/>
                <a:cs typeface="29LT Zarid Serif Rg" panose="00000100000000000000" pitchFamily="2" charset="-78"/>
              </a:rPr>
              <a:t/>
            </a:r>
            <a:br>
              <a:rPr lang="en-US" sz="2800" dirty="0">
                <a:latin typeface="29LT Zarid Serif Rg" panose="00000100000000000000" pitchFamily="2" charset="-78"/>
                <a:cs typeface="29LT Zarid Serif Rg" panose="00000100000000000000" pitchFamily="2" charset="-78"/>
              </a:rPr>
            </a:br>
            <a:r>
              <a:rPr lang="ar-SA" sz="2800" dirty="0">
                <a:latin typeface="29LT Zarid Serif Rg" panose="00000100000000000000" pitchFamily="2" charset="-78"/>
                <a:cs typeface="29LT Zarid Serif Rg" panose="00000100000000000000" pitchFamily="2" charset="-78"/>
              </a:rPr>
              <a:t>والتعامل مع المخلفات </a:t>
            </a:r>
            <a:r>
              <a:rPr lang="en-US" sz="2800" dirty="0">
                <a:latin typeface="29LT Zarid Serif Rg" panose="00000100000000000000" pitchFamily="2" charset="-78"/>
                <a:cs typeface="29LT Zarid Serif Rg" panose="00000100000000000000" pitchFamily="2" charset="-78"/>
              </a:rPr>
              <a:t/>
            </a:r>
            <a:br>
              <a:rPr lang="en-US" sz="2800" dirty="0">
                <a:latin typeface="29LT Zarid Serif Rg" panose="00000100000000000000" pitchFamily="2" charset="-78"/>
                <a:cs typeface="29LT Zarid Serif Rg" panose="00000100000000000000" pitchFamily="2" charset="-78"/>
              </a:rPr>
            </a:br>
            <a:r>
              <a:rPr lang="ar-SA" sz="2800" dirty="0">
                <a:latin typeface="29LT Zarid Serif Rg" panose="00000100000000000000" pitchFamily="2" charset="-78"/>
                <a:cs typeface="29LT Zarid Serif Rg" panose="00000100000000000000" pitchFamily="2" charset="-78"/>
              </a:rPr>
              <a:t>والمعاملات الصحية للأطعمة والمشروبات داخل المدن </a:t>
            </a:r>
            <a:r>
              <a:rPr lang="ar-SA" sz="2800" dirty="0" smtClean="0">
                <a:latin typeface="29LT Zarid Serif Rg" panose="00000100000000000000" pitchFamily="2" charset="-78"/>
                <a:cs typeface="29LT Zarid Serif Rg" panose="00000100000000000000" pitchFamily="2" charset="-78"/>
              </a:rPr>
              <a:t>الجامعية</a:t>
            </a:r>
            <a:r>
              <a:rPr lang="ar-EG" sz="3200" dirty="0" smtClean="0">
                <a:latin typeface="29LT Zarid Serif Rg" panose="00000100000000000000" pitchFamily="2" charset="-78"/>
                <a:cs typeface="29LT Zarid Serif Rg" panose="00000100000000000000" pitchFamily="2" charset="-78"/>
              </a:rPr>
              <a:t>.</a:t>
            </a:r>
            <a:r>
              <a:rPr lang="en-US" sz="3200" dirty="0">
                <a:latin typeface="29LT Zarid Serif Rg" panose="00000100000000000000" pitchFamily="2" charset="-78"/>
                <a:cs typeface="29LT Zarid Serif Rg" panose="00000100000000000000" pitchFamily="2" charset="-78"/>
              </a:rPr>
              <a:t/>
            </a:r>
            <a:br>
              <a:rPr lang="en-US" sz="3200" dirty="0">
                <a:latin typeface="29LT Zarid Serif Rg" panose="00000100000000000000" pitchFamily="2" charset="-78"/>
                <a:cs typeface="29LT Zarid Serif Rg" panose="00000100000000000000" pitchFamily="2" charset="-78"/>
              </a:rPr>
            </a:br>
            <a:endParaRPr sz="3200" b="0" dirty="0">
              <a:latin typeface="29LT Zarid Serif Rg" panose="00000100000000000000" pitchFamily="2" charset="-78"/>
              <a:cs typeface="29LT Zarid Serif Rg" panose="00000100000000000000" pitchFamily="2" charset="-78"/>
            </a:endParaRPr>
          </a:p>
        </p:txBody>
      </p:sp>
      <p:grpSp>
        <p:nvGrpSpPr>
          <p:cNvPr id="1262" name="Google Shape;1262;p27"/>
          <p:cNvGrpSpPr/>
          <p:nvPr/>
        </p:nvGrpSpPr>
        <p:grpSpPr>
          <a:xfrm>
            <a:off x="3966657" y="790721"/>
            <a:ext cx="4579445" cy="5027221"/>
            <a:chOff x="3966657" y="790721"/>
            <a:chExt cx="4579445" cy="5027221"/>
          </a:xfrm>
        </p:grpSpPr>
        <p:grpSp>
          <p:nvGrpSpPr>
            <p:cNvPr id="1263" name="Google Shape;1263;p27"/>
            <p:cNvGrpSpPr/>
            <p:nvPr/>
          </p:nvGrpSpPr>
          <p:grpSpPr>
            <a:xfrm>
              <a:off x="5431531" y="790721"/>
              <a:ext cx="472701" cy="841438"/>
              <a:chOff x="5431531" y="790721"/>
              <a:chExt cx="472701" cy="841438"/>
            </a:xfrm>
          </p:grpSpPr>
          <p:sp>
            <p:nvSpPr>
              <p:cNvPr id="1264" name="Google Shape;1264;p27"/>
              <p:cNvSpPr/>
              <p:nvPr/>
            </p:nvSpPr>
            <p:spPr>
              <a:xfrm>
                <a:off x="5431531" y="974066"/>
                <a:ext cx="472701" cy="658093"/>
              </a:xfrm>
              <a:custGeom>
                <a:avLst/>
                <a:gdLst/>
                <a:ahLst/>
                <a:cxnLst/>
                <a:rect l="l" t="t" r="r" b="b"/>
                <a:pathLst>
                  <a:path w="1846" h="2570" extrusionOk="0">
                    <a:moveTo>
                      <a:pt x="265" y="2570"/>
                    </a:moveTo>
                    <a:cubicBezTo>
                      <a:pt x="475" y="2572"/>
                      <a:pt x="685" y="2514"/>
                      <a:pt x="864" y="2409"/>
                    </a:cubicBezTo>
                    <a:cubicBezTo>
                      <a:pt x="748" y="2398"/>
                      <a:pt x="691" y="2240"/>
                      <a:pt x="745" y="2136"/>
                    </a:cubicBezTo>
                    <a:cubicBezTo>
                      <a:pt x="790" y="2052"/>
                      <a:pt x="901" y="2001"/>
                      <a:pt x="986" y="2043"/>
                    </a:cubicBezTo>
                    <a:cubicBezTo>
                      <a:pt x="1072" y="2085"/>
                      <a:pt x="1089" y="2228"/>
                      <a:pt x="1012" y="2285"/>
                    </a:cubicBezTo>
                    <a:cubicBezTo>
                      <a:pt x="1149" y="2232"/>
                      <a:pt x="1279" y="2161"/>
                      <a:pt x="1397" y="2072"/>
                    </a:cubicBezTo>
                    <a:cubicBezTo>
                      <a:pt x="1290" y="2090"/>
                      <a:pt x="1177" y="2013"/>
                      <a:pt x="1155" y="1907"/>
                    </a:cubicBezTo>
                    <a:cubicBezTo>
                      <a:pt x="1133" y="1802"/>
                      <a:pt x="1206" y="1685"/>
                      <a:pt x="1310" y="1659"/>
                    </a:cubicBezTo>
                    <a:cubicBezTo>
                      <a:pt x="1415" y="1633"/>
                      <a:pt x="1534" y="1701"/>
                      <a:pt x="1569" y="1802"/>
                    </a:cubicBezTo>
                    <a:cubicBezTo>
                      <a:pt x="1682" y="1691"/>
                      <a:pt x="1751" y="1536"/>
                      <a:pt x="1761" y="1378"/>
                    </a:cubicBezTo>
                    <a:cubicBezTo>
                      <a:pt x="1711" y="1452"/>
                      <a:pt x="1597" y="1467"/>
                      <a:pt x="1523" y="1418"/>
                    </a:cubicBezTo>
                    <a:cubicBezTo>
                      <a:pt x="1449" y="1368"/>
                      <a:pt x="1418" y="1268"/>
                      <a:pt x="1438" y="1181"/>
                    </a:cubicBezTo>
                    <a:cubicBezTo>
                      <a:pt x="1470" y="1042"/>
                      <a:pt x="1633" y="948"/>
                      <a:pt x="1846" y="1046"/>
                    </a:cubicBezTo>
                    <a:cubicBezTo>
                      <a:pt x="1848" y="824"/>
                      <a:pt x="1798" y="601"/>
                      <a:pt x="1703" y="400"/>
                    </a:cubicBezTo>
                    <a:cubicBezTo>
                      <a:pt x="1637" y="262"/>
                      <a:pt x="1544" y="130"/>
                      <a:pt x="1409" y="60"/>
                    </a:cubicBezTo>
                    <a:cubicBezTo>
                      <a:pt x="1233" y="-31"/>
                      <a:pt x="1021" y="-2"/>
                      <a:pt x="829" y="43"/>
                    </a:cubicBezTo>
                    <a:cubicBezTo>
                      <a:pt x="644" y="87"/>
                      <a:pt x="443" y="161"/>
                      <a:pt x="359" y="331"/>
                    </a:cubicBezTo>
                    <a:cubicBezTo>
                      <a:pt x="469" y="368"/>
                      <a:pt x="557" y="466"/>
                      <a:pt x="583" y="579"/>
                    </a:cubicBezTo>
                    <a:cubicBezTo>
                      <a:pt x="595" y="633"/>
                      <a:pt x="592" y="694"/>
                      <a:pt x="555" y="735"/>
                    </a:cubicBezTo>
                    <a:cubicBezTo>
                      <a:pt x="505" y="792"/>
                      <a:pt x="410" y="784"/>
                      <a:pt x="348" y="740"/>
                    </a:cubicBezTo>
                    <a:cubicBezTo>
                      <a:pt x="287" y="696"/>
                      <a:pt x="251" y="625"/>
                      <a:pt x="218" y="557"/>
                    </a:cubicBezTo>
                    <a:cubicBezTo>
                      <a:pt x="76" y="671"/>
                      <a:pt x="-3" y="860"/>
                      <a:pt x="16" y="1041"/>
                    </a:cubicBezTo>
                    <a:cubicBezTo>
                      <a:pt x="87" y="973"/>
                      <a:pt x="214" y="977"/>
                      <a:pt x="281" y="1050"/>
                    </a:cubicBezTo>
                    <a:cubicBezTo>
                      <a:pt x="347" y="1122"/>
                      <a:pt x="340" y="1249"/>
                      <a:pt x="267" y="1314"/>
                    </a:cubicBezTo>
                    <a:cubicBezTo>
                      <a:pt x="193" y="1379"/>
                      <a:pt x="66" y="1370"/>
                      <a:pt x="2" y="1294"/>
                    </a:cubicBezTo>
                    <a:cubicBezTo>
                      <a:pt x="-6" y="1435"/>
                      <a:pt x="11" y="1577"/>
                      <a:pt x="35" y="1708"/>
                    </a:cubicBezTo>
                    <a:cubicBezTo>
                      <a:pt x="117" y="1632"/>
                      <a:pt x="274" y="1679"/>
                      <a:pt x="301" y="1787"/>
                    </a:cubicBezTo>
                    <a:cubicBezTo>
                      <a:pt x="328" y="1895"/>
                      <a:pt x="211" y="2010"/>
                      <a:pt x="98" y="1988"/>
                    </a:cubicBezTo>
                    <a:cubicBezTo>
                      <a:pt x="119" y="2193"/>
                      <a:pt x="177" y="2395"/>
                      <a:pt x="265" y="2570"/>
                    </a:cubicBezTo>
                    <a:moveTo>
                      <a:pt x="1221" y="710"/>
                    </a:moveTo>
                    <a:cubicBezTo>
                      <a:pt x="1212" y="671"/>
                      <a:pt x="1229" y="630"/>
                      <a:pt x="1257" y="602"/>
                    </a:cubicBezTo>
                    <a:cubicBezTo>
                      <a:pt x="1285" y="574"/>
                      <a:pt x="1322" y="557"/>
                      <a:pt x="1359" y="544"/>
                    </a:cubicBezTo>
                    <a:cubicBezTo>
                      <a:pt x="1425" y="521"/>
                      <a:pt x="1500" y="510"/>
                      <a:pt x="1562" y="541"/>
                    </a:cubicBezTo>
                    <a:cubicBezTo>
                      <a:pt x="1625" y="572"/>
                      <a:pt x="1662" y="658"/>
                      <a:pt x="1621" y="715"/>
                    </a:cubicBezTo>
                    <a:cubicBezTo>
                      <a:pt x="1603" y="741"/>
                      <a:pt x="1573" y="756"/>
                      <a:pt x="1543" y="765"/>
                    </a:cubicBezTo>
                    <a:cubicBezTo>
                      <a:pt x="1461" y="790"/>
                      <a:pt x="1373" y="779"/>
                      <a:pt x="1287" y="768"/>
                    </a:cubicBezTo>
                    <a:cubicBezTo>
                      <a:pt x="1271" y="779"/>
                      <a:pt x="1231" y="748"/>
                      <a:pt x="1221" y="710"/>
                    </a:cubicBezTo>
                    <a:moveTo>
                      <a:pt x="866" y="1583"/>
                    </a:moveTo>
                    <a:cubicBezTo>
                      <a:pt x="882" y="1557"/>
                      <a:pt x="909" y="1539"/>
                      <a:pt x="937" y="1528"/>
                    </a:cubicBezTo>
                    <a:cubicBezTo>
                      <a:pt x="975" y="1513"/>
                      <a:pt x="1017" y="1508"/>
                      <a:pt x="1057" y="1515"/>
                    </a:cubicBezTo>
                    <a:cubicBezTo>
                      <a:pt x="1068" y="1516"/>
                      <a:pt x="1079" y="1519"/>
                      <a:pt x="1087" y="1526"/>
                    </a:cubicBezTo>
                    <a:cubicBezTo>
                      <a:pt x="1096" y="1535"/>
                      <a:pt x="1099" y="1547"/>
                      <a:pt x="1099" y="1559"/>
                    </a:cubicBezTo>
                    <a:cubicBezTo>
                      <a:pt x="1100" y="1598"/>
                      <a:pt x="1074" y="1635"/>
                      <a:pt x="1040" y="1656"/>
                    </a:cubicBezTo>
                    <a:cubicBezTo>
                      <a:pt x="1007" y="1677"/>
                      <a:pt x="967" y="1686"/>
                      <a:pt x="928" y="1692"/>
                    </a:cubicBezTo>
                    <a:cubicBezTo>
                      <a:pt x="918" y="1707"/>
                      <a:pt x="880" y="1696"/>
                      <a:pt x="863" y="1671"/>
                    </a:cubicBezTo>
                    <a:cubicBezTo>
                      <a:pt x="847" y="1645"/>
                      <a:pt x="850" y="1610"/>
                      <a:pt x="866" y="1583"/>
                    </a:cubicBezTo>
                    <a:moveTo>
                      <a:pt x="448" y="997"/>
                    </a:moveTo>
                    <a:cubicBezTo>
                      <a:pt x="457" y="974"/>
                      <a:pt x="479" y="959"/>
                      <a:pt x="501" y="951"/>
                    </a:cubicBezTo>
                    <a:cubicBezTo>
                      <a:pt x="558" y="929"/>
                      <a:pt x="623" y="940"/>
                      <a:pt x="675" y="972"/>
                    </a:cubicBezTo>
                    <a:cubicBezTo>
                      <a:pt x="726" y="1004"/>
                      <a:pt x="764" y="1055"/>
                      <a:pt x="786" y="1111"/>
                    </a:cubicBezTo>
                    <a:cubicBezTo>
                      <a:pt x="813" y="1177"/>
                      <a:pt x="814" y="1265"/>
                      <a:pt x="757" y="1306"/>
                    </a:cubicBezTo>
                    <a:cubicBezTo>
                      <a:pt x="723" y="1329"/>
                      <a:pt x="675" y="1330"/>
                      <a:pt x="641" y="1307"/>
                    </a:cubicBezTo>
                    <a:cubicBezTo>
                      <a:pt x="627" y="1297"/>
                      <a:pt x="616" y="1284"/>
                      <a:pt x="604" y="1271"/>
                    </a:cubicBezTo>
                    <a:cubicBezTo>
                      <a:pt x="571" y="1233"/>
                      <a:pt x="538" y="1194"/>
                      <a:pt x="505" y="1156"/>
                    </a:cubicBezTo>
                    <a:cubicBezTo>
                      <a:pt x="497" y="1147"/>
                      <a:pt x="479" y="1115"/>
                      <a:pt x="463" y="1081"/>
                    </a:cubicBezTo>
                    <a:cubicBezTo>
                      <a:pt x="451" y="1055"/>
                      <a:pt x="438" y="1024"/>
                      <a:pt x="448" y="99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65" name="Google Shape;1265;p27"/>
              <p:cNvSpPr/>
              <p:nvPr/>
            </p:nvSpPr>
            <p:spPr>
              <a:xfrm>
                <a:off x="5431531" y="988150"/>
                <a:ext cx="215609" cy="592028"/>
              </a:xfrm>
              <a:custGeom>
                <a:avLst/>
                <a:gdLst/>
                <a:ahLst/>
                <a:cxnLst/>
                <a:rect l="l" t="t" r="r" b="b"/>
                <a:pathLst>
                  <a:path w="842" h="2312" extrusionOk="0">
                    <a:moveTo>
                      <a:pt x="98" y="1933"/>
                    </a:moveTo>
                    <a:cubicBezTo>
                      <a:pt x="211" y="1955"/>
                      <a:pt x="328" y="1840"/>
                      <a:pt x="301" y="1732"/>
                    </a:cubicBezTo>
                    <a:cubicBezTo>
                      <a:pt x="274" y="1624"/>
                      <a:pt x="117" y="1577"/>
                      <a:pt x="35" y="1653"/>
                    </a:cubicBezTo>
                    <a:cubicBezTo>
                      <a:pt x="11" y="1522"/>
                      <a:pt x="-6" y="1380"/>
                      <a:pt x="2" y="1239"/>
                    </a:cubicBezTo>
                    <a:cubicBezTo>
                      <a:pt x="66" y="1315"/>
                      <a:pt x="193" y="1324"/>
                      <a:pt x="267" y="1259"/>
                    </a:cubicBezTo>
                    <a:cubicBezTo>
                      <a:pt x="340" y="1194"/>
                      <a:pt x="347" y="1067"/>
                      <a:pt x="281" y="995"/>
                    </a:cubicBezTo>
                    <a:cubicBezTo>
                      <a:pt x="214" y="922"/>
                      <a:pt x="87" y="918"/>
                      <a:pt x="16" y="986"/>
                    </a:cubicBezTo>
                    <a:cubicBezTo>
                      <a:pt x="-3" y="805"/>
                      <a:pt x="76" y="616"/>
                      <a:pt x="218" y="502"/>
                    </a:cubicBezTo>
                    <a:cubicBezTo>
                      <a:pt x="251" y="570"/>
                      <a:pt x="287" y="641"/>
                      <a:pt x="348" y="685"/>
                    </a:cubicBezTo>
                    <a:cubicBezTo>
                      <a:pt x="410" y="729"/>
                      <a:pt x="505" y="737"/>
                      <a:pt x="555" y="680"/>
                    </a:cubicBezTo>
                    <a:cubicBezTo>
                      <a:pt x="592" y="639"/>
                      <a:pt x="595" y="578"/>
                      <a:pt x="583" y="524"/>
                    </a:cubicBezTo>
                    <a:cubicBezTo>
                      <a:pt x="557" y="411"/>
                      <a:pt x="469" y="313"/>
                      <a:pt x="359" y="276"/>
                    </a:cubicBezTo>
                    <a:cubicBezTo>
                      <a:pt x="436" y="119"/>
                      <a:pt x="612" y="45"/>
                      <a:pt x="784" y="0"/>
                    </a:cubicBezTo>
                    <a:cubicBezTo>
                      <a:pt x="786" y="4"/>
                      <a:pt x="787" y="8"/>
                      <a:pt x="789" y="12"/>
                    </a:cubicBezTo>
                    <a:cubicBezTo>
                      <a:pt x="835" y="150"/>
                      <a:pt x="843" y="299"/>
                      <a:pt x="839" y="449"/>
                    </a:cubicBezTo>
                    <a:cubicBezTo>
                      <a:pt x="839" y="461"/>
                      <a:pt x="840" y="473"/>
                      <a:pt x="842" y="484"/>
                    </a:cubicBezTo>
                    <a:cubicBezTo>
                      <a:pt x="838" y="492"/>
                      <a:pt x="835" y="499"/>
                      <a:pt x="831" y="506"/>
                    </a:cubicBezTo>
                    <a:cubicBezTo>
                      <a:pt x="780" y="604"/>
                      <a:pt x="687" y="688"/>
                      <a:pt x="617" y="779"/>
                    </a:cubicBezTo>
                    <a:cubicBezTo>
                      <a:pt x="595" y="807"/>
                      <a:pt x="576" y="835"/>
                      <a:pt x="558" y="863"/>
                    </a:cubicBezTo>
                    <a:cubicBezTo>
                      <a:pt x="531" y="866"/>
                      <a:pt x="507" y="875"/>
                      <a:pt x="487" y="893"/>
                    </a:cubicBezTo>
                    <a:cubicBezTo>
                      <a:pt x="440" y="934"/>
                      <a:pt x="433" y="998"/>
                      <a:pt x="464" y="1050"/>
                    </a:cubicBezTo>
                    <a:cubicBezTo>
                      <a:pt x="466" y="1054"/>
                      <a:pt x="469" y="1058"/>
                      <a:pt x="472" y="1061"/>
                    </a:cubicBezTo>
                    <a:lnTo>
                      <a:pt x="472" y="1062"/>
                    </a:lnTo>
                    <a:cubicBezTo>
                      <a:pt x="461" y="1109"/>
                      <a:pt x="455" y="1159"/>
                      <a:pt x="455" y="1213"/>
                    </a:cubicBezTo>
                    <a:cubicBezTo>
                      <a:pt x="453" y="1344"/>
                      <a:pt x="483" y="1485"/>
                      <a:pt x="465" y="1603"/>
                    </a:cubicBezTo>
                    <a:cubicBezTo>
                      <a:pt x="455" y="1667"/>
                      <a:pt x="440" y="1733"/>
                      <a:pt x="421" y="1797"/>
                    </a:cubicBezTo>
                    <a:cubicBezTo>
                      <a:pt x="390" y="1840"/>
                      <a:pt x="361" y="1884"/>
                      <a:pt x="334" y="1930"/>
                    </a:cubicBezTo>
                    <a:cubicBezTo>
                      <a:pt x="264" y="2049"/>
                      <a:pt x="214" y="2178"/>
                      <a:pt x="181" y="2312"/>
                    </a:cubicBezTo>
                    <a:cubicBezTo>
                      <a:pt x="140" y="2191"/>
                      <a:pt x="111" y="2063"/>
                      <a:pt x="98" y="1933"/>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66" name="Google Shape;1266;p27"/>
              <p:cNvSpPr/>
              <p:nvPr/>
            </p:nvSpPr>
            <p:spPr>
              <a:xfrm>
                <a:off x="5638946" y="1097747"/>
                <a:ext cx="265286" cy="461434"/>
              </a:xfrm>
              <a:custGeom>
                <a:avLst/>
                <a:gdLst/>
                <a:ahLst/>
                <a:cxnLst/>
                <a:rect l="l" t="t" r="r" b="b"/>
                <a:pathLst>
                  <a:path w="1036" h="1802" extrusionOk="0">
                    <a:moveTo>
                      <a:pt x="0" y="1582"/>
                    </a:moveTo>
                    <a:cubicBezTo>
                      <a:pt x="6" y="1563"/>
                      <a:pt x="13" y="1544"/>
                      <a:pt x="19" y="1525"/>
                    </a:cubicBezTo>
                    <a:cubicBezTo>
                      <a:pt x="55" y="1481"/>
                      <a:pt x="94" y="1439"/>
                      <a:pt x="136" y="1401"/>
                    </a:cubicBezTo>
                    <a:cubicBezTo>
                      <a:pt x="242" y="1305"/>
                      <a:pt x="356" y="1228"/>
                      <a:pt x="420" y="1095"/>
                    </a:cubicBezTo>
                    <a:cubicBezTo>
                      <a:pt x="483" y="965"/>
                      <a:pt x="475" y="824"/>
                      <a:pt x="457" y="686"/>
                    </a:cubicBezTo>
                    <a:cubicBezTo>
                      <a:pt x="444" y="580"/>
                      <a:pt x="427" y="476"/>
                      <a:pt x="470" y="375"/>
                    </a:cubicBezTo>
                    <a:cubicBezTo>
                      <a:pt x="482" y="346"/>
                      <a:pt x="497" y="319"/>
                      <a:pt x="514" y="294"/>
                    </a:cubicBezTo>
                    <a:cubicBezTo>
                      <a:pt x="538" y="305"/>
                      <a:pt x="564" y="311"/>
                      <a:pt x="590" y="310"/>
                    </a:cubicBezTo>
                    <a:cubicBezTo>
                      <a:pt x="599" y="309"/>
                      <a:pt x="608" y="307"/>
                      <a:pt x="616" y="305"/>
                    </a:cubicBezTo>
                    <a:cubicBezTo>
                      <a:pt x="620" y="305"/>
                      <a:pt x="625" y="305"/>
                      <a:pt x="628" y="304"/>
                    </a:cubicBezTo>
                    <a:cubicBezTo>
                      <a:pt x="644" y="303"/>
                      <a:pt x="660" y="300"/>
                      <a:pt x="676" y="296"/>
                    </a:cubicBezTo>
                    <a:cubicBezTo>
                      <a:pt x="677" y="295"/>
                      <a:pt x="681" y="294"/>
                      <a:pt x="685" y="293"/>
                    </a:cubicBezTo>
                    <a:cubicBezTo>
                      <a:pt x="691" y="293"/>
                      <a:pt x="697" y="292"/>
                      <a:pt x="702" y="291"/>
                    </a:cubicBezTo>
                    <a:cubicBezTo>
                      <a:pt x="703" y="291"/>
                      <a:pt x="704" y="291"/>
                      <a:pt x="705" y="291"/>
                    </a:cubicBezTo>
                    <a:cubicBezTo>
                      <a:pt x="706" y="292"/>
                      <a:pt x="708" y="292"/>
                      <a:pt x="709" y="292"/>
                    </a:cubicBezTo>
                    <a:cubicBezTo>
                      <a:pt x="777" y="292"/>
                      <a:pt x="831" y="232"/>
                      <a:pt x="836" y="168"/>
                    </a:cubicBezTo>
                    <a:cubicBezTo>
                      <a:pt x="839" y="137"/>
                      <a:pt x="831" y="109"/>
                      <a:pt x="816" y="83"/>
                    </a:cubicBezTo>
                    <a:cubicBezTo>
                      <a:pt x="812" y="76"/>
                      <a:pt x="806" y="69"/>
                      <a:pt x="799" y="62"/>
                    </a:cubicBezTo>
                    <a:cubicBezTo>
                      <a:pt x="842" y="39"/>
                      <a:pt x="886" y="19"/>
                      <a:pt x="929" y="0"/>
                    </a:cubicBezTo>
                    <a:cubicBezTo>
                      <a:pt x="1001" y="178"/>
                      <a:pt x="1038" y="371"/>
                      <a:pt x="1036" y="563"/>
                    </a:cubicBezTo>
                    <a:cubicBezTo>
                      <a:pt x="823" y="465"/>
                      <a:pt x="660" y="559"/>
                      <a:pt x="628" y="698"/>
                    </a:cubicBezTo>
                    <a:cubicBezTo>
                      <a:pt x="608" y="785"/>
                      <a:pt x="639" y="885"/>
                      <a:pt x="713" y="935"/>
                    </a:cubicBezTo>
                    <a:cubicBezTo>
                      <a:pt x="787" y="984"/>
                      <a:pt x="901" y="969"/>
                      <a:pt x="951" y="895"/>
                    </a:cubicBezTo>
                    <a:cubicBezTo>
                      <a:pt x="941" y="1053"/>
                      <a:pt x="872" y="1208"/>
                      <a:pt x="759" y="1319"/>
                    </a:cubicBezTo>
                    <a:cubicBezTo>
                      <a:pt x="724" y="1218"/>
                      <a:pt x="605" y="1150"/>
                      <a:pt x="500" y="1176"/>
                    </a:cubicBezTo>
                    <a:cubicBezTo>
                      <a:pt x="396" y="1202"/>
                      <a:pt x="323" y="1319"/>
                      <a:pt x="345" y="1424"/>
                    </a:cubicBezTo>
                    <a:cubicBezTo>
                      <a:pt x="367" y="1530"/>
                      <a:pt x="480" y="1607"/>
                      <a:pt x="587" y="1589"/>
                    </a:cubicBezTo>
                    <a:cubicBezTo>
                      <a:pt x="469" y="1678"/>
                      <a:pt x="339" y="1749"/>
                      <a:pt x="202" y="1802"/>
                    </a:cubicBezTo>
                    <a:cubicBezTo>
                      <a:pt x="279" y="1745"/>
                      <a:pt x="262" y="1602"/>
                      <a:pt x="176" y="1560"/>
                    </a:cubicBezTo>
                    <a:cubicBezTo>
                      <a:pt x="120" y="1532"/>
                      <a:pt x="52" y="1545"/>
                      <a:pt x="0" y="158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67" name="Google Shape;1267;p27"/>
              <p:cNvSpPr/>
              <p:nvPr/>
            </p:nvSpPr>
            <p:spPr>
              <a:xfrm>
                <a:off x="5536263" y="790721"/>
                <a:ext cx="216889" cy="779982"/>
              </a:xfrm>
              <a:custGeom>
                <a:avLst/>
                <a:gdLst/>
                <a:ahLst/>
                <a:cxnLst/>
                <a:rect l="l" t="t" r="r" b="b"/>
                <a:pathLst>
                  <a:path w="847" h="3046" fill="none" extrusionOk="0">
                    <a:moveTo>
                      <a:pt x="0" y="3046"/>
                    </a:moveTo>
                    <a:cubicBezTo>
                      <a:pt x="564" y="2139"/>
                      <a:pt x="862" y="1068"/>
                      <a:pt x="84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268" name="Google Shape;1268;p27"/>
            <p:cNvGrpSpPr/>
            <p:nvPr/>
          </p:nvGrpSpPr>
          <p:grpSpPr>
            <a:xfrm flipH="1">
              <a:off x="7820945" y="4280780"/>
              <a:ext cx="609840" cy="951840"/>
              <a:chOff x="8088745" y="4280780"/>
              <a:chExt cx="609840" cy="951840"/>
            </a:xfrm>
          </p:grpSpPr>
          <p:sp>
            <p:nvSpPr>
              <p:cNvPr id="1269" name="Google Shape;1269;p27"/>
              <p:cNvSpPr/>
              <p:nvPr/>
            </p:nvSpPr>
            <p:spPr>
              <a:xfrm>
                <a:off x="8088745" y="4280780"/>
                <a:ext cx="609840" cy="951840"/>
              </a:xfrm>
              <a:custGeom>
                <a:avLst/>
                <a:gdLst/>
                <a:ahLst/>
                <a:cxnLst/>
                <a:rect l="l" t="t" r="r" b="b"/>
                <a:pathLst>
                  <a:path w="1694" h="2644" extrusionOk="0">
                    <a:moveTo>
                      <a:pt x="1648" y="2644"/>
                    </a:moveTo>
                    <a:cubicBezTo>
                      <a:pt x="1723" y="2190"/>
                      <a:pt x="1733" y="1692"/>
                      <a:pt x="1477" y="1310"/>
                    </a:cubicBezTo>
                    <a:cubicBezTo>
                      <a:pt x="1220" y="928"/>
                      <a:pt x="740" y="732"/>
                      <a:pt x="511" y="332"/>
                    </a:cubicBezTo>
                    <a:cubicBezTo>
                      <a:pt x="464" y="249"/>
                      <a:pt x="429" y="159"/>
                      <a:pt x="364" y="89"/>
                    </a:cubicBezTo>
                    <a:cubicBezTo>
                      <a:pt x="300" y="19"/>
                      <a:pt x="194" y="-25"/>
                      <a:pt x="109" y="16"/>
                    </a:cubicBezTo>
                    <a:cubicBezTo>
                      <a:pt x="-7" y="71"/>
                      <a:pt x="-14" y="233"/>
                      <a:pt x="14" y="358"/>
                    </a:cubicBezTo>
                    <a:cubicBezTo>
                      <a:pt x="118" y="828"/>
                      <a:pt x="451" y="1210"/>
                      <a:pt x="793" y="1548"/>
                    </a:cubicBezTo>
                    <a:cubicBezTo>
                      <a:pt x="1135" y="1886"/>
                      <a:pt x="1506" y="2214"/>
                      <a:pt x="1648" y="2644"/>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70" name="Google Shape;1270;p27"/>
              <p:cNvSpPr/>
              <p:nvPr/>
            </p:nvSpPr>
            <p:spPr>
              <a:xfrm>
                <a:off x="8304745" y="4447460"/>
                <a:ext cx="393840" cy="585360"/>
              </a:xfrm>
              <a:custGeom>
                <a:avLst/>
                <a:gdLst/>
                <a:ahLst/>
                <a:cxnLst/>
                <a:rect l="l" t="t" r="r" b="b"/>
                <a:pathLst>
                  <a:path w="1094" h="1626" extrusionOk="0">
                    <a:moveTo>
                      <a:pt x="1008" y="1367"/>
                    </a:moveTo>
                    <a:cubicBezTo>
                      <a:pt x="950" y="1217"/>
                      <a:pt x="887" y="1069"/>
                      <a:pt x="799" y="934"/>
                    </a:cubicBezTo>
                    <a:cubicBezTo>
                      <a:pt x="704" y="790"/>
                      <a:pt x="586" y="668"/>
                      <a:pt x="457" y="554"/>
                    </a:cubicBezTo>
                    <a:cubicBezTo>
                      <a:pt x="274" y="391"/>
                      <a:pt x="116" y="214"/>
                      <a:pt x="0" y="0"/>
                    </a:cubicBezTo>
                    <a:cubicBezTo>
                      <a:pt x="248" y="317"/>
                      <a:pt x="650" y="509"/>
                      <a:pt x="877" y="847"/>
                    </a:cubicBezTo>
                    <a:cubicBezTo>
                      <a:pt x="1030" y="1076"/>
                      <a:pt x="1088" y="1348"/>
                      <a:pt x="1094" y="1626"/>
                    </a:cubicBezTo>
                    <a:cubicBezTo>
                      <a:pt x="1069" y="1539"/>
                      <a:pt x="1041" y="1452"/>
                      <a:pt x="1008" y="136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71" name="Google Shape;1271;p27"/>
              <p:cNvSpPr/>
              <p:nvPr/>
            </p:nvSpPr>
            <p:spPr>
              <a:xfrm>
                <a:off x="8088745" y="4303100"/>
                <a:ext cx="498600" cy="758880"/>
              </a:xfrm>
              <a:custGeom>
                <a:avLst/>
                <a:gdLst/>
                <a:ahLst/>
                <a:cxnLst/>
                <a:rect l="l" t="t" r="r" b="b"/>
                <a:pathLst>
                  <a:path w="1385" h="2108" extrusionOk="0">
                    <a:moveTo>
                      <a:pt x="152" y="367"/>
                    </a:moveTo>
                    <a:cubicBezTo>
                      <a:pt x="265" y="649"/>
                      <a:pt x="435" y="907"/>
                      <a:pt x="653" y="1119"/>
                    </a:cubicBezTo>
                    <a:cubicBezTo>
                      <a:pt x="770" y="1234"/>
                      <a:pt x="900" y="1332"/>
                      <a:pt x="1007" y="1457"/>
                    </a:cubicBezTo>
                    <a:cubicBezTo>
                      <a:pt x="1109" y="1577"/>
                      <a:pt x="1190" y="1715"/>
                      <a:pt x="1264" y="1853"/>
                    </a:cubicBezTo>
                    <a:cubicBezTo>
                      <a:pt x="1309" y="1937"/>
                      <a:pt x="1349" y="2022"/>
                      <a:pt x="1385" y="2108"/>
                    </a:cubicBezTo>
                    <a:cubicBezTo>
                      <a:pt x="1214" y="1888"/>
                      <a:pt x="999" y="1689"/>
                      <a:pt x="793" y="1486"/>
                    </a:cubicBezTo>
                    <a:cubicBezTo>
                      <a:pt x="451" y="1148"/>
                      <a:pt x="118" y="766"/>
                      <a:pt x="14" y="296"/>
                    </a:cubicBezTo>
                    <a:cubicBezTo>
                      <a:pt x="-8" y="197"/>
                      <a:pt x="-8" y="74"/>
                      <a:pt x="51" y="0"/>
                    </a:cubicBezTo>
                    <a:cubicBezTo>
                      <a:pt x="72" y="126"/>
                      <a:pt x="105" y="248"/>
                      <a:pt x="152" y="36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72" name="Google Shape;1272;p27"/>
              <p:cNvSpPr/>
              <p:nvPr/>
            </p:nvSpPr>
            <p:spPr>
              <a:xfrm>
                <a:off x="8199265" y="4392020"/>
                <a:ext cx="480960" cy="835560"/>
              </a:xfrm>
              <a:custGeom>
                <a:avLst/>
                <a:gdLst/>
                <a:ahLst/>
                <a:cxnLst/>
                <a:rect l="l" t="t" r="r" b="b"/>
                <a:pathLst>
                  <a:path w="1336" h="2321" fill="none" extrusionOk="0">
                    <a:moveTo>
                      <a:pt x="1336" y="2321"/>
                    </a:moveTo>
                    <a:cubicBezTo>
                      <a:pt x="1153" y="1327"/>
                      <a:pt x="712" y="104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73" name="Google Shape;1273;p27"/>
              <p:cNvSpPr/>
              <p:nvPr/>
            </p:nvSpPr>
            <p:spPr>
              <a:xfrm>
                <a:off x="8305105" y="4767140"/>
                <a:ext cx="239400" cy="101520"/>
              </a:xfrm>
              <a:custGeom>
                <a:avLst/>
                <a:gdLst/>
                <a:ahLst/>
                <a:cxnLst/>
                <a:rect l="l" t="t" r="r" b="b"/>
                <a:pathLst>
                  <a:path w="665" h="282" fill="none" extrusionOk="0">
                    <a:moveTo>
                      <a:pt x="665" y="282"/>
                    </a:moveTo>
                    <a:cubicBezTo>
                      <a:pt x="617" y="266"/>
                      <a:pt x="35" y="1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74" name="Google Shape;1274;p27"/>
              <p:cNvSpPr/>
              <p:nvPr/>
            </p:nvSpPr>
            <p:spPr>
              <a:xfrm>
                <a:off x="8601385" y="4734380"/>
                <a:ext cx="7200" cy="232200"/>
              </a:xfrm>
              <a:custGeom>
                <a:avLst/>
                <a:gdLst/>
                <a:ahLst/>
                <a:cxnLst/>
                <a:rect l="l" t="t" r="r" b="b"/>
                <a:pathLst>
                  <a:path w="20" h="645" fill="none" extrusionOk="0">
                    <a:moveTo>
                      <a:pt x="0" y="645"/>
                    </a:moveTo>
                    <a:cubicBezTo>
                      <a:pt x="25" y="623"/>
                      <a:pt x="21" y="26"/>
                      <a:pt x="1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275" name="Google Shape;1275;p27"/>
            <p:cNvGrpSpPr/>
            <p:nvPr/>
          </p:nvGrpSpPr>
          <p:grpSpPr>
            <a:xfrm>
              <a:off x="5904766" y="1293209"/>
              <a:ext cx="2641336" cy="4524733"/>
              <a:chOff x="5904766" y="1293209"/>
              <a:chExt cx="2641336" cy="4524733"/>
            </a:xfrm>
          </p:grpSpPr>
          <p:sp>
            <p:nvSpPr>
              <p:cNvPr id="1276" name="Google Shape;1276;p27"/>
              <p:cNvSpPr/>
              <p:nvPr/>
            </p:nvSpPr>
            <p:spPr>
              <a:xfrm>
                <a:off x="6087409" y="2839807"/>
                <a:ext cx="35747" cy="26810"/>
              </a:xfrm>
              <a:custGeom>
                <a:avLst/>
                <a:gdLst/>
                <a:ahLst/>
                <a:cxnLst/>
                <a:rect l="l" t="t" r="r" b="b"/>
                <a:pathLst>
                  <a:path w="64" h="48" extrusionOk="0">
                    <a:moveTo>
                      <a:pt x="5" y="2"/>
                    </a:moveTo>
                    <a:cubicBezTo>
                      <a:pt x="24" y="18"/>
                      <a:pt x="46" y="31"/>
                      <a:pt x="64" y="48"/>
                    </a:cubicBezTo>
                    <a:cubicBezTo>
                      <a:pt x="40" y="36"/>
                      <a:pt x="18" y="20"/>
                      <a:pt x="0" y="0"/>
                    </a:cubicBezTo>
                    <a:cubicBezTo>
                      <a:pt x="2" y="1"/>
                      <a:pt x="3" y="1"/>
                      <a:pt x="5" y="2"/>
                    </a:cubicBezTo>
                    <a:close/>
                  </a:path>
                </a:pathLst>
              </a:custGeom>
              <a:solidFill>
                <a:srgbClr val="B9C285"/>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77" name="Google Shape;1277;p27"/>
              <p:cNvSpPr/>
              <p:nvPr/>
            </p:nvSpPr>
            <p:spPr>
              <a:xfrm>
                <a:off x="6087409" y="2839807"/>
                <a:ext cx="35747" cy="26810"/>
              </a:xfrm>
              <a:custGeom>
                <a:avLst/>
                <a:gdLst/>
                <a:ahLst/>
                <a:cxnLst/>
                <a:rect l="l" t="t" r="r" b="b"/>
                <a:pathLst>
                  <a:path w="64" h="48" extrusionOk="0">
                    <a:moveTo>
                      <a:pt x="5" y="2"/>
                    </a:moveTo>
                    <a:cubicBezTo>
                      <a:pt x="24" y="18"/>
                      <a:pt x="46" y="31"/>
                      <a:pt x="64" y="48"/>
                    </a:cubicBezTo>
                    <a:cubicBezTo>
                      <a:pt x="40" y="36"/>
                      <a:pt x="18" y="20"/>
                      <a:pt x="0" y="0"/>
                    </a:cubicBezTo>
                    <a:cubicBezTo>
                      <a:pt x="2" y="1"/>
                      <a:pt x="3" y="1"/>
                      <a:pt x="5" y="2"/>
                    </a:cubicBezTo>
                    <a:close/>
                  </a:path>
                </a:pathLst>
              </a:custGeom>
              <a:solidFill>
                <a:srgbClr val="B9C285"/>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78" name="Google Shape;1278;p27"/>
              <p:cNvSpPr/>
              <p:nvPr/>
            </p:nvSpPr>
            <p:spPr>
              <a:xfrm>
                <a:off x="6454370" y="3179957"/>
                <a:ext cx="519442" cy="446273"/>
              </a:xfrm>
              <a:custGeom>
                <a:avLst/>
                <a:gdLst/>
                <a:ahLst/>
                <a:cxnLst/>
                <a:rect l="l" t="t" r="r" b="b"/>
                <a:pathLst>
                  <a:path w="930" h="799" fill="none" extrusionOk="0">
                    <a:moveTo>
                      <a:pt x="930" y="799"/>
                    </a:moveTo>
                    <a:cubicBezTo>
                      <a:pt x="531" y="670"/>
                      <a:pt x="188" y="37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79" name="Google Shape;1279;p27"/>
              <p:cNvSpPr/>
              <p:nvPr/>
            </p:nvSpPr>
            <p:spPr>
              <a:xfrm>
                <a:off x="6299095" y="2578410"/>
                <a:ext cx="12288" cy="226767"/>
              </a:xfrm>
              <a:custGeom>
                <a:avLst/>
                <a:gdLst/>
                <a:ahLst/>
                <a:cxnLst/>
                <a:rect l="l" t="t" r="r" b="b"/>
                <a:pathLst>
                  <a:path w="22" h="406" fill="none" extrusionOk="0">
                    <a:moveTo>
                      <a:pt x="21" y="406"/>
                    </a:moveTo>
                    <a:cubicBezTo>
                      <a:pt x="-7" y="272"/>
                      <a:pt x="-7" y="133"/>
                      <a:pt x="22"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80" name="Google Shape;1280;p27"/>
              <p:cNvSpPr/>
              <p:nvPr/>
            </p:nvSpPr>
            <p:spPr>
              <a:xfrm>
                <a:off x="6058365" y="1795895"/>
                <a:ext cx="406059" cy="822171"/>
              </a:xfrm>
              <a:custGeom>
                <a:avLst/>
                <a:gdLst/>
                <a:ahLst/>
                <a:cxnLst/>
                <a:rect l="l" t="t" r="r" b="b"/>
                <a:pathLst>
                  <a:path w="727" h="1472" fill="none" extrusionOk="0">
                    <a:moveTo>
                      <a:pt x="0" y="1472"/>
                    </a:moveTo>
                    <a:cubicBezTo>
                      <a:pt x="20" y="908"/>
                      <a:pt x="292" y="358"/>
                      <a:pt x="72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81" name="Google Shape;1281;p27"/>
              <p:cNvSpPr/>
              <p:nvPr/>
            </p:nvSpPr>
            <p:spPr>
              <a:xfrm>
                <a:off x="7159247" y="1707646"/>
                <a:ext cx="819937" cy="394329"/>
              </a:xfrm>
              <a:custGeom>
                <a:avLst/>
                <a:gdLst/>
                <a:ahLst/>
                <a:cxnLst/>
                <a:rect l="l" t="t" r="r" b="b"/>
                <a:pathLst>
                  <a:path w="1468" h="706" fill="none" extrusionOk="0">
                    <a:moveTo>
                      <a:pt x="0" y="36"/>
                    </a:moveTo>
                    <a:cubicBezTo>
                      <a:pt x="282" y="-33"/>
                      <a:pt x="586" y="-4"/>
                      <a:pt x="850" y="117"/>
                    </a:cubicBezTo>
                    <a:cubicBezTo>
                      <a:pt x="1114" y="237"/>
                      <a:pt x="1335" y="448"/>
                      <a:pt x="1468" y="706"/>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82" name="Google Shape;1282;p27"/>
              <p:cNvSpPr/>
              <p:nvPr/>
            </p:nvSpPr>
            <p:spPr>
              <a:xfrm>
                <a:off x="6735874" y="1437313"/>
                <a:ext cx="571386" cy="74286"/>
              </a:xfrm>
              <a:custGeom>
                <a:avLst/>
                <a:gdLst/>
                <a:ahLst/>
                <a:cxnLst/>
                <a:rect l="l" t="t" r="r" b="b"/>
                <a:pathLst>
                  <a:path w="1023" h="133" fill="none" extrusionOk="0">
                    <a:moveTo>
                      <a:pt x="0" y="133"/>
                    </a:moveTo>
                    <a:cubicBezTo>
                      <a:pt x="323" y="6"/>
                      <a:pt x="681" y="-31"/>
                      <a:pt x="1023" y="29"/>
                    </a:cubicBezTo>
                  </a:path>
                </a:pathLst>
              </a:custGeom>
              <a:noFill/>
              <a:ln w="9525" cap="rnd" cmpd="sng">
                <a:solidFill>
                  <a:schemeClr val="dk1"/>
                </a:solidFill>
                <a:prstDash val="solid"/>
                <a:miter lim="8000"/>
                <a:headEnd type="none" w="sm" len="sm"/>
                <a:tailEnd type="none" w="sm" len="sm"/>
              </a:ln>
            </p:spPr>
            <p:txBody>
              <a:bodyPr spcFirstLastPara="1" wrap="square" lIns="91800" tIns="1075" rIns="91800" bIns="1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83" name="Google Shape;1283;p27"/>
              <p:cNvSpPr/>
              <p:nvPr/>
            </p:nvSpPr>
            <p:spPr>
              <a:xfrm>
                <a:off x="6746486" y="1591470"/>
                <a:ext cx="363610" cy="137959"/>
              </a:xfrm>
              <a:custGeom>
                <a:avLst/>
                <a:gdLst/>
                <a:ahLst/>
                <a:cxnLst/>
                <a:rect l="l" t="t" r="r" b="b"/>
                <a:pathLst>
                  <a:path w="651" h="247" extrusionOk="0">
                    <a:moveTo>
                      <a:pt x="651" y="41"/>
                    </a:moveTo>
                    <a:cubicBezTo>
                      <a:pt x="546" y="33"/>
                      <a:pt x="438" y="54"/>
                      <a:pt x="344" y="102"/>
                    </a:cubicBezTo>
                    <a:cubicBezTo>
                      <a:pt x="245" y="152"/>
                      <a:pt x="157" y="231"/>
                      <a:pt x="47" y="245"/>
                    </a:cubicBezTo>
                    <a:cubicBezTo>
                      <a:pt x="38" y="247"/>
                      <a:pt x="28" y="247"/>
                      <a:pt x="20" y="244"/>
                    </a:cubicBezTo>
                    <a:cubicBezTo>
                      <a:pt x="-4" y="233"/>
                      <a:pt x="-3" y="197"/>
                      <a:pt x="9" y="174"/>
                    </a:cubicBezTo>
                    <a:cubicBezTo>
                      <a:pt x="33" y="127"/>
                      <a:pt x="80" y="95"/>
                      <a:pt x="128" y="72"/>
                    </a:cubicBezTo>
                    <a:cubicBezTo>
                      <a:pt x="343" y="-33"/>
                      <a:pt x="597" y="-6"/>
                      <a:pt x="651" y="41"/>
                    </a:cubicBezTo>
                    <a:close/>
                  </a:path>
                </a:pathLst>
              </a:custGeom>
              <a:solidFill>
                <a:schemeClr val="lt2"/>
              </a:solidFill>
              <a:ln>
                <a:noFill/>
              </a:ln>
            </p:spPr>
            <p:txBody>
              <a:bodyPr spcFirstLastPara="1" wrap="square" lIns="90000" tIns="43900" rIns="90000" bIns="43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84" name="Google Shape;1284;p27"/>
              <p:cNvSpPr/>
              <p:nvPr/>
            </p:nvSpPr>
            <p:spPr>
              <a:xfrm>
                <a:off x="6751513" y="1613253"/>
                <a:ext cx="111708" cy="86574"/>
              </a:xfrm>
              <a:custGeom>
                <a:avLst/>
                <a:gdLst/>
                <a:ahLst/>
                <a:cxnLst/>
                <a:rect l="l" t="t" r="r" b="b"/>
                <a:pathLst>
                  <a:path w="200" h="155" extrusionOk="0">
                    <a:moveTo>
                      <a:pt x="10" y="145"/>
                    </a:moveTo>
                    <a:cubicBezTo>
                      <a:pt x="47" y="182"/>
                      <a:pt x="138" y="95"/>
                      <a:pt x="159" y="69"/>
                    </a:cubicBezTo>
                    <a:cubicBezTo>
                      <a:pt x="176" y="47"/>
                      <a:pt x="188" y="23"/>
                      <a:pt x="200" y="0"/>
                    </a:cubicBezTo>
                    <a:cubicBezTo>
                      <a:pt x="173" y="9"/>
                      <a:pt x="146" y="20"/>
                      <a:pt x="119" y="33"/>
                    </a:cubicBezTo>
                    <a:cubicBezTo>
                      <a:pt x="71" y="56"/>
                      <a:pt x="24" y="88"/>
                      <a:pt x="0" y="135"/>
                    </a:cubicBezTo>
                    <a:lnTo>
                      <a:pt x="0" y="136"/>
                    </a:lnTo>
                    <a:cubicBezTo>
                      <a:pt x="3" y="139"/>
                      <a:pt x="7" y="141"/>
                      <a:pt x="10" y="145"/>
                    </a:cubicBezTo>
                    <a:close/>
                  </a:path>
                </a:pathLst>
              </a:custGeom>
              <a:solidFill>
                <a:srgbClr val="F6FBFF">
                  <a:alpha val="50000"/>
                </a:srgbClr>
              </a:solidFill>
              <a:ln>
                <a:noFill/>
              </a:ln>
            </p:spPr>
            <p:txBody>
              <a:bodyPr spcFirstLastPara="1" wrap="square" lIns="90000" tIns="10800" rIns="90000" bIns="10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85" name="Google Shape;1285;p27"/>
              <p:cNvSpPr/>
              <p:nvPr/>
            </p:nvSpPr>
            <p:spPr>
              <a:xfrm>
                <a:off x="6812394" y="1603758"/>
                <a:ext cx="297702" cy="114501"/>
              </a:xfrm>
              <a:custGeom>
                <a:avLst/>
                <a:gdLst/>
                <a:ahLst/>
                <a:cxnLst/>
                <a:rect l="l" t="t" r="r" b="b"/>
                <a:pathLst>
                  <a:path w="533" h="205" extrusionOk="0">
                    <a:moveTo>
                      <a:pt x="268" y="8"/>
                    </a:moveTo>
                    <a:cubicBezTo>
                      <a:pt x="127" y="38"/>
                      <a:pt x="93" y="88"/>
                      <a:pt x="0" y="205"/>
                    </a:cubicBezTo>
                    <a:cubicBezTo>
                      <a:pt x="169" y="122"/>
                      <a:pt x="332" y="-8"/>
                      <a:pt x="533" y="19"/>
                    </a:cubicBezTo>
                    <a:cubicBezTo>
                      <a:pt x="510" y="-1"/>
                      <a:pt x="345" y="-8"/>
                      <a:pt x="268" y="8"/>
                    </a:cubicBezTo>
                    <a:close/>
                  </a:path>
                </a:pathLst>
              </a:custGeom>
              <a:solidFill>
                <a:srgbClr val="233859">
                  <a:alpha val="19620"/>
                </a:srgbClr>
              </a:solidFill>
              <a:ln>
                <a:noFill/>
              </a:ln>
            </p:spPr>
            <p:txBody>
              <a:bodyPr spcFirstLastPara="1" wrap="square" lIns="90000" tIns="28800" rIns="90000" bIns="28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86" name="Google Shape;1286;p27"/>
              <p:cNvSpPr/>
              <p:nvPr/>
            </p:nvSpPr>
            <p:spPr>
              <a:xfrm>
                <a:off x="6771620" y="1607667"/>
                <a:ext cx="388185" cy="99420"/>
              </a:xfrm>
              <a:custGeom>
                <a:avLst/>
                <a:gdLst/>
                <a:ahLst/>
                <a:cxnLst/>
                <a:rect l="l" t="t" r="r" b="b"/>
                <a:pathLst>
                  <a:path w="695" h="178" fill="none" extrusionOk="0">
                    <a:moveTo>
                      <a:pt x="0" y="178"/>
                    </a:moveTo>
                    <a:cubicBezTo>
                      <a:pt x="66" y="97"/>
                      <a:pt x="170" y="59"/>
                      <a:pt x="271" y="33"/>
                    </a:cubicBezTo>
                    <a:cubicBezTo>
                      <a:pt x="322" y="19"/>
                      <a:pt x="374" y="8"/>
                      <a:pt x="427" y="3"/>
                    </a:cubicBezTo>
                    <a:cubicBezTo>
                      <a:pt x="516" y="-6"/>
                      <a:pt x="608" y="1"/>
                      <a:pt x="695" y="24"/>
                    </a:cubicBezTo>
                  </a:path>
                </a:pathLst>
              </a:custGeom>
              <a:noFill/>
              <a:ln w="9525" cap="rnd" cmpd="sng">
                <a:solidFill>
                  <a:schemeClr val="dk1"/>
                </a:solidFill>
                <a:prstDash val="solid"/>
                <a:miter lim="8000"/>
                <a:headEnd type="none" w="sm" len="sm"/>
                <a:tailEnd type="none" w="sm" len="sm"/>
              </a:ln>
            </p:spPr>
            <p:txBody>
              <a:bodyPr spcFirstLastPara="1" wrap="square" lIns="91800" tIns="17275" rIns="91800" bIns="17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87" name="Google Shape;1287;p27"/>
              <p:cNvSpPr/>
              <p:nvPr/>
            </p:nvSpPr>
            <p:spPr>
              <a:xfrm>
                <a:off x="8062406" y="1952287"/>
                <a:ext cx="286531" cy="618862"/>
              </a:xfrm>
              <a:custGeom>
                <a:avLst/>
                <a:gdLst/>
                <a:ahLst/>
                <a:cxnLst/>
                <a:rect l="l" t="t" r="r" b="b"/>
                <a:pathLst>
                  <a:path w="513" h="1108" fill="none" extrusionOk="0">
                    <a:moveTo>
                      <a:pt x="0" y="0"/>
                    </a:moveTo>
                    <a:cubicBezTo>
                      <a:pt x="299" y="289"/>
                      <a:pt x="486" y="692"/>
                      <a:pt x="513" y="1108"/>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88" name="Google Shape;1288;p27"/>
              <p:cNvSpPr/>
              <p:nvPr/>
            </p:nvSpPr>
            <p:spPr>
              <a:xfrm>
                <a:off x="8013255" y="2413641"/>
                <a:ext cx="29603" cy="136842"/>
              </a:xfrm>
              <a:custGeom>
                <a:avLst/>
                <a:gdLst/>
                <a:ahLst/>
                <a:cxnLst/>
                <a:rect l="l" t="t" r="r" b="b"/>
                <a:pathLst>
                  <a:path w="53" h="245" fill="none" extrusionOk="0">
                    <a:moveTo>
                      <a:pt x="0" y="0"/>
                    </a:moveTo>
                    <a:cubicBezTo>
                      <a:pt x="44" y="73"/>
                      <a:pt x="61" y="161"/>
                      <a:pt x="49" y="245"/>
                    </a:cubicBezTo>
                  </a:path>
                </a:pathLst>
              </a:custGeom>
              <a:noFill/>
              <a:ln w="9525" cap="rnd" cmpd="sng">
                <a:solidFill>
                  <a:schemeClr val="dk1"/>
                </a:solidFill>
                <a:prstDash val="solid"/>
                <a:miter lim="8000"/>
                <a:headEnd type="none" w="sm" len="sm"/>
                <a:tailEnd type="none" w="sm" len="sm"/>
              </a:ln>
            </p:spPr>
            <p:txBody>
              <a:bodyPr spcFirstLastPara="1" wrap="square" lIns="91800" tIns="41400" rIns="91800" bIns="41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89" name="Google Shape;1289;p27"/>
              <p:cNvSpPr/>
              <p:nvPr/>
            </p:nvSpPr>
            <p:spPr>
              <a:xfrm>
                <a:off x="7850161" y="2905714"/>
                <a:ext cx="192696" cy="397680"/>
              </a:xfrm>
              <a:custGeom>
                <a:avLst/>
                <a:gdLst/>
                <a:ahLst/>
                <a:cxnLst/>
                <a:rect l="l" t="t" r="r" b="b"/>
                <a:pathLst>
                  <a:path w="345" h="712" fill="none" extrusionOk="0">
                    <a:moveTo>
                      <a:pt x="345" y="0"/>
                    </a:moveTo>
                    <a:cubicBezTo>
                      <a:pt x="297" y="263"/>
                      <a:pt x="177" y="512"/>
                      <a:pt x="0" y="712"/>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90" name="Google Shape;1290;p27"/>
              <p:cNvSpPr/>
              <p:nvPr/>
            </p:nvSpPr>
            <p:spPr>
              <a:xfrm>
                <a:off x="7406122" y="3135274"/>
                <a:ext cx="174823" cy="141869"/>
              </a:xfrm>
              <a:custGeom>
                <a:avLst/>
                <a:gdLst/>
                <a:ahLst/>
                <a:cxnLst/>
                <a:rect l="l" t="t" r="r" b="b"/>
                <a:pathLst>
                  <a:path w="313" h="254" fill="none" extrusionOk="0">
                    <a:moveTo>
                      <a:pt x="313" y="0"/>
                    </a:moveTo>
                    <a:cubicBezTo>
                      <a:pt x="237" y="113"/>
                      <a:pt x="126" y="202"/>
                      <a:pt x="0" y="254"/>
                    </a:cubicBezTo>
                  </a:path>
                </a:pathLst>
              </a:custGeom>
              <a:noFill/>
              <a:ln w="9525" cap="rnd" cmpd="sng">
                <a:solidFill>
                  <a:schemeClr val="dk1"/>
                </a:solidFill>
                <a:prstDash val="solid"/>
                <a:miter lim="8000"/>
                <a:headEnd type="none" w="sm" len="sm"/>
                <a:tailEnd type="none" w="sm" len="sm"/>
              </a:ln>
            </p:spPr>
            <p:txBody>
              <a:bodyPr spcFirstLastPara="1" wrap="square" lIns="91800" tIns="44625" rIns="91800" bIns="44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91" name="Google Shape;1291;p27"/>
              <p:cNvSpPr/>
              <p:nvPr/>
            </p:nvSpPr>
            <p:spPr>
              <a:xfrm>
                <a:off x="6248268" y="3234694"/>
                <a:ext cx="377573" cy="408851"/>
              </a:xfrm>
              <a:custGeom>
                <a:avLst/>
                <a:gdLst/>
                <a:ahLst/>
                <a:cxnLst/>
                <a:rect l="l" t="t" r="r" b="b"/>
                <a:pathLst>
                  <a:path w="676" h="732" fill="none" extrusionOk="0">
                    <a:moveTo>
                      <a:pt x="676" y="732"/>
                    </a:moveTo>
                    <a:cubicBezTo>
                      <a:pt x="373" y="585"/>
                      <a:pt x="179" y="28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92" name="Google Shape;1292;p27"/>
              <p:cNvSpPr/>
              <p:nvPr/>
            </p:nvSpPr>
            <p:spPr>
              <a:xfrm>
                <a:off x="6780557" y="1892523"/>
                <a:ext cx="211687" cy="148013"/>
              </a:xfrm>
              <a:custGeom>
                <a:avLst/>
                <a:gdLst/>
                <a:ahLst/>
                <a:cxnLst/>
                <a:rect l="l" t="t" r="r" b="b"/>
                <a:pathLst>
                  <a:path w="379" h="265" fill="none" extrusionOk="0">
                    <a:moveTo>
                      <a:pt x="0" y="265"/>
                    </a:moveTo>
                    <a:cubicBezTo>
                      <a:pt x="101" y="146"/>
                      <a:pt x="233" y="54"/>
                      <a:pt x="379"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93" name="Google Shape;1293;p27"/>
              <p:cNvSpPr/>
              <p:nvPr/>
            </p:nvSpPr>
            <p:spPr>
              <a:xfrm>
                <a:off x="6499053" y="2930290"/>
                <a:ext cx="81547" cy="164769"/>
              </a:xfrm>
              <a:custGeom>
                <a:avLst/>
                <a:gdLst/>
                <a:ahLst/>
                <a:cxnLst/>
                <a:rect l="l" t="t" r="r" b="b"/>
                <a:pathLst>
                  <a:path w="146" h="295" fill="none" extrusionOk="0">
                    <a:moveTo>
                      <a:pt x="146" y="295"/>
                    </a:moveTo>
                    <a:cubicBezTo>
                      <a:pt x="77" y="209"/>
                      <a:pt x="27" y="108"/>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94" name="Google Shape;1294;p27"/>
              <p:cNvSpPr/>
              <p:nvPr/>
            </p:nvSpPr>
            <p:spPr>
              <a:xfrm>
                <a:off x="6545412" y="3163201"/>
                <a:ext cx="209453" cy="150806"/>
              </a:xfrm>
              <a:custGeom>
                <a:avLst/>
                <a:gdLst/>
                <a:ahLst/>
                <a:cxnLst/>
                <a:rect l="l" t="t" r="r" b="b"/>
                <a:pathLst>
                  <a:path w="375" h="270" extrusionOk="0">
                    <a:moveTo>
                      <a:pt x="211" y="270"/>
                    </a:moveTo>
                    <a:cubicBezTo>
                      <a:pt x="-46" y="254"/>
                      <a:pt x="-49" y="43"/>
                      <a:pt x="99" y="143"/>
                    </a:cubicBezTo>
                    <a:cubicBezTo>
                      <a:pt x="134" y="177"/>
                      <a:pt x="165" y="132"/>
                      <a:pt x="141" y="95"/>
                    </a:cubicBezTo>
                    <a:cubicBezTo>
                      <a:pt x="128" y="75"/>
                      <a:pt x="108" y="54"/>
                      <a:pt x="112" y="31"/>
                    </a:cubicBezTo>
                    <a:cubicBezTo>
                      <a:pt x="124" y="-17"/>
                      <a:pt x="190" y="-5"/>
                      <a:pt x="206" y="35"/>
                    </a:cubicBezTo>
                    <a:cubicBezTo>
                      <a:pt x="215" y="59"/>
                      <a:pt x="232" y="105"/>
                      <a:pt x="264" y="86"/>
                    </a:cubicBezTo>
                    <a:cubicBezTo>
                      <a:pt x="300" y="5"/>
                      <a:pt x="391" y="60"/>
                      <a:pt x="373" y="136"/>
                    </a:cubicBezTo>
                    <a:cubicBezTo>
                      <a:pt x="370" y="207"/>
                      <a:pt x="274" y="274"/>
                      <a:pt x="211" y="27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95" name="Google Shape;1295;p27"/>
              <p:cNvSpPr/>
              <p:nvPr/>
            </p:nvSpPr>
            <p:spPr>
              <a:xfrm>
                <a:off x="6544853" y="3178840"/>
                <a:ext cx="106681" cy="120086"/>
              </a:xfrm>
              <a:custGeom>
                <a:avLst/>
                <a:gdLst/>
                <a:ahLst/>
                <a:cxnLst/>
                <a:rect l="l" t="t" r="r" b="b"/>
                <a:pathLst>
                  <a:path w="191" h="215" extrusionOk="0">
                    <a:moveTo>
                      <a:pt x="92" y="214"/>
                    </a:moveTo>
                    <a:cubicBezTo>
                      <a:pt x="93" y="140"/>
                      <a:pt x="202" y="185"/>
                      <a:pt x="191" y="128"/>
                    </a:cubicBezTo>
                    <a:cubicBezTo>
                      <a:pt x="180" y="73"/>
                      <a:pt x="142" y="24"/>
                      <a:pt x="114" y="0"/>
                    </a:cubicBezTo>
                    <a:cubicBezTo>
                      <a:pt x="114" y="1"/>
                      <a:pt x="114" y="2"/>
                      <a:pt x="113" y="3"/>
                    </a:cubicBezTo>
                    <a:cubicBezTo>
                      <a:pt x="109" y="26"/>
                      <a:pt x="129" y="47"/>
                      <a:pt x="142" y="67"/>
                    </a:cubicBezTo>
                    <a:cubicBezTo>
                      <a:pt x="166" y="104"/>
                      <a:pt x="135" y="149"/>
                      <a:pt x="100" y="115"/>
                    </a:cubicBezTo>
                    <a:cubicBezTo>
                      <a:pt x="-20" y="34"/>
                      <a:pt x="-41" y="156"/>
                      <a:pt x="92" y="215"/>
                    </a:cubicBezTo>
                    <a:cubicBezTo>
                      <a:pt x="92" y="214"/>
                      <a:pt x="92" y="214"/>
                      <a:pt x="92" y="214"/>
                    </a:cubicBezTo>
                    <a:close/>
                  </a:path>
                </a:pathLst>
              </a:custGeom>
              <a:solidFill>
                <a:srgbClr val="F6FBFF">
                  <a:alpha val="50000"/>
                </a:srgbClr>
              </a:solidFill>
              <a:ln>
                <a:noFill/>
              </a:ln>
            </p:spPr>
            <p:txBody>
              <a:bodyPr spcFirstLastPara="1" wrap="square" lIns="90000" tIns="32400" rIns="90000" bIns="32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96" name="Google Shape;1296;p27"/>
              <p:cNvSpPr/>
              <p:nvPr/>
            </p:nvSpPr>
            <p:spPr>
              <a:xfrm>
                <a:off x="6678903" y="3188894"/>
                <a:ext cx="75961" cy="118969"/>
              </a:xfrm>
              <a:custGeom>
                <a:avLst/>
                <a:gdLst/>
                <a:ahLst/>
                <a:cxnLst/>
                <a:rect l="l" t="t" r="r" b="b"/>
                <a:pathLst>
                  <a:path w="136" h="213" extrusionOk="0">
                    <a:moveTo>
                      <a:pt x="46" y="11"/>
                    </a:moveTo>
                    <a:cubicBezTo>
                      <a:pt x="47" y="17"/>
                      <a:pt x="49" y="24"/>
                      <a:pt x="50" y="30"/>
                    </a:cubicBezTo>
                    <a:cubicBezTo>
                      <a:pt x="55" y="69"/>
                      <a:pt x="47" y="106"/>
                      <a:pt x="27" y="139"/>
                    </a:cubicBezTo>
                    <a:cubicBezTo>
                      <a:pt x="15" y="159"/>
                      <a:pt x="-27" y="219"/>
                      <a:pt x="28" y="212"/>
                    </a:cubicBezTo>
                    <a:cubicBezTo>
                      <a:pt x="81" y="191"/>
                      <a:pt x="132" y="141"/>
                      <a:pt x="134" y="90"/>
                    </a:cubicBezTo>
                    <a:cubicBezTo>
                      <a:pt x="149" y="26"/>
                      <a:pt x="87" y="-23"/>
                      <a:pt x="46" y="11"/>
                    </a:cubicBezTo>
                    <a:close/>
                  </a:path>
                </a:pathLst>
              </a:custGeom>
              <a:solidFill>
                <a:srgbClr val="233859">
                  <a:alpha val="19620"/>
                </a:srgbClr>
              </a:solidFill>
              <a:ln>
                <a:noFill/>
              </a:ln>
            </p:spPr>
            <p:txBody>
              <a:bodyPr spcFirstLastPara="1" wrap="square" lIns="90000" tIns="31675" rIns="90000" bIns="31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97" name="Google Shape;1297;p27"/>
              <p:cNvSpPr/>
              <p:nvPr/>
            </p:nvSpPr>
            <p:spPr>
              <a:xfrm>
                <a:off x="6634778" y="3188894"/>
                <a:ext cx="147455" cy="202191"/>
              </a:xfrm>
              <a:custGeom>
                <a:avLst/>
                <a:gdLst/>
                <a:ahLst/>
                <a:cxnLst/>
                <a:rect l="l" t="t" r="r" b="b"/>
                <a:pathLst>
                  <a:path w="264" h="362" fill="none" extrusionOk="0">
                    <a:moveTo>
                      <a:pt x="0" y="0"/>
                    </a:moveTo>
                    <a:cubicBezTo>
                      <a:pt x="32" y="71"/>
                      <a:pt x="49" y="150"/>
                      <a:pt x="91" y="217"/>
                    </a:cubicBezTo>
                    <a:cubicBezTo>
                      <a:pt x="107" y="242"/>
                      <a:pt x="126" y="265"/>
                      <a:pt x="147" y="285"/>
                    </a:cubicBezTo>
                    <a:cubicBezTo>
                      <a:pt x="181" y="318"/>
                      <a:pt x="221" y="344"/>
                      <a:pt x="264" y="362"/>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98" name="Google Shape;1298;p27"/>
              <p:cNvSpPr/>
              <p:nvPr/>
            </p:nvSpPr>
            <p:spPr>
              <a:xfrm>
                <a:off x="7669194" y="1903135"/>
                <a:ext cx="150806" cy="210011"/>
              </a:xfrm>
              <a:custGeom>
                <a:avLst/>
                <a:gdLst/>
                <a:ahLst/>
                <a:cxnLst/>
                <a:rect l="l" t="t" r="r" b="b"/>
                <a:pathLst>
                  <a:path w="270" h="376" extrusionOk="0">
                    <a:moveTo>
                      <a:pt x="269" y="211"/>
                    </a:moveTo>
                    <a:cubicBezTo>
                      <a:pt x="253" y="-46"/>
                      <a:pt x="42" y="-49"/>
                      <a:pt x="143" y="99"/>
                    </a:cubicBezTo>
                    <a:cubicBezTo>
                      <a:pt x="176" y="134"/>
                      <a:pt x="131" y="165"/>
                      <a:pt x="95" y="141"/>
                    </a:cubicBezTo>
                    <a:cubicBezTo>
                      <a:pt x="74" y="128"/>
                      <a:pt x="54" y="108"/>
                      <a:pt x="30" y="112"/>
                    </a:cubicBezTo>
                    <a:cubicBezTo>
                      <a:pt x="-17" y="124"/>
                      <a:pt x="-5" y="190"/>
                      <a:pt x="34" y="205"/>
                    </a:cubicBezTo>
                    <a:cubicBezTo>
                      <a:pt x="58" y="215"/>
                      <a:pt x="104" y="232"/>
                      <a:pt x="85" y="264"/>
                    </a:cubicBezTo>
                    <a:cubicBezTo>
                      <a:pt x="4" y="300"/>
                      <a:pt x="60" y="391"/>
                      <a:pt x="135" y="373"/>
                    </a:cubicBezTo>
                    <a:cubicBezTo>
                      <a:pt x="206" y="370"/>
                      <a:pt x="273" y="274"/>
                      <a:pt x="269" y="211"/>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99" name="Google Shape;1299;p27"/>
              <p:cNvSpPr/>
              <p:nvPr/>
            </p:nvSpPr>
            <p:spPr>
              <a:xfrm>
                <a:off x="7684275" y="1903135"/>
                <a:ext cx="120086" cy="106681"/>
              </a:xfrm>
              <a:custGeom>
                <a:avLst/>
                <a:gdLst/>
                <a:ahLst/>
                <a:cxnLst/>
                <a:rect l="l" t="t" r="r" b="b"/>
                <a:pathLst>
                  <a:path w="215" h="191" extrusionOk="0">
                    <a:moveTo>
                      <a:pt x="214" y="91"/>
                    </a:moveTo>
                    <a:cubicBezTo>
                      <a:pt x="140" y="92"/>
                      <a:pt x="185" y="201"/>
                      <a:pt x="128" y="190"/>
                    </a:cubicBezTo>
                    <a:cubicBezTo>
                      <a:pt x="73" y="179"/>
                      <a:pt x="25" y="141"/>
                      <a:pt x="0" y="113"/>
                    </a:cubicBezTo>
                    <a:cubicBezTo>
                      <a:pt x="1" y="113"/>
                      <a:pt x="2" y="113"/>
                      <a:pt x="3" y="112"/>
                    </a:cubicBezTo>
                    <a:cubicBezTo>
                      <a:pt x="27" y="108"/>
                      <a:pt x="47" y="128"/>
                      <a:pt x="68" y="141"/>
                    </a:cubicBezTo>
                    <a:cubicBezTo>
                      <a:pt x="104" y="165"/>
                      <a:pt x="149" y="134"/>
                      <a:pt x="116" y="99"/>
                    </a:cubicBezTo>
                    <a:cubicBezTo>
                      <a:pt x="34" y="-21"/>
                      <a:pt x="157" y="-42"/>
                      <a:pt x="215" y="90"/>
                    </a:cubicBezTo>
                    <a:cubicBezTo>
                      <a:pt x="215" y="91"/>
                      <a:pt x="215" y="91"/>
                      <a:pt x="214" y="91"/>
                    </a:cubicBezTo>
                    <a:close/>
                  </a:path>
                </a:pathLst>
              </a:custGeom>
              <a:solidFill>
                <a:srgbClr val="F6FBFF">
                  <a:alpha val="50000"/>
                </a:srgbClr>
              </a:solidFill>
              <a:ln>
                <a:noFill/>
              </a:ln>
            </p:spPr>
            <p:txBody>
              <a:bodyPr spcFirstLastPara="1" wrap="square" lIns="90000" tIns="23750" rIns="90000" bIns="23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00" name="Google Shape;1300;p27"/>
              <p:cNvSpPr/>
              <p:nvPr/>
            </p:nvSpPr>
            <p:spPr>
              <a:xfrm>
                <a:off x="7694887" y="2037185"/>
                <a:ext cx="118969" cy="75961"/>
              </a:xfrm>
              <a:custGeom>
                <a:avLst/>
                <a:gdLst/>
                <a:ahLst/>
                <a:cxnLst/>
                <a:rect l="l" t="t" r="r" b="b"/>
                <a:pathLst>
                  <a:path w="213" h="136" extrusionOk="0">
                    <a:moveTo>
                      <a:pt x="11" y="45"/>
                    </a:moveTo>
                    <a:cubicBezTo>
                      <a:pt x="17" y="46"/>
                      <a:pt x="23" y="48"/>
                      <a:pt x="29" y="49"/>
                    </a:cubicBezTo>
                    <a:cubicBezTo>
                      <a:pt x="68" y="54"/>
                      <a:pt x="105" y="46"/>
                      <a:pt x="138" y="26"/>
                    </a:cubicBezTo>
                    <a:cubicBezTo>
                      <a:pt x="158" y="14"/>
                      <a:pt x="218" y="-28"/>
                      <a:pt x="212" y="27"/>
                    </a:cubicBezTo>
                    <a:cubicBezTo>
                      <a:pt x="190" y="80"/>
                      <a:pt x="141" y="131"/>
                      <a:pt x="89" y="133"/>
                    </a:cubicBezTo>
                    <a:cubicBezTo>
                      <a:pt x="26" y="148"/>
                      <a:pt x="-24" y="86"/>
                      <a:pt x="11" y="45"/>
                    </a:cubicBezTo>
                    <a:close/>
                  </a:path>
                </a:pathLst>
              </a:custGeom>
              <a:solidFill>
                <a:srgbClr val="233859">
                  <a:alpha val="19620"/>
                </a:srgbClr>
              </a:solidFill>
              <a:ln>
                <a:noFill/>
              </a:ln>
            </p:spPr>
            <p:txBody>
              <a:bodyPr spcFirstLastPara="1" wrap="square" lIns="90000" tIns="3950" rIns="90000" bIns="39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01" name="Google Shape;1301;p27"/>
              <p:cNvSpPr/>
              <p:nvPr/>
            </p:nvSpPr>
            <p:spPr>
              <a:xfrm>
                <a:off x="7694328" y="1991943"/>
                <a:ext cx="202750" cy="148013"/>
              </a:xfrm>
              <a:custGeom>
                <a:avLst/>
                <a:gdLst/>
                <a:ahLst/>
                <a:cxnLst/>
                <a:rect l="l" t="t" r="r" b="b"/>
                <a:pathLst>
                  <a:path w="363" h="265" fill="none" extrusionOk="0">
                    <a:moveTo>
                      <a:pt x="0" y="0"/>
                    </a:moveTo>
                    <a:cubicBezTo>
                      <a:pt x="72" y="33"/>
                      <a:pt x="151" y="50"/>
                      <a:pt x="217" y="92"/>
                    </a:cubicBezTo>
                    <a:cubicBezTo>
                      <a:pt x="242" y="108"/>
                      <a:pt x="265" y="127"/>
                      <a:pt x="286" y="148"/>
                    </a:cubicBezTo>
                    <a:cubicBezTo>
                      <a:pt x="318" y="182"/>
                      <a:pt x="344" y="221"/>
                      <a:pt x="363" y="26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02" name="Google Shape;1302;p27"/>
              <p:cNvSpPr/>
              <p:nvPr/>
            </p:nvSpPr>
            <p:spPr>
              <a:xfrm>
                <a:off x="7474264" y="2744855"/>
                <a:ext cx="209452" cy="157508"/>
              </a:xfrm>
              <a:custGeom>
                <a:avLst/>
                <a:gdLst/>
                <a:ahLst/>
                <a:cxnLst/>
                <a:rect l="l" t="t" r="r" b="b"/>
                <a:pathLst>
                  <a:path w="375" h="282" extrusionOk="0">
                    <a:moveTo>
                      <a:pt x="197" y="277"/>
                    </a:moveTo>
                    <a:cubicBezTo>
                      <a:pt x="443" y="201"/>
                      <a:pt x="397" y="-4"/>
                      <a:pt x="277" y="128"/>
                    </a:cubicBezTo>
                    <a:cubicBezTo>
                      <a:pt x="250" y="169"/>
                      <a:pt x="210" y="132"/>
                      <a:pt x="224" y="91"/>
                    </a:cubicBezTo>
                    <a:cubicBezTo>
                      <a:pt x="232" y="68"/>
                      <a:pt x="247" y="44"/>
                      <a:pt x="237" y="21"/>
                    </a:cubicBezTo>
                    <a:cubicBezTo>
                      <a:pt x="215" y="-22"/>
                      <a:pt x="153" y="5"/>
                      <a:pt x="148" y="47"/>
                    </a:cubicBezTo>
                    <a:cubicBezTo>
                      <a:pt x="144" y="73"/>
                      <a:pt x="138" y="122"/>
                      <a:pt x="102" y="111"/>
                    </a:cubicBezTo>
                    <a:cubicBezTo>
                      <a:pt x="49" y="40"/>
                      <a:pt x="-27" y="115"/>
                      <a:pt x="8" y="185"/>
                    </a:cubicBezTo>
                    <a:cubicBezTo>
                      <a:pt x="28" y="253"/>
                      <a:pt x="136" y="296"/>
                      <a:pt x="197" y="277"/>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03" name="Google Shape;1303;p27"/>
              <p:cNvSpPr/>
              <p:nvPr/>
            </p:nvSpPr>
            <p:spPr>
              <a:xfrm>
                <a:off x="7580945" y="2755467"/>
                <a:ext cx="102771" cy="113942"/>
              </a:xfrm>
              <a:custGeom>
                <a:avLst/>
                <a:gdLst/>
                <a:ahLst/>
                <a:cxnLst/>
                <a:rect l="l" t="t" r="r" b="b"/>
                <a:pathLst>
                  <a:path w="184" h="204" extrusionOk="0">
                    <a:moveTo>
                      <a:pt x="116" y="203"/>
                    </a:moveTo>
                    <a:cubicBezTo>
                      <a:pt x="97" y="131"/>
                      <a:pt x="3" y="200"/>
                      <a:pt x="0" y="142"/>
                    </a:cubicBezTo>
                    <a:cubicBezTo>
                      <a:pt x="-3" y="86"/>
                      <a:pt x="24" y="30"/>
                      <a:pt x="44" y="0"/>
                    </a:cubicBezTo>
                    <a:cubicBezTo>
                      <a:pt x="45" y="1"/>
                      <a:pt x="46" y="1"/>
                      <a:pt x="46" y="2"/>
                    </a:cubicBezTo>
                    <a:cubicBezTo>
                      <a:pt x="56" y="25"/>
                      <a:pt x="41" y="49"/>
                      <a:pt x="33" y="72"/>
                    </a:cubicBezTo>
                    <a:cubicBezTo>
                      <a:pt x="19" y="113"/>
                      <a:pt x="59" y="150"/>
                      <a:pt x="86" y="109"/>
                    </a:cubicBezTo>
                    <a:cubicBezTo>
                      <a:pt x="183" y="2"/>
                      <a:pt x="232" y="116"/>
                      <a:pt x="117" y="204"/>
                    </a:cubicBezTo>
                    <a:cubicBezTo>
                      <a:pt x="117" y="203"/>
                      <a:pt x="116" y="203"/>
                      <a:pt x="116" y="203"/>
                    </a:cubicBezTo>
                    <a:close/>
                  </a:path>
                </a:pathLst>
              </a:custGeom>
              <a:solidFill>
                <a:srgbClr val="FFFFFF">
                  <a:alpha val="40000"/>
                </a:srgbClr>
              </a:solidFill>
              <a:ln>
                <a:noFill/>
              </a:ln>
            </p:spPr>
            <p:txBody>
              <a:bodyPr spcFirstLastPara="1" wrap="square" lIns="90000" tIns="28425" rIns="90000" bIns="284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04" name="Google Shape;1304;p27"/>
              <p:cNvSpPr/>
              <p:nvPr/>
            </p:nvSpPr>
            <p:spPr>
              <a:xfrm>
                <a:off x="7473705" y="2791214"/>
                <a:ext cx="92159" cy="109474"/>
              </a:xfrm>
              <a:custGeom>
                <a:avLst/>
                <a:gdLst/>
                <a:ahLst/>
                <a:cxnLst/>
                <a:rect l="l" t="t" r="r" b="b"/>
                <a:pathLst>
                  <a:path w="165" h="196" extrusionOk="0">
                    <a:moveTo>
                      <a:pt x="77" y="5"/>
                    </a:moveTo>
                    <a:cubicBezTo>
                      <a:pt x="77" y="11"/>
                      <a:pt x="77" y="17"/>
                      <a:pt x="77" y="24"/>
                    </a:cubicBezTo>
                    <a:cubicBezTo>
                      <a:pt x="81" y="63"/>
                      <a:pt x="98" y="97"/>
                      <a:pt x="125" y="124"/>
                    </a:cubicBezTo>
                    <a:cubicBezTo>
                      <a:pt x="141" y="141"/>
                      <a:pt x="196" y="190"/>
                      <a:pt x="140" y="196"/>
                    </a:cubicBezTo>
                    <a:cubicBezTo>
                      <a:pt x="85" y="187"/>
                      <a:pt x="23" y="151"/>
                      <a:pt x="9" y="102"/>
                    </a:cubicBezTo>
                    <a:cubicBezTo>
                      <a:pt x="-21" y="43"/>
                      <a:pt x="28" y="-19"/>
                      <a:pt x="77" y="5"/>
                    </a:cubicBezTo>
                    <a:close/>
                  </a:path>
                </a:pathLst>
              </a:custGeom>
              <a:solidFill>
                <a:srgbClr val="233859">
                  <a:alpha val="19620"/>
                </a:srgbClr>
              </a:solidFill>
              <a:ln>
                <a:noFill/>
              </a:ln>
            </p:spPr>
            <p:txBody>
              <a:bodyPr spcFirstLastPara="1" wrap="square" lIns="90000" tIns="25550" rIns="90000" bIns="255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05" name="Google Shape;1305;p27"/>
              <p:cNvSpPr/>
              <p:nvPr/>
            </p:nvSpPr>
            <p:spPr>
              <a:xfrm>
                <a:off x="7486551" y="2771106"/>
                <a:ext cx="96627" cy="231236"/>
              </a:xfrm>
              <a:custGeom>
                <a:avLst/>
                <a:gdLst/>
                <a:ahLst/>
                <a:cxnLst/>
                <a:rect l="l" t="t" r="r" b="b"/>
                <a:pathLst>
                  <a:path w="173" h="414" fill="none" extrusionOk="0">
                    <a:moveTo>
                      <a:pt x="173" y="0"/>
                    </a:moveTo>
                    <a:cubicBezTo>
                      <a:pt x="157" y="77"/>
                      <a:pt x="159" y="158"/>
                      <a:pt x="134" y="233"/>
                    </a:cubicBezTo>
                    <a:cubicBezTo>
                      <a:pt x="125" y="261"/>
                      <a:pt x="112" y="287"/>
                      <a:pt x="96" y="312"/>
                    </a:cubicBezTo>
                    <a:cubicBezTo>
                      <a:pt x="71" y="352"/>
                      <a:pt x="38" y="386"/>
                      <a:pt x="0" y="414"/>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06" name="Google Shape;1306;p27"/>
              <p:cNvSpPr/>
              <p:nvPr/>
            </p:nvSpPr>
            <p:spPr>
              <a:xfrm>
                <a:off x="6154992" y="3108464"/>
                <a:ext cx="59205" cy="57530"/>
              </a:xfrm>
              <a:custGeom>
                <a:avLst/>
                <a:gdLst/>
                <a:ahLst/>
                <a:cxnLst/>
                <a:rect l="l" t="t" r="r" b="b"/>
                <a:pathLst>
                  <a:path w="106" h="103" extrusionOk="0">
                    <a:moveTo>
                      <a:pt x="99" y="72"/>
                    </a:moveTo>
                    <a:cubicBezTo>
                      <a:pt x="87" y="85"/>
                      <a:pt x="72" y="96"/>
                      <a:pt x="55" y="101"/>
                    </a:cubicBezTo>
                    <a:cubicBezTo>
                      <a:pt x="38" y="105"/>
                      <a:pt x="17" y="100"/>
                      <a:pt x="7" y="86"/>
                    </a:cubicBezTo>
                    <a:cubicBezTo>
                      <a:pt x="2" y="78"/>
                      <a:pt x="0" y="69"/>
                      <a:pt x="0" y="59"/>
                    </a:cubicBezTo>
                    <a:cubicBezTo>
                      <a:pt x="0" y="27"/>
                      <a:pt x="29" y="-3"/>
                      <a:pt x="61" y="0"/>
                    </a:cubicBezTo>
                    <a:cubicBezTo>
                      <a:pt x="93" y="4"/>
                      <a:pt x="119" y="49"/>
                      <a:pt x="99" y="72"/>
                    </a:cubicBezTo>
                    <a:close/>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07" name="Google Shape;1307;p27"/>
              <p:cNvSpPr/>
              <p:nvPr/>
            </p:nvSpPr>
            <p:spPr>
              <a:xfrm>
                <a:off x="7450805" y="3551387"/>
                <a:ext cx="30161" cy="26810"/>
              </a:xfrm>
              <a:custGeom>
                <a:avLst/>
                <a:gdLst/>
                <a:ahLst/>
                <a:cxnLst/>
                <a:rect l="l" t="t" r="r" b="b"/>
                <a:pathLst>
                  <a:path w="54" h="48" extrusionOk="0">
                    <a:moveTo>
                      <a:pt x="36" y="48"/>
                    </a:moveTo>
                    <a:cubicBezTo>
                      <a:pt x="27" y="48"/>
                      <a:pt x="18" y="47"/>
                      <a:pt x="10" y="42"/>
                    </a:cubicBezTo>
                    <a:cubicBezTo>
                      <a:pt x="3" y="38"/>
                      <a:pt x="-2" y="28"/>
                      <a:pt x="0" y="19"/>
                    </a:cubicBezTo>
                    <a:cubicBezTo>
                      <a:pt x="1" y="15"/>
                      <a:pt x="3" y="11"/>
                      <a:pt x="7" y="7"/>
                    </a:cubicBezTo>
                    <a:cubicBezTo>
                      <a:pt x="19" y="-4"/>
                      <a:pt x="40" y="-3"/>
                      <a:pt x="49" y="10"/>
                    </a:cubicBezTo>
                    <a:cubicBezTo>
                      <a:pt x="59" y="23"/>
                      <a:pt x="51" y="48"/>
                      <a:pt x="36" y="48"/>
                    </a:cubicBezTo>
                    <a:close/>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08" name="Google Shape;1308;p27"/>
              <p:cNvSpPr/>
              <p:nvPr/>
            </p:nvSpPr>
            <p:spPr>
              <a:xfrm>
                <a:off x="7806036" y="2977207"/>
                <a:ext cx="105006" cy="189345"/>
              </a:xfrm>
              <a:custGeom>
                <a:avLst/>
                <a:gdLst/>
                <a:ahLst/>
                <a:cxnLst/>
                <a:rect l="l" t="t" r="r" b="b"/>
                <a:pathLst>
                  <a:path w="188" h="339" extrusionOk="0">
                    <a:moveTo>
                      <a:pt x="41" y="339"/>
                    </a:moveTo>
                    <a:cubicBezTo>
                      <a:pt x="117" y="335"/>
                      <a:pt x="180" y="281"/>
                      <a:pt x="187" y="213"/>
                    </a:cubicBezTo>
                    <a:cubicBezTo>
                      <a:pt x="193" y="143"/>
                      <a:pt x="145" y="71"/>
                      <a:pt x="151" y="0"/>
                    </a:cubicBezTo>
                    <a:cubicBezTo>
                      <a:pt x="81" y="23"/>
                      <a:pt x="27" y="76"/>
                      <a:pt x="8" y="141"/>
                    </a:cubicBezTo>
                    <a:cubicBezTo>
                      <a:pt x="-11" y="206"/>
                      <a:pt x="5" y="281"/>
                      <a:pt x="41" y="339"/>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09" name="Google Shape;1309;p27"/>
              <p:cNvSpPr/>
              <p:nvPr/>
            </p:nvSpPr>
            <p:spPr>
              <a:xfrm>
                <a:off x="7862449" y="3037530"/>
                <a:ext cx="48034" cy="121203"/>
              </a:xfrm>
              <a:custGeom>
                <a:avLst/>
                <a:gdLst/>
                <a:ahLst/>
                <a:cxnLst/>
                <a:rect l="l" t="t" r="r" b="b"/>
                <a:pathLst>
                  <a:path w="86" h="217" extrusionOk="0">
                    <a:moveTo>
                      <a:pt x="68" y="0"/>
                    </a:moveTo>
                    <a:cubicBezTo>
                      <a:pt x="101" y="82"/>
                      <a:pt x="91" y="179"/>
                      <a:pt x="0" y="217"/>
                    </a:cubicBezTo>
                    <a:cubicBezTo>
                      <a:pt x="70" y="150"/>
                      <a:pt x="67" y="28"/>
                      <a:pt x="68" y="0"/>
                    </a:cubicBezTo>
                    <a:close/>
                  </a:path>
                </a:pathLst>
              </a:custGeom>
              <a:solidFill>
                <a:srgbClr val="F6FBFF">
                  <a:alpha val="50000"/>
                </a:srgbClr>
              </a:solidFill>
              <a:ln>
                <a:noFill/>
              </a:ln>
            </p:spPr>
            <p:txBody>
              <a:bodyPr spcFirstLastPara="1" wrap="square" lIns="90000" tIns="33100" rIns="90000" bIns="33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10" name="Google Shape;1310;p27"/>
              <p:cNvSpPr/>
              <p:nvPr/>
            </p:nvSpPr>
            <p:spPr>
              <a:xfrm>
                <a:off x="7806595" y="3054286"/>
                <a:ext cx="5027" cy="44683"/>
              </a:xfrm>
              <a:custGeom>
                <a:avLst/>
                <a:gdLst/>
                <a:ahLst/>
                <a:cxnLst/>
                <a:rect l="l" t="t" r="r" b="b"/>
                <a:pathLst>
                  <a:path w="9" h="80" extrusionOk="0">
                    <a:moveTo>
                      <a:pt x="9" y="5"/>
                    </a:moveTo>
                    <a:cubicBezTo>
                      <a:pt x="5" y="30"/>
                      <a:pt x="5" y="55"/>
                      <a:pt x="0" y="80"/>
                    </a:cubicBezTo>
                    <a:cubicBezTo>
                      <a:pt x="-2" y="52"/>
                      <a:pt x="0" y="25"/>
                      <a:pt x="8" y="0"/>
                    </a:cubicBezTo>
                    <a:cubicBezTo>
                      <a:pt x="9" y="2"/>
                      <a:pt x="9" y="4"/>
                      <a:pt x="9" y="5"/>
                    </a:cubicBezTo>
                    <a:close/>
                  </a:path>
                </a:pathLst>
              </a:custGeom>
              <a:solidFill>
                <a:srgbClr val="B9C285"/>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11" name="Google Shape;1311;p27"/>
              <p:cNvSpPr/>
              <p:nvPr/>
            </p:nvSpPr>
            <p:spPr>
              <a:xfrm>
                <a:off x="7806595" y="2988378"/>
                <a:ext cx="58647" cy="167562"/>
              </a:xfrm>
              <a:custGeom>
                <a:avLst/>
                <a:gdLst/>
                <a:ahLst/>
                <a:cxnLst/>
                <a:rect l="l" t="t" r="r" b="b"/>
                <a:pathLst>
                  <a:path w="105" h="300" extrusionOk="0">
                    <a:moveTo>
                      <a:pt x="101" y="10"/>
                    </a:moveTo>
                    <a:cubicBezTo>
                      <a:pt x="57" y="101"/>
                      <a:pt x="67" y="208"/>
                      <a:pt x="29" y="300"/>
                    </a:cubicBezTo>
                    <a:cubicBezTo>
                      <a:pt x="-28" y="196"/>
                      <a:pt x="-4" y="59"/>
                      <a:pt x="105" y="0"/>
                    </a:cubicBezTo>
                    <a:cubicBezTo>
                      <a:pt x="104" y="4"/>
                      <a:pt x="102" y="7"/>
                      <a:pt x="101" y="1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12" name="Google Shape;1312;p27"/>
              <p:cNvSpPr/>
              <p:nvPr/>
            </p:nvSpPr>
            <p:spPr>
              <a:xfrm>
                <a:off x="7765263" y="3028593"/>
                <a:ext cx="102771" cy="201633"/>
              </a:xfrm>
              <a:custGeom>
                <a:avLst/>
                <a:gdLst/>
                <a:ahLst/>
                <a:cxnLst/>
                <a:rect l="l" t="t" r="r" b="b"/>
                <a:pathLst>
                  <a:path w="184" h="361" fill="none" extrusionOk="0">
                    <a:moveTo>
                      <a:pt x="0" y="361"/>
                    </a:moveTo>
                    <a:cubicBezTo>
                      <a:pt x="59" y="323"/>
                      <a:pt x="106" y="267"/>
                      <a:pt x="137" y="204"/>
                    </a:cubicBezTo>
                    <a:cubicBezTo>
                      <a:pt x="168" y="141"/>
                      <a:pt x="183" y="70"/>
                      <a:pt x="18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13" name="Google Shape;1313;p27"/>
              <p:cNvSpPr/>
              <p:nvPr/>
            </p:nvSpPr>
            <p:spPr>
              <a:xfrm>
                <a:off x="6057806" y="2733125"/>
                <a:ext cx="145779" cy="148572"/>
              </a:xfrm>
              <a:custGeom>
                <a:avLst/>
                <a:gdLst/>
                <a:ahLst/>
                <a:cxnLst/>
                <a:rect l="l" t="t" r="r" b="b"/>
                <a:pathLst>
                  <a:path w="261" h="266" extrusionOk="0">
                    <a:moveTo>
                      <a:pt x="242" y="266"/>
                    </a:moveTo>
                    <a:cubicBezTo>
                      <a:pt x="278" y="198"/>
                      <a:pt x="263" y="116"/>
                      <a:pt x="207" y="76"/>
                    </a:cubicBezTo>
                    <a:cubicBezTo>
                      <a:pt x="150" y="35"/>
                      <a:pt x="64" y="40"/>
                      <a:pt x="6" y="0"/>
                    </a:cubicBezTo>
                    <a:cubicBezTo>
                      <a:pt x="-10" y="71"/>
                      <a:pt x="9" y="144"/>
                      <a:pt x="55" y="193"/>
                    </a:cubicBezTo>
                    <a:cubicBezTo>
                      <a:pt x="101" y="243"/>
                      <a:pt x="174" y="267"/>
                      <a:pt x="242" y="266"/>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14" name="Google Shape;1314;p27"/>
              <p:cNvSpPr/>
              <p:nvPr/>
            </p:nvSpPr>
            <p:spPr>
              <a:xfrm>
                <a:off x="6118128" y="2754350"/>
                <a:ext cx="85457" cy="93835"/>
              </a:xfrm>
              <a:custGeom>
                <a:avLst/>
                <a:gdLst/>
                <a:ahLst/>
                <a:cxnLst/>
                <a:rect l="l" t="t" r="r" b="b"/>
                <a:pathLst>
                  <a:path w="153" h="168" extrusionOk="0">
                    <a:moveTo>
                      <a:pt x="0" y="0"/>
                    </a:moveTo>
                    <a:cubicBezTo>
                      <a:pt x="88" y="13"/>
                      <a:pt x="166" y="71"/>
                      <a:pt x="152" y="168"/>
                    </a:cubicBezTo>
                    <a:cubicBezTo>
                      <a:pt x="130" y="74"/>
                      <a:pt x="24" y="15"/>
                      <a:pt x="0" y="0"/>
                    </a:cubicBezTo>
                    <a:close/>
                  </a:path>
                </a:pathLst>
              </a:custGeom>
              <a:solidFill>
                <a:srgbClr val="F6FBFF">
                  <a:alpha val="50000"/>
                </a:srgbClr>
              </a:solidFill>
              <a:ln>
                <a:noFill/>
              </a:ln>
            </p:spPr>
            <p:txBody>
              <a:bodyPr spcFirstLastPara="1" wrap="square" lIns="90000" tIns="15475" rIns="90000" bIns="15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15" name="Google Shape;1315;p27"/>
              <p:cNvSpPr/>
              <p:nvPr/>
            </p:nvSpPr>
            <p:spPr>
              <a:xfrm>
                <a:off x="6057806" y="2759935"/>
                <a:ext cx="123437" cy="121203"/>
              </a:xfrm>
              <a:custGeom>
                <a:avLst/>
                <a:gdLst/>
                <a:ahLst/>
                <a:cxnLst/>
                <a:rect l="l" t="t" r="r" b="b"/>
                <a:pathLst>
                  <a:path w="221" h="217" extrusionOk="0">
                    <a:moveTo>
                      <a:pt x="7" y="9"/>
                    </a:moveTo>
                    <a:cubicBezTo>
                      <a:pt x="63" y="92"/>
                      <a:pt x="160" y="138"/>
                      <a:pt x="221" y="217"/>
                    </a:cubicBezTo>
                    <a:cubicBezTo>
                      <a:pt x="102" y="214"/>
                      <a:pt x="-4" y="124"/>
                      <a:pt x="1" y="0"/>
                    </a:cubicBezTo>
                    <a:cubicBezTo>
                      <a:pt x="3" y="3"/>
                      <a:pt x="5" y="6"/>
                      <a:pt x="7" y="9"/>
                    </a:cubicBezTo>
                    <a:close/>
                  </a:path>
                </a:pathLst>
              </a:custGeom>
              <a:solidFill>
                <a:srgbClr val="233859">
                  <a:alpha val="19620"/>
                </a:srgbClr>
              </a:solidFill>
              <a:ln>
                <a:noFill/>
              </a:ln>
            </p:spPr>
            <p:txBody>
              <a:bodyPr spcFirstLastPara="1" wrap="square" lIns="90000" tIns="33100" rIns="90000" bIns="33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16" name="Google Shape;1316;p27"/>
              <p:cNvSpPr/>
              <p:nvPr/>
            </p:nvSpPr>
            <p:spPr>
              <a:xfrm>
                <a:off x="6094111" y="2777809"/>
                <a:ext cx="121762" cy="190462"/>
              </a:xfrm>
              <a:custGeom>
                <a:avLst/>
                <a:gdLst/>
                <a:ahLst/>
                <a:cxnLst/>
                <a:rect l="l" t="t" r="r" b="b"/>
                <a:pathLst>
                  <a:path w="218" h="341" fill="none" extrusionOk="0">
                    <a:moveTo>
                      <a:pt x="218" y="341"/>
                    </a:moveTo>
                    <a:cubicBezTo>
                      <a:pt x="215" y="271"/>
                      <a:pt x="191" y="202"/>
                      <a:pt x="152" y="144"/>
                    </a:cubicBezTo>
                    <a:cubicBezTo>
                      <a:pt x="113" y="85"/>
                      <a:pt x="60" y="37"/>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17" name="Google Shape;1317;p27"/>
              <p:cNvSpPr/>
              <p:nvPr/>
            </p:nvSpPr>
            <p:spPr>
              <a:xfrm>
                <a:off x="8047326" y="2320923"/>
                <a:ext cx="30161" cy="26810"/>
              </a:xfrm>
              <a:custGeom>
                <a:avLst/>
                <a:gdLst/>
                <a:ahLst/>
                <a:cxnLst/>
                <a:rect l="l" t="t" r="r" b="b"/>
                <a:pathLst>
                  <a:path w="54" h="48" extrusionOk="0">
                    <a:moveTo>
                      <a:pt x="36" y="48"/>
                    </a:moveTo>
                    <a:cubicBezTo>
                      <a:pt x="27" y="48"/>
                      <a:pt x="19" y="47"/>
                      <a:pt x="11" y="42"/>
                    </a:cubicBezTo>
                    <a:cubicBezTo>
                      <a:pt x="4" y="37"/>
                      <a:pt x="-2" y="28"/>
                      <a:pt x="0" y="19"/>
                    </a:cubicBezTo>
                    <a:cubicBezTo>
                      <a:pt x="1" y="15"/>
                      <a:pt x="4" y="11"/>
                      <a:pt x="7" y="8"/>
                    </a:cubicBezTo>
                    <a:cubicBezTo>
                      <a:pt x="19" y="-3"/>
                      <a:pt x="40" y="-3"/>
                      <a:pt x="50" y="10"/>
                    </a:cubicBezTo>
                    <a:cubicBezTo>
                      <a:pt x="59" y="23"/>
                      <a:pt x="51" y="48"/>
                      <a:pt x="36" y="48"/>
                    </a:cubicBezTo>
                    <a:close/>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18" name="Google Shape;1318;p27"/>
              <p:cNvSpPr/>
              <p:nvPr/>
            </p:nvSpPr>
            <p:spPr>
              <a:xfrm>
                <a:off x="7998174" y="1730546"/>
                <a:ext cx="30720" cy="26810"/>
              </a:xfrm>
              <a:custGeom>
                <a:avLst/>
                <a:gdLst/>
                <a:ahLst/>
                <a:cxnLst/>
                <a:rect l="l" t="t" r="r" b="b"/>
                <a:pathLst>
                  <a:path w="55" h="48" extrusionOk="0">
                    <a:moveTo>
                      <a:pt x="36" y="48"/>
                    </a:moveTo>
                    <a:cubicBezTo>
                      <a:pt x="28" y="48"/>
                      <a:pt x="18" y="46"/>
                      <a:pt x="11" y="41"/>
                    </a:cubicBezTo>
                    <a:cubicBezTo>
                      <a:pt x="4" y="37"/>
                      <a:pt x="-2" y="27"/>
                      <a:pt x="0" y="19"/>
                    </a:cubicBezTo>
                    <a:cubicBezTo>
                      <a:pt x="1" y="14"/>
                      <a:pt x="4" y="10"/>
                      <a:pt x="7" y="7"/>
                    </a:cubicBezTo>
                    <a:cubicBezTo>
                      <a:pt x="19" y="-4"/>
                      <a:pt x="41" y="-3"/>
                      <a:pt x="50" y="9"/>
                    </a:cubicBezTo>
                    <a:cubicBezTo>
                      <a:pt x="60" y="22"/>
                      <a:pt x="52" y="47"/>
                      <a:pt x="36" y="48"/>
                    </a:cubicBezTo>
                    <a:close/>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19" name="Google Shape;1319;p27"/>
              <p:cNvSpPr/>
              <p:nvPr/>
            </p:nvSpPr>
            <p:spPr>
              <a:xfrm>
                <a:off x="6364445" y="2912417"/>
                <a:ext cx="30720" cy="26810"/>
              </a:xfrm>
              <a:custGeom>
                <a:avLst/>
                <a:gdLst/>
                <a:ahLst/>
                <a:cxnLst/>
                <a:rect l="l" t="t" r="r" b="b"/>
                <a:pathLst>
                  <a:path w="55" h="48" extrusionOk="0">
                    <a:moveTo>
                      <a:pt x="37" y="48"/>
                    </a:moveTo>
                    <a:cubicBezTo>
                      <a:pt x="28" y="48"/>
                      <a:pt x="19" y="47"/>
                      <a:pt x="12" y="42"/>
                    </a:cubicBezTo>
                    <a:cubicBezTo>
                      <a:pt x="4" y="38"/>
                      <a:pt x="-1" y="28"/>
                      <a:pt x="1" y="19"/>
                    </a:cubicBezTo>
                    <a:cubicBezTo>
                      <a:pt x="2" y="15"/>
                      <a:pt x="5" y="11"/>
                      <a:pt x="8" y="7"/>
                    </a:cubicBezTo>
                    <a:cubicBezTo>
                      <a:pt x="20" y="-4"/>
                      <a:pt x="41" y="-3"/>
                      <a:pt x="51" y="10"/>
                    </a:cubicBezTo>
                    <a:cubicBezTo>
                      <a:pt x="60" y="23"/>
                      <a:pt x="53" y="48"/>
                      <a:pt x="37" y="48"/>
                    </a:cubicBezTo>
                    <a:close/>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20" name="Google Shape;1320;p27"/>
              <p:cNvSpPr/>
              <p:nvPr/>
            </p:nvSpPr>
            <p:spPr>
              <a:xfrm>
                <a:off x="7935618" y="2196368"/>
                <a:ext cx="55854" cy="49710"/>
              </a:xfrm>
              <a:custGeom>
                <a:avLst/>
                <a:gdLst/>
                <a:ahLst/>
                <a:cxnLst/>
                <a:rect l="l" t="t" r="r" b="b"/>
                <a:pathLst>
                  <a:path w="100" h="89" extrusionOk="0">
                    <a:moveTo>
                      <a:pt x="67" y="89"/>
                    </a:moveTo>
                    <a:cubicBezTo>
                      <a:pt x="51" y="89"/>
                      <a:pt x="34" y="87"/>
                      <a:pt x="20" y="78"/>
                    </a:cubicBezTo>
                    <a:cubicBezTo>
                      <a:pt x="6" y="69"/>
                      <a:pt x="-3" y="52"/>
                      <a:pt x="0" y="36"/>
                    </a:cubicBezTo>
                    <a:cubicBezTo>
                      <a:pt x="2" y="28"/>
                      <a:pt x="7" y="20"/>
                      <a:pt x="13" y="14"/>
                    </a:cubicBezTo>
                    <a:cubicBezTo>
                      <a:pt x="35" y="-6"/>
                      <a:pt x="74" y="-5"/>
                      <a:pt x="92" y="19"/>
                    </a:cubicBezTo>
                    <a:cubicBezTo>
                      <a:pt x="110" y="42"/>
                      <a:pt x="96" y="89"/>
                      <a:pt x="67" y="89"/>
                    </a:cubicBezTo>
                    <a:close/>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21" name="Google Shape;1321;p27"/>
              <p:cNvSpPr/>
              <p:nvPr/>
            </p:nvSpPr>
            <p:spPr>
              <a:xfrm>
                <a:off x="6635337" y="1837227"/>
                <a:ext cx="56413" cy="49710"/>
              </a:xfrm>
              <a:custGeom>
                <a:avLst/>
                <a:gdLst/>
                <a:ahLst/>
                <a:cxnLst/>
                <a:rect l="l" t="t" r="r" b="b"/>
                <a:pathLst>
                  <a:path w="101" h="89" extrusionOk="0">
                    <a:moveTo>
                      <a:pt x="68" y="89"/>
                    </a:moveTo>
                    <a:cubicBezTo>
                      <a:pt x="52" y="89"/>
                      <a:pt x="35" y="87"/>
                      <a:pt x="21" y="78"/>
                    </a:cubicBezTo>
                    <a:cubicBezTo>
                      <a:pt x="7" y="69"/>
                      <a:pt x="-2" y="52"/>
                      <a:pt x="1" y="36"/>
                    </a:cubicBezTo>
                    <a:cubicBezTo>
                      <a:pt x="3" y="28"/>
                      <a:pt x="8" y="20"/>
                      <a:pt x="14" y="14"/>
                    </a:cubicBezTo>
                    <a:cubicBezTo>
                      <a:pt x="36" y="-6"/>
                      <a:pt x="75" y="-5"/>
                      <a:pt x="93" y="19"/>
                    </a:cubicBezTo>
                    <a:cubicBezTo>
                      <a:pt x="111" y="43"/>
                      <a:pt x="97" y="89"/>
                      <a:pt x="68" y="89"/>
                    </a:cubicBezTo>
                    <a:close/>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22" name="Google Shape;1322;p27"/>
              <p:cNvSpPr/>
              <p:nvPr/>
            </p:nvSpPr>
            <p:spPr>
              <a:xfrm>
                <a:off x="6857077" y="2627003"/>
                <a:ext cx="528937" cy="1356135"/>
              </a:xfrm>
              <a:custGeom>
                <a:avLst/>
                <a:gdLst/>
                <a:ahLst/>
                <a:cxnLst/>
                <a:rect l="l" t="t" r="r" b="b"/>
                <a:pathLst>
                  <a:path w="947" h="2428" extrusionOk="0">
                    <a:moveTo>
                      <a:pt x="612" y="0"/>
                    </a:moveTo>
                    <a:cubicBezTo>
                      <a:pt x="454" y="151"/>
                      <a:pt x="379" y="368"/>
                      <a:pt x="318" y="577"/>
                    </a:cubicBezTo>
                    <a:cubicBezTo>
                      <a:pt x="185" y="1028"/>
                      <a:pt x="85" y="1489"/>
                      <a:pt x="22" y="1955"/>
                    </a:cubicBezTo>
                    <a:cubicBezTo>
                      <a:pt x="5" y="2080"/>
                      <a:pt x="-10" y="2207"/>
                      <a:pt x="9" y="2332"/>
                    </a:cubicBezTo>
                    <a:cubicBezTo>
                      <a:pt x="17" y="2382"/>
                      <a:pt x="55" y="2445"/>
                      <a:pt x="101" y="2424"/>
                    </a:cubicBezTo>
                    <a:cubicBezTo>
                      <a:pt x="115" y="2417"/>
                      <a:pt x="125" y="2403"/>
                      <a:pt x="134" y="2390"/>
                    </a:cubicBezTo>
                    <a:cubicBezTo>
                      <a:pt x="370" y="2033"/>
                      <a:pt x="579" y="1658"/>
                      <a:pt x="757" y="1269"/>
                    </a:cubicBezTo>
                    <a:cubicBezTo>
                      <a:pt x="856" y="1054"/>
                      <a:pt x="946" y="827"/>
                      <a:pt x="947" y="591"/>
                    </a:cubicBezTo>
                    <a:cubicBezTo>
                      <a:pt x="948" y="354"/>
                      <a:pt x="840" y="104"/>
                      <a:pt x="612" y="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23" name="Google Shape;1323;p27"/>
              <p:cNvSpPr/>
              <p:nvPr/>
            </p:nvSpPr>
            <p:spPr>
              <a:xfrm>
                <a:off x="6929129" y="2653254"/>
                <a:ext cx="455769" cy="1312569"/>
              </a:xfrm>
              <a:custGeom>
                <a:avLst/>
                <a:gdLst/>
                <a:ahLst/>
                <a:cxnLst/>
                <a:rect l="l" t="t" r="r" b="b"/>
                <a:pathLst>
                  <a:path w="816" h="2350" extrusionOk="0">
                    <a:moveTo>
                      <a:pt x="631" y="55"/>
                    </a:moveTo>
                    <a:cubicBezTo>
                      <a:pt x="376" y="-93"/>
                      <a:pt x="325" y="-116"/>
                      <a:pt x="0" y="2350"/>
                    </a:cubicBezTo>
                    <a:cubicBezTo>
                      <a:pt x="346" y="1808"/>
                      <a:pt x="1186" y="653"/>
                      <a:pt x="631" y="5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24" name="Google Shape;1324;p27"/>
              <p:cNvSpPr/>
              <p:nvPr/>
            </p:nvSpPr>
            <p:spPr>
              <a:xfrm>
                <a:off x="5906442" y="2162298"/>
                <a:ext cx="1319271" cy="622214"/>
              </a:xfrm>
              <a:custGeom>
                <a:avLst/>
                <a:gdLst/>
                <a:ahLst/>
                <a:cxnLst/>
                <a:rect l="l" t="t" r="r" b="b"/>
                <a:pathLst>
                  <a:path w="2362" h="1114" extrusionOk="0">
                    <a:moveTo>
                      <a:pt x="2362" y="836"/>
                    </a:moveTo>
                    <a:cubicBezTo>
                      <a:pt x="2227" y="664"/>
                      <a:pt x="2020" y="567"/>
                      <a:pt x="1818" y="484"/>
                    </a:cubicBezTo>
                    <a:cubicBezTo>
                      <a:pt x="1383" y="306"/>
                      <a:pt x="934" y="161"/>
                      <a:pt x="477" y="51"/>
                    </a:cubicBezTo>
                    <a:cubicBezTo>
                      <a:pt x="355" y="21"/>
                      <a:pt x="230" y="-6"/>
                      <a:pt x="104" y="0"/>
                    </a:cubicBezTo>
                    <a:cubicBezTo>
                      <a:pt x="53" y="3"/>
                      <a:pt x="-13" y="35"/>
                      <a:pt x="3" y="82"/>
                    </a:cubicBezTo>
                    <a:cubicBezTo>
                      <a:pt x="8" y="97"/>
                      <a:pt x="21" y="108"/>
                      <a:pt x="33" y="119"/>
                    </a:cubicBezTo>
                    <a:cubicBezTo>
                      <a:pt x="364" y="390"/>
                      <a:pt x="717" y="636"/>
                      <a:pt x="1086" y="853"/>
                    </a:cubicBezTo>
                    <a:cubicBezTo>
                      <a:pt x="1290" y="972"/>
                      <a:pt x="1506" y="1085"/>
                      <a:pt x="1741" y="1110"/>
                    </a:cubicBezTo>
                    <a:cubicBezTo>
                      <a:pt x="1976" y="1134"/>
                      <a:pt x="2236" y="1052"/>
                      <a:pt x="2362" y="836"/>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25" name="Google Shape;1325;p27"/>
              <p:cNvSpPr/>
              <p:nvPr/>
            </p:nvSpPr>
            <p:spPr>
              <a:xfrm>
                <a:off x="5921522" y="2225413"/>
                <a:ext cx="1238842" cy="559099"/>
              </a:xfrm>
              <a:custGeom>
                <a:avLst/>
                <a:gdLst/>
                <a:ahLst/>
                <a:cxnLst/>
                <a:rect l="l" t="t" r="r" b="b"/>
                <a:pathLst>
                  <a:path w="2218" h="1001" extrusionOk="0">
                    <a:moveTo>
                      <a:pt x="2218" y="860"/>
                    </a:moveTo>
                    <a:cubicBezTo>
                      <a:pt x="1537" y="791"/>
                      <a:pt x="470" y="210"/>
                      <a:pt x="0" y="0"/>
                    </a:cubicBezTo>
                    <a:cubicBezTo>
                      <a:pt x="425" y="326"/>
                      <a:pt x="1607" y="1377"/>
                      <a:pt x="2218" y="860"/>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26" name="Google Shape;1326;p27"/>
              <p:cNvSpPr/>
              <p:nvPr/>
            </p:nvSpPr>
            <p:spPr>
              <a:xfrm>
                <a:off x="7079376" y="1295443"/>
                <a:ext cx="623889" cy="1318154"/>
              </a:xfrm>
              <a:custGeom>
                <a:avLst/>
                <a:gdLst/>
                <a:ahLst/>
                <a:cxnLst/>
                <a:rect l="l" t="t" r="r" b="b"/>
                <a:pathLst>
                  <a:path w="1117" h="2360" extrusionOk="0">
                    <a:moveTo>
                      <a:pt x="277" y="2360"/>
                    </a:moveTo>
                    <a:cubicBezTo>
                      <a:pt x="449" y="2226"/>
                      <a:pt x="546" y="2019"/>
                      <a:pt x="629" y="1816"/>
                    </a:cubicBezTo>
                    <a:cubicBezTo>
                      <a:pt x="808" y="1381"/>
                      <a:pt x="954" y="933"/>
                      <a:pt x="1065" y="476"/>
                    </a:cubicBezTo>
                    <a:cubicBezTo>
                      <a:pt x="1095" y="353"/>
                      <a:pt x="1122" y="230"/>
                      <a:pt x="1116" y="104"/>
                    </a:cubicBezTo>
                    <a:cubicBezTo>
                      <a:pt x="1114" y="53"/>
                      <a:pt x="1082" y="-13"/>
                      <a:pt x="1034" y="3"/>
                    </a:cubicBezTo>
                    <a:cubicBezTo>
                      <a:pt x="1019" y="8"/>
                      <a:pt x="1008" y="21"/>
                      <a:pt x="998" y="33"/>
                    </a:cubicBezTo>
                    <a:cubicBezTo>
                      <a:pt x="726" y="363"/>
                      <a:pt x="479" y="715"/>
                      <a:pt x="262" y="1084"/>
                    </a:cubicBezTo>
                    <a:cubicBezTo>
                      <a:pt x="142" y="1287"/>
                      <a:pt x="29" y="1503"/>
                      <a:pt x="4" y="1738"/>
                    </a:cubicBezTo>
                    <a:cubicBezTo>
                      <a:pt x="-21" y="1974"/>
                      <a:pt x="61" y="2234"/>
                      <a:pt x="277" y="236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27" name="Google Shape;1327;p27"/>
              <p:cNvSpPr/>
              <p:nvPr/>
            </p:nvSpPr>
            <p:spPr>
              <a:xfrm>
                <a:off x="7082169" y="1310524"/>
                <a:ext cx="557423" cy="1238283"/>
              </a:xfrm>
              <a:custGeom>
                <a:avLst/>
                <a:gdLst/>
                <a:ahLst/>
                <a:cxnLst/>
                <a:rect l="l" t="t" r="r" b="b"/>
                <a:pathLst>
                  <a:path w="998" h="2217" extrusionOk="0">
                    <a:moveTo>
                      <a:pt x="135" y="2217"/>
                    </a:moveTo>
                    <a:cubicBezTo>
                      <a:pt x="205" y="1535"/>
                      <a:pt x="788" y="468"/>
                      <a:pt x="998" y="0"/>
                    </a:cubicBezTo>
                    <a:cubicBezTo>
                      <a:pt x="620" y="529"/>
                      <a:pt x="-355" y="1565"/>
                      <a:pt x="135" y="2217"/>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28" name="Google Shape;1328;p27"/>
              <p:cNvSpPr/>
              <p:nvPr/>
            </p:nvSpPr>
            <p:spPr>
              <a:xfrm>
                <a:off x="7236884" y="2481224"/>
                <a:ext cx="1309218" cy="608250"/>
              </a:xfrm>
              <a:custGeom>
                <a:avLst/>
                <a:gdLst/>
                <a:ahLst/>
                <a:cxnLst/>
                <a:rect l="l" t="t" r="r" b="b"/>
                <a:pathLst>
                  <a:path w="2344" h="1089" extrusionOk="0">
                    <a:moveTo>
                      <a:pt x="0" y="287"/>
                    </a:moveTo>
                    <a:cubicBezTo>
                      <a:pt x="138" y="457"/>
                      <a:pt x="347" y="550"/>
                      <a:pt x="551" y="630"/>
                    </a:cubicBezTo>
                    <a:cubicBezTo>
                      <a:pt x="989" y="800"/>
                      <a:pt x="1440" y="938"/>
                      <a:pt x="1899" y="1041"/>
                    </a:cubicBezTo>
                    <a:cubicBezTo>
                      <a:pt x="2022" y="1068"/>
                      <a:pt x="2148" y="1100"/>
                      <a:pt x="2273" y="1085"/>
                    </a:cubicBezTo>
                    <a:cubicBezTo>
                      <a:pt x="2608" y="1043"/>
                      <a:pt x="1661" y="466"/>
                      <a:pt x="1277" y="249"/>
                    </a:cubicBezTo>
                    <a:cubicBezTo>
                      <a:pt x="1071" y="133"/>
                      <a:pt x="853" y="24"/>
                      <a:pt x="617" y="3"/>
                    </a:cubicBezTo>
                    <a:cubicBezTo>
                      <a:pt x="382" y="-17"/>
                      <a:pt x="123" y="69"/>
                      <a:pt x="0" y="287"/>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29" name="Google Shape;1329;p27"/>
              <p:cNvSpPr/>
              <p:nvPr/>
            </p:nvSpPr>
            <p:spPr>
              <a:xfrm>
                <a:off x="7301116" y="2483458"/>
                <a:ext cx="1211473" cy="523352"/>
              </a:xfrm>
              <a:custGeom>
                <a:avLst/>
                <a:gdLst/>
                <a:ahLst/>
                <a:cxnLst/>
                <a:rect l="l" t="t" r="r" b="b"/>
                <a:pathLst>
                  <a:path w="2169" h="937" extrusionOk="0">
                    <a:moveTo>
                      <a:pt x="0" y="144"/>
                    </a:moveTo>
                    <a:cubicBezTo>
                      <a:pt x="683" y="202"/>
                      <a:pt x="1696" y="735"/>
                      <a:pt x="2169" y="937"/>
                    </a:cubicBezTo>
                    <a:cubicBezTo>
                      <a:pt x="1999" y="794"/>
                      <a:pt x="685" y="-408"/>
                      <a:pt x="0" y="14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30" name="Google Shape;1330;p27"/>
              <p:cNvSpPr/>
              <p:nvPr/>
            </p:nvSpPr>
            <p:spPr>
              <a:xfrm>
                <a:off x="7080493" y="1293209"/>
                <a:ext cx="624448" cy="1234373"/>
              </a:xfrm>
              <a:custGeom>
                <a:avLst/>
                <a:gdLst/>
                <a:ahLst/>
                <a:cxnLst/>
                <a:rect l="l" t="t" r="r" b="b"/>
                <a:pathLst>
                  <a:path w="1118" h="2210" fill="none" extrusionOk="0">
                    <a:moveTo>
                      <a:pt x="120" y="2210"/>
                    </a:moveTo>
                    <a:cubicBezTo>
                      <a:pt x="-319" y="1618"/>
                      <a:pt x="551" y="645"/>
                      <a:pt x="973" y="61"/>
                    </a:cubicBezTo>
                    <a:cubicBezTo>
                      <a:pt x="1334" y="-300"/>
                      <a:pt x="920" y="1053"/>
                      <a:pt x="802" y="1361"/>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31" name="Google Shape;1331;p27"/>
              <p:cNvSpPr/>
              <p:nvPr/>
            </p:nvSpPr>
            <p:spPr>
              <a:xfrm>
                <a:off x="7315638" y="2181288"/>
                <a:ext cx="163094" cy="344061"/>
              </a:xfrm>
              <a:custGeom>
                <a:avLst/>
                <a:gdLst/>
                <a:ahLst/>
                <a:cxnLst/>
                <a:rect l="l" t="t" r="r" b="b"/>
                <a:pathLst>
                  <a:path w="292" h="616" fill="none" extrusionOk="0">
                    <a:moveTo>
                      <a:pt x="0" y="616"/>
                    </a:moveTo>
                    <a:cubicBezTo>
                      <a:pt x="169" y="390"/>
                      <a:pt x="208" y="211"/>
                      <a:pt x="292"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32" name="Google Shape;1332;p27"/>
              <p:cNvSpPr/>
              <p:nvPr/>
            </p:nvSpPr>
            <p:spPr>
              <a:xfrm>
                <a:off x="5904766" y="2162298"/>
                <a:ext cx="849539" cy="204984"/>
              </a:xfrm>
              <a:custGeom>
                <a:avLst/>
                <a:gdLst/>
                <a:ahLst/>
                <a:cxnLst/>
                <a:rect l="l" t="t" r="r" b="b"/>
                <a:pathLst>
                  <a:path w="1521" h="367" fill="none" extrusionOk="0">
                    <a:moveTo>
                      <a:pt x="321" y="342"/>
                    </a:moveTo>
                    <a:cubicBezTo>
                      <a:pt x="87" y="166"/>
                      <a:pt x="-5" y="90"/>
                      <a:pt x="1" y="58"/>
                    </a:cubicBezTo>
                    <a:cubicBezTo>
                      <a:pt x="9" y="17"/>
                      <a:pt x="83" y="-8"/>
                      <a:pt x="198" y="1"/>
                    </a:cubicBezTo>
                    <a:cubicBezTo>
                      <a:pt x="452" y="22"/>
                      <a:pt x="933" y="132"/>
                      <a:pt x="1521" y="367"/>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33" name="Google Shape;1333;p27"/>
              <p:cNvSpPr/>
              <p:nvPr/>
            </p:nvSpPr>
            <p:spPr>
              <a:xfrm>
                <a:off x="6154992" y="2408614"/>
                <a:ext cx="880259" cy="374222"/>
              </a:xfrm>
              <a:custGeom>
                <a:avLst/>
                <a:gdLst/>
                <a:ahLst/>
                <a:cxnLst/>
                <a:rect l="l" t="t" r="r" b="b"/>
                <a:pathLst>
                  <a:path w="1576" h="670" fill="none" extrusionOk="0">
                    <a:moveTo>
                      <a:pt x="1576" y="647"/>
                    </a:moveTo>
                    <a:cubicBezTo>
                      <a:pt x="1006" y="778"/>
                      <a:pt x="417" y="317"/>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34" name="Google Shape;1334;p27"/>
              <p:cNvSpPr/>
              <p:nvPr/>
            </p:nvSpPr>
            <p:spPr>
              <a:xfrm>
                <a:off x="7301116" y="2481224"/>
                <a:ext cx="889754" cy="272568"/>
              </a:xfrm>
              <a:custGeom>
                <a:avLst/>
                <a:gdLst/>
                <a:ahLst/>
                <a:cxnLst/>
                <a:rect l="l" t="t" r="r" b="b"/>
                <a:pathLst>
                  <a:path w="1593" h="488" fill="none" extrusionOk="0">
                    <a:moveTo>
                      <a:pt x="0" y="148"/>
                    </a:moveTo>
                    <a:cubicBezTo>
                      <a:pt x="462" y="-214"/>
                      <a:pt x="1083" y="157"/>
                      <a:pt x="1593" y="488"/>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35" name="Google Shape;1335;p27"/>
              <p:cNvSpPr/>
              <p:nvPr/>
            </p:nvSpPr>
            <p:spPr>
              <a:xfrm>
                <a:off x="7310611" y="2715252"/>
                <a:ext cx="727778" cy="280946"/>
              </a:xfrm>
              <a:custGeom>
                <a:avLst/>
                <a:gdLst/>
                <a:ahLst/>
                <a:cxnLst/>
                <a:rect l="l" t="t" r="r" b="b"/>
                <a:pathLst>
                  <a:path w="1303" h="503" fill="none" extrusionOk="0">
                    <a:moveTo>
                      <a:pt x="0" y="0"/>
                    </a:moveTo>
                    <a:cubicBezTo>
                      <a:pt x="381" y="236"/>
                      <a:pt x="853" y="380"/>
                      <a:pt x="1303" y="503"/>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36" name="Google Shape;1336;p27"/>
              <p:cNvSpPr/>
              <p:nvPr/>
            </p:nvSpPr>
            <p:spPr>
              <a:xfrm>
                <a:off x="6855960" y="2738152"/>
                <a:ext cx="259721" cy="1243869"/>
              </a:xfrm>
              <a:custGeom>
                <a:avLst/>
                <a:gdLst/>
                <a:ahLst/>
                <a:cxnLst/>
                <a:rect l="l" t="t" r="r" b="b"/>
                <a:pathLst>
                  <a:path w="465" h="2227" fill="none" extrusionOk="0">
                    <a:moveTo>
                      <a:pt x="465" y="0"/>
                    </a:moveTo>
                    <a:cubicBezTo>
                      <a:pt x="247" y="419"/>
                      <a:pt x="-214" y="2384"/>
                      <a:pt x="115" y="2217"/>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37" name="Google Shape;1337;p27"/>
              <p:cNvSpPr/>
              <p:nvPr/>
            </p:nvSpPr>
            <p:spPr>
              <a:xfrm>
                <a:off x="8173556" y="2792331"/>
                <a:ext cx="370312" cy="298260"/>
              </a:xfrm>
              <a:custGeom>
                <a:avLst/>
                <a:gdLst/>
                <a:ahLst/>
                <a:cxnLst/>
                <a:rect l="l" t="t" r="r" b="b"/>
                <a:pathLst>
                  <a:path w="663" h="534" fill="none" extrusionOk="0">
                    <a:moveTo>
                      <a:pt x="138" y="0"/>
                    </a:moveTo>
                    <a:cubicBezTo>
                      <a:pt x="216" y="54"/>
                      <a:pt x="359" y="167"/>
                      <a:pt x="434" y="225"/>
                    </a:cubicBezTo>
                    <a:cubicBezTo>
                      <a:pt x="712" y="437"/>
                      <a:pt x="896" y="673"/>
                      <a:pt x="0" y="431"/>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38" name="Google Shape;1338;p27"/>
              <p:cNvSpPr/>
              <p:nvPr/>
            </p:nvSpPr>
            <p:spPr>
              <a:xfrm>
                <a:off x="7092781" y="2504683"/>
                <a:ext cx="227326" cy="239055"/>
              </a:xfrm>
              <a:custGeom>
                <a:avLst/>
                <a:gdLst/>
                <a:ahLst/>
                <a:cxnLst/>
                <a:rect l="l" t="t" r="r" b="b"/>
                <a:pathLst>
                  <a:path w="407" h="428" extrusionOk="0">
                    <a:moveTo>
                      <a:pt x="406" y="227"/>
                    </a:moveTo>
                    <a:cubicBezTo>
                      <a:pt x="408" y="331"/>
                      <a:pt x="314" y="427"/>
                      <a:pt x="209" y="428"/>
                    </a:cubicBezTo>
                    <a:cubicBezTo>
                      <a:pt x="105" y="430"/>
                      <a:pt x="9" y="339"/>
                      <a:pt x="0" y="235"/>
                    </a:cubicBezTo>
                    <a:cubicBezTo>
                      <a:pt x="-8" y="131"/>
                      <a:pt x="70" y="28"/>
                      <a:pt x="171" y="5"/>
                    </a:cubicBezTo>
                    <a:cubicBezTo>
                      <a:pt x="193" y="0"/>
                      <a:pt x="216" y="-2"/>
                      <a:pt x="238" y="2"/>
                    </a:cubicBezTo>
                    <a:cubicBezTo>
                      <a:pt x="262" y="7"/>
                      <a:pt x="284" y="19"/>
                      <a:pt x="303" y="34"/>
                    </a:cubicBezTo>
                    <a:cubicBezTo>
                      <a:pt x="376" y="90"/>
                      <a:pt x="405" y="188"/>
                      <a:pt x="406" y="227"/>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39" name="Google Shape;1339;p27"/>
              <p:cNvSpPr/>
              <p:nvPr/>
            </p:nvSpPr>
            <p:spPr>
              <a:xfrm>
                <a:off x="7098366" y="2508034"/>
                <a:ext cx="216155" cy="234028"/>
              </a:xfrm>
              <a:custGeom>
                <a:avLst/>
                <a:gdLst/>
                <a:ahLst/>
                <a:cxnLst/>
                <a:rect l="l" t="t" r="r" b="b"/>
                <a:pathLst>
                  <a:path w="387" h="419" extrusionOk="0">
                    <a:moveTo>
                      <a:pt x="248" y="13"/>
                    </a:moveTo>
                    <a:cubicBezTo>
                      <a:pt x="179" y="-20"/>
                      <a:pt x="89" y="12"/>
                      <a:pt x="48" y="78"/>
                    </a:cubicBezTo>
                    <a:cubicBezTo>
                      <a:pt x="-111" y="332"/>
                      <a:pt x="160" y="495"/>
                      <a:pt x="305" y="383"/>
                    </a:cubicBezTo>
                    <a:cubicBezTo>
                      <a:pt x="327" y="367"/>
                      <a:pt x="343" y="345"/>
                      <a:pt x="355" y="321"/>
                    </a:cubicBezTo>
                    <a:cubicBezTo>
                      <a:pt x="410" y="209"/>
                      <a:pt x="405" y="86"/>
                      <a:pt x="248" y="1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40" name="Google Shape;1340;p27"/>
              <p:cNvSpPr/>
              <p:nvPr/>
            </p:nvSpPr>
            <p:spPr>
              <a:xfrm>
                <a:off x="7146959" y="2559978"/>
                <a:ext cx="127906" cy="127906"/>
              </a:xfrm>
              <a:custGeom>
                <a:avLst/>
                <a:gdLst/>
                <a:ahLst/>
                <a:cxnLst/>
                <a:rect l="l" t="t" r="r" b="b"/>
                <a:pathLst>
                  <a:path w="229" h="229" extrusionOk="0">
                    <a:moveTo>
                      <a:pt x="130" y="1"/>
                    </a:moveTo>
                    <a:cubicBezTo>
                      <a:pt x="188" y="9"/>
                      <a:pt x="235" y="68"/>
                      <a:pt x="228" y="127"/>
                    </a:cubicBezTo>
                    <a:cubicBezTo>
                      <a:pt x="221" y="186"/>
                      <a:pt x="163" y="233"/>
                      <a:pt x="104" y="228"/>
                    </a:cubicBezTo>
                    <a:cubicBezTo>
                      <a:pt x="46" y="223"/>
                      <a:pt x="-4" y="166"/>
                      <a:pt x="0" y="107"/>
                    </a:cubicBezTo>
                    <a:cubicBezTo>
                      <a:pt x="3" y="49"/>
                      <a:pt x="60" y="-9"/>
                      <a:pt x="130" y="1"/>
                    </a:cubicBezTo>
                    <a:close/>
                  </a:path>
                </a:pathLst>
              </a:custGeom>
              <a:solidFill>
                <a:schemeClr val="dk1"/>
              </a:solidFill>
              <a:ln>
                <a:noFill/>
              </a:ln>
            </p:spPr>
            <p:txBody>
              <a:bodyPr spcFirstLastPara="1" wrap="square" lIns="90000" tIns="37425" rIns="90000" bIns="374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41" name="Google Shape;1341;p27"/>
              <p:cNvSpPr/>
              <p:nvPr/>
            </p:nvSpPr>
            <p:spPr>
              <a:xfrm>
                <a:off x="6817421" y="2391299"/>
                <a:ext cx="275360" cy="123996"/>
              </a:xfrm>
              <a:custGeom>
                <a:avLst/>
                <a:gdLst/>
                <a:ahLst/>
                <a:cxnLst/>
                <a:rect l="l" t="t" r="r" b="b"/>
                <a:pathLst>
                  <a:path w="493" h="222" fill="none" extrusionOk="0">
                    <a:moveTo>
                      <a:pt x="0" y="0"/>
                    </a:moveTo>
                    <a:cubicBezTo>
                      <a:pt x="187" y="55"/>
                      <a:pt x="357" y="138"/>
                      <a:pt x="493" y="222"/>
                    </a:cubicBezTo>
                  </a:path>
                </a:pathLst>
              </a:custGeom>
              <a:noFill/>
              <a:ln w="9525" cap="rnd" cmpd="sng">
                <a:solidFill>
                  <a:schemeClr val="dk1"/>
                </a:solidFill>
                <a:prstDash val="solid"/>
                <a:miter lim="8000"/>
                <a:headEnd type="none" w="sm" len="sm"/>
                <a:tailEnd type="none" w="sm" len="sm"/>
              </a:ln>
            </p:spPr>
            <p:txBody>
              <a:bodyPr spcFirstLastPara="1" wrap="square" lIns="91800" tIns="33100" rIns="91800" bIns="33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42" name="Google Shape;1342;p27"/>
              <p:cNvSpPr/>
              <p:nvPr/>
            </p:nvSpPr>
            <p:spPr>
              <a:xfrm>
                <a:off x="6951470" y="2616391"/>
                <a:ext cx="571945" cy="3201551"/>
              </a:xfrm>
              <a:custGeom>
                <a:avLst/>
                <a:gdLst/>
                <a:ahLst/>
                <a:cxnLst/>
                <a:rect l="l" t="t" r="r" b="b"/>
                <a:pathLst>
                  <a:path w="1024" h="5732" extrusionOk="0">
                    <a:moveTo>
                      <a:pt x="366" y="113"/>
                    </a:moveTo>
                    <a:cubicBezTo>
                      <a:pt x="222" y="1884"/>
                      <a:pt x="105" y="3553"/>
                      <a:pt x="3" y="5327"/>
                    </a:cubicBezTo>
                    <a:cubicBezTo>
                      <a:pt x="-2" y="5412"/>
                      <a:pt x="-6" y="5502"/>
                      <a:pt x="38" y="5575"/>
                    </a:cubicBezTo>
                    <a:cubicBezTo>
                      <a:pt x="97" y="5675"/>
                      <a:pt x="222" y="5711"/>
                      <a:pt x="338" y="5724"/>
                    </a:cubicBezTo>
                    <a:cubicBezTo>
                      <a:pt x="520" y="5743"/>
                      <a:pt x="705" y="5726"/>
                      <a:pt x="881" y="5674"/>
                    </a:cubicBezTo>
                    <a:cubicBezTo>
                      <a:pt x="935" y="5657"/>
                      <a:pt x="994" y="5632"/>
                      <a:pt x="1015" y="5580"/>
                    </a:cubicBezTo>
                    <a:cubicBezTo>
                      <a:pt x="1026" y="5552"/>
                      <a:pt x="1024" y="5520"/>
                      <a:pt x="1022" y="5489"/>
                    </a:cubicBezTo>
                    <a:cubicBezTo>
                      <a:pt x="953" y="4562"/>
                      <a:pt x="877" y="3636"/>
                      <a:pt x="796" y="2710"/>
                    </a:cubicBezTo>
                    <a:cubicBezTo>
                      <a:pt x="772" y="2441"/>
                      <a:pt x="748" y="2172"/>
                      <a:pt x="724" y="1903"/>
                    </a:cubicBezTo>
                    <a:cubicBezTo>
                      <a:pt x="676" y="1379"/>
                      <a:pt x="629" y="855"/>
                      <a:pt x="582" y="330"/>
                    </a:cubicBezTo>
                    <a:cubicBezTo>
                      <a:pt x="571" y="212"/>
                      <a:pt x="550" y="-24"/>
                      <a:pt x="432" y="2"/>
                    </a:cubicBezTo>
                    <a:cubicBezTo>
                      <a:pt x="395" y="11"/>
                      <a:pt x="369" y="84"/>
                      <a:pt x="366" y="113"/>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43" name="Google Shape;1343;p27"/>
              <p:cNvSpPr/>
              <p:nvPr/>
            </p:nvSpPr>
            <p:spPr>
              <a:xfrm>
                <a:off x="7224038" y="2616391"/>
                <a:ext cx="297702" cy="3194849"/>
              </a:xfrm>
              <a:custGeom>
                <a:avLst/>
                <a:gdLst/>
                <a:ahLst/>
                <a:cxnLst/>
                <a:rect l="l" t="t" r="r" b="b"/>
                <a:pathLst>
                  <a:path w="533" h="5720" extrusionOk="0">
                    <a:moveTo>
                      <a:pt x="531" y="5501"/>
                    </a:moveTo>
                    <a:cubicBezTo>
                      <a:pt x="462" y="4572"/>
                      <a:pt x="387" y="3643"/>
                      <a:pt x="305" y="2714"/>
                    </a:cubicBezTo>
                    <a:cubicBezTo>
                      <a:pt x="281" y="2445"/>
                      <a:pt x="257" y="2175"/>
                      <a:pt x="233" y="1905"/>
                    </a:cubicBezTo>
                    <a:cubicBezTo>
                      <a:pt x="185" y="1379"/>
                      <a:pt x="143" y="836"/>
                      <a:pt x="91" y="254"/>
                    </a:cubicBezTo>
                    <a:cubicBezTo>
                      <a:pt x="81" y="146"/>
                      <a:pt x="79" y="53"/>
                      <a:pt x="0" y="0"/>
                    </a:cubicBezTo>
                    <a:cubicBezTo>
                      <a:pt x="0" y="86"/>
                      <a:pt x="-1" y="171"/>
                      <a:pt x="0" y="256"/>
                    </a:cubicBezTo>
                    <a:cubicBezTo>
                      <a:pt x="0" y="482"/>
                      <a:pt x="3" y="708"/>
                      <a:pt x="7" y="934"/>
                    </a:cubicBezTo>
                    <a:cubicBezTo>
                      <a:pt x="21" y="1749"/>
                      <a:pt x="52" y="2564"/>
                      <a:pt x="95" y="3377"/>
                    </a:cubicBezTo>
                    <a:cubicBezTo>
                      <a:pt x="137" y="4159"/>
                      <a:pt x="194" y="4940"/>
                      <a:pt x="250" y="5720"/>
                    </a:cubicBezTo>
                    <a:cubicBezTo>
                      <a:pt x="297" y="5711"/>
                      <a:pt x="344" y="5700"/>
                      <a:pt x="390" y="5686"/>
                    </a:cubicBezTo>
                    <a:cubicBezTo>
                      <a:pt x="444" y="5670"/>
                      <a:pt x="503" y="5645"/>
                      <a:pt x="524" y="5592"/>
                    </a:cubicBezTo>
                    <a:cubicBezTo>
                      <a:pt x="536" y="5564"/>
                      <a:pt x="533" y="5532"/>
                      <a:pt x="531" y="5501"/>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44" name="Google Shape;1344;p27"/>
              <p:cNvSpPr/>
              <p:nvPr/>
            </p:nvSpPr>
            <p:spPr>
              <a:xfrm>
                <a:off x="6988892" y="2730333"/>
                <a:ext cx="164769" cy="2318500"/>
              </a:xfrm>
              <a:custGeom>
                <a:avLst/>
                <a:gdLst/>
                <a:ahLst/>
                <a:cxnLst/>
                <a:rect l="l" t="t" r="r" b="b"/>
                <a:pathLst>
                  <a:path w="295" h="4151" fill="none" extrusionOk="0">
                    <a:moveTo>
                      <a:pt x="295" y="0"/>
                    </a:moveTo>
                    <a:cubicBezTo>
                      <a:pt x="157" y="1447"/>
                      <a:pt x="97" y="3135"/>
                      <a:pt x="0" y="4151"/>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45" name="Google Shape;1345;p27"/>
              <p:cNvSpPr/>
              <p:nvPr/>
            </p:nvSpPr>
            <p:spPr>
              <a:xfrm>
                <a:off x="7152545" y="2613598"/>
                <a:ext cx="316692" cy="2434117"/>
              </a:xfrm>
              <a:custGeom>
                <a:avLst/>
                <a:gdLst/>
                <a:ahLst/>
                <a:cxnLst/>
                <a:rect l="l" t="t" r="r" b="b"/>
                <a:pathLst>
                  <a:path w="567" h="4358" fill="none" extrusionOk="0">
                    <a:moveTo>
                      <a:pt x="567" y="4358"/>
                    </a:moveTo>
                    <a:cubicBezTo>
                      <a:pt x="485" y="3243"/>
                      <a:pt x="303" y="1539"/>
                      <a:pt x="217" y="243"/>
                    </a:cubicBezTo>
                    <a:cubicBezTo>
                      <a:pt x="213" y="177"/>
                      <a:pt x="199" y="98"/>
                      <a:pt x="162" y="44"/>
                    </a:cubicBezTo>
                    <a:cubicBezTo>
                      <a:pt x="141" y="14"/>
                      <a:pt x="106" y="-9"/>
                      <a:pt x="72" y="2"/>
                    </a:cubicBezTo>
                    <a:cubicBezTo>
                      <a:pt x="52" y="8"/>
                      <a:pt x="37" y="26"/>
                      <a:pt x="27" y="44"/>
                    </a:cubicBezTo>
                    <a:cubicBezTo>
                      <a:pt x="10" y="73"/>
                      <a:pt x="1" y="107"/>
                      <a:pt x="0" y="14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346" name="Google Shape;1346;p27"/>
            <p:cNvGrpSpPr/>
            <p:nvPr/>
          </p:nvGrpSpPr>
          <p:grpSpPr>
            <a:xfrm>
              <a:off x="3966657" y="3591127"/>
              <a:ext cx="3240118" cy="2025719"/>
              <a:chOff x="95582" y="3591127"/>
              <a:chExt cx="3240118" cy="2025719"/>
            </a:xfrm>
          </p:grpSpPr>
          <p:grpSp>
            <p:nvGrpSpPr>
              <p:cNvPr id="1347" name="Google Shape;1347;p27"/>
              <p:cNvGrpSpPr/>
              <p:nvPr/>
            </p:nvGrpSpPr>
            <p:grpSpPr>
              <a:xfrm>
                <a:off x="778720" y="3591127"/>
                <a:ext cx="1827402" cy="2025719"/>
                <a:chOff x="778720" y="3591127"/>
                <a:chExt cx="1827402" cy="2025719"/>
              </a:xfrm>
            </p:grpSpPr>
            <p:sp>
              <p:nvSpPr>
                <p:cNvPr id="1348" name="Google Shape;1348;p27"/>
                <p:cNvSpPr/>
                <p:nvPr/>
              </p:nvSpPr>
              <p:spPr>
                <a:xfrm rot="-446434">
                  <a:off x="890687" y="3687231"/>
                  <a:ext cx="1603468" cy="1833512"/>
                </a:xfrm>
                <a:custGeom>
                  <a:avLst/>
                  <a:gdLst/>
                  <a:ahLst/>
                  <a:cxnLst/>
                  <a:rect l="l" t="t" r="r" b="b"/>
                  <a:pathLst>
                    <a:path w="4454" h="5093" extrusionOk="0">
                      <a:moveTo>
                        <a:pt x="8" y="4559"/>
                      </a:moveTo>
                      <a:cubicBezTo>
                        <a:pt x="-10" y="3034"/>
                        <a:pt x="-129" y="662"/>
                        <a:pt x="1618" y="49"/>
                      </a:cubicBezTo>
                      <a:cubicBezTo>
                        <a:pt x="4235" y="-428"/>
                        <a:pt x="4476" y="2663"/>
                        <a:pt x="4452" y="4546"/>
                      </a:cubicBezTo>
                      <a:cubicBezTo>
                        <a:pt x="3539" y="5281"/>
                        <a:pt x="966" y="5266"/>
                        <a:pt x="8" y="455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49" name="Google Shape;1349;p27"/>
                <p:cNvSpPr/>
                <p:nvPr/>
              </p:nvSpPr>
              <p:spPr>
                <a:xfrm rot="-446434">
                  <a:off x="1218800" y="4077048"/>
                  <a:ext cx="1300343" cy="1422385"/>
                </a:xfrm>
                <a:custGeom>
                  <a:avLst/>
                  <a:gdLst/>
                  <a:ahLst/>
                  <a:cxnLst/>
                  <a:rect l="l" t="t" r="r" b="b"/>
                  <a:pathLst>
                    <a:path w="3612" h="3951" extrusionOk="0">
                      <a:moveTo>
                        <a:pt x="3061" y="0"/>
                      </a:moveTo>
                      <a:cubicBezTo>
                        <a:pt x="3074" y="127"/>
                        <a:pt x="3079" y="253"/>
                        <a:pt x="3077" y="379"/>
                      </a:cubicBezTo>
                      <a:cubicBezTo>
                        <a:pt x="3068" y="954"/>
                        <a:pt x="2917" y="1510"/>
                        <a:pt x="2662" y="2023"/>
                      </a:cubicBezTo>
                      <a:cubicBezTo>
                        <a:pt x="2410" y="2529"/>
                        <a:pt x="2075" y="2989"/>
                        <a:pt x="1594" y="3299"/>
                      </a:cubicBezTo>
                      <a:cubicBezTo>
                        <a:pt x="1120" y="3603"/>
                        <a:pt x="553" y="3723"/>
                        <a:pt x="0" y="3783"/>
                      </a:cubicBezTo>
                      <a:cubicBezTo>
                        <a:pt x="1178" y="4094"/>
                        <a:pt x="2899" y="3977"/>
                        <a:pt x="3611" y="3404"/>
                      </a:cubicBezTo>
                      <a:cubicBezTo>
                        <a:pt x="3624" y="2370"/>
                        <a:pt x="3557" y="972"/>
                        <a:pt x="3061"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50" name="Google Shape;1350;p27"/>
                <p:cNvSpPr/>
                <p:nvPr/>
              </p:nvSpPr>
              <p:spPr>
                <a:xfrm rot="-446434">
                  <a:off x="1088729" y="3821826"/>
                  <a:ext cx="423007" cy="520569"/>
                </a:xfrm>
                <a:custGeom>
                  <a:avLst/>
                  <a:gdLst/>
                  <a:ahLst/>
                  <a:cxnLst/>
                  <a:rect l="l" t="t" r="r" b="b"/>
                  <a:pathLst>
                    <a:path w="1175" h="1446" extrusionOk="0">
                      <a:moveTo>
                        <a:pt x="945" y="0"/>
                      </a:moveTo>
                      <a:cubicBezTo>
                        <a:pt x="446" y="160"/>
                        <a:pt x="62" y="631"/>
                        <a:pt x="5" y="1152"/>
                      </a:cubicBezTo>
                      <a:cubicBezTo>
                        <a:pt x="-2" y="1211"/>
                        <a:pt x="-4" y="1272"/>
                        <a:pt x="16" y="1328"/>
                      </a:cubicBezTo>
                      <a:cubicBezTo>
                        <a:pt x="35" y="1384"/>
                        <a:pt x="81" y="1434"/>
                        <a:pt x="139" y="1444"/>
                      </a:cubicBezTo>
                      <a:cubicBezTo>
                        <a:pt x="216" y="1456"/>
                        <a:pt x="289" y="1395"/>
                        <a:pt x="320" y="1324"/>
                      </a:cubicBezTo>
                      <a:cubicBezTo>
                        <a:pt x="352" y="1253"/>
                        <a:pt x="353" y="1173"/>
                        <a:pt x="362" y="1095"/>
                      </a:cubicBezTo>
                      <a:cubicBezTo>
                        <a:pt x="408" y="678"/>
                        <a:pt x="698" y="297"/>
                        <a:pt x="1087" y="142"/>
                      </a:cubicBezTo>
                      <a:cubicBezTo>
                        <a:pt x="1114" y="132"/>
                        <a:pt x="1141" y="121"/>
                        <a:pt x="1159" y="100"/>
                      </a:cubicBezTo>
                      <a:cubicBezTo>
                        <a:pt x="1178" y="78"/>
                        <a:pt x="1181" y="42"/>
                        <a:pt x="1159" y="24"/>
                      </a:cubicBezTo>
                      <a:cubicBezTo>
                        <a:pt x="1148" y="16"/>
                        <a:pt x="1134" y="14"/>
                        <a:pt x="1120" y="12"/>
                      </a:cubicBezTo>
                      <a:cubicBezTo>
                        <a:pt x="1052" y="5"/>
                        <a:pt x="983" y="8"/>
                        <a:pt x="945" y="0"/>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51" name="Google Shape;1351;p27"/>
                <p:cNvSpPr/>
                <p:nvPr/>
              </p:nvSpPr>
              <p:spPr>
                <a:xfrm rot="-446434">
                  <a:off x="881447" y="3713558"/>
                  <a:ext cx="1206741" cy="1648469"/>
                </a:xfrm>
                <a:custGeom>
                  <a:avLst/>
                  <a:gdLst/>
                  <a:ahLst/>
                  <a:cxnLst/>
                  <a:rect l="l" t="t" r="r" b="b"/>
                  <a:pathLst>
                    <a:path w="3352" h="4579" fill="none" extrusionOk="0">
                      <a:moveTo>
                        <a:pt x="6" y="4579"/>
                      </a:moveTo>
                      <a:cubicBezTo>
                        <a:pt x="6" y="3379"/>
                        <a:pt x="-89" y="2143"/>
                        <a:pt x="456" y="1137"/>
                      </a:cubicBezTo>
                      <a:cubicBezTo>
                        <a:pt x="915" y="-4"/>
                        <a:pt x="2297" y="-370"/>
                        <a:pt x="3352" y="426"/>
                      </a:cubicBezTo>
                    </a:path>
                  </a:pathLst>
                </a:custGeom>
                <a:noFill/>
                <a:ln w="9525" cap="rnd" cmpd="sng">
                  <a:solidFill>
                    <a:srgbClr val="233859"/>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52" name="Google Shape;1352;p27"/>
                <p:cNvSpPr/>
                <p:nvPr/>
              </p:nvSpPr>
              <p:spPr>
                <a:xfrm rot="-446434">
                  <a:off x="1106430" y="4637221"/>
                  <a:ext cx="147243" cy="318606"/>
                </a:xfrm>
                <a:custGeom>
                  <a:avLst/>
                  <a:gdLst/>
                  <a:ahLst/>
                  <a:cxnLst/>
                  <a:rect l="l" t="t" r="r" b="b"/>
                  <a:pathLst>
                    <a:path w="409" h="885" extrusionOk="0">
                      <a:moveTo>
                        <a:pt x="56" y="89"/>
                      </a:moveTo>
                      <a:cubicBezTo>
                        <a:pt x="19" y="280"/>
                        <a:pt x="-18" y="475"/>
                        <a:pt x="8" y="667"/>
                      </a:cubicBezTo>
                      <a:cubicBezTo>
                        <a:pt x="15" y="724"/>
                        <a:pt x="29" y="782"/>
                        <a:pt x="65" y="826"/>
                      </a:cubicBezTo>
                      <a:cubicBezTo>
                        <a:pt x="100" y="871"/>
                        <a:pt x="162" y="898"/>
                        <a:pt x="216" y="879"/>
                      </a:cubicBezTo>
                      <a:cubicBezTo>
                        <a:pt x="256" y="865"/>
                        <a:pt x="284" y="828"/>
                        <a:pt x="306" y="792"/>
                      </a:cubicBezTo>
                      <a:cubicBezTo>
                        <a:pt x="416" y="610"/>
                        <a:pt x="439" y="377"/>
                        <a:pt x="367" y="176"/>
                      </a:cubicBezTo>
                      <a:cubicBezTo>
                        <a:pt x="349" y="129"/>
                        <a:pt x="326" y="82"/>
                        <a:pt x="289" y="47"/>
                      </a:cubicBezTo>
                      <a:cubicBezTo>
                        <a:pt x="252" y="12"/>
                        <a:pt x="199" y="-8"/>
                        <a:pt x="150" y="3"/>
                      </a:cubicBezTo>
                      <a:cubicBezTo>
                        <a:pt x="100" y="15"/>
                        <a:pt x="61" y="64"/>
                        <a:pt x="56" y="89"/>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53" name="Google Shape;1353;p27"/>
                <p:cNvSpPr/>
                <p:nvPr/>
              </p:nvSpPr>
              <p:spPr>
                <a:xfrm rot="-446434">
                  <a:off x="1340524" y="3846768"/>
                  <a:ext cx="580690" cy="574570"/>
                </a:xfrm>
                <a:custGeom>
                  <a:avLst/>
                  <a:gdLst/>
                  <a:ahLst/>
                  <a:cxnLst/>
                  <a:rect l="l" t="t" r="r" b="b"/>
                  <a:pathLst>
                    <a:path w="1613" h="1596" extrusionOk="0">
                      <a:moveTo>
                        <a:pt x="1123" y="46"/>
                      </a:moveTo>
                      <a:cubicBezTo>
                        <a:pt x="741" y="-90"/>
                        <a:pt x="265" y="87"/>
                        <a:pt x="82" y="433"/>
                      </a:cubicBezTo>
                      <a:cubicBezTo>
                        <a:pt x="-101" y="779"/>
                        <a:pt x="34" y="1246"/>
                        <a:pt x="377" y="1456"/>
                      </a:cubicBezTo>
                      <a:cubicBezTo>
                        <a:pt x="458" y="1505"/>
                        <a:pt x="547" y="1541"/>
                        <a:pt x="640" y="1566"/>
                      </a:cubicBezTo>
                      <a:cubicBezTo>
                        <a:pt x="718" y="1586"/>
                        <a:pt x="800" y="1599"/>
                        <a:pt x="882" y="1595"/>
                      </a:cubicBezTo>
                      <a:cubicBezTo>
                        <a:pt x="1026" y="1588"/>
                        <a:pt x="1165" y="1528"/>
                        <a:pt x="1278" y="1442"/>
                      </a:cubicBezTo>
                      <a:cubicBezTo>
                        <a:pt x="1513" y="1263"/>
                        <a:pt x="1642" y="967"/>
                        <a:pt x="1608" y="683"/>
                      </a:cubicBezTo>
                      <a:cubicBezTo>
                        <a:pt x="1575" y="399"/>
                        <a:pt x="1378" y="137"/>
                        <a:pt x="1123" y="46"/>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54" name="Google Shape;1354;p27"/>
                <p:cNvSpPr/>
                <p:nvPr/>
              </p:nvSpPr>
              <p:spPr>
                <a:xfrm rot="-446434">
                  <a:off x="1552384" y="3838392"/>
                  <a:ext cx="368287" cy="569170"/>
                </a:xfrm>
                <a:custGeom>
                  <a:avLst/>
                  <a:gdLst/>
                  <a:ahLst/>
                  <a:cxnLst/>
                  <a:rect l="l" t="t" r="r" b="b"/>
                  <a:pathLst>
                    <a:path w="1023" h="1581" extrusionOk="0">
                      <a:moveTo>
                        <a:pt x="1018" y="668"/>
                      </a:moveTo>
                      <a:cubicBezTo>
                        <a:pt x="984" y="384"/>
                        <a:pt x="788" y="122"/>
                        <a:pt x="533" y="31"/>
                      </a:cubicBezTo>
                      <a:cubicBezTo>
                        <a:pt x="495" y="18"/>
                        <a:pt x="456" y="8"/>
                        <a:pt x="417" y="0"/>
                      </a:cubicBezTo>
                      <a:cubicBezTo>
                        <a:pt x="469" y="26"/>
                        <a:pt x="519" y="55"/>
                        <a:pt x="564" y="86"/>
                      </a:cubicBezTo>
                      <a:cubicBezTo>
                        <a:pt x="641" y="138"/>
                        <a:pt x="690" y="188"/>
                        <a:pt x="745" y="262"/>
                      </a:cubicBezTo>
                      <a:cubicBezTo>
                        <a:pt x="753" y="274"/>
                        <a:pt x="761" y="285"/>
                        <a:pt x="768" y="296"/>
                      </a:cubicBezTo>
                      <a:cubicBezTo>
                        <a:pt x="773" y="301"/>
                        <a:pt x="777" y="306"/>
                        <a:pt x="780" y="310"/>
                      </a:cubicBezTo>
                      <a:cubicBezTo>
                        <a:pt x="806" y="341"/>
                        <a:pt x="838" y="396"/>
                        <a:pt x="850" y="416"/>
                      </a:cubicBezTo>
                      <a:cubicBezTo>
                        <a:pt x="876" y="460"/>
                        <a:pt x="898" y="511"/>
                        <a:pt x="913" y="561"/>
                      </a:cubicBezTo>
                      <a:cubicBezTo>
                        <a:pt x="980" y="783"/>
                        <a:pt x="913" y="1087"/>
                        <a:pt x="730" y="1238"/>
                      </a:cubicBezTo>
                      <a:cubicBezTo>
                        <a:pt x="723" y="1243"/>
                        <a:pt x="716" y="1248"/>
                        <a:pt x="709" y="1254"/>
                      </a:cubicBezTo>
                      <a:cubicBezTo>
                        <a:pt x="685" y="1276"/>
                        <a:pt x="683" y="1276"/>
                        <a:pt x="701" y="1252"/>
                      </a:cubicBezTo>
                      <a:cubicBezTo>
                        <a:pt x="721" y="1220"/>
                        <a:pt x="716" y="1227"/>
                        <a:pt x="684" y="1271"/>
                      </a:cubicBezTo>
                      <a:cubicBezTo>
                        <a:pt x="674" y="1283"/>
                        <a:pt x="664" y="1296"/>
                        <a:pt x="655" y="1308"/>
                      </a:cubicBezTo>
                      <a:cubicBezTo>
                        <a:pt x="620" y="1348"/>
                        <a:pt x="579" y="1383"/>
                        <a:pt x="532" y="1406"/>
                      </a:cubicBezTo>
                      <a:cubicBezTo>
                        <a:pt x="520" y="1411"/>
                        <a:pt x="508" y="1416"/>
                        <a:pt x="496" y="1422"/>
                      </a:cubicBezTo>
                      <a:cubicBezTo>
                        <a:pt x="487" y="1429"/>
                        <a:pt x="458" y="1438"/>
                        <a:pt x="449" y="1442"/>
                      </a:cubicBezTo>
                      <a:cubicBezTo>
                        <a:pt x="400" y="1465"/>
                        <a:pt x="350" y="1490"/>
                        <a:pt x="299" y="1507"/>
                      </a:cubicBezTo>
                      <a:cubicBezTo>
                        <a:pt x="199" y="1541"/>
                        <a:pt x="99" y="1548"/>
                        <a:pt x="0" y="1536"/>
                      </a:cubicBezTo>
                      <a:cubicBezTo>
                        <a:pt x="17" y="1541"/>
                        <a:pt x="33" y="1546"/>
                        <a:pt x="50" y="1551"/>
                      </a:cubicBezTo>
                      <a:cubicBezTo>
                        <a:pt x="128" y="1571"/>
                        <a:pt x="210" y="1584"/>
                        <a:pt x="292" y="1580"/>
                      </a:cubicBezTo>
                      <a:cubicBezTo>
                        <a:pt x="436" y="1573"/>
                        <a:pt x="575" y="1513"/>
                        <a:pt x="688" y="1427"/>
                      </a:cubicBezTo>
                      <a:cubicBezTo>
                        <a:pt x="923" y="1248"/>
                        <a:pt x="1051" y="952"/>
                        <a:pt x="1018" y="668"/>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55" name="Google Shape;1355;p27"/>
                <p:cNvSpPr/>
                <p:nvPr/>
              </p:nvSpPr>
              <p:spPr>
                <a:xfrm rot="-446434">
                  <a:off x="1340524" y="3846768"/>
                  <a:ext cx="580690" cy="574570"/>
                </a:xfrm>
                <a:custGeom>
                  <a:avLst/>
                  <a:gdLst/>
                  <a:ahLst/>
                  <a:cxnLst/>
                  <a:rect l="l" t="t" r="r" b="b"/>
                  <a:pathLst>
                    <a:path w="1613" h="1596" extrusionOk="0">
                      <a:moveTo>
                        <a:pt x="1123" y="46"/>
                      </a:moveTo>
                      <a:cubicBezTo>
                        <a:pt x="741" y="-90"/>
                        <a:pt x="265" y="87"/>
                        <a:pt x="82" y="433"/>
                      </a:cubicBezTo>
                      <a:cubicBezTo>
                        <a:pt x="-101" y="779"/>
                        <a:pt x="34" y="1246"/>
                        <a:pt x="377" y="1456"/>
                      </a:cubicBezTo>
                      <a:cubicBezTo>
                        <a:pt x="458" y="1505"/>
                        <a:pt x="547" y="1541"/>
                        <a:pt x="640" y="1566"/>
                      </a:cubicBezTo>
                      <a:cubicBezTo>
                        <a:pt x="718" y="1586"/>
                        <a:pt x="800" y="1599"/>
                        <a:pt x="882" y="1595"/>
                      </a:cubicBezTo>
                      <a:cubicBezTo>
                        <a:pt x="1026" y="1588"/>
                        <a:pt x="1165" y="1528"/>
                        <a:pt x="1278" y="1442"/>
                      </a:cubicBezTo>
                      <a:cubicBezTo>
                        <a:pt x="1513" y="1263"/>
                        <a:pt x="1642" y="967"/>
                        <a:pt x="1608" y="683"/>
                      </a:cubicBezTo>
                      <a:cubicBezTo>
                        <a:pt x="1575" y="399"/>
                        <a:pt x="1378" y="137"/>
                        <a:pt x="1123" y="46"/>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56" name="Google Shape;1356;p27"/>
                <p:cNvSpPr/>
                <p:nvPr/>
              </p:nvSpPr>
              <p:spPr>
                <a:xfrm rot="-446434">
                  <a:off x="1372226" y="3878064"/>
                  <a:ext cx="517689" cy="512289"/>
                </a:xfrm>
                <a:custGeom>
                  <a:avLst/>
                  <a:gdLst/>
                  <a:ahLst/>
                  <a:cxnLst/>
                  <a:rect l="l" t="t" r="r" b="b"/>
                  <a:pathLst>
                    <a:path w="1438" h="1423" extrusionOk="0">
                      <a:moveTo>
                        <a:pt x="1000" y="41"/>
                      </a:moveTo>
                      <a:cubicBezTo>
                        <a:pt x="660" y="-80"/>
                        <a:pt x="236" y="77"/>
                        <a:pt x="73" y="386"/>
                      </a:cubicBezTo>
                      <a:cubicBezTo>
                        <a:pt x="-91" y="694"/>
                        <a:pt x="29" y="1111"/>
                        <a:pt x="335" y="1297"/>
                      </a:cubicBezTo>
                      <a:cubicBezTo>
                        <a:pt x="408" y="1341"/>
                        <a:pt x="487" y="1373"/>
                        <a:pt x="570" y="1395"/>
                      </a:cubicBezTo>
                      <a:cubicBezTo>
                        <a:pt x="640" y="1414"/>
                        <a:pt x="713" y="1425"/>
                        <a:pt x="786" y="1422"/>
                      </a:cubicBezTo>
                      <a:cubicBezTo>
                        <a:pt x="915" y="1416"/>
                        <a:pt x="1038" y="1362"/>
                        <a:pt x="1139" y="1285"/>
                      </a:cubicBezTo>
                      <a:cubicBezTo>
                        <a:pt x="1348" y="1126"/>
                        <a:pt x="1464" y="862"/>
                        <a:pt x="1433" y="609"/>
                      </a:cubicBezTo>
                      <a:cubicBezTo>
                        <a:pt x="1403" y="356"/>
                        <a:pt x="1228" y="122"/>
                        <a:pt x="1000" y="41"/>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57" name="Google Shape;1357;p27"/>
                <p:cNvSpPr/>
                <p:nvPr/>
              </p:nvSpPr>
              <p:spPr>
                <a:xfrm rot="-446434">
                  <a:off x="1405347" y="3924505"/>
                  <a:ext cx="451448" cy="419407"/>
                </a:xfrm>
                <a:custGeom>
                  <a:avLst/>
                  <a:gdLst/>
                  <a:ahLst/>
                  <a:cxnLst/>
                  <a:rect l="l" t="t" r="r" b="b"/>
                  <a:pathLst>
                    <a:path w="1254" h="1165" extrusionOk="0">
                      <a:moveTo>
                        <a:pt x="1108" y="207"/>
                      </a:moveTo>
                      <a:cubicBezTo>
                        <a:pt x="894" y="-14"/>
                        <a:pt x="501" y="-67"/>
                        <a:pt x="250" y="91"/>
                      </a:cubicBezTo>
                      <a:cubicBezTo>
                        <a:pt x="-2" y="250"/>
                        <a:pt x="-77" y="597"/>
                        <a:pt x="85" y="851"/>
                      </a:cubicBezTo>
                      <a:cubicBezTo>
                        <a:pt x="123" y="911"/>
                        <a:pt x="172" y="966"/>
                        <a:pt x="227" y="1014"/>
                      </a:cubicBezTo>
                      <a:cubicBezTo>
                        <a:pt x="274" y="1055"/>
                        <a:pt x="325" y="1092"/>
                        <a:pt x="383" y="1117"/>
                      </a:cubicBezTo>
                      <a:cubicBezTo>
                        <a:pt x="486" y="1164"/>
                        <a:pt x="603" y="1173"/>
                        <a:pt x="712" y="1157"/>
                      </a:cubicBezTo>
                      <a:cubicBezTo>
                        <a:pt x="939" y="1125"/>
                        <a:pt x="1135" y="979"/>
                        <a:pt x="1214" y="785"/>
                      </a:cubicBezTo>
                      <a:cubicBezTo>
                        <a:pt x="1293" y="591"/>
                        <a:pt x="1252" y="354"/>
                        <a:pt x="1108" y="20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58" name="Google Shape;1358;p27"/>
                <p:cNvSpPr/>
                <p:nvPr/>
              </p:nvSpPr>
              <p:spPr>
                <a:xfrm rot="-446434">
                  <a:off x="1405347" y="3924505"/>
                  <a:ext cx="451448" cy="419407"/>
                </a:xfrm>
                <a:custGeom>
                  <a:avLst/>
                  <a:gdLst/>
                  <a:ahLst/>
                  <a:cxnLst/>
                  <a:rect l="l" t="t" r="r" b="b"/>
                  <a:pathLst>
                    <a:path w="1254" h="1165" extrusionOk="0">
                      <a:moveTo>
                        <a:pt x="1108" y="207"/>
                      </a:moveTo>
                      <a:cubicBezTo>
                        <a:pt x="894" y="-14"/>
                        <a:pt x="501" y="-67"/>
                        <a:pt x="250" y="91"/>
                      </a:cubicBezTo>
                      <a:cubicBezTo>
                        <a:pt x="-2" y="250"/>
                        <a:pt x="-77" y="597"/>
                        <a:pt x="85" y="851"/>
                      </a:cubicBezTo>
                      <a:cubicBezTo>
                        <a:pt x="123" y="911"/>
                        <a:pt x="172" y="966"/>
                        <a:pt x="227" y="1014"/>
                      </a:cubicBezTo>
                      <a:cubicBezTo>
                        <a:pt x="274" y="1055"/>
                        <a:pt x="325" y="1092"/>
                        <a:pt x="383" y="1117"/>
                      </a:cubicBezTo>
                      <a:cubicBezTo>
                        <a:pt x="486" y="1164"/>
                        <a:pt x="603" y="1173"/>
                        <a:pt x="712" y="1157"/>
                      </a:cubicBezTo>
                      <a:cubicBezTo>
                        <a:pt x="939" y="1125"/>
                        <a:pt x="1135" y="979"/>
                        <a:pt x="1214" y="785"/>
                      </a:cubicBezTo>
                      <a:cubicBezTo>
                        <a:pt x="1293" y="591"/>
                        <a:pt x="1252" y="354"/>
                        <a:pt x="1108" y="207"/>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59" name="Google Shape;1359;p27"/>
                <p:cNvSpPr/>
                <p:nvPr/>
              </p:nvSpPr>
              <p:spPr>
                <a:xfrm rot="-446434">
                  <a:off x="1482924" y="4120982"/>
                  <a:ext cx="321486" cy="222124"/>
                </a:xfrm>
                <a:custGeom>
                  <a:avLst/>
                  <a:gdLst/>
                  <a:ahLst/>
                  <a:cxnLst/>
                  <a:rect l="l" t="t" r="r" b="b"/>
                  <a:pathLst>
                    <a:path w="893" h="617" extrusionOk="0">
                      <a:moveTo>
                        <a:pt x="0" y="390"/>
                      </a:moveTo>
                      <a:cubicBezTo>
                        <a:pt x="-6" y="314"/>
                        <a:pt x="207" y="145"/>
                        <a:pt x="335" y="47"/>
                      </a:cubicBezTo>
                      <a:cubicBezTo>
                        <a:pt x="366" y="22"/>
                        <a:pt x="402" y="-2"/>
                        <a:pt x="443" y="0"/>
                      </a:cubicBezTo>
                      <a:cubicBezTo>
                        <a:pt x="469" y="1"/>
                        <a:pt x="492" y="13"/>
                        <a:pt x="514" y="26"/>
                      </a:cubicBezTo>
                      <a:cubicBezTo>
                        <a:pt x="663" y="110"/>
                        <a:pt x="790" y="230"/>
                        <a:pt x="882" y="371"/>
                      </a:cubicBezTo>
                      <a:cubicBezTo>
                        <a:pt x="887" y="380"/>
                        <a:pt x="893" y="389"/>
                        <a:pt x="893" y="400"/>
                      </a:cubicBezTo>
                      <a:cubicBezTo>
                        <a:pt x="894" y="411"/>
                        <a:pt x="887" y="422"/>
                        <a:pt x="881" y="431"/>
                      </a:cubicBezTo>
                      <a:cubicBezTo>
                        <a:pt x="779" y="576"/>
                        <a:pt x="578" y="623"/>
                        <a:pt x="396" y="616"/>
                      </a:cubicBezTo>
                      <a:cubicBezTo>
                        <a:pt x="235" y="609"/>
                        <a:pt x="7" y="485"/>
                        <a:pt x="0" y="39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60" name="Google Shape;1360;p27"/>
                <p:cNvSpPr/>
                <p:nvPr/>
              </p:nvSpPr>
              <p:spPr>
                <a:xfrm rot="-446434">
                  <a:off x="1489699" y="4186422"/>
                  <a:ext cx="318966" cy="156243"/>
                </a:xfrm>
                <a:custGeom>
                  <a:avLst/>
                  <a:gdLst/>
                  <a:ahLst/>
                  <a:cxnLst/>
                  <a:rect l="l" t="t" r="r" b="b"/>
                  <a:pathLst>
                    <a:path w="886" h="434" extrusionOk="0">
                      <a:moveTo>
                        <a:pt x="875" y="188"/>
                      </a:moveTo>
                      <a:cubicBezTo>
                        <a:pt x="830" y="119"/>
                        <a:pt x="777" y="56"/>
                        <a:pt x="718" y="0"/>
                      </a:cubicBezTo>
                      <a:cubicBezTo>
                        <a:pt x="534" y="179"/>
                        <a:pt x="253" y="282"/>
                        <a:pt x="0" y="234"/>
                      </a:cubicBezTo>
                      <a:cubicBezTo>
                        <a:pt x="43" y="324"/>
                        <a:pt x="243" y="426"/>
                        <a:pt x="389" y="433"/>
                      </a:cubicBezTo>
                      <a:cubicBezTo>
                        <a:pt x="571" y="440"/>
                        <a:pt x="772" y="393"/>
                        <a:pt x="874" y="248"/>
                      </a:cubicBezTo>
                      <a:cubicBezTo>
                        <a:pt x="880" y="239"/>
                        <a:pt x="887" y="228"/>
                        <a:pt x="886" y="217"/>
                      </a:cubicBezTo>
                      <a:cubicBezTo>
                        <a:pt x="886" y="206"/>
                        <a:pt x="880" y="197"/>
                        <a:pt x="875" y="188"/>
                      </a:cubicBezTo>
                      <a:close/>
                    </a:path>
                  </a:pathLst>
                </a:custGeom>
                <a:solidFill>
                  <a:srgbClr val="233859">
                    <a:alpha val="498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61" name="Google Shape;1361;p27"/>
                <p:cNvSpPr/>
                <p:nvPr/>
              </p:nvSpPr>
              <p:spPr>
                <a:xfrm rot="-446434">
                  <a:off x="1405085" y="4015017"/>
                  <a:ext cx="210964" cy="244444"/>
                </a:xfrm>
                <a:custGeom>
                  <a:avLst/>
                  <a:gdLst/>
                  <a:ahLst/>
                  <a:cxnLst/>
                  <a:rect l="l" t="t" r="r" b="b"/>
                  <a:pathLst>
                    <a:path w="586" h="679" extrusionOk="0">
                      <a:moveTo>
                        <a:pt x="130" y="675"/>
                      </a:moveTo>
                      <a:cubicBezTo>
                        <a:pt x="48" y="642"/>
                        <a:pt x="23" y="538"/>
                        <a:pt x="6" y="453"/>
                      </a:cubicBezTo>
                      <a:cubicBezTo>
                        <a:pt x="-2" y="412"/>
                        <a:pt x="-1" y="369"/>
                        <a:pt x="2" y="326"/>
                      </a:cubicBezTo>
                      <a:cubicBezTo>
                        <a:pt x="6" y="273"/>
                        <a:pt x="13" y="220"/>
                        <a:pt x="23" y="168"/>
                      </a:cubicBezTo>
                      <a:cubicBezTo>
                        <a:pt x="30" y="131"/>
                        <a:pt x="40" y="95"/>
                        <a:pt x="59" y="62"/>
                      </a:cubicBezTo>
                      <a:cubicBezTo>
                        <a:pt x="79" y="30"/>
                        <a:pt x="111" y="3"/>
                        <a:pt x="148" y="0"/>
                      </a:cubicBezTo>
                      <a:cubicBezTo>
                        <a:pt x="177" y="-2"/>
                        <a:pt x="205" y="10"/>
                        <a:pt x="232" y="22"/>
                      </a:cubicBezTo>
                      <a:cubicBezTo>
                        <a:pt x="323" y="63"/>
                        <a:pt x="415" y="104"/>
                        <a:pt x="507" y="145"/>
                      </a:cubicBezTo>
                      <a:cubicBezTo>
                        <a:pt x="533" y="157"/>
                        <a:pt x="561" y="170"/>
                        <a:pt x="575" y="195"/>
                      </a:cubicBezTo>
                      <a:cubicBezTo>
                        <a:pt x="591" y="222"/>
                        <a:pt x="587" y="257"/>
                        <a:pt x="574" y="287"/>
                      </a:cubicBezTo>
                      <a:cubicBezTo>
                        <a:pt x="553" y="333"/>
                        <a:pt x="515" y="369"/>
                        <a:pt x="477" y="403"/>
                      </a:cubicBezTo>
                      <a:cubicBezTo>
                        <a:pt x="396" y="476"/>
                        <a:pt x="314" y="549"/>
                        <a:pt x="233" y="622"/>
                      </a:cubicBezTo>
                      <a:cubicBezTo>
                        <a:pt x="207" y="645"/>
                        <a:pt x="172" y="693"/>
                        <a:pt x="130" y="67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62" name="Google Shape;1362;p27"/>
                <p:cNvSpPr/>
                <p:nvPr/>
              </p:nvSpPr>
              <p:spPr>
                <a:xfrm rot="-446434">
                  <a:off x="1467016" y="3932025"/>
                  <a:ext cx="263165" cy="165603"/>
                </a:xfrm>
                <a:custGeom>
                  <a:avLst/>
                  <a:gdLst/>
                  <a:ahLst/>
                  <a:cxnLst/>
                  <a:rect l="l" t="t" r="r" b="b"/>
                  <a:pathLst>
                    <a:path w="731" h="460" extrusionOk="0">
                      <a:moveTo>
                        <a:pt x="374" y="459"/>
                      </a:moveTo>
                      <a:cubicBezTo>
                        <a:pt x="216" y="319"/>
                        <a:pt x="-282" y="117"/>
                        <a:pt x="214" y="11"/>
                      </a:cubicBezTo>
                      <a:cubicBezTo>
                        <a:pt x="370" y="-22"/>
                        <a:pt x="914" y="1"/>
                        <a:pt x="667" y="265"/>
                      </a:cubicBezTo>
                      <a:cubicBezTo>
                        <a:pt x="589" y="323"/>
                        <a:pt x="465" y="472"/>
                        <a:pt x="374" y="45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63" name="Google Shape;1363;p27"/>
                <p:cNvSpPr/>
                <p:nvPr/>
              </p:nvSpPr>
              <p:spPr>
                <a:xfrm rot="-446434">
                  <a:off x="1650945" y="3968367"/>
                  <a:ext cx="202684" cy="283685"/>
                </a:xfrm>
                <a:custGeom>
                  <a:avLst/>
                  <a:gdLst/>
                  <a:ahLst/>
                  <a:cxnLst/>
                  <a:rect l="l" t="t" r="r" b="b"/>
                  <a:pathLst>
                    <a:path w="563" h="788" extrusionOk="0">
                      <a:moveTo>
                        <a:pt x="404" y="786"/>
                      </a:moveTo>
                      <a:cubicBezTo>
                        <a:pt x="322" y="753"/>
                        <a:pt x="243" y="643"/>
                        <a:pt x="175" y="559"/>
                      </a:cubicBezTo>
                      <a:cubicBezTo>
                        <a:pt x="127" y="500"/>
                        <a:pt x="78" y="441"/>
                        <a:pt x="30" y="382"/>
                      </a:cubicBezTo>
                      <a:cubicBezTo>
                        <a:pt x="20" y="370"/>
                        <a:pt x="11" y="358"/>
                        <a:pt x="5" y="344"/>
                      </a:cubicBezTo>
                      <a:cubicBezTo>
                        <a:pt x="0" y="331"/>
                        <a:pt x="-1" y="316"/>
                        <a:pt x="0" y="301"/>
                      </a:cubicBezTo>
                      <a:cubicBezTo>
                        <a:pt x="5" y="193"/>
                        <a:pt x="101" y="111"/>
                        <a:pt x="192" y="47"/>
                      </a:cubicBezTo>
                      <a:cubicBezTo>
                        <a:pt x="221" y="27"/>
                        <a:pt x="251" y="7"/>
                        <a:pt x="285" y="1"/>
                      </a:cubicBezTo>
                      <a:cubicBezTo>
                        <a:pt x="346" y="-9"/>
                        <a:pt x="405" y="28"/>
                        <a:pt x="445" y="72"/>
                      </a:cubicBezTo>
                      <a:cubicBezTo>
                        <a:pt x="542" y="177"/>
                        <a:pt x="569" y="327"/>
                        <a:pt x="562" y="468"/>
                      </a:cubicBezTo>
                      <a:cubicBezTo>
                        <a:pt x="556" y="581"/>
                        <a:pt x="458" y="808"/>
                        <a:pt x="404" y="78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64" name="Google Shape;1364;p27"/>
                <p:cNvSpPr/>
                <p:nvPr/>
              </p:nvSpPr>
              <p:spPr>
                <a:xfrm rot="-446434">
                  <a:off x="1726726" y="4009880"/>
                  <a:ext cx="129602" cy="237244"/>
                </a:xfrm>
                <a:custGeom>
                  <a:avLst/>
                  <a:gdLst/>
                  <a:ahLst/>
                  <a:cxnLst/>
                  <a:rect l="l" t="t" r="r" b="b"/>
                  <a:pathLst>
                    <a:path w="360" h="659" extrusionOk="0">
                      <a:moveTo>
                        <a:pt x="285" y="0"/>
                      </a:moveTo>
                      <a:cubicBezTo>
                        <a:pt x="282" y="70"/>
                        <a:pt x="258" y="139"/>
                        <a:pt x="226" y="202"/>
                      </a:cubicBezTo>
                      <a:cubicBezTo>
                        <a:pt x="173" y="307"/>
                        <a:pt x="93" y="392"/>
                        <a:pt x="0" y="465"/>
                      </a:cubicBezTo>
                      <a:cubicBezTo>
                        <a:pt x="61" y="542"/>
                        <a:pt x="130" y="628"/>
                        <a:pt x="201" y="657"/>
                      </a:cubicBezTo>
                      <a:cubicBezTo>
                        <a:pt x="255" y="679"/>
                        <a:pt x="353" y="452"/>
                        <a:pt x="359" y="338"/>
                      </a:cubicBezTo>
                      <a:cubicBezTo>
                        <a:pt x="365" y="222"/>
                        <a:pt x="347" y="98"/>
                        <a:pt x="285" y="0"/>
                      </a:cubicBezTo>
                      <a:close/>
                    </a:path>
                  </a:pathLst>
                </a:custGeom>
                <a:solidFill>
                  <a:srgbClr val="233859">
                    <a:alpha val="498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65" name="Google Shape;1365;p27"/>
                <p:cNvSpPr/>
                <p:nvPr/>
              </p:nvSpPr>
              <p:spPr>
                <a:xfrm rot="-446434">
                  <a:off x="1706911" y="4148558"/>
                  <a:ext cx="74881" cy="65881"/>
                </a:xfrm>
                <a:custGeom>
                  <a:avLst/>
                  <a:gdLst/>
                  <a:ahLst/>
                  <a:cxnLst/>
                  <a:rect l="l" t="t" r="r" b="b"/>
                  <a:pathLst>
                    <a:path w="208" h="183" fill="none" extrusionOk="0">
                      <a:moveTo>
                        <a:pt x="0" y="0"/>
                      </a:moveTo>
                      <a:cubicBezTo>
                        <a:pt x="61" y="69"/>
                        <a:pt x="131" y="130"/>
                        <a:pt x="208" y="183"/>
                      </a:cubicBezTo>
                    </a:path>
                  </a:pathLst>
                </a:custGeom>
                <a:noFill/>
                <a:ln w="9525" cap="rnd" cmpd="sng">
                  <a:solidFill>
                    <a:schemeClr val="lt1"/>
                  </a:solidFill>
                  <a:prstDash val="solid"/>
                  <a:miter lim="8000"/>
                  <a:headEnd type="none" w="sm" len="sm"/>
                  <a:tailEnd type="none" w="sm" len="sm"/>
                </a:ln>
              </p:spPr>
              <p:txBody>
                <a:bodyPr spcFirstLastPara="1" wrap="square" lIns="90350" tIns="20500" rIns="90350" bIns="20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66" name="Google Shape;1366;p27"/>
                <p:cNvSpPr/>
                <p:nvPr/>
              </p:nvSpPr>
              <p:spPr>
                <a:xfrm rot="-446434">
                  <a:off x="1649618" y="3991079"/>
                  <a:ext cx="72001" cy="76321"/>
                </a:xfrm>
                <a:custGeom>
                  <a:avLst/>
                  <a:gdLst/>
                  <a:ahLst/>
                  <a:cxnLst/>
                  <a:rect l="l" t="t" r="r" b="b"/>
                  <a:pathLst>
                    <a:path w="200" h="212" fill="none" extrusionOk="0">
                      <a:moveTo>
                        <a:pt x="0" y="212"/>
                      </a:moveTo>
                      <a:cubicBezTo>
                        <a:pt x="54" y="132"/>
                        <a:pt x="121" y="60"/>
                        <a:pt x="200" y="0"/>
                      </a:cubicBezTo>
                    </a:path>
                  </a:pathLst>
                </a:custGeom>
                <a:noFill/>
                <a:ln w="9525" cap="rnd" cmpd="sng">
                  <a:solidFill>
                    <a:schemeClr val="lt1"/>
                  </a:solidFill>
                  <a:prstDash val="solid"/>
                  <a:miter lim="8000"/>
                  <a:headEnd type="none" w="sm" len="sm"/>
                  <a:tailEnd type="none" w="sm" len="sm"/>
                </a:ln>
              </p:spPr>
              <p:txBody>
                <a:bodyPr spcFirstLastPara="1" wrap="square" lIns="90350" tIns="30950" rIns="90350" bIns="309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67" name="Google Shape;1367;p27"/>
                <p:cNvSpPr/>
                <p:nvPr/>
              </p:nvSpPr>
              <p:spPr>
                <a:xfrm rot="-446434">
                  <a:off x="1501593" y="4182416"/>
                  <a:ext cx="55081" cy="52201"/>
                </a:xfrm>
                <a:custGeom>
                  <a:avLst/>
                  <a:gdLst/>
                  <a:ahLst/>
                  <a:cxnLst/>
                  <a:rect l="l" t="t" r="r" b="b"/>
                  <a:pathLst>
                    <a:path w="153" h="145" fill="none" extrusionOk="0">
                      <a:moveTo>
                        <a:pt x="0" y="145"/>
                      </a:moveTo>
                      <a:cubicBezTo>
                        <a:pt x="48" y="94"/>
                        <a:pt x="99" y="46"/>
                        <a:pt x="153" y="0"/>
                      </a:cubicBezTo>
                    </a:path>
                  </a:pathLst>
                </a:custGeom>
                <a:noFill/>
                <a:ln w="9525" cap="rnd" cmpd="sng">
                  <a:solidFill>
                    <a:schemeClr val="lt1"/>
                  </a:solidFill>
                  <a:prstDash val="solid"/>
                  <a:miter lim="8000"/>
                  <a:headEnd type="none" w="sm" len="sm"/>
                  <a:tailEnd type="none" w="sm" len="sm"/>
                </a:ln>
              </p:spPr>
              <p:txBody>
                <a:bodyPr spcFirstLastPara="1" wrap="square" lIns="90350" tIns="6825" rIns="90350" bIns="6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68" name="Google Shape;1368;p27"/>
                <p:cNvSpPr/>
                <p:nvPr/>
              </p:nvSpPr>
              <p:spPr>
                <a:xfrm rot="-446434">
                  <a:off x="1502645" y="4028078"/>
                  <a:ext cx="81721" cy="58321"/>
                </a:xfrm>
                <a:custGeom>
                  <a:avLst/>
                  <a:gdLst/>
                  <a:ahLst/>
                  <a:cxnLst/>
                  <a:rect l="l" t="t" r="r" b="b"/>
                  <a:pathLst>
                    <a:path w="227" h="162" fill="none" extrusionOk="0">
                      <a:moveTo>
                        <a:pt x="0" y="0"/>
                      </a:moveTo>
                      <a:cubicBezTo>
                        <a:pt x="81" y="47"/>
                        <a:pt x="157" y="102"/>
                        <a:pt x="227" y="162"/>
                      </a:cubicBezTo>
                    </a:path>
                  </a:pathLst>
                </a:custGeom>
                <a:noFill/>
                <a:ln w="9525" cap="rnd" cmpd="sng">
                  <a:solidFill>
                    <a:schemeClr val="lt1"/>
                  </a:solidFill>
                  <a:prstDash val="solid"/>
                  <a:miter lim="8000"/>
                  <a:headEnd type="none" w="sm" len="sm"/>
                  <a:tailEnd type="none" w="sm" len="sm"/>
                </a:ln>
              </p:spPr>
              <p:txBody>
                <a:bodyPr spcFirstLastPara="1" wrap="square" lIns="90350" tIns="12950" rIns="90350" bIns="129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69" name="Google Shape;1369;p27"/>
                <p:cNvSpPr/>
                <p:nvPr/>
              </p:nvSpPr>
              <p:spPr>
                <a:xfrm rot="-446434">
                  <a:off x="1434366" y="4057632"/>
                  <a:ext cx="77761" cy="154803"/>
                </a:xfrm>
                <a:custGeom>
                  <a:avLst/>
                  <a:gdLst/>
                  <a:ahLst/>
                  <a:cxnLst/>
                  <a:rect l="l" t="t" r="r" b="b"/>
                  <a:pathLst>
                    <a:path w="216" h="430" extrusionOk="0">
                      <a:moveTo>
                        <a:pt x="19" y="363"/>
                      </a:moveTo>
                      <a:cubicBezTo>
                        <a:pt x="5" y="300"/>
                        <a:pt x="-7" y="236"/>
                        <a:pt x="5" y="173"/>
                      </a:cubicBezTo>
                      <a:cubicBezTo>
                        <a:pt x="16" y="110"/>
                        <a:pt x="55" y="47"/>
                        <a:pt x="123" y="13"/>
                      </a:cubicBezTo>
                      <a:cubicBezTo>
                        <a:pt x="148" y="0"/>
                        <a:pt x="186" y="-7"/>
                        <a:pt x="205" y="11"/>
                      </a:cubicBezTo>
                      <a:cubicBezTo>
                        <a:pt x="220" y="24"/>
                        <a:pt x="217" y="44"/>
                        <a:pt x="211" y="61"/>
                      </a:cubicBezTo>
                      <a:cubicBezTo>
                        <a:pt x="188" y="122"/>
                        <a:pt x="131" y="175"/>
                        <a:pt x="120" y="238"/>
                      </a:cubicBezTo>
                      <a:cubicBezTo>
                        <a:pt x="112" y="281"/>
                        <a:pt x="127" y="324"/>
                        <a:pt x="138" y="366"/>
                      </a:cubicBezTo>
                      <a:cubicBezTo>
                        <a:pt x="143" y="385"/>
                        <a:pt x="147" y="407"/>
                        <a:pt x="129" y="421"/>
                      </a:cubicBezTo>
                      <a:cubicBezTo>
                        <a:pt x="111" y="435"/>
                        <a:pt x="78" y="432"/>
                        <a:pt x="59" y="418"/>
                      </a:cubicBezTo>
                      <a:cubicBezTo>
                        <a:pt x="40" y="405"/>
                        <a:pt x="24" y="386"/>
                        <a:pt x="19" y="363"/>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70" name="Google Shape;1370;p27"/>
                <p:cNvSpPr/>
                <p:nvPr/>
              </p:nvSpPr>
              <p:spPr>
                <a:xfrm rot="-446434">
                  <a:off x="1514861" y="3961874"/>
                  <a:ext cx="69481" cy="45001"/>
                </a:xfrm>
                <a:custGeom>
                  <a:avLst/>
                  <a:gdLst/>
                  <a:ahLst/>
                  <a:cxnLst/>
                  <a:rect l="l" t="t" r="r" b="b"/>
                  <a:pathLst>
                    <a:path w="193" h="125" extrusionOk="0">
                      <a:moveTo>
                        <a:pt x="122" y="106"/>
                      </a:moveTo>
                      <a:cubicBezTo>
                        <a:pt x="103" y="108"/>
                        <a:pt x="85" y="117"/>
                        <a:pt x="66" y="122"/>
                      </a:cubicBezTo>
                      <a:cubicBezTo>
                        <a:pt x="48" y="127"/>
                        <a:pt x="25" y="127"/>
                        <a:pt x="11" y="114"/>
                      </a:cubicBezTo>
                      <a:cubicBezTo>
                        <a:pt x="-3" y="102"/>
                        <a:pt x="-3" y="80"/>
                        <a:pt x="6" y="64"/>
                      </a:cubicBezTo>
                      <a:cubicBezTo>
                        <a:pt x="15" y="48"/>
                        <a:pt x="31" y="37"/>
                        <a:pt x="47" y="28"/>
                      </a:cubicBezTo>
                      <a:cubicBezTo>
                        <a:pt x="67" y="17"/>
                        <a:pt x="89" y="9"/>
                        <a:pt x="111" y="4"/>
                      </a:cubicBezTo>
                      <a:cubicBezTo>
                        <a:pt x="136" y="-3"/>
                        <a:pt x="167" y="-3"/>
                        <a:pt x="184" y="16"/>
                      </a:cubicBezTo>
                      <a:cubicBezTo>
                        <a:pt x="200" y="35"/>
                        <a:pt x="193" y="66"/>
                        <a:pt x="174" y="83"/>
                      </a:cubicBezTo>
                      <a:cubicBezTo>
                        <a:pt x="154" y="100"/>
                        <a:pt x="128" y="106"/>
                        <a:pt x="122" y="106"/>
                      </a:cubicBezTo>
                      <a:close/>
                    </a:path>
                  </a:pathLst>
                </a:custGeom>
                <a:solidFill>
                  <a:srgbClr val="F6FBFF">
                    <a:alpha val="50000"/>
                  </a:srgbClr>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71" name="Google Shape;1371;p27"/>
                <p:cNvSpPr/>
                <p:nvPr/>
              </p:nvSpPr>
              <p:spPr>
                <a:xfrm rot="-446434">
                  <a:off x="1402759" y="3924673"/>
                  <a:ext cx="454328" cy="423727"/>
                </a:xfrm>
                <a:custGeom>
                  <a:avLst/>
                  <a:gdLst/>
                  <a:ahLst/>
                  <a:cxnLst/>
                  <a:rect l="l" t="t" r="r" b="b"/>
                  <a:pathLst>
                    <a:path w="1262" h="1177" extrusionOk="0">
                      <a:moveTo>
                        <a:pt x="827" y="38"/>
                      </a:moveTo>
                      <a:cubicBezTo>
                        <a:pt x="531" y="-65"/>
                        <a:pt x="202" y="46"/>
                        <a:pt x="60" y="309"/>
                      </a:cubicBezTo>
                      <a:cubicBezTo>
                        <a:pt x="-81" y="571"/>
                        <a:pt x="37" y="923"/>
                        <a:pt x="303" y="1082"/>
                      </a:cubicBezTo>
                      <a:cubicBezTo>
                        <a:pt x="368" y="1120"/>
                        <a:pt x="661" y="1282"/>
                        <a:pt x="1002" y="1071"/>
                      </a:cubicBezTo>
                      <a:cubicBezTo>
                        <a:pt x="1195" y="952"/>
                        <a:pt x="1283" y="711"/>
                        <a:pt x="1257" y="496"/>
                      </a:cubicBezTo>
                      <a:cubicBezTo>
                        <a:pt x="1231" y="281"/>
                        <a:pt x="1025" y="107"/>
                        <a:pt x="827" y="38"/>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72" name="Google Shape;1372;p27"/>
                <p:cNvSpPr/>
                <p:nvPr/>
              </p:nvSpPr>
              <p:spPr>
                <a:xfrm rot="-446434">
                  <a:off x="1500844" y="5282697"/>
                  <a:ext cx="58681" cy="130682"/>
                </a:xfrm>
                <a:custGeom>
                  <a:avLst/>
                  <a:gdLst/>
                  <a:ahLst/>
                  <a:cxnLst/>
                  <a:rect l="l" t="t" r="r" b="b"/>
                  <a:pathLst>
                    <a:path w="163" h="363" fill="none" extrusionOk="0">
                      <a:moveTo>
                        <a:pt x="2" y="333"/>
                      </a:moveTo>
                      <a:cubicBezTo>
                        <a:pt x="-2" y="225"/>
                        <a:pt x="-1" y="117"/>
                        <a:pt x="8" y="54"/>
                      </a:cubicBezTo>
                      <a:cubicBezTo>
                        <a:pt x="24" y="33"/>
                        <a:pt x="41" y="12"/>
                        <a:pt x="66" y="3"/>
                      </a:cubicBezTo>
                      <a:cubicBezTo>
                        <a:pt x="91" y="-6"/>
                        <a:pt x="124" y="5"/>
                        <a:pt x="130" y="30"/>
                      </a:cubicBezTo>
                      <a:cubicBezTo>
                        <a:pt x="131" y="39"/>
                        <a:pt x="130" y="48"/>
                        <a:pt x="128" y="57"/>
                      </a:cubicBezTo>
                      <a:cubicBezTo>
                        <a:pt x="113" y="115"/>
                        <a:pt x="70" y="166"/>
                        <a:pt x="14" y="188"/>
                      </a:cubicBezTo>
                      <a:cubicBezTo>
                        <a:pt x="61" y="248"/>
                        <a:pt x="111" y="307"/>
                        <a:pt x="163" y="363"/>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73" name="Google Shape;1373;p27"/>
                <p:cNvSpPr/>
                <p:nvPr/>
              </p:nvSpPr>
              <p:spPr>
                <a:xfrm rot="-446434">
                  <a:off x="1586280" y="5285886"/>
                  <a:ext cx="65881" cy="114482"/>
                </a:xfrm>
                <a:custGeom>
                  <a:avLst/>
                  <a:gdLst/>
                  <a:ahLst/>
                  <a:cxnLst/>
                  <a:rect l="l" t="t" r="r" b="b"/>
                  <a:pathLst>
                    <a:path w="183" h="318" fill="none" extrusionOk="0">
                      <a:moveTo>
                        <a:pt x="164" y="10"/>
                      </a:moveTo>
                      <a:cubicBezTo>
                        <a:pt x="128" y="0"/>
                        <a:pt x="82" y="-9"/>
                        <a:pt x="56" y="19"/>
                      </a:cubicBezTo>
                      <a:cubicBezTo>
                        <a:pt x="47" y="29"/>
                        <a:pt x="42" y="43"/>
                        <a:pt x="39" y="56"/>
                      </a:cubicBezTo>
                      <a:cubicBezTo>
                        <a:pt x="33" y="81"/>
                        <a:pt x="34" y="109"/>
                        <a:pt x="46" y="131"/>
                      </a:cubicBezTo>
                      <a:cubicBezTo>
                        <a:pt x="59" y="153"/>
                        <a:pt x="85" y="169"/>
                        <a:pt x="110" y="162"/>
                      </a:cubicBezTo>
                      <a:cubicBezTo>
                        <a:pt x="115" y="161"/>
                        <a:pt x="122" y="157"/>
                        <a:pt x="121" y="151"/>
                      </a:cubicBezTo>
                      <a:cubicBezTo>
                        <a:pt x="120" y="148"/>
                        <a:pt x="119" y="146"/>
                        <a:pt x="117" y="144"/>
                      </a:cubicBezTo>
                      <a:cubicBezTo>
                        <a:pt x="102" y="130"/>
                        <a:pt x="79" y="126"/>
                        <a:pt x="59" y="131"/>
                      </a:cubicBezTo>
                      <a:cubicBezTo>
                        <a:pt x="40" y="137"/>
                        <a:pt x="23" y="151"/>
                        <a:pt x="13" y="168"/>
                      </a:cubicBezTo>
                      <a:cubicBezTo>
                        <a:pt x="-14" y="213"/>
                        <a:pt x="2" y="278"/>
                        <a:pt x="46" y="305"/>
                      </a:cubicBezTo>
                      <a:cubicBezTo>
                        <a:pt x="91" y="332"/>
                        <a:pt x="156" y="316"/>
                        <a:pt x="183" y="272"/>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74" name="Google Shape;1374;p27"/>
                <p:cNvSpPr/>
                <p:nvPr/>
              </p:nvSpPr>
              <p:spPr>
                <a:xfrm rot="-446434">
                  <a:off x="2076041" y="5166481"/>
                  <a:ext cx="86402" cy="112682"/>
                </a:xfrm>
                <a:custGeom>
                  <a:avLst/>
                  <a:gdLst/>
                  <a:ahLst/>
                  <a:cxnLst/>
                  <a:rect l="l" t="t" r="r" b="b"/>
                  <a:pathLst>
                    <a:path w="240" h="313" fill="none" extrusionOk="0">
                      <a:moveTo>
                        <a:pt x="89" y="0"/>
                      </a:moveTo>
                      <a:cubicBezTo>
                        <a:pt x="52" y="10"/>
                        <a:pt x="9" y="26"/>
                        <a:pt x="1" y="63"/>
                      </a:cubicBezTo>
                      <a:cubicBezTo>
                        <a:pt x="-2" y="77"/>
                        <a:pt x="1" y="91"/>
                        <a:pt x="5" y="105"/>
                      </a:cubicBezTo>
                      <a:cubicBezTo>
                        <a:pt x="13" y="129"/>
                        <a:pt x="28" y="152"/>
                        <a:pt x="50" y="165"/>
                      </a:cubicBezTo>
                      <a:cubicBezTo>
                        <a:pt x="72" y="178"/>
                        <a:pt x="103" y="177"/>
                        <a:pt x="121" y="158"/>
                      </a:cubicBezTo>
                      <a:cubicBezTo>
                        <a:pt x="125" y="154"/>
                        <a:pt x="128" y="147"/>
                        <a:pt x="124" y="143"/>
                      </a:cubicBezTo>
                      <a:cubicBezTo>
                        <a:pt x="123" y="141"/>
                        <a:pt x="120" y="140"/>
                        <a:pt x="117" y="139"/>
                      </a:cubicBezTo>
                      <a:cubicBezTo>
                        <a:pt x="97" y="135"/>
                        <a:pt x="75" y="143"/>
                        <a:pt x="61" y="158"/>
                      </a:cubicBezTo>
                      <a:cubicBezTo>
                        <a:pt x="47" y="173"/>
                        <a:pt x="41" y="193"/>
                        <a:pt x="41" y="214"/>
                      </a:cubicBezTo>
                      <a:cubicBezTo>
                        <a:pt x="41" y="266"/>
                        <a:pt x="88" y="313"/>
                        <a:pt x="140" y="313"/>
                      </a:cubicBezTo>
                      <a:cubicBezTo>
                        <a:pt x="192" y="314"/>
                        <a:pt x="240" y="267"/>
                        <a:pt x="240" y="21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75" name="Google Shape;1375;p27"/>
                <p:cNvSpPr/>
                <p:nvPr/>
              </p:nvSpPr>
              <p:spPr>
                <a:xfrm rot="-446434">
                  <a:off x="1682863" y="5282772"/>
                  <a:ext cx="70201" cy="109442"/>
                </a:xfrm>
                <a:custGeom>
                  <a:avLst/>
                  <a:gdLst/>
                  <a:ahLst/>
                  <a:cxnLst/>
                  <a:rect l="l" t="t" r="r" b="b"/>
                  <a:pathLst>
                    <a:path w="195" h="304" fill="none" extrusionOk="0">
                      <a:moveTo>
                        <a:pt x="161" y="2"/>
                      </a:moveTo>
                      <a:cubicBezTo>
                        <a:pt x="-84" y="-29"/>
                        <a:pt x="-30" y="397"/>
                        <a:pt x="195" y="28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76" name="Google Shape;1376;p27"/>
                <p:cNvSpPr/>
                <p:nvPr/>
              </p:nvSpPr>
              <p:spPr>
                <a:xfrm rot="-446434">
                  <a:off x="1896069" y="5233553"/>
                  <a:ext cx="70201" cy="120242"/>
                </a:xfrm>
                <a:custGeom>
                  <a:avLst/>
                  <a:gdLst/>
                  <a:ahLst/>
                  <a:cxnLst/>
                  <a:rect l="l" t="t" r="r" b="b"/>
                  <a:pathLst>
                    <a:path w="195" h="334" fill="none" extrusionOk="0">
                      <a:moveTo>
                        <a:pt x="161" y="2"/>
                      </a:moveTo>
                      <a:cubicBezTo>
                        <a:pt x="-84" y="-32"/>
                        <a:pt x="-30" y="436"/>
                        <a:pt x="195" y="314"/>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77" name="Google Shape;1377;p27"/>
                <p:cNvSpPr/>
                <p:nvPr/>
              </p:nvSpPr>
              <p:spPr>
                <a:xfrm rot="-446434">
                  <a:off x="2002241" y="5206661"/>
                  <a:ext cx="79921" cy="109082"/>
                </a:xfrm>
                <a:custGeom>
                  <a:avLst/>
                  <a:gdLst/>
                  <a:ahLst/>
                  <a:cxnLst/>
                  <a:rect l="l" t="t" r="r" b="b"/>
                  <a:pathLst>
                    <a:path w="222" h="303" fill="none" extrusionOk="0">
                      <a:moveTo>
                        <a:pt x="0" y="0"/>
                      </a:moveTo>
                      <a:cubicBezTo>
                        <a:pt x="27" y="100"/>
                        <a:pt x="48" y="201"/>
                        <a:pt x="63" y="303"/>
                      </a:cubicBezTo>
                      <a:cubicBezTo>
                        <a:pt x="116" y="292"/>
                        <a:pt x="169" y="282"/>
                        <a:pt x="222" y="271"/>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78" name="Google Shape;1378;p27"/>
                <p:cNvSpPr/>
                <p:nvPr/>
              </p:nvSpPr>
              <p:spPr>
                <a:xfrm rot="-446434">
                  <a:off x="1780218" y="5260223"/>
                  <a:ext cx="77401" cy="127082"/>
                </a:xfrm>
                <a:custGeom>
                  <a:avLst/>
                  <a:gdLst/>
                  <a:ahLst/>
                  <a:cxnLst/>
                  <a:rect l="l" t="t" r="r" b="b"/>
                  <a:pathLst>
                    <a:path w="215" h="353" fill="none" extrusionOk="0">
                      <a:moveTo>
                        <a:pt x="40" y="14"/>
                      </a:moveTo>
                      <a:cubicBezTo>
                        <a:pt x="28" y="56"/>
                        <a:pt x="24" y="196"/>
                        <a:pt x="106" y="194"/>
                      </a:cubicBezTo>
                      <a:cubicBezTo>
                        <a:pt x="170" y="193"/>
                        <a:pt x="219" y="52"/>
                        <a:pt x="215" y="0"/>
                      </a:cubicBezTo>
                      <a:cubicBezTo>
                        <a:pt x="210" y="83"/>
                        <a:pt x="204" y="114"/>
                        <a:pt x="198" y="197"/>
                      </a:cubicBezTo>
                      <a:cubicBezTo>
                        <a:pt x="185" y="400"/>
                        <a:pt x="36" y="384"/>
                        <a:pt x="0" y="267"/>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79" name="Google Shape;1379;p27"/>
                <p:cNvSpPr/>
                <p:nvPr/>
              </p:nvSpPr>
              <p:spPr>
                <a:xfrm rot="-446434">
                  <a:off x="1432688" y="4565117"/>
                  <a:ext cx="617771" cy="608051"/>
                </a:xfrm>
                <a:custGeom>
                  <a:avLst/>
                  <a:gdLst/>
                  <a:ahLst/>
                  <a:cxnLst/>
                  <a:rect l="l" t="t" r="r" b="b"/>
                  <a:pathLst>
                    <a:path w="1716" h="1689" extrusionOk="0">
                      <a:moveTo>
                        <a:pt x="809" y="4"/>
                      </a:moveTo>
                      <a:cubicBezTo>
                        <a:pt x="59" y="67"/>
                        <a:pt x="-186" y="818"/>
                        <a:pt x="144" y="1320"/>
                      </a:cubicBezTo>
                      <a:cubicBezTo>
                        <a:pt x="335" y="1611"/>
                        <a:pt x="596" y="1712"/>
                        <a:pt x="925" y="1684"/>
                      </a:cubicBezTo>
                      <a:cubicBezTo>
                        <a:pt x="2043" y="1590"/>
                        <a:pt x="1949" y="-92"/>
                        <a:pt x="809" y="4"/>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80" name="Google Shape;1380;p27"/>
                <p:cNvSpPr/>
                <p:nvPr/>
              </p:nvSpPr>
              <p:spPr>
                <a:xfrm rot="-446434">
                  <a:off x="1375919" y="4557630"/>
                  <a:ext cx="325086" cy="378727"/>
                </a:xfrm>
                <a:custGeom>
                  <a:avLst/>
                  <a:gdLst/>
                  <a:ahLst/>
                  <a:cxnLst/>
                  <a:rect l="l" t="t" r="r" b="b"/>
                  <a:pathLst>
                    <a:path w="903" h="1052" extrusionOk="0">
                      <a:moveTo>
                        <a:pt x="0" y="984"/>
                      </a:moveTo>
                      <a:cubicBezTo>
                        <a:pt x="-14" y="639"/>
                        <a:pt x="219" y="299"/>
                        <a:pt x="545" y="187"/>
                      </a:cubicBezTo>
                      <a:cubicBezTo>
                        <a:pt x="521" y="127"/>
                        <a:pt x="503" y="64"/>
                        <a:pt x="493" y="0"/>
                      </a:cubicBezTo>
                      <a:cubicBezTo>
                        <a:pt x="632" y="18"/>
                        <a:pt x="769" y="48"/>
                        <a:pt x="903" y="90"/>
                      </a:cubicBezTo>
                      <a:cubicBezTo>
                        <a:pt x="848" y="216"/>
                        <a:pt x="792" y="343"/>
                        <a:pt x="737" y="469"/>
                      </a:cubicBezTo>
                      <a:cubicBezTo>
                        <a:pt x="695" y="416"/>
                        <a:pt x="653" y="363"/>
                        <a:pt x="611" y="310"/>
                      </a:cubicBezTo>
                      <a:cubicBezTo>
                        <a:pt x="470" y="425"/>
                        <a:pt x="356" y="572"/>
                        <a:pt x="281" y="737"/>
                      </a:cubicBezTo>
                      <a:cubicBezTo>
                        <a:pt x="236" y="836"/>
                        <a:pt x="204" y="947"/>
                        <a:pt x="231" y="1052"/>
                      </a:cubicBezTo>
                      <a:cubicBezTo>
                        <a:pt x="162" y="1029"/>
                        <a:pt x="90" y="1014"/>
                        <a:pt x="0" y="98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81" name="Google Shape;1381;p27"/>
                <p:cNvSpPr/>
                <p:nvPr/>
              </p:nvSpPr>
              <p:spPr>
                <a:xfrm rot="-446434">
                  <a:off x="1375031" y="4559818"/>
                  <a:ext cx="292325" cy="362886"/>
                </a:xfrm>
                <a:custGeom>
                  <a:avLst/>
                  <a:gdLst/>
                  <a:ahLst/>
                  <a:cxnLst/>
                  <a:rect l="l" t="t" r="r" b="b"/>
                  <a:pathLst>
                    <a:path w="812" h="1008" extrusionOk="0">
                      <a:moveTo>
                        <a:pt x="156" y="643"/>
                      </a:moveTo>
                      <a:cubicBezTo>
                        <a:pt x="273" y="395"/>
                        <a:pt x="522" y="215"/>
                        <a:pt x="757" y="88"/>
                      </a:cubicBezTo>
                      <a:cubicBezTo>
                        <a:pt x="775" y="78"/>
                        <a:pt x="794" y="70"/>
                        <a:pt x="812" y="63"/>
                      </a:cubicBezTo>
                      <a:cubicBezTo>
                        <a:pt x="708" y="35"/>
                        <a:pt x="601" y="14"/>
                        <a:pt x="493" y="0"/>
                      </a:cubicBezTo>
                      <a:cubicBezTo>
                        <a:pt x="503" y="64"/>
                        <a:pt x="521" y="127"/>
                        <a:pt x="545" y="187"/>
                      </a:cubicBezTo>
                      <a:cubicBezTo>
                        <a:pt x="219" y="299"/>
                        <a:pt x="-14" y="639"/>
                        <a:pt x="0" y="984"/>
                      </a:cubicBezTo>
                      <a:cubicBezTo>
                        <a:pt x="27" y="993"/>
                        <a:pt x="53" y="1001"/>
                        <a:pt x="77" y="1008"/>
                      </a:cubicBezTo>
                      <a:cubicBezTo>
                        <a:pt x="66" y="884"/>
                        <a:pt x="103" y="758"/>
                        <a:pt x="156" y="643"/>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82" name="Google Shape;1382;p27"/>
                <p:cNvSpPr/>
                <p:nvPr/>
              </p:nvSpPr>
              <p:spPr>
                <a:xfrm rot="-446434">
                  <a:off x="1807046" y="4518523"/>
                  <a:ext cx="298805" cy="433448"/>
                </a:xfrm>
                <a:custGeom>
                  <a:avLst/>
                  <a:gdLst/>
                  <a:ahLst/>
                  <a:cxnLst/>
                  <a:rect l="l" t="t" r="r" b="b"/>
                  <a:pathLst>
                    <a:path w="830" h="1204" extrusionOk="0">
                      <a:moveTo>
                        <a:pt x="163" y="0"/>
                      </a:moveTo>
                      <a:cubicBezTo>
                        <a:pt x="478" y="139"/>
                        <a:pt x="681" y="498"/>
                        <a:pt x="639" y="840"/>
                      </a:cubicBezTo>
                      <a:cubicBezTo>
                        <a:pt x="704" y="844"/>
                        <a:pt x="768" y="856"/>
                        <a:pt x="830" y="875"/>
                      </a:cubicBezTo>
                      <a:cubicBezTo>
                        <a:pt x="753" y="992"/>
                        <a:pt x="665" y="1102"/>
                        <a:pt x="569" y="1204"/>
                      </a:cubicBezTo>
                      <a:cubicBezTo>
                        <a:pt x="480" y="1099"/>
                        <a:pt x="390" y="993"/>
                        <a:pt x="301" y="888"/>
                      </a:cubicBezTo>
                      <a:cubicBezTo>
                        <a:pt x="367" y="874"/>
                        <a:pt x="433" y="859"/>
                        <a:pt x="499" y="845"/>
                      </a:cubicBezTo>
                      <a:cubicBezTo>
                        <a:pt x="458" y="668"/>
                        <a:pt x="376" y="501"/>
                        <a:pt x="261" y="360"/>
                      </a:cubicBezTo>
                      <a:cubicBezTo>
                        <a:pt x="192" y="277"/>
                        <a:pt x="106" y="199"/>
                        <a:pt x="0" y="177"/>
                      </a:cubicBezTo>
                      <a:cubicBezTo>
                        <a:pt x="51" y="125"/>
                        <a:pt x="96" y="67"/>
                        <a:pt x="163"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83" name="Google Shape;1383;p27"/>
                <p:cNvSpPr/>
                <p:nvPr/>
              </p:nvSpPr>
              <p:spPr>
                <a:xfrm rot="-446434">
                  <a:off x="1846279" y="4515972"/>
                  <a:ext cx="258845" cy="424807"/>
                </a:xfrm>
                <a:custGeom>
                  <a:avLst/>
                  <a:gdLst/>
                  <a:ahLst/>
                  <a:cxnLst/>
                  <a:rect l="l" t="t" r="r" b="b"/>
                  <a:pathLst>
                    <a:path w="719" h="1180" extrusionOk="0">
                      <a:moveTo>
                        <a:pt x="719" y="875"/>
                      </a:moveTo>
                      <a:cubicBezTo>
                        <a:pt x="657" y="856"/>
                        <a:pt x="593" y="844"/>
                        <a:pt x="528" y="840"/>
                      </a:cubicBezTo>
                      <a:cubicBezTo>
                        <a:pt x="570" y="498"/>
                        <a:pt x="367" y="139"/>
                        <a:pt x="52" y="0"/>
                      </a:cubicBezTo>
                      <a:cubicBezTo>
                        <a:pt x="33" y="19"/>
                        <a:pt x="16" y="37"/>
                        <a:pt x="0" y="55"/>
                      </a:cubicBezTo>
                      <a:cubicBezTo>
                        <a:pt x="162" y="104"/>
                        <a:pt x="576" y="530"/>
                        <a:pt x="480" y="1180"/>
                      </a:cubicBezTo>
                      <a:cubicBezTo>
                        <a:pt x="568" y="1085"/>
                        <a:pt x="648" y="983"/>
                        <a:pt x="719" y="875"/>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84" name="Google Shape;1384;p27"/>
                <p:cNvSpPr/>
                <p:nvPr/>
              </p:nvSpPr>
              <p:spPr>
                <a:xfrm rot="-446434">
                  <a:off x="1514894" y="5031261"/>
                  <a:ext cx="437408" cy="184683"/>
                </a:xfrm>
                <a:custGeom>
                  <a:avLst/>
                  <a:gdLst/>
                  <a:ahLst/>
                  <a:cxnLst/>
                  <a:rect l="l" t="t" r="r" b="b"/>
                  <a:pathLst>
                    <a:path w="1215" h="513" extrusionOk="0">
                      <a:moveTo>
                        <a:pt x="1215" y="406"/>
                      </a:moveTo>
                      <a:cubicBezTo>
                        <a:pt x="917" y="581"/>
                        <a:pt x="508" y="536"/>
                        <a:pt x="255" y="302"/>
                      </a:cubicBezTo>
                      <a:cubicBezTo>
                        <a:pt x="213" y="352"/>
                        <a:pt x="166" y="397"/>
                        <a:pt x="114" y="437"/>
                      </a:cubicBezTo>
                      <a:cubicBezTo>
                        <a:pt x="64" y="306"/>
                        <a:pt x="26" y="170"/>
                        <a:pt x="0" y="33"/>
                      </a:cubicBezTo>
                      <a:cubicBezTo>
                        <a:pt x="138" y="22"/>
                        <a:pt x="275" y="11"/>
                        <a:pt x="413" y="0"/>
                      </a:cubicBezTo>
                      <a:cubicBezTo>
                        <a:pt x="386" y="62"/>
                        <a:pt x="359" y="124"/>
                        <a:pt x="332" y="186"/>
                      </a:cubicBezTo>
                      <a:cubicBezTo>
                        <a:pt x="500" y="255"/>
                        <a:pt x="684" y="286"/>
                        <a:pt x="865" y="275"/>
                      </a:cubicBezTo>
                      <a:cubicBezTo>
                        <a:pt x="973" y="268"/>
                        <a:pt x="1086" y="244"/>
                        <a:pt x="1166" y="170"/>
                      </a:cubicBezTo>
                      <a:cubicBezTo>
                        <a:pt x="1178" y="242"/>
                        <a:pt x="1199" y="313"/>
                        <a:pt x="1215" y="406"/>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85" name="Google Shape;1385;p27"/>
                <p:cNvSpPr/>
                <p:nvPr/>
              </p:nvSpPr>
              <p:spPr>
                <a:xfrm rot="-446434">
                  <a:off x="1524572" y="5074913"/>
                  <a:ext cx="430568" cy="140402"/>
                </a:xfrm>
                <a:custGeom>
                  <a:avLst/>
                  <a:gdLst/>
                  <a:ahLst/>
                  <a:cxnLst/>
                  <a:rect l="l" t="t" r="r" b="b"/>
                  <a:pathLst>
                    <a:path w="1196" h="390" extrusionOk="0">
                      <a:moveTo>
                        <a:pt x="1096" y="287"/>
                      </a:moveTo>
                      <a:cubicBezTo>
                        <a:pt x="729" y="453"/>
                        <a:pt x="305" y="202"/>
                        <a:pt x="0" y="0"/>
                      </a:cubicBezTo>
                      <a:cubicBezTo>
                        <a:pt x="25" y="107"/>
                        <a:pt x="56" y="211"/>
                        <a:pt x="95" y="314"/>
                      </a:cubicBezTo>
                      <a:cubicBezTo>
                        <a:pt x="147" y="274"/>
                        <a:pt x="194" y="229"/>
                        <a:pt x="236" y="179"/>
                      </a:cubicBezTo>
                      <a:cubicBezTo>
                        <a:pt x="489" y="413"/>
                        <a:pt x="898" y="458"/>
                        <a:pt x="1196" y="283"/>
                      </a:cubicBezTo>
                      <a:cubicBezTo>
                        <a:pt x="1192" y="261"/>
                        <a:pt x="1188" y="241"/>
                        <a:pt x="1184" y="222"/>
                      </a:cubicBezTo>
                      <a:cubicBezTo>
                        <a:pt x="1159" y="247"/>
                        <a:pt x="1125" y="269"/>
                        <a:pt x="1096" y="28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86" name="Google Shape;1386;p27"/>
                <p:cNvSpPr/>
                <p:nvPr/>
              </p:nvSpPr>
              <p:spPr>
                <a:xfrm rot="-446434">
                  <a:off x="1812131" y="4580114"/>
                  <a:ext cx="297725" cy="371527"/>
                </a:xfrm>
                <a:custGeom>
                  <a:avLst/>
                  <a:gdLst/>
                  <a:ahLst/>
                  <a:cxnLst/>
                  <a:rect l="l" t="t" r="r" b="b"/>
                  <a:pathLst>
                    <a:path w="827" h="1032" fill="none" extrusionOk="0">
                      <a:moveTo>
                        <a:pt x="0" y="0"/>
                      </a:moveTo>
                      <a:cubicBezTo>
                        <a:pt x="277" y="104"/>
                        <a:pt x="399" y="404"/>
                        <a:pt x="488" y="664"/>
                      </a:cubicBezTo>
                      <a:cubicBezTo>
                        <a:pt x="418" y="680"/>
                        <a:pt x="286" y="702"/>
                        <a:pt x="287" y="711"/>
                      </a:cubicBezTo>
                      <a:cubicBezTo>
                        <a:pt x="290" y="735"/>
                        <a:pt x="484" y="950"/>
                        <a:pt x="566" y="1032"/>
                      </a:cubicBezTo>
                      <a:cubicBezTo>
                        <a:pt x="644" y="958"/>
                        <a:pt x="739" y="890"/>
                        <a:pt x="827" y="703"/>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87" name="Google Shape;1387;p27"/>
                <p:cNvSpPr/>
                <p:nvPr/>
              </p:nvSpPr>
              <p:spPr>
                <a:xfrm rot="-446434">
                  <a:off x="1636171" y="5087837"/>
                  <a:ext cx="297365" cy="36361"/>
                </a:xfrm>
                <a:custGeom>
                  <a:avLst/>
                  <a:gdLst/>
                  <a:ahLst/>
                  <a:cxnLst/>
                  <a:rect l="l" t="t" r="r" b="b"/>
                  <a:pathLst>
                    <a:path w="826" h="101" fill="none" extrusionOk="0">
                      <a:moveTo>
                        <a:pt x="826" y="0"/>
                      </a:moveTo>
                      <a:cubicBezTo>
                        <a:pt x="708" y="83"/>
                        <a:pt x="556" y="104"/>
                        <a:pt x="412" y="101"/>
                      </a:cubicBezTo>
                      <a:cubicBezTo>
                        <a:pt x="268" y="97"/>
                        <a:pt x="131" y="70"/>
                        <a:pt x="0" y="1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88" name="Google Shape;1388;p27"/>
                <p:cNvSpPr/>
                <p:nvPr/>
              </p:nvSpPr>
              <p:spPr>
                <a:xfrm rot="-446434">
                  <a:off x="1513971" y="5047309"/>
                  <a:ext cx="147243" cy="157323"/>
                </a:xfrm>
                <a:custGeom>
                  <a:avLst/>
                  <a:gdLst/>
                  <a:ahLst/>
                  <a:cxnLst/>
                  <a:rect l="l" t="t" r="r" b="b"/>
                  <a:pathLst>
                    <a:path w="409" h="437" fill="none" extrusionOk="0">
                      <a:moveTo>
                        <a:pt x="256" y="314"/>
                      </a:moveTo>
                      <a:cubicBezTo>
                        <a:pt x="211" y="357"/>
                        <a:pt x="123" y="449"/>
                        <a:pt x="115" y="436"/>
                      </a:cubicBezTo>
                      <a:cubicBezTo>
                        <a:pt x="82" y="382"/>
                        <a:pt x="-24" y="57"/>
                        <a:pt x="5" y="39"/>
                      </a:cubicBezTo>
                      <a:cubicBezTo>
                        <a:pt x="38" y="19"/>
                        <a:pt x="275" y="1"/>
                        <a:pt x="409"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89" name="Google Shape;1389;p27"/>
                <p:cNvSpPr/>
                <p:nvPr/>
              </p:nvSpPr>
              <p:spPr>
                <a:xfrm rot="-446434">
                  <a:off x="1383173" y="4680033"/>
                  <a:ext cx="219244" cy="268565"/>
                </a:xfrm>
                <a:custGeom>
                  <a:avLst/>
                  <a:gdLst/>
                  <a:ahLst/>
                  <a:cxnLst/>
                  <a:rect l="l" t="t" r="r" b="b"/>
                  <a:pathLst>
                    <a:path w="609" h="746" fill="none" extrusionOk="0">
                      <a:moveTo>
                        <a:pt x="0" y="668"/>
                      </a:moveTo>
                      <a:lnTo>
                        <a:pt x="249" y="746"/>
                      </a:lnTo>
                      <a:cubicBezTo>
                        <a:pt x="215" y="617"/>
                        <a:pt x="259" y="481"/>
                        <a:pt x="319" y="362"/>
                      </a:cubicBezTo>
                      <a:cubicBezTo>
                        <a:pt x="390" y="223"/>
                        <a:pt x="485" y="95"/>
                        <a:pt x="609"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0" name="Google Shape;1390;p27"/>
                <p:cNvSpPr/>
                <p:nvPr/>
              </p:nvSpPr>
              <p:spPr>
                <a:xfrm rot="-446434">
                  <a:off x="1537094" y="4548903"/>
                  <a:ext cx="144003" cy="68401"/>
                </a:xfrm>
                <a:custGeom>
                  <a:avLst/>
                  <a:gdLst/>
                  <a:ahLst/>
                  <a:cxnLst/>
                  <a:rect l="l" t="t" r="r" b="b"/>
                  <a:pathLst>
                    <a:path w="400" h="190" fill="none" extrusionOk="0">
                      <a:moveTo>
                        <a:pt x="38" y="190"/>
                      </a:moveTo>
                      <a:cubicBezTo>
                        <a:pt x="16" y="129"/>
                        <a:pt x="3" y="65"/>
                        <a:pt x="0" y="0"/>
                      </a:cubicBezTo>
                      <a:cubicBezTo>
                        <a:pt x="131" y="18"/>
                        <a:pt x="261" y="45"/>
                        <a:pt x="388" y="83"/>
                      </a:cubicBezTo>
                      <a:cubicBezTo>
                        <a:pt x="395" y="85"/>
                        <a:pt x="403" y="92"/>
                        <a:pt x="398" y="96"/>
                      </a:cubicBezTo>
                    </a:path>
                  </a:pathLst>
                </a:custGeom>
                <a:noFill/>
                <a:ln w="9525" cap="rnd" cmpd="sng">
                  <a:solidFill>
                    <a:schemeClr val="dk1"/>
                  </a:solidFill>
                  <a:prstDash val="solid"/>
                  <a:miter lim="8000"/>
                  <a:headEnd type="none" w="sm" len="sm"/>
                  <a:tailEnd type="none" w="sm" len="sm"/>
                </a:ln>
              </p:spPr>
              <p:txBody>
                <a:bodyPr spcFirstLastPara="1" wrap="square" lIns="91800" tIns="21600" rIns="91800" bIns="216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1" name="Google Shape;1391;p27"/>
                <p:cNvSpPr/>
                <p:nvPr/>
              </p:nvSpPr>
              <p:spPr>
                <a:xfrm rot="-446434">
                  <a:off x="1612550" y="4763759"/>
                  <a:ext cx="282245" cy="307085"/>
                </a:xfrm>
                <a:custGeom>
                  <a:avLst/>
                  <a:gdLst/>
                  <a:ahLst/>
                  <a:cxnLst/>
                  <a:rect l="l" t="t" r="r" b="b"/>
                  <a:pathLst>
                    <a:path w="784" h="853" extrusionOk="0">
                      <a:moveTo>
                        <a:pt x="567" y="818"/>
                      </a:moveTo>
                      <a:cubicBezTo>
                        <a:pt x="426" y="886"/>
                        <a:pt x="332" y="851"/>
                        <a:pt x="317" y="735"/>
                      </a:cubicBezTo>
                      <a:cubicBezTo>
                        <a:pt x="357" y="660"/>
                        <a:pt x="300" y="700"/>
                        <a:pt x="267" y="672"/>
                      </a:cubicBezTo>
                      <a:cubicBezTo>
                        <a:pt x="248" y="653"/>
                        <a:pt x="303" y="627"/>
                        <a:pt x="266" y="611"/>
                      </a:cubicBezTo>
                      <a:cubicBezTo>
                        <a:pt x="248" y="594"/>
                        <a:pt x="189" y="632"/>
                        <a:pt x="218" y="559"/>
                      </a:cubicBezTo>
                      <a:cubicBezTo>
                        <a:pt x="227" y="535"/>
                        <a:pt x="241" y="506"/>
                        <a:pt x="175" y="520"/>
                      </a:cubicBezTo>
                      <a:cubicBezTo>
                        <a:pt x="115" y="532"/>
                        <a:pt x="171" y="441"/>
                        <a:pt x="137" y="438"/>
                      </a:cubicBezTo>
                      <a:cubicBezTo>
                        <a:pt x="83" y="432"/>
                        <a:pt x="55" y="433"/>
                        <a:pt x="65" y="404"/>
                      </a:cubicBezTo>
                      <a:cubicBezTo>
                        <a:pt x="95" y="322"/>
                        <a:pt x="58" y="354"/>
                        <a:pt x="28" y="350"/>
                      </a:cubicBezTo>
                      <a:cubicBezTo>
                        <a:pt x="-28" y="343"/>
                        <a:pt x="26" y="304"/>
                        <a:pt x="22" y="296"/>
                      </a:cubicBezTo>
                      <a:cubicBezTo>
                        <a:pt x="11" y="270"/>
                        <a:pt x="0" y="240"/>
                        <a:pt x="0" y="204"/>
                      </a:cubicBezTo>
                      <a:cubicBezTo>
                        <a:pt x="0" y="-9"/>
                        <a:pt x="323" y="-77"/>
                        <a:pt x="418" y="105"/>
                      </a:cubicBezTo>
                      <a:cubicBezTo>
                        <a:pt x="524" y="87"/>
                        <a:pt x="442" y="168"/>
                        <a:pt x="468" y="167"/>
                      </a:cubicBezTo>
                      <a:cubicBezTo>
                        <a:pt x="561" y="162"/>
                        <a:pt x="469" y="226"/>
                        <a:pt x="516" y="232"/>
                      </a:cubicBezTo>
                      <a:cubicBezTo>
                        <a:pt x="593" y="242"/>
                        <a:pt x="487" y="291"/>
                        <a:pt x="556" y="300"/>
                      </a:cubicBezTo>
                      <a:cubicBezTo>
                        <a:pt x="611" y="307"/>
                        <a:pt x="536" y="363"/>
                        <a:pt x="583" y="372"/>
                      </a:cubicBezTo>
                      <a:cubicBezTo>
                        <a:pt x="645" y="385"/>
                        <a:pt x="611" y="411"/>
                        <a:pt x="621" y="440"/>
                      </a:cubicBezTo>
                      <a:cubicBezTo>
                        <a:pt x="627" y="460"/>
                        <a:pt x="715" y="428"/>
                        <a:pt x="672" y="512"/>
                      </a:cubicBezTo>
                      <a:cubicBezTo>
                        <a:pt x="743" y="497"/>
                        <a:pt x="801" y="592"/>
                        <a:pt x="779" y="646"/>
                      </a:cubicBezTo>
                      <a:cubicBezTo>
                        <a:pt x="743" y="734"/>
                        <a:pt x="659" y="774"/>
                        <a:pt x="567" y="81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2" name="Google Shape;1392;p27"/>
                <p:cNvSpPr/>
                <p:nvPr/>
              </p:nvSpPr>
              <p:spPr>
                <a:xfrm rot="-446434">
                  <a:off x="1620262" y="4763258"/>
                  <a:ext cx="272885" cy="282245"/>
                </a:xfrm>
                <a:custGeom>
                  <a:avLst/>
                  <a:gdLst/>
                  <a:ahLst/>
                  <a:cxnLst/>
                  <a:rect l="l" t="t" r="r" b="b"/>
                  <a:pathLst>
                    <a:path w="758" h="784" extrusionOk="0">
                      <a:moveTo>
                        <a:pt x="646" y="512"/>
                      </a:moveTo>
                      <a:cubicBezTo>
                        <a:pt x="689" y="428"/>
                        <a:pt x="601" y="460"/>
                        <a:pt x="595" y="440"/>
                      </a:cubicBezTo>
                      <a:cubicBezTo>
                        <a:pt x="585" y="411"/>
                        <a:pt x="619" y="385"/>
                        <a:pt x="557" y="372"/>
                      </a:cubicBezTo>
                      <a:cubicBezTo>
                        <a:pt x="510" y="363"/>
                        <a:pt x="585" y="307"/>
                        <a:pt x="530" y="300"/>
                      </a:cubicBezTo>
                      <a:cubicBezTo>
                        <a:pt x="461" y="291"/>
                        <a:pt x="567" y="242"/>
                        <a:pt x="490" y="232"/>
                      </a:cubicBezTo>
                      <a:cubicBezTo>
                        <a:pt x="443" y="226"/>
                        <a:pt x="535" y="162"/>
                        <a:pt x="442" y="167"/>
                      </a:cubicBezTo>
                      <a:cubicBezTo>
                        <a:pt x="416" y="168"/>
                        <a:pt x="498" y="87"/>
                        <a:pt x="392" y="105"/>
                      </a:cubicBezTo>
                      <a:cubicBezTo>
                        <a:pt x="314" y="-46"/>
                        <a:pt x="79" y="-25"/>
                        <a:pt x="0" y="108"/>
                      </a:cubicBezTo>
                      <a:cubicBezTo>
                        <a:pt x="87" y="107"/>
                        <a:pt x="174" y="142"/>
                        <a:pt x="235" y="202"/>
                      </a:cubicBezTo>
                      <a:cubicBezTo>
                        <a:pt x="320" y="254"/>
                        <a:pt x="382" y="339"/>
                        <a:pt x="427" y="430"/>
                      </a:cubicBezTo>
                      <a:cubicBezTo>
                        <a:pt x="430" y="436"/>
                        <a:pt x="433" y="442"/>
                        <a:pt x="436" y="449"/>
                      </a:cubicBezTo>
                      <a:cubicBezTo>
                        <a:pt x="522" y="508"/>
                        <a:pt x="581" y="596"/>
                        <a:pt x="593" y="699"/>
                      </a:cubicBezTo>
                      <a:cubicBezTo>
                        <a:pt x="601" y="727"/>
                        <a:pt x="607" y="755"/>
                        <a:pt x="611" y="784"/>
                      </a:cubicBezTo>
                      <a:cubicBezTo>
                        <a:pt x="673" y="750"/>
                        <a:pt x="726" y="712"/>
                        <a:pt x="753" y="646"/>
                      </a:cubicBezTo>
                      <a:cubicBezTo>
                        <a:pt x="775" y="592"/>
                        <a:pt x="717" y="496"/>
                        <a:pt x="646" y="51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3" name="Google Shape;1393;p27"/>
                <p:cNvSpPr/>
                <p:nvPr/>
              </p:nvSpPr>
              <p:spPr>
                <a:xfrm rot="-446434">
                  <a:off x="1585948" y="4739869"/>
                  <a:ext cx="61921" cy="50761"/>
                </a:xfrm>
                <a:custGeom>
                  <a:avLst/>
                  <a:gdLst/>
                  <a:ahLst/>
                  <a:cxnLst/>
                  <a:rect l="l" t="t" r="r" b="b"/>
                  <a:pathLst>
                    <a:path w="172" h="141" extrusionOk="0">
                      <a:moveTo>
                        <a:pt x="52" y="141"/>
                      </a:moveTo>
                      <a:cubicBezTo>
                        <a:pt x="37" y="133"/>
                        <a:pt x="22" y="124"/>
                        <a:pt x="11" y="111"/>
                      </a:cubicBezTo>
                      <a:cubicBezTo>
                        <a:pt x="1" y="97"/>
                        <a:pt x="-4" y="78"/>
                        <a:pt x="4" y="63"/>
                      </a:cubicBezTo>
                      <a:cubicBezTo>
                        <a:pt x="9" y="53"/>
                        <a:pt x="20" y="46"/>
                        <a:pt x="30" y="40"/>
                      </a:cubicBezTo>
                      <a:cubicBezTo>
                        <a:pt x="51" y="28"/>
                        <a:pt x="73" y="16"/>
                        <a:pt x="95" y="5"/>
                      </a:cubicBezTo>
                      <a:cubicBezTo>
                        <a:pt x="100" y="2"/>
                        <a:pt x="106" y="-1"/>
                        <a:pt x="112" y="0"/>
                      </a:cubicBezTo>
                      <a:cubicBezTo>
                        <a:pt x="118" y="1"/>
                        <a:pt x="122" y="5"/>
                        <a:pt x="126" y="8"/>
                      </a:cubicBezTo>
                      <a:cubicBezTo>
                        <a:pt x="140" y="22"/>
                        <a:pt x="153" y="36"/>
                        <a:pt x="165" y="52"/>
                      </a:cubicBezTo>
                      <a:cubicBezTo>
                        <a:pt x="169" y="57"/>
                        <a:pt x="173" y="63"/>
                        <a:pt x="172" y="70"/>
                      </a:cubicBezTo>
                      <a:cubicBezTo>
                        <a:pt x="172" y="75"/>
                        <a:pt x="168" y="79"/>
                        <a:pt x="165" y="83"/>
                      </a:cubicBezTo>
                      <a:cubicBezTo>
                        <a:pt x="134" y="117"/>
                        <a:pt x="90" y="139"/>
                        <a:pt x="52" y="141"/>
                      </a:cubicBezTo>
                      <a:close/>
                    </a:path>
                  </a:pathLst>
                </a:custGeom>
                <a:solidFill>
                  <a:srgbClr val="FFFFFF"/>
                </a:solidFill>
                <a:ln>
                  <a:noFill/>
                </a:ln>
              </p:spPr>
              <p:txBody>
                <a:bodyPr spcFirstLastPara="1" wrap="square" lIns="90000" tIns="5750" rIns="90000" bIns="5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4" name="Google Shape;1394;p27"/>
                <p:cNvSpPr/>
                <p:nvPr/>
              </p:nvSpPr>
              <p:spPr>
                <a:xfrm rot="-446434">
                  <a:off x="1602238" y="4738810"/>
                  <a:ext cx="45001" cy="42121"/>
                </a:xfrm>
                <a:custGeom>
                  <a:avLst/>
                  <a:gdLst/>
                  <a:ahLst/>
                  <a:cxnLst/>
                  <a:rect l="l" t="t" r="r" b="b"/>
                  <a:pathLst>
                    <a:path w="125" h="117" extrusionOk="0">
                      <a:moveTo>
                        <a:pt x="76" y="117"/>
                      </a:moveTo>
                      <a:cubicBezTo>
                        <a:pt x="91" y="108"/>
                        <a:pt x="105" y="97"/>
                        <a:pt x="118" y="83"/>
                      </a:cubicBezTo>
                      <a:cubicBezTo>
                        <a:pt x="121" y="79"/>
                        <a:pt x="125" y="75"/>
                        <a:pt x="125" y="70"/>
                      </a:cubicBezTo>
                      <a:cubicBezTo>
                        <a:pt x="126" y="63"/>
                        <a:pt x="122" y="57"/>
                        <a:pt x="118" y="52"/>
                      </a:cubicBezTo>
                      <a:cubicBezTo>
                        <a:pt x="106" y="36"/>
                        <a:pt x="93" y="22"/>
                        <a:pt x="79" y="8"/>
                      </a:cubicBezTo>
                      <a:cubicBezTo>
                        <a:pt x="75" y="5"/>
                        <a:pt x="71" y="1"/>
                        <a:pt x="65" y="0"/>
                      </a:cubicBezTo>
                      <a:cubicBezTo>
                        <a:pt x="59" y="-1"/>
                        <a:pt x="53" y="2"/>
                        <a:pt x="48" y="5"/>
                      </a:cubicBezTo>
                      <a:cubicBezTo>
                        <a:pt x="32" y="13"/>
                        <a:pt x="16" y="21"/>
                        <a:pt x="0" y="30"/>
                      </a:cubicBezTo>
                      <a:cubicBezTo>
                        <a:pt x="26" y="59"/>
                        <a:pt x="51" y="88"/>
                        <a:pt x="76" y="117"/>
                      </a:cubicBezTo>
                      <a:close/>
                    </a:path>
                  </a:pathLst>
                </a:custGeom>
                <a:solidFill>
                  <a:srgbClr val="233859">
                    <a:alpha val="19620"/>
                  </a:srgbClr>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5" name="Google Shape;1395;p27"/>
                <p:cNvSpPr/>
                <p:nvPr/>
              </p:nvSpPr>
              <p:spPr>
                <a:xfrm rot="-446434">
                  <a:off x="1611795" y="4824963"/>
                  <a:ext cx="114122" cy="56161"/>
                </a:xfrm>
                <a:custGeom>
                  <a:avLst/>
                  <a:gdLst/>
                  <a:ahLst/>
                  <a:cxnLst/>
                  <a:rect l="l" t="t" r="r" b="b"/>
                  <a:pathLst>
                    <a:path w="317" h="156" fill="none" extrusionOk="0">
                      <a:moveTo>
                        <a:pt x="0" y="152"/>
                      </a:moveTo>
                      <a:cubicBezTo>
                        <a:pt x="29" y="162"/>
                        <a:pt x="62" y="153"/>
                        <a:pt x="91" y="142"/>
                      </a:cubicBezTo>
                      <a:cubicBezTo>
                        <a:pt x="174" y="110"/>
                        <a:pt x="251" y="61"/>
                        <a:pt x="317" y="0"/>
                      </a:cubicBezTo>
                    </a:path>
                  </a:pathLst>
                </a:custGeom>
                <a:noFill/>
                <a:ln w="9525" cap="rnd" cmpd="sng">
                  <a:solidFill>
                    <a:schemeClr val="dk1"/>
                  </a:solidFill>
                  <a:prstDash val="solid"/>
                  <a:miter lim="8000"/>
                  <a:headEnd type="none" w="sm" len="sm"/>
                  <a:tailEnd type="none" w="sm" len="sm"/>
                </a:ln>
              </p:spPr>
              <p:txBody>
                <a:bodyPr spcFirstLastPara="1" wrap="square" lIns="91800" tIns="9350" rIns="91800" bIns="9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6" name="Google Shape;1396;p27"/>
                <p:cNvSpPr/>
                <p:nvPr/>
              </p:nvSpPr>
              <p:spPr>
                <a:xfrm rot="-446434">
                  <a:off x="1738662" y="4949723"/>
                  <a:ext cx="136082" cy="74521"/>
                </a:xfrm>
                <a:custGeom>
                  <a:avLst/>
                  <a:gdLst/>
                  <a:ahLst/>
                  <a:cxnLst/>
                  <a:rect l="l" t="t" r="r" b="b"/>
                  <a:pathLst>
                    <a:path w="378" h="207" fill="none" extrusionOk="0">
                      <a:moveTo>
                        <a:pt x="0" y="207"/>
                      </a:moveTo>
                      <a:cubicBezTo>
                        <a:pt x="147" y="194"/>
                        <a:pt x="287" y="117"/>
                        <a:pt x="378" y="0"/>
                      </a:cubicBezTo>
                    </a:path>
                  </a:pathLst>
                </a:custGeom>
                <a:noFill/>
                <a:ln w="9525" cap="rnd" cmpd="sng">
                  <a:solidFill>
                    <a:schemeClr val="dk1"/>
                  </a:solidFill>
                  <a:prstDash val="solid"/>
                  <a:miter lim="8000"/>
                  <a:headEnd type="none" w="sm" len="sm"/>
                  <a:tailEnd type="none" w="sm" len="sm"/>
                </a:ln>
              </p:spPr>
              <p:txBody>
                <a:bodyPr spcFirstLastPara="1" wrap="square" lIns="91800" tIns="27700" rIns="91800" bIns="27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7" name="Google Shape;1397;p27"/>
                <p:cNvSpPr/>
                <p:nvPr/>
              </p:nvSpPr>
              <p:spPr>
                <a:xfrm rot="-446434">
                  <a:off x="1719762" y="4928533"/>
                  <a:ext cx="91442" cy="58321"/>
                </a:xfrm>
                <a:custGeom>
                  <a:avLst/>
                  <a:gdLst/>
                  <a:ahLst/>
                  <a:cxnLst/>
                  <a:rect l="l" t="t" r="r" b="b"/>
                  <a:pathLst>
                    <a:path w="254" h="162" fill="none" extrusionOk="0">
                      <a:moveTo>
                        <a:pt x="0" y="162"/>
                      </a:moveTo>
                      <a:cubicBezTo>
                        <a:pt x="97" y="133"/>
                        <a:pt x="177" y="66"/>
                        <a:pt x="254" y="0"/>
                      </a:cubicBezTo>
                    </a:path>
                  </a:pathLst>
                </a:custGeom>
                <a:noFill/>
                <a:ln w="9525" cap="rnd" cmpd="sng">
                  <a:solidFill>
                    <a:schemeClr val="dk1"/>
                  </a:solidFill>
                  <a:prstDash val="solid"/>
                  <a:miter lim="8000"/>
                  <a:headEnd type="none" w="sm" len="sm"/>
                  <a:tailEnd type="none" w="sm" len="sm"/>
                </a:ln>
              </p:spPr>
              <p:txBody>
                <a:bodyPr spcFirstLastPara="1" wrap="square" lIns="91800" tIns="11500" rIns="91800" bIns="11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8" name="Google Shape;1398;p27"/>
                <p:cNvSpPr/>
                <p:nvPr/>
              </p:nvSpPr>
              <p:spPr>
                <a:xfrm rot="-446434">
                  <a:off x="1720674" y="4842962"/>
                  <a:ext cx="64801" cy="45001"/>
                </a:xfrm>
                <a:custGeom>
                  <a:avLst/>
                  <a:gdLst/>
                  <a:ahLst/>
                  <a:cxnLst/>
                  <a:rect l="l" t="t" r="r" b="b"/>
                  <a:pathLst>
                    <a:path w="180" h="125" fill="none" extrusionOk="0">
                      <a:moveTo>
                        <a:pt x="180" y="0"/>
                      </a:moveTo>
                      <a:cubicBezTo>
                        <a:pt x="130" y="54"/>
                        <a:pt x="68" y="97"/>
                        <a:pt x="0" y="125"/>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9" name="Google Shape;1399;p27"/>
                <p:cNvSpPr/>
                <p:nvPr/>
              </p:nvSpPr>
              <p:spPr>
                <a:xfrm rot="-446434">
                  <a:off x="1640476" y="4876882"/>
                  <a:ext cx="60481" cy="28080"/>
                </a:xfrm>
                <a:custGeom>
                  <a:avLst/>
                  <a:gdLst/>
                  <a:ahLst/>
                  <a:cxnLst/>
                  <a:rect l="l" t="t" r="r" b="b"/>
                  <a:pathLst>
                    <a:path w="168" h="78" fill="none" extrusionOk="0">
                      <a:moveTo>
                        <a:pt x="0" y="78"/>
                      </a:moveTo>
                      <a:cubicBezTo>
                        <a:pt x="34" y="70"/>
                        <a:pt x="69" y="61"/>
                        <a:pt x="99" y="42"/>
                      </a:cubicBezTo>
                      <a:cubicBezTo>
                        <a:pt x="122" y="27"/>
                        <a:pt x="142" y="7"/>
                        <a:pt x="168"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0" name="Google Shape;1400;p27"/>
                <p:cNvSpPr/>
                <p:nvPr/>
              </p:nvSpPr>
              <p:spPr>
                <a:xfrm rot="-446434">
                  <a:off x="1794695" y="4883929"/>
                  <a:ext cx="15480" cy="10080"/>
                </a:xfrm>
                <a:custGeom>
                  <a:avLst/>
                  <a:gdLst/>
                  <a:ahLst/>
                  <a:cxnLst/>
                  <a:rect l="l" t="t" r="r" b="b"/>
                  <a:pathLst>
                    <a:path w="43" h="28" fill="none" extrusionOk="0">
                      <a:moveTo>
                        <a:pt x="0" y="28"/>
                      </a:moveTo>
                      <a:cubicBezTo>
                        <a:pt x="14" y="18"/>
                        <a:pt x="28" y="8"/>
                        <a:pt x="43"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1" name="Google Shape;1401;p27"/>
                <p:cNvSpPr/>
                <p:nvPr/>
              </p:nvSpPr>
              <p:spPr>
                <a:xfrm rot="-446434">
                  <a:off x="1818891" y="4918087"/>
                  <a:ext cx="23040" cy="22680"/>
                </a:xfrm>
                <a:custGeom>
                  <a:avLst/>
                  <a:gdLst/>
                  <a:ahLst/>
                  <a:cxnLst/>
                  <a:rect l="l" t="t" r="r" b="b"/>
                  <a:pathLst>
                    <a:path w="64" h="63" fill="none" extrusionOk="0">
                      <a:moveTo>
                        <a:pt x="0" y="63"/>
                      </a:moveTo>
                      <a:cubicBezTo>
                        <a:pt x="24" y="45"/>
                        <a:pt x="46" y="24"/>
                        <a:pt x="64"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402" name="Google Shape;1402;p27"/>
              <p:cNvGrpSpPr/>
              <p:nvPr/>
            </p:nvGrpSpPr>
            <p:grpSpPr>
              <a:xfrm>
                <a:off x="95582" y="4077993"/>
                <a:ext cx="652022" cy="954837"/>
                <a:chOff x="95582" y="4077993"/>
                <a:chExt cx="652022" cy="954837"/>
              </a:xfrm>
            </p:grpSpPr>
            <p:sp>
              <p:nvSpPr>
                <p:cNvPr id="1403" name="Google Shape;1403;p27"/>
                <p:cNvSpPr/>
                <p:nvPr/>
              </p:nvSpPr>
              <p:spPr>
                <a:xfrm rot="922382">
                  <a:off x="192457" y="4193562"/>
                  <a:ext cx="458271" cy="792704"/>
                </a:xfrm>
                <a:custGeom>
                  <a:avLst/>
                  <a:gdLst/>
                  <a:ahLst/>
                  <a:cxnLst/>
                  <a:rect l="l" t="t" r="r" b="b"/>
                  <a:pathLst>
                    <a:path w="1273" h="2202" extrusionOk="0">
                      <a:moveTo>
                        <a:pt x="483" y="2173"/>
                      </a:moveTo>
                      <a:cubicBezTo>
                        <a:pt x="99" y="2122"/>
                        <a:pt x="-42" y="1928"/>
                        <a:pt x="89" y="1678"/>
                      </a:cubicBezTo>
                      <a:cubicBezTo>
                        <a:pt x="275" y="1583"/>
                        <a:pt x="102" y="1585"/>
                        <a:pt x="74" y="1487"/>
                      </a:cubicBezTo>
                      <a:cubicBezTo>
                        <a:pt x="62" y="1423"/>
                        <a:pt x="211" y="1444"/>
                        <a:pt x="156" y="1363"/>
                      </a:cubicBezTo>
                      <a:cubicBezTo>
                        <a:pt x="145" y="1308"/>
                        <a:pt x="-29" y="1305"/>
                        <a:pt x="132" y="1197"/>
                      </a:cubicBezTo>
                      <a:cubicBezTo>
                        <a:pt x="185" y="1162"/>
                        <a:pt x="254" y="1123"/>
                        <a:pt x="99" y="1062"/>
                      </a:cubicBezTo>
                      <a:cubicBezTo>
                        <a:pt x="-40" y="1009"/>
                        <a:pt x="200" y="902"/>
                        <a:pt x="135" y="849"/>
                      </a:cubicBezTo>
                      <a:cubicBezTo>
                        <a:pt x="33" y="767"/>
                        <a:pt x="-25" y="732"/>
                        <a:pt x="37" y="688"/>
                      </a:cubicBezTo>
                      <a:cubicBezTo>
                        <a:pt x="212" y="565"/>
                        <a:pt x="90" y="579"/>
                        <a:pt x="35" y="533"/>
                      </a:cubicBezTo>
                      <a:cubicBezTo>
                        <a:pt x="-70" y="445"/>
                        <a:pt x="95" y="438"/>
                        <a:pt x="99" y="418"/>
                      </a:cubicBezTo>
                      <a:cubicBezTo>
                        <a:pt x="113" y="351"/>
                        <a:pt x="133" y="276"/>
                        <a:pt x="182" y="206"/>
                      </a:cubicBezTo>
                      <a:cubicBezTo>
                        <a:pt x="479" y="-219"/>
                        <a:pt x="1235" y="72"/>
                        <a:pt x="1174" y="558"/>
                      </a:cubicBezTo>
                      <a:cubicBezTo>
                        <a:pt x="1415" y="662"/>
                        <a:pt x="1135" y="715"/>
                        <a:pt x="1191" y="747"/>
                      </a:cubicBezTo>
                      <a:cubicBezTo>
                        <a:pt x="1387" y="860"/>
                        <a:pt x="1110" y="866"/>
                        <a:pt x="1198" y="941"/>
                      </a:cubicBezTo>
                      <a:cubicBezTo>
                        <a:pt x="1341" y="1061"/>
                        <a:pt x="1055" y="1019"/>
                        <a:pt x="1183" y="1127"/>
                      </a:cubicBezTo>
                      <a:cubicBezTo>
                        <a:pt x="1286" y="1214"/>
                        <a:pt x="1054" y="1226"/>
                        <a:pt x="1139" y="1307"/>
                      </a:cubicBezTo>
                      <a:cubicBezTo>
                        <a:pt x="1247" y="1413"/>
                        <a:pt x="1142" y="1422"/>
                        <a:pt x="1121" y="1490"/>
                      </a:cubicBezTo>
                      <a:cubicBezTo>
                        <a:pt x="1106" y="1539"/>
                        <a:pt x="1329" y="1593"/>
                        <a:pt x="1124" y="1702"/>
                      </a:cubicBezTo>
                      <a:cubicBezTo>
                        <a:pt x="1292" y="1765"/>
                        <a:pt x="1277" y="2031"/>
                        <a:pt x="1155" y="2110"/>
                      </a:cubicBezTo>
                      <a:cubicBezTo>
                        <a:pt x="958" y="2237"/>
                        <a:pt x="732" y="2205"/>
                        <a:pt x="483" y="217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4" name="Google Shape;1404;p27"/>
                <p:cNvSpPr/>
                <p:nvPr/>
              </p:nvSpPr>
              <p:spPr>
                <a:xfrm rot="922382">
                  <a:off x="215993" y="4261898"/>
                  <a:ext cx="425512" cy="727546"/>
                </a:xfrm>
                <a:custGeom>
                  <a:avLst/>
                  <a:gdLst/>
                  <a:ahLst/>
                  <a:cxnLst/>
                  <a:rect l="l" t="t" r="r" b="b"/>
                  <a:pathLst>
                    <a:path w="1182" h="2021" extrusionOk="0">
                      <a:moveTo>
                        <a:pt x="945" y="0"/>
                      </a:moveTo>
                      <a:cubicBezTo>
                        <a:pt x="937" y="180"/>
                        <a:pt x="872" y="359"/>
                        <a:pt x="753" y="490"/>
                      </a:cubicBezTo>
                      <a:cubicBezTo>
                        <a:pt x="592" y="670"/>
                        <a:pt x="359" y="759"/>
                        <a:pt x="118" y="753"/>
                      </a:cubicBezTo>
                      <a:cubicBezTo>
                        <a:pt x="88" y="752"/>
                        <a:pt x="56" y="749"/>
                        <a:pt x="25" y="744"/>
                      </a:cubicBezTo>
                      <a:cubicBezTo>
                        <a:pt x="17" y="753"/>
                        <a:pt x="9" y="762"/>
                        <a:pt x="0" y="772"/>
                      </a:cubicBezTo>
                      <a:cubicBezTo>
                        <a:pt x="159" y="756"/>
                        <a:pt x="322" y="804"/>
                        <a:pt x="453" y="897"/>
                      </a:cubicBezTo>
                      <a:cubicBezTo>
                        <a:pt x="645" y="1035"/>
                        <a:pt x="797" y="1259"/>
                        <a:pt x="774" y="1506"/>
                      </a:cubicBezTo>
                      <a:cubicBezTo>
                        <a:pt x="763" y="1623"/>
                        <a:pt x="721" y="1729"/>
                        <a:pt x="658" y="1828"/>
                      </a:cubicBezTo>
                      <a:cubicBezTo>
                        <a:pt x="607" y="1907"/>
                        <a:pt x="542" y="1961"/>
                        <a:pt x="468" y="2002"/>
                      </a:cubicBezTo>
                      <a:cubicBezTo>
                        <a:pt x="687" y="2029"/>
                        <a:pt x="887" y="2043"/>
                        <a:pt x="1064" y="1929"/>
                      </a:cubicBezTo>
                      <a:cubicBezTo>
                        <a:pt x="1186" y="1850"/>
                        <a:pt x="1201" y="1584"/>
                        <a:pt x="1033" y="1521"/>
                      </a:cubicBezTo>
                      <a:cubicBezTo>
                        <a:pt x="1238" y="1412"/>
                        <a:pt x="1015" y="1358"/>
                        <a:pt x="1030" y="1309"/>
                      </a:cubicBezTo>
                      <a:cubicBezTo>
                        <a:pt x="1051" y="1241"/>
                        <a:pt x="1156" y="1232"/>
                        <a:pt x="1048" y="1127"/>
                      </a:cubicBezTo>
                      <a:cubicBezTo>
                        <a:pt x="963" y="1045"/>
                        <a:pt x="1195" y="1033"/>
                        <a:pt x="1092" y="946"/>
                      </a:cubicBezTo>
                      <a:cubicBezTo>
                        <a:pt x="964" y="838"/>
                        <a:pt x="1250" y="880"/>
                        <a:pt x="1107" y="760"/>
                      </a:cubicBezTo>
                      <a:cubicBezTo>
                        <a:pt x="1019" y="686"/>
                        <a:pt x="1296" y="679"/>
                        <a:pt x="1100" y="566"/>
                      </a:cubicBezTo>
                      <a:cubicBezTo>
                        <a:pt x="1044" y="534"/>
                        <a:pt x="1324" y="481"/>
                        <a:pt x="1083" y="377"/>
                      </a:cubicBezTo>
                      <a:cubicBezTo>
                        <a:pt x="1101" y="228"/>
                        <a:pt x="1043" y="97"/>
                        <a:pt x="945"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5" name="Google Shape;1405;p27"/>
                <p:cNvSpPr/>
                <p:nvPr/>
              </p:nvSpPr>
              <p:spPr>
                <a:xfrm rot="922382">
                  <a:off x="480296" y="4095153"/>
                  <a:ext cx="142917" cy="99718"/>
                </a:xfrm>
                <a:custGeom>
                  <a:avLst/>
                  <a:gdLst/>
                  <a:ahLst/>
                  <a:cxnLst/>
                  <a:rect l="l" t="t" r="r" b="b"/>
                  <a:pathLst>
                    <a:path w="397" h="277" extrusionOk="0">
                      <a:moveTo>
                        <a:pt x="42" y="229"/>
                      </a:moveTo>
                      <a:cubicBezTo>
                        <a:pt x="23" y="193"/>
                        <a:pt x="4" y="157"/>
                        <a:pt x="1" y="116"/>
                      </a:cubicBezTo>
                      <a:cubicBezTo>
                        <a:pt x="-3" y="76"/>
                        <a:pt x="14" y="30"/>
                        <a:pt x="52" y="11"/>
                      </a:cubicBezTo>
                      <a:cubicBezTo>
                        <a:pt x="77" y="-2"/>
                        <a:pt x="108" y="-1"/>
                        <a:pt x="137" y="0"/>
                      </a:cubicBezTo>
                      <a:cubicBezTo>
                        <a:pt x="198" y="3"/>
                        <a:pt x="258" y="8"/>
                        <a:pt x="319" y="15"/>
                      </a:cubicBezTo>
                      <a:cubicBezTo>
                        <a:pt x="334" y="17"/>
                        <a:pt x="351" y="19"/>
                        <a:pt x="361" y="29"/>
                      </a:cubicBezTo>
                      <a:cubicBezTo>
                        <a:pt x="371" y="38"/>
                        <a:pt x="374" y="51"/>
                        <a:pt x="377" y="63"/>
                      </a:cubicBezTo>
                      <a:cubicBezTo>
                        <a:pt x="387" y="108"/>
                        <a:pt x="394" y="154"/>
                        <a:pt x="397" y="201"/>
                      </a:cubicBezTo>
                      <a:cubicBezTo>
                        <a:pt x="398" y="216"/>
                        <a:pt x="398" y="234"/>
                        <a:pt x="387" y="246"/>
                      </a:cubicBezTo>
                      <a:cubicBezTo>
                        <a:pt x="378" y="256"/>
                        <a:pt x="365" y="260"/>
                        <a:pt x="352" y="263"/>
                      </a:cubicBezTo>
                      <a:cubicBezTo>
                        <a:pt x="241" y="289"/>
                        <a:pt x="122" y="277"/>
                        <a:pt x="42" y="22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6" name="Google Shape;1406;p27"/>
                <p:cNvSpPr/>
                <p:nvPr/>
              </p:nvSpPr>
              <p:spPr>
                <a:xfrm rot="922382">
                  <a:off x="366786" y="4235244"/>
                  <a:ext cx="151197" cy="95038"/>
                </a:xfrm>
                <a:custGeom>
                  <a:avLst/>
                  <a:gdLst/>
                  <a:ahLst/>
                  <a:cxnLst/>
                  <a:rect l="l" t="t" r="r" b="b"/>
                  <a:pathLst>
                    <a:path w="420" h="264" extrusionOk="0">
                      <a:moveTo>
                        <a:pt x="290" y="1"/>
                      </a:moveTo>
                      <a:cubicBezTo>
                        <a:pt x="242" y="4"/>
                        <a:pt x="174" y="19"/>
                        <a:pt x="125" y="37"/>
                      </a:cubicBezTo>
                      <a:cubicBezTo>
                        <a:pt x="76" y="55"/>
                        <a:pt x="28" y="85"/>
                        <a:pt x="8" y="133"/>
                      </a:cubicBezTo>
                      <a:cubicBezTo>
                        <a:pt x="-12" y="181"/>
                        <a:pt x="8" y="247"/>
                        <a:pt x="58" y="261"/>
                      </a:cubicBezTo>
                      <a:cubicBezTo>
                        <a:pt x="137" y="282"/>
                        <a:pt x="191" y="173"/>
                        <a:pt x="270" y="154"/>
                      </a:cubicBezTo>
                      <a:cubicBezTo>
                        <a:pt x="309" y="145"/>
                        <a:pt x="352" y="159"/>
                        <a:pt x="390" y="144"/>
                      </a:cubicBezTo>
                      <a:cubicBezTo>
                        <a:pt x="401" y="140"/>
                        <a:pt x="412" y="133"/>
                        <a:pt x="417" y="122"/>
                      </a:cubicBezTo>
                      <a:cubicBezTo>
                        <a:pt x="422" y="110"/>
                        <a:pt x="420" y="97"/>
                        <a:pt x="415" y="85"/>
                      </a:cubicBezTo>
                      <a:cubicBezTo>
                        <a:pt x="394" y="25"/>
                        <a:pt x="370" y="-5"/>
                        <a:pt x="290" y="1"/>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7" name="Google Shape;1407;p27"/>
                <p:cNvSpPr/>
                <p:nvPr/>
              </p:nvSpPr>
              <p:spPr>
                <a:xfrm rot="922382">
                  <a:off x="285013" y="4437067"/>
                  <a:ext cx="67679" cy="166317"/>
                </a:xfrm>
                <a:custGeom>
                  <a:avLst/>
                  <a:gdLst/>
                  <a:ahLst/>
                  <a:cxnLst/>
                  <a:rect l="l" t="t" r="r" b="b"/>
                  <a:pathLst>
                    <a:path w="188" h="462" extrusionOk="0">
                      <a:moveTo>
                        <a:pt x="2" y="0"/>
                      </a:moveTo>
                      <a:cubicBezTo>
                        <a:pt x="-3" y="39"/>
                        <a:pt x="7" y="79"/>
                        <a:pt x="29" y="111"/>
                      </a:cubicBezTo>
                      <a:cubicBezTo>
                        <a:pt x="34" y="117"/>
                        <a:pt x="38" y="123"/>
                        <a:pt x="40" y="130"/>
                      </a:cubicBezTo>
                      <a:cubicBezTo>
                        <a:pt x="44" y="148"/>
                        <a:pt x="28" y="163"/>
                        <a:pt x="19" y="179"/>
                      </a:cubicBezTo>
                      <a:cubicBezTo>
                        <a:pt x="4" y="204"/>
                        <a:pt x="7" y="237"/>
                        <a:pt x="25" y="259"/>
                      </a:cubicBezTo>
                      <a:cubicBezTo>
                        <a:pt x="45" y="283"/>
                        <a:pt x="83" y="298"/>
                        <a:pt x="85" y="329"/>
                      </a:cubicBezTo>
                      <a:cubicBezTo>
                        <a:pt x="86" y="351"/>
                        <a:pt x="69" y="369"/>
                        <a:pt x="63" y="390"/>
                      </a:cubicBezTo>
                      <a:cubicBezTo>
                        <a:pt x="55" y="423"/>
                        <a:pt x="81" y="460"/>
                        <a:pt x="115" y="462"/>
                      </a:cubicBezTo>
                      <a:cubicBezTo>
                        <a:pt x="155" y="465"/>
                        <a:pt x="187" y="424"/>
                        <a:pt x="188" y="384"/>
                      </a:cubicBezTo>
                      <a:cubicBezTo>
                        <a:pt x="189" y="344"/>
                        <a:pt x="166" y="307"/>
                        <a:pt x="141" y="276"/>
                      </a:cubicBezTo>
                      <a:cubicBezTo>
                        <a:pt x="124" y="257"/>
                        <a:pt x="106" y="233"/>
                        <a:pt x="115" y="209"/>
                      </a:cubicBezTo>
                      <a:cubicBezTo>
                        <a:pt x="120" y="195"/>
                        <a:pt x="134" y="187"/>
                        <a:pt x="143" y="175"/>
                      </a:cubicBezTo>
                      <a:cubicBezTo>
                        <a:pt x="168" y="144"/>
                        <a:pt x="156" y="96"/>
                        <a:pt x="128" y="69"/>
                      </a:cubicBezTo>
                      <a:cubicBezTo>
                        <a:pt x="99" y="42"/>
                        <a:pt x="60" y="30"/>
                        <a:pt x="2" y="0"/>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8" name="Google Shape;1408;p27"/>
                <p:cNvSpPr/>
                <p:nvPr/>
              </p:nvSpPr>
              <p:spPr>
                <a:xfrm rot="922382">
                  <a:off x="557507" y="4295184"/>
                  <a:ext cx="71639" cy="62639"/>
                </a:xfrm>
                <a:custGeom>
                  <a:avLst/>
                  <a:gdLst/>
                  <a:ahLst/>
                  <a:cxnLst/>
                  <a:rect l="l" t="t" r="r" b="b"/>
                  <a:pathLst>
                    <a:path w="199" h="174" extrusionOk="0">
                      <a:moveTo>
                        <a:pt x="120" y="167"/>
                      </a:moveTo>
                      <a:cubicBezTo>
                        <a:pt x="80" y="139"/>
                        <a:pt x="42" y="135"/>
                        <a:pt x="16" y="95"/>
                      </a:cubicBezTo>
                      <a:cubicBezTo>
                        <a:pt x="3" y="76"/>
                        <a:pt x="-5" y="52"/>
                        <a:pt x="4" y="32"/>
                      </a:cubicBezTo>
                      <a:cubicBezTo>
                        <a:pt x="13" y="9"/>
                        <a:pt x="41" y="-3"/>
                        <a:pt x="66" y="0"/>
                      </a:cubicBezTo>
                      <a:cubicBezTo>
                        <a:pt x="91" y="3"/>
                        <a:pt x="113" y="16"/>
                        <a:pt x="134" y="31"/>
                      </a:cubicBezTo>
                      <a:cubicBezTo>
                        <a:pt x="154" y="45"/>
                        <a:pt x="174" y="60"/>
                        <a:pt x="187" y="81"/>
                      </a:cubicBezTo>
                      <a:cubicBezTo>
                        <a:pt x="200" y="102"/>
                        <a:pt x="204" y="130"/>
                        <a:pt x="191" y="151"/>
                      </a:cubicBezTo>
                      <a:cubicBezTo>
                        <a:pt x="178" y="173"/>
                        <a:pt x="140" y="180"/>
                        <a:pt x="120" y="167"/>
                      </a:cubicBezTo>
                      <a:close/>
                    </a:path>
                  </a:pathLst>
                </a:custGeom>
                <a:solidFill>
                  <a:srgbClr val="F6FBFF">
                    <a:alpha val="50000"/>
                  </a:srgbClr>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9" name="Google Shape;1409;p27"/>
                <p:cNvSpPr/>
                <p:nvPr/>
              </p:nvSpPr>
              <p:spPr>
                <a:xfrm rot="922382">
                  <a:off x="514612" y="4094060"/>
                  <a:ext cx="14400" cy="82078"/>
                </a:xfrm>
                <a:custGeom>
                  <a:avLst/>
                  <a:gdLst/>
                  <a:ahLst/>
                  <a:cxnLst/>
                  <a:rect l="l" t="t" r="r" b="b"/>
                  <a:pathLst>
                    <a:path w="40" h="228" fill="none" extrusionOk="0">
                      <a:moveTo>
                        <a:pt x="40" y="0"/>
                      </a:moveTo>
                      <a:cubicBezTo>
                        <a:pt x="27" y="76"/>
                        <a:pt x="13" y="152"/>
                        <a:pt x="0" y="228"/>
                      </a:cubicBezTo>
                    </a:path>
                  </a:pathLst>
                </a:custGeom>
                <a:noFill/>
                <a:ln w="9525" cap="rnd" cmpd="sng">
                  <a:solidFill>
                    <a:schemeClr val="dk1"/>
                  </a:solidFill>
                  <a:prstDash val="solid"/>
                  <a:miter lim="8000"/>
                  <a:headEnd type="none" w="sm" len="sm"/>
                  <a:tailEnd type="none" w="sm" len="sm"/>
                </a:ln>
              </p:spPr>
              <p:txBody>
                <a:bodyPr spcFirstLastPara="1" wrap="square" lIns="91800" tIns="35275" rIns="91800" bIns="35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0" name="Google Shape;1410;p27"/>
                <p:cNvSpPr/>
                <p:nvPr/>
              </p:nvSpPr>
              <p:spPr>
                <a:xfrm rot="922382">
                  <a:off x="483660" y="4095247"/>
                  <a:ext cx="138957" cy="104398"/>
                </a:xfrm>
                <a:custGeom>
                  <a:avLst/>
                  <a:gdLst/>
                  <a:ahLst/>
                  <a:cxnLst/>
                  <a:rect l="l" t="t" r="r" b="b"/>
                  <a:pathLst>
                    <a:path w="386" h="290" extrusionOk="0">
                      <a:moveTo>
                        <a:pt x="32" y="25"/>
                      </a:moveTo>
                      <a:cubicBezTo>
                        <a:pt x="18" y="62"/>
                        <a:pt x="4" y="99"/>
                        <a:pt x="1" y="138"/>
                      </a:cubicBezTo>
                      <a:cubicBezTo>
                        <a:pt x="-2" y="176"/>
                        <a:pt x="8" y="218"/>
                        <a:pt x="36" y="245"/>
                      </a:cubicBezTo>
                      <a:cubicBezTo>
                        <a:pt x="62" y="269"/>
                        <a:pt x="100" y="278"/>
                        <a:pt x="136" y="283"/>
                      </a:cubicBezTo>
                      <a:cubicBezTo>
                        <a:pt x="196" y="292"/>
                        <a:pt x="258" y="292"/>
                        <a:pt x="318" y="282"/>
                      </a:cubicBezTo>
                      <a:cubicBezTo>
                        <a:pt x="331" y="280"/>
                        <a:pt x="344" y="278"/>
                        <a:pt x="354" y="270"/>
                      </a:cubicBezTo>
                      <a:cubicBezTo>
                        <a:pt x="371" y="257"/>
                        <a:pt x="374" y="233"/>
                        <a:pt x="375" y="213"/>
                      </a:cubicBezTo>
                      <a:cubicBezTo>
                        <a:pt x="379" y="166"/>
                        <a:pt x="382" y="119"/>
                        <a:pt x="386" y="72"/>
                      </a:cubicBezTo>
                      <a:cubicBezTo>
                        <a:pt x="387" y="57"/>
                        <a:pt x="387" y="40"/>
                        <a:pt x="376" y="30"/>
                      </a:cubicBezTo>
                      <a:cubicBezTo>
                        <a:pt x="367" y="21"/>
                        <a:pt x="353" y="20"/>
                        <a:pt x="341" y="19"/>
                      </a:cubicBezTo>
                      <a:cubicBezTo>
                        <a:pt x="249" y="13"/>
                        <a:pt x="156" y="6"/>
                        <a:pt x="64" y="0"/>
                      </a:cubicBezTo>
                      <a:cubicBezTo>
                        <a:pt x="47" y="-1"/>
                        <a:pt x="42" y="0"/>
                        <a:pt x="32" y="25"/>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1" name="Google Shape;1411;p27"/>
                <p:cNvSpPr/>
                <p:nvPr/>
              </p:nvSpPr>
              <p:spPr>
                <a:xfrm rot="922382">
                  <a:off x="566608" y="4108406"/>
                  <a:ext cx="7920" cy="92518"/>
                </a:xfrm>
                <a:custGeom>
                  <a:avLst/>
                  <a:gdLst/>
                  <a:ahLst/>
                  <a:cxnLst/>
                  <a:rect l="l" t="t" r="r" b="b"/>
                  <a:pathLst>
                    <a:path w="22" h="257" fill="none" extrusionOk="0">
                      <a:moveTo>
                        <a:pt x="0" y="257"/>
                      </a:moveTo>
                      <a:cubicBezTo>
                        <a:pt x="8" y="171"/>
                        <a:pt x="15" y="86"/>
                        <a:pt x="22" y="0"/>
                      </a:cubicBezTo>
                    </a:path>
                  </a:pathLst>
                </a:custGeom>
                <a:noFill/>
                <a:ln w="9525" cap="rnd" cmpd="sng">
                  <a:solidFill>
                    <a:schemeClr val="dk1"/>
                  </a:solidFill>
                  <a:prstDash val="solid"/>
                  <a:miter lim="8000"/>
                  <a:headEnd type="none" w="sm" len="sm"/>
                  <a:tailEnd type="none" w="sm" len="sm"/>
                </a:ln>
              </p:spPr>
              <p:txBody>
                <a:bodyPr spcFirstLastPara="1" wrap="square" lIns="91800" tIns="45700" rIns="91800" bIns="45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2" name="Google Shape;1412;p27"/>
                <p:cNvSpPr/>
                <p:nvPr/>
              </p:nvSpPr>
              <p:spPr>
                <a:xfrm rot="922382">
                  <a:off x="290338" y="4340077"/>
                  <a:ext cx="309594" cy="50039"/>
                </a:xfrm>
                <a:custGeom>
                  <a:avLst/>
                  <a:gdLst/>
                  <a:ahLst/>
                  <a:cxnLst/>
                  <a:rect l="l" t="t" r="r" b="b"/>
                  <a:pathLst>
                    <a:path w="860" h="139" fill="none" extrusionOk="0">
                      <a:moveTo>
                        <a:pt x="0" y="0"/>
                      </a:moveTo>
                      <a:cubicBezTo>
                        <a:pt x="47" y="59"/>
                        <a:pt x="126" y="84"/>
                        <a:pt x="201" y="100"/>
                      </a:cubicBezTo>
                      <a:cubicBezTo>
                        <a:pt x="416" y="146"/>
                        <a:pt x="641" y="151"/>
                        <a:pt x="860" y="115"/>
                      </a:cubicBezTo>
                    </a:path>
                  </a:pathLst>
                </a:custGeom>
                <a:noFill/>
                <a:ln w="9525" cap="rnd" cmpd="sng">
                  <a:solidFill>
                    <a:srgbClr val="233859"/>
                  </a:solidFill>
                  <a:prstDash val="solid"/>
                  <a:miter lim="8000"/>
                  <a:headEnd type="none" w="sm" len="sm"/>
                  <a:tailEnd type="none" w="sm" len="sm"/>
                </a:ln>
              </p:spPr>
              <p:txBody>
                <a:bodyPr spcFirstLastPara="1" wrap="square" lIns="91800" tIns="3225" rIns="91800" bIns="3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3" name="Google Shape;1413;p27"/>
                <p:cNvSpPr/>
                <p:nvPr/>
              </p:nvSpPr>
              <p:spPr>
                <a:xfrm rot="922382">
                  <a:off x="162486" y="4795363"/>
                  <a:ext cx="381233" cy="54719"/>
                </a:xfrm>
                <a:custGeom>
                  <a:avLst/>
                  <a:gdLst/>
                  <a:ahLst/>
                  <a:cxnLst/>
                  <a:rect l="l" t="t" r="r" b="b"/>
                  <a:pathLst>
                    <a:path w="1059" h="152" fill="none" extrusionOk="0">
                      <a:moveTo>
                        <a:pt x="0" y="0"/>
                      </a:moveTo>
                      <a:cubicBezTo>
                        <a:pt x="319" y="167"/>
                        <a:pt x="712" y="199"/>
                        <a:pt x="1059" y="85"/>
                      </a:cubicBezTo>
                    </a:path>
                  </a:pathLst>
                </a:custGeom>
                <a:noFill/>
                <a:ln w="9525" cap="rnd" cmpd="sng">
                  <a:solidFill>
                    <a:schemeClr val="dk1"/>
                  </a:solidFill>
                  <a:prstDash val="solid"/>
                  <a:miter lim="8000"/>
                  <a:headEnd type="none" w="sm" len="sm"/>
                  <a:tailEnd type="none" w="sm" len="sm"/>
                </a:ln>
              </p:spPr>
              <p:txBody>
                <a:bodyPr spcFirstLastPara="1" wrap="square" lIns="91800" tIns="7900" rIns="91800" bIns="7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4" name="Google Shape;1414;p27"/>
                <p:cNvSpPr/>
                <p:nvPr/>
              </p:nvSpPr>
              <p:spPr>
                <a:xfrm rot="922382">
                  <a:off x="224916" y="4688742"/>
                  <a:ext cx="268195" cy="15840"/>
                </a:xfrm>
                <a:custGeom>
                  <a:avLst/>
                  <a:gdLst/>
                  <a:ahLst/>
                  <a:cxnLst/>
                  <a:rect l="l" t="t" r="r" b="b"/>
                  <a:pathLst>
                    <a:path w="745" h="44" fill="none" extrusionOk="0">
                      <a:moveTo>
                        <a:pt x="0" y="0"/>
                      </a:moveTo>
                      <a:cubicBezTo>
                        <a:pt x="238" y="70"/>
                        <a:pt x="496" y="42"/>
                        <a:pt x="745"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5" name="Google Shape;1415;p27"/>
                <p:cNvSpPr/>
                <p:nvPr/>
              </p:nvSpPr>
              <p:spPr>
                <a:xfrm rot="922382">
                  <a:off x="435210" y="4543904"/>
                  <a:ext cx="195836" cy="12600"/>
                </a:xfrm>
                <a:custGeom>
                  <a:avLst/>
                  <a:gdLst/>
                  <a:ahLst/>
                  <a:cxnLst/>
                  <a:rect l="l" t="t" r="r" b="b"/>
                  <a:pathLst>
                    <a:path w="544" h="35" fill="none" extrusionOk="0">
                      <a:moveTo>
                        <a:pt x="544" y="0"/>
                      </a:moveTo>
                      <a:cubicBezTo>
                        <a:pt x="366" y="42"/>
                        <a:pt x="179" y="46"/>
                        <a:pt x="0"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6" name="Google Shape;1416;p27"/>
                <p:cNvSpPr/>
                <p:nvPr/>
              </p:nvSpPr>
              <p:spPr>
                <a:xfrm rot="922382">
                  <a:off x="288030" y="4403458"/>
                  <a:ext cx="162357" cy="23400"/>
                </a:xfrm>
                <a:custGeom>
                  <a:avLst/>
                  <a:gdLst/>
                  <a:ahLst/>
                  <a:cxnLst/>
                  <a:rect l="l" t="t" r="r" b="b"/>
                  <a:pathLst>
                    <a:path w="451" h="65" fill="none" extrusionOk="0">
                      <a:moveTo>
                        <a:pt x="0" y="0"/>
                      </a:moveTo>
                      <a:cubicBezTo>
                        <a:pt x="82" y="28"/>
                        <a:pt x="166" y="56"/>
                        <a:pt x="253" y="58"/>
                      </a:cubicBezTo>
                      <a:cubicBezTo>
                        <a:pt x="319" y="59"/>
                        <a:pt x="389" y="45"/>
                        <a:pt x="451" y="65"/>
                      </a:cubicBezTo>
                    </a:path>
                  </a:pathLst>
                </a:custGeom>
                <a:noFill/>
                <a:ln w="9525" cap="rnd" cmpd="sng">
                  <a:solidFill>
                    <a:srgbClr val="233859"/>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7" name="Google Shape;1417;p27"/>
                <p:cNvSpPr/>
                <p:nvPr/>
              </p:nvSpPr>
              <p:spPr>
                <a:xfrm rot="922382">
                  <a:off x="529819" y="4675027"/>
                  <a:ext cx="46799" cy="720"/>
                </a:xfrm>
                <a:custGeom>
                  <a:avLst/>
                  <a:gdLst/>
                  <a:ahLst/>
                  <a:cxnLst/>
                  <a:rect l="l" t="t" r="r" b="b"/>
                  <a:pathLst>
                    <a:path w="130" h="2" fill="none" extrusionOk="0">
                      <a:moveTo>
                        <a:pt x="0" y="1"/>
                      </a:moveTo>
                      <a:cubicBezTo>
                        <a:pt x="43" y="-1"/>
                        <a:pt x="87" y="-1"/>
                        <a:pt x="130" y="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8" name="Google Shape;1418;p27"/>
                <p:cNvSpPr/>
                <p:nvPr/>
              </p:nvSpPr>
              <p:spPr>
                <a:xfrm rot="922382">
                  <a:off x="468126" y="4776595"/>
                  <a:ext cx="78838" cy="14400"/>
                </a:xfrm>
                <a:custGeom>
                  <a:avLst/>
                  <a:gdLst/>
                  <a:ahLst/>
                  <a:cxnLst/>
                  <a:rect l="l" t="t" r="r" b="b"/>
                  <a:pathLst>
                    <a:path w="219" h="40" fill="none" extrusionOk="0">
                      <a:moveTo>
                        <a:pt x="0" y="40"/>
                      </a:moveTo>
                      <a:cubicBezTo>
                        <a:pt x="74" y="37"/>
                        <a:pt x="148" y="24"/>
                        <a:pt x="21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419" name="Google Shape;1419;p27"/>
              <p:cNvGrpSpPr/>
              <p:nvPr/>
            </p:nvGrpSpPr>
            <p:grpSpPr>
              <a:xfrm>
                <a:off x="2799660" y="4402278"/>
                <a:ext cx="536040" cy="560520"/>
                <a:chOff x="2799660" y="4402278"/>
                <a:chExt cx="536040" cy="560520"/>
              </a:xfrm>
            </p:grpSpPr>
            <p:sp>
              <p:nvSpPr>
                <p:cNvPr id="1420" name="Google Shape;1420;p27"/>
                <p:cNvSpPr/>
                <p:nvPr/>
              </p:nvSpPr>
              <p:spPr>
                <a:xfrm>
                  <a:off x="2801100" y="4413438"/>
                  <a:ext cx="534600" cy="549360"/>
                </a:xfrm>
                <a:custGeom>
                  <a:avLst/>
                  <a:gdLst/>
                  <a:ahLst/>
                  <a:cxnLst/>
                  <a:rect l="l" t="t" r="r" b="b"/>
                  <a:pathLst>
                    <a:path w="1485" h="1526" extrusionOk="0">
                      <a:moveTo>
                        <a:pt x="858" y="1526"/>
                      </a:moveTo>
                      <a:cubicBezTo>
                        <a:pt x="544" y="1217"/>
                        <a:pt x="257" y="880"/>
                        <a:pt x="0" y="522"/>
                      </a:cubicBezTo>
                      <a:cubicBezTo>
                        <a:pt x="89" y="576"/>
                        <a:pt x="199" y="507"/>
                        <a:pt x="280" y="441"/>
                      </a:cubicBezTo>
                      <a:cubicBezTo>
                        <a:pt x="426" y="321"/>
                        <a:pt x="582" y="186"/>
                        <a:pt x="622" y="0"/>
                      </a:cubicBezTo>
                      <a:cubicBezTo>
                        <a:pt x="850" y="264"/>
                        <a:pt x="975" y="373"/>
                        <a:pt x="1224" y="661"/>
                      </a:cubicBezTo>
                      <a:cubicBezTo>
                        <a:pt x="1282" y="723"/>
                        <a:pt x="1427" y="909"/>
                        <a:pt x="1485" y="970"/>
                      </a:cubicBezTo>
                      <a:cubicBezTo>
                        <a:pt x="1490" y="1042"/>
                        <a:pt x="1458" y="1139"/>
                        <a:pt x="1408" y="1192"/>
                      </a:cubicBezTo>
                      <a:cubicBezTo>
                        <a:pt x="1260" y="1350"/>
                        <a:pt x="1071" y="1470"/>
                        <a:pt x="858" y="1526"/>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1" name="Google Shape;1421;p27"/>
                <p:cNvSpPr/>
                <p:nvPr/>
              </p:nvSpPr>
              <p:spPr>
                <a:xfrm>
                  <a:off x="3005220" y="4413438"/>
                  <a:ext cx="330480" cy="414000"/>
                </a:xfrm>
                <a:custGeom>
                  <a:avLst/>
                  <a:gdLst/>
                  <a:ahLst/>
                  <a:cxnLst/>
                  <a:rect l="l" t="t" r="r" b="b"/>
                  <a:pathLst>
                    <a:path w="918" h="1150" extrusionOk="0">
                      <a:moveTo>
                        <a:pt x="0" y="140"/>
                      </a:moveTo>
                      <a:cubicBezTo>
                        <a:pt x="10" y="150"/>
                        <a:pt x="19" y="160"/>
                        <a:pt x="28" y="173"/>
                      </a:cubicBezTo>
                      <a:cubicBezTo>
                        <a:pt x="153" y="344"/>
                        <a:pt x="281" y="515"/>
                        <a:pt x="417" y="678"/>
                      </a:cubicBezTo>
                      <a:cubicBezTo>
                        <a:pt x="556" y="829"/>
                        <a:pt x="697" y="976"/>
                        <a:pt x="843" y="1119"/>
                      </a:cubicBezTo>
                      <a:cubicBezTo>
                        <a:pt x="853" y="1129"/>
                        <a:pt x="862" y="1139"/>
                        <a:pt x="871" y="1150"/>
                      </a:cubicBezTo>
                      <a:cubicBezTo>
                        <a:pt x="903" y="1097"/>
                        <a:pt x="922" y="1026"/>
                        <a:pt x="918" y="970"/>
                      </a:cubicBezTo>
                      <a:cubicBezTo>
                        <a:pt x="860" y="909"/>
                        <a:pt x="715" y="723"/>
                        <a:pt x="657" y="661"/>
                      </a:cubicBezTo>
                      <a:cubicBezTo>
                        <a:pt x="408" y="373"/>
                        <a:pt x="283" y="264"/>
                        <a:pt x="55" y="0"/>
                      </a:cubicBezTo>
                      <a:cubicBezTo>
                        <a:pt x="44" y="50"/>
                        <a:pt x="25" y="96"/>
                        <a:pt x="0" y="1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2" name="Google Shape;1422;p27"/>
                <p:cNvSpPr/>
                <p:nvPr/>
              </p:nvSpPr>
              <p:spPr>
                <a:xfrm>
                  <a:off x="2891100" y="4517118"/>
                  <a:ext cx="351000" cy="336960"/>
                </a:xfrm>
                <a:custGeom>
                  <a:avLst/>
                  <a:gdLst/>
                  <a:ahLst/>
                  <a:cxnLst/>
                  <a:rect l="l" t="t" r="r" b="b"/>
                  <a:pathLst>
                    <a:path w="975" h="936" extrusionOk="0">
                      <a:moveTo>
                        <a:pt x="349" y="936"/>
                      </a:moveTo>
                      <a:cubicBezTo>
                        <a:pt x="407" y="915"/>
                        <a:pt x="464" y="894"/>
                        <a:pt x="521" y="871"/>
                      </a:cubicBezTo>
                      <a:cubicBezTo>
                        <a:pt x="597" y="819"/>
                        <a:pt x="675" y="776"/>
                        <a:pt x="745" y="723"/>
                      </a:cubicBezTo>
                      <a:cubicBezTo>
                        <a:pt x="767" y="701"/>
                        <a:pt x="788" y="679"/>
                        <a:pt x="808" y="655"/>
                      </a:cubicBezTo>
                      <a:cubicBezTo>
                        <a:pt x="847" y="597"/>
                        <a:pt x="881" y="536"/>
                        <a:pt x="917" y="475"/>
                      </a:cubicBezTo>
                      <a:cubicBezTo>
                        <a:pt x="923" y="464"/>
                        <a:pt x="929" y="453"/>
                        <a:pt x="935" y="442"/>
                      </a:cubicBezTo>
                      <a:cubicBezTo>
                        <a:pt x="948" y="420"/>
                        <a:pt x="962" y="398"/>
                        <a:pt x="975" y="375"/>
                      </a:cubicBezTo>
                      <a:cubicBezTo>
                        <a:pt x="975" y="375"/>
                        <a:pt x="974" y="374"/>
                        <a:pt x="974" y="373"/>
                      </a:cubicBezTo>
                      <a:cubicBezTo>
                        <a:pt x="835" y="212"/>
                        <a:pt x="734" y="107"/>
                        <a:pt x="633" y="0"/>
                      </a:cubicBezTo>
                      <a:cubicBezTo>
                        <a:pt x="627" y="13"/>
                        <a:pt x="621" y="26"/>
                        <a:pt x="613" y="39"/>
                      </a:cubicBezTo>
                      <a:cubicBezTo>
                        <a:pt x="608" y="50"/>
                        <a:pt x="602" y="60"/>
                        <a:pt x="596" y="71"/>
                      </a:cubicBezTo>
                      <a:cubicBezTo>
                        <a:pt x="553" y="142"/>
                        <a:pt x="506" y="206"/>
                        <a:pt x="450" y="267"/>
                      </a:cubicBezTo>
                      <a:cubicBezTo>
                        <a:pt x="449" y="269"/>
                        <a:pt x="448" y="270"/>
                        <a:pt x="447" y="271"/>
                      </a:cubicBezTo>
                      <a:cubicBezTo>
                        <a:pt x="443" y="275"/>
                        <a:pt x="440" y="278"/>
                        <a:pt x="437" y="282"/>
                      </a:cubicBezTo>
                      <a:cubicBezTo>
                        <a:pt x="425" y="296"/>
                        <a:pt x="412" y="307"/>
                        <a:pt x="399" y="318"/>
                      </a:cubicBezTo>
                      <a:cubicBezTo>
                        <a:pt x="294" y="440"/>
                        <a:pt x="161" y="530"/>
                        <a:pt x="0" y="563"/>
                      </a:cubicBezTo>
                      <a:cubicBezTo>
                        <a:pt x="102" y="691"/>
                        <a:pt x="209" y="815"/>
                        <a:pt x="318" y="936"/>
                      </a:cubicBezTo>
                      <a:cubicBezTo>
                        <a:pt x="328" y="936"/>
                        <a:pt x="338" y="936"/>
                        <a:pt x="349" y="936"/>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3" name="Google Shape;1423;p27"/>
                <p:cNvSpPr/>
                <p:nvPr/>
              </p:nvSpPr>
              <p:spPr>
                <a:xfrm>
                  <a:off x="3086940" y="4516758"/>
                  <a:ext cx="155160" cy="195840"/>
                </a:xfrm>
                <a:custGeom>
                  <a:avLst/>
                  <a:gdLst/>
                  <a:ahLst/>
                  <a:cxnLst/>
                  <a:rect l="l" t="t" r="r" b="b"/>
                  <a:pathLst>
                    <a:path w="431" h="544" extrusionOk="0">
                      <a:moveTo>
                        <a:pt x="69" y="40"/>
                      </a:moveTo>
                      <a:cubicBezTo>
                        <a:pt x="64" y="51"/>
                        <a:pt x="58" y="61"/>
                        <a:pt x="52" y="72"/>
                      </a:cubicBezTo>
                      <a:cubicBezTo>
                        <a:pt x="35" y="99"/>
                        <a:pt x="18" y="125"/>
                        <a:pt x="0" y="151"/>
                      </a:cubicBezTo>
                      <a:cubicBezTo>
                        <a:pt x="21" y="164"/>
                        <a:pt x="212" y="409"/>
                        <a:pt x="333" y="544"/>
                      </a:cubicBezTo>
                      <a:cubicBezTo>
                        <a:pt x="343" y="527"/>
                        <a:pt x="363" y="493"/>
                        <a:pt x="373" y="476"/>
                      </a:cubicBezTo>
                      <a:cubicBezTo>
                        <a:pt x="379" y="465"/>
                        <a:pt x="385" y="454"/>
                        <a:pt x="391" y="443"/>
                      </a:cubicBezTo>
                      <a:cubicBezTo>
                        <a:pt x="404" y="421"/>
                        <a:pt x="418" y="399"/>
                        <a:pt x="431" y="376"/>
                      </a:cubicBezTo>
                      <a:cubicBezTo>
                        <a:pt x="431" y="376"/>
                        <a:pt x="430" y="375"/>
                        <a:pt x="430" y="374"/>
                      </a:cubicBezTo>
                      <a:cubicBezTo>
                        <a:pt x="291" y="213"/>
                        <a:pt x="190" y="108"/>
                        <a:pt x="89" y="0"/>
                      </a:cubicBezTo>
                      <a:cubicBezTo>
                        <a:pt x="83" y="14"/>
                        <a:pt x="77" y="27"/>
                        <a:pt x="69" y="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4" name="Google Shape;1424;p27"/>
                <p:cNvSpPr/>
                <p:nvPr/>
              </p:nvSpPr>
              <p:spPr>
                <a:xfrm>
                  <a:off x="2800020" y="4403718"/>
                  <a:ext cx="223920" cy="208800"/>
                </a:xfrm>
                <a:custGeom>
                  <a:avLst/>
                  <a:gdLst/>
                  <a:ahLst/>
                  <a:cxnLst/>
                  <a:rect l="l" t="t" r="r" b="b"/>
                  <a:pathLst>
                    <a:path w="622" h="580" extrusionOk="0">
                      <a:moveTo>
                        <a:pt x="0" y="519"/>
                      </a:moveTo>
                      <a:cubicBezTo>
                        <a:pt x="7" y="324"/>
                        <a:pt x="629" y="-136"/>
                        <a:pt x="622" y="39"/>
                      </a:cubicBezTo>
                      <a:cubicBezTo>
                        <a:pt x="611" y="319"/>
                        <a:pt x="-9" y="737"/>
                        <a:pt x="0" y="51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5" name="Google Shape;1425;p27"/>
                <p:cNvSpPr/>
                <p:nvPr/>
              </p:nvSpPr>
              <p:spPr>
                <a:xfrm>
                  <a:off x="2799660" y="4402278"/>
                  <a:ext cx="224280" cy="209160"/>
                </a:xfrm>
                <a:custGeom>
                  <a:avLst/>
                  <a:gdLst/>
                  <a:ahLst/>
                  <a:cxnLst/>
                  <a:rect l="l" t="t" r="r" b="b"/>
                  <a:pathLst>
                    <a:path w="623" h="581" extrusionOk="0">
                      <a:moveTo>
                        <a:pt x="1" y="523"/>
                      </a:moveTo>
                      <a:cubicBezTo>
                        <a:pt x="3" y="557"/>
                        <a:pt x="13" y="575"/>
                        <a:pt x="38" y="581"/>
                      </a:cubicBezTo>
                      <a:cubicBezTo>
                        <a:pt x="39" y="565"/>
                        <a:pt x="40" y="548"/>
                        <a:pt x="45" y="531"/>
                      </a:cubicBezTo>
                      <a:cubicBezTo>
                        <a:pt x="64" y="459"/>
                        <a:pt x="114" y="381"/>
                        <a:pt x="178" y="319"/>
                      </a:cubicBezTo>
                      <a:cubicBezTo>
                        <a:pt x="250" y="230"/>
                        <a:pt x="348" y="151"/>
                        <a:pt x="453" y="119"/>
                      </a:cubicBezTo>
                      <a:cubicBezTo>
                        <a:pt x="473" y="107"/>
                        <a:pt x="494" y="99"/>
                        <a:pt x="516" y="94"/>
                      </a:cubicBezTo>
                      <a:cubicBezTo>
                        <a:pt x="549" y="86"/>
                        <a:pt x="583" y="84"/>
                        <a:pt x="616" y="90"/>
                      </a:cubicBezTo>
                      <a:cubicBezTo>
                        <a:pt x="620" y="74"/>
                        <a:pt x="623" y="58"/>
                        <a:pt x="623" y="43"/>
                      </a:cubicBezTo>
                      <a:cubicBezTo>
                        <a:pt x="630" y="-132"/>
                        <a:pt x="-19" y="259"/>
                        <a:pt x="1" y="52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6" name="Google Shape;1426;p27"/>
                <p:cNvSpPr/>
                <p:nvPr/>
              </p:nvSpPr>
              <p:spPr>
                <a:xfrm>
                  <a:off x="3147420" y="4814478"/>
                  <a:ext cx="177480" cy="146880"/>
                </a:xfrm>
                <a:custGeom>
                  <a:avLst/>
                  <a:gdLst/>
                  <a:ahLst/>
                  <a:cxnLst/>
                  <a:rect l="l" t="t" r="r" b="b"/>
                  <a:pathLst>
                    <a:path w="493" h="408" extrusionOk="0">
                      <a:moveTo>
                        <a:pt x="0" y="385"/>
                      </a:moveTo>
                      <a:cubicBezTo>
                        <a:pt x="39" y="424"/>
                        <a:pt x="104" y="407"/>
                        <a:pt x="154" y="383"/>
                      </a:cubicBezTo>
                      <a:cubicBezTo>
                        <a:pt x="239" y="342"/>
                        <a:pt x="318" y="288"/>
                        <a:pt x="387" y="224"/>
                      </a:cubicBezTo>
                      <a:cubicBezTo>
                        <a:pt x="450" y="165"/>
                        <a:pt x="508" y="84"/>
                        <a:pt x="490" y="0"/>
                      </a:cubicBezTo>
                      <a:cubicBezTo>
                        <a:pt x="431" y="114"/>
                        <a:pt x="316" y="187"/>
                        <a:pt x="207" y="253"/>
                      </a:cubicBezTo>
                      <a:cubicBezTo>
                        <a:pt x="135" y="297"/>
                        <a:pt x="64" y="340"/>
                        <a:pt x="0" y="38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7" name="Google Shape;1427;p27"/>
                <p:cNvSpPr/>
                <p:nvPr/>
              </p:nvSpPr>
              <p:spPr>
                <a:xfrm>
                  <a:off x="3290700" y="4814477"/>
                  <a:ext cx="34200" cy="77040"/>
                </a:xfrm>
                <a:custGeom>
                  <a:avLst/>
                  <a:gdLst/>
                  <a:ahLst/>
                  <a:cxnLst/>
                  <a:rect l="l" t="t" r="r" b="b"/>
                  <a:pathLst>
                    <a:path w="95" h="214" extrusionOk="0">
                      <a:moveTo>
                        <a:pt x="26" y="91"/>
                      </a:moveTo>
                      <a:cubicBezTo>
                        <a:pt x="26" y="95"/>
                        <a:pt x="26" y="99"/>
                        <a:pt x="25" y="103"/>
                      </a:cubicBezTo>
                      <a:cubicBezTo>
                        <a:pt x="21" y="124"/>
                        <a:pt x="17" y="144"/>
                        <a:pt x="12" y="164"/>
                      </a:cubicBezTo>
                      <a:lnTo>
                        <a:pt x="12" y="165"/>
                      </a:lnTo>
                      <a:lnTo>
                        <a:pt x="12" y="165"/>
                      </a:lnTo>
                      <a:cubicBezTo>
                        <a:pt x="11" y="165"/>
                        <a:pt x="11" y="166"/>
                        <a:pt x="11" y="167"/>
                      </a:cubicBezTo>
                      <a:cubicBezTo>
                        <a:pt x="10" y="171"/>
                        <a:pt x="9" y="175"/>
                        <a:pt x="9" y="178"/>
                      </a:cubicBezTo>
                      <a:cubicBezTo>
                        <a:pt x="8" y="181"/>
                        <a:pt x="7" y="184"/>
                        <a:pt x="6" y="186"/>
                      </a:cubicBezTo>
                      <a:cubicBezTo>
                        <a:pt x="4" y="195"/>
                        <a:pt x="2" y="204"/>
                        <a:pt x="0" y="214"/>
                      </a:cubicBezTo>
                      <a:cubicBezTo>
                        <a:pt x="58" y="156"/>
                        <a:pt x="109" y="79"/>
                        <a:pt x="92" y="0"/>
                      </a:cubicBezTo>
                      <a:cubicBezTo>
                        <a:pt x="74" y="33"/>
                        <a:pt x="52" y="63"/>
                        <a:pt x="26" y="91"/>
                      </a:cubicBezTo>
                      <a:close/>
                    </a:path>
                  </a:pathLst>
                </a:custGeom>
                <a:solidFill>
                  <a:srgbClr val="BDE4FA"/>
                </a:solidFill>
                <a:ln>
                  <a:noFill/>
                </a:ln>
              </p:spPr>
              <p:txBody>
                <a:bodyPr spcFirstLastPara="1" wrap="square" lIns="90000" tIns="32025" rIns="90000" bIns="32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8" name="Google Shape;1428;p27"/>
                <p:cNvSpPr/>
                <p:nvPr/>
              </p:nvSpPr>
              <p:spPr>
                <a:xfrm>
                  <a:off x="3025020" y="4642398"/>
                  <a:ext cx="140400" cy="134280"/>
                </a:xfrm>
                <a:custGeom>
                  <a:avLst/>
                  <a:gdLst/>
                  <a:ahLst/>
                  <a:cxnLst/>
                  <a:rect l="l" t="t" r="r" b="b"/>
                  <a:pathLst>
                    <a:path w="390" h="373" extrusionOk="0">
                      <a:moveTo>
                        <a:pt x="366" y="195"/>
                      </a:moveTo>
                      <a:cubicBezTo>
                        <a:pt x="279" y="327"/>
                        <a:pt x="145" y="433"/>
                        <a:pt x="20" y="335"/>
                      </a:cubicBezTo>
                      <a:cubicBezTo>
                        <a:pt x="-72" y="184"/>
                        <a:pt x="177" y="-18"/>
                        <a:pt x="321" y="1"/>
                      </a:cubicBezTo>
                      <a:cubicBezTo>
                        <a:pt x="362" y="14"/>
                        <a:pt x="388" y="57"/>
                        <a:pt x="390" y="99"/>
                      </a:cubicBezTo>
                      <a:cubicBezTo>
                        <a:pt x="391" y="141"/>
                        <a:pt x="384" y="167"/>
                        <a:pt x="366" y="195"/>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9" name="Google Shape;1429;p27"/>
                <p:cNvSpPr/>
                <p:nvPr/>
              </p:nvSpPr>
              <p:spPr>
                <a:xfrm>
                  <a:off x="2814780" y="4432518"/>
                  <a:ext cx="203040" cy="172800"/>
                </a:xfrm>
                <a:custGeom>
                  <a:avLst/>
                  <a:gdLst/>
                  <a:ahLst/>
                  <a:cxnLst/>
                  <a:rect l="l" t="t" r="r" b="b"/>
                  <a:pathLst>
                    <a:path w="564" h="480" fill="none" extrusionOk="0">
                      <a:moveTo>
                        <a:pt x="0" y="480"/>
                      </a:moveTo>
                      <a:cubicBezTo>
                        <a:pt x="79" y="235"/>
                        <a:pt x="312" y="58"/>
                        <a:pt x="56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0" name="Google Shape;1430;p27"/>
                <p:cNvSpPr/>
                <p:nvPr/>
              </p:nvSpPr>
              <p:spPr>
                <a:xfrm>
                  <a:off x="2911260" y="4473918"/>
                  <a:ext cx="65160" cy="51120"/>
                </a:xfrm>
                <a:custGeom>
                  <a:avLst/>
                  <a:gdLst/>
                  <a:ahLst/>
                  <a:cxnLst/>
                  <a:rect l="l" t="t" r="r" b="b"/>
                  <a:pathLst>
                    <a:path w="181" h="142" extrusionOk="0">
                      <a:moveTo>
                        <a:pt x="167" y="50"/>
                      </a:moveTo>
                      <a:cubicBezTo>
                        <a:pt x="138" y="94"/>
                        <a:pt x="93" y="127"/>
                        <a:pt x="42" y="140"/>
                      </a:cubicBezTo>
                      <a:cubicBezTo>
                        <a:pt x="27" y="144"/>
                        <a:pt x="6" y="144"/>
                        <a:pt x="1" y="129"/>
                      </a:cubicBezTo>
                      <a:cubicBezTo>
                        <a:pt x="-1" y="120"/>
                        <a:pt x="3" y="112"/>
                        <a:pt x="7" y="104"/>
                      </a:cubicBezTo>
                      <a:cubicBezTo>
                        <a:pt x="37" y="56"/>
                        <a:pt x="85" y="19"/>
                        <a:pt x="140" y="3"/>
                      </a:cubicBezTo>
                      <a:cubicBezTo>
                        <a:pt x="151" y="0"/>
                        <a:pt x="165" y="-2"/>
                        <a:pt x="174" y="6"/>
                      </a:cubicBezTo>
                      <a:cubicBezTo>
                        <a:pt x="189" y="18"/>
                        <a:pt x="179" y="42"/>
                        <a:pt x="167" y="50"/>
                      </a:cubicBezTo>
                      <a:close/>
                    </a:path>
                  </a:pathLst>
                </a:custGeom>
                <a:noFill/>
                <a:ln w="9525" cap="rnd" cmpd="sng">
                  <a:solidFill>
                    <a:schemeClr val="dk1"/>
                  </a:solidFill>
                  <a:prstDash val="solid"/>
                  <a:miter lim="8000"/>
                  <a:headEnd type="none" w="sm" len="sm"/>
                  <a:tailEnd type="none" w="sm" len="sm"/>
                </a:ln>
              </p:spPr>
              <p:txBody>
                <a:bodyPr spcFirstLastPara="1" wrap="square" lIns="91800" tIns="4300" rIns="91800" bIns="4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1" name="Google Shape;1431;p27"/>
                <p:cNvSpPr/>
                <p:nvPr/>
              </p:nvSpPr>
              <p:spPr>
                <a:xfrm>
                  <a:off x="2892900" y="4516398"/>
                  <a:ext cx="217440" cy="199080"/>
                </a:xfrm>
                <a:custGeom>
                  <a:avLst/>
                  <a:gdLst/>
                  <a:ahLst/>
                  <a:cxnLst/>
                  <a:rect l="l" t="t" r="r" b="b"/>
                  <a:pathLst>
                    <a:path w="604" h="553" fill="none" extrusionOk="0">
                      <a:moveTo>
                        <a:pt x="0" y="553"/>
                      </a:moveTo>
                      <a:cubicBezTo>
                        <a:pt x="129" y="542"/>
                        <a:pt x="239" y="461"/>
                        <a:pt x="342" y="383"/>
                      </a:cubicBezTo>
                      <a:cubicBezTo>
                        <a:pt x="360" y="369"/>
                        <a:pt x="378" y="356"/>
                        <a:pt x="394" y="340"/>
                      </a:cubicBezTo>
                      <a:cubicBezTo>
                        <a:pt x="415" y="319"/>
                        <a:pt x="433" y="295"/>
                        <a:pt x="450" y="271"/>
                      </a:cubicBezTo>
                      <a:cubicBezTo>
                        <a:pt x="511" y="187"/>
                        <a:pt x="568" y="98"/>
                        <a:pt x="60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2" name="Google Shape;1432;p27"/>
                <p:cNvSpPr/>
                <p:nvPr/>
              </p:nvSpPr>
              <p:spPr>
                <a:xfrm>
                  <a:off x="3014580" y="4654638"/>
                  <a:ext cx="224280" cy="205200"/>
                </a:xfrm>
                <a:custGeom>
                  <a:avLst/>
                  <a:gdLst/>
                  <a:ahLst/>
                  <a:cxnLst/>
                  <a:rect l="l" t="t" r="r" b="b"/>
                  <a:pathLst>
                    <a:path w="623" h="570" fill="none" extrusionOk="0">
                      <a:moveTo>
                        <a:pt x="0" y="570"/>
                      </a:moveTo>
                      <a:cubicBezTo>
                        <a:pt x="282" y="493"/>
                        <a:pt x="521" y="274"/>
                        <a:pt x="623"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3" name="Google Shape;1433;p27"/>
                <p:cNvSpPr/>
                <p:nvPr/>
              </p:nvSpPr>
              <p:spPr>
                <a:xfrm>
                  <a:off x="3023220" y="4638798"/>
                  <a:ext cx="139320" cy="142560"/>
                </a:xfrm>
                <a:custGeom>
                  <a:avLst/>
                  <a:gdLst/>
                  <a:ahLst/>
                  <a:cxnLst/>
                  <a:rect l="l" t="t" r="r" b="b"/>
                  <a:pathLst>
                    <a:path w="387" h="396" extrusionOk="0">
                      <a:moveTo>
                        <a:pt x="333" y="263"/>
                      </a:moveTo>
                      <a:cubicBezTo>
                        <a:pt x="292" y="310"/>
                        <a:pt x="241" y="348"/>
                        <a:pt x="185" y="374"/>
                      </a:cubicBezTo>
                      <a:cubicBezTo>
                        <a:pt x="152" y="390"/>
                        <a:pt x="115" y="401"/>
                        <a:pt x="80" y="394"/>
                      </a:cubicBezTo>
                      <a:cubicBezTo>
                        <a:pt x="45" y="386"/>
                        <a:pt x="15" y="358"/>
                        <a:pt x="5" y="324"/>
                      </a:cubicBezTo>
                      <a:cubicBezTo>
                        <a:pt x="-8" y="285"/>
                        <a:pt x="5" y="243"/>
                        <a:pt x="22" y="205"/>
                      </a:cubicBezTo>
                      <a:cubicBezTo>
                        <a:pt x="65" y="114"/>
                        <a:pt x="142" y="36"/>
                        <a:pt x="238" y="8"/>
                      </a:cubicBezTo>
                      <a:cubicBezTo>
                        <a:pt x="260" y="1"/>
                        <a:pt x="283" y="-2"/>
                        <a:pt x="305" y="2"/>
                      </a:cubicBezTo>
                      <a:cubicBezTo>
                        <a:pt x="358" y="14"/>
                        <a:pt x="390" y="74"/>
                        <a:pt x="387" y="128"/>
                      </a:cubicBezTo>
                      <a:cubicBezTo>
                        <a:pt x="384" y="183"/>
                        <a:pt x="355" y="232"/>
                        <a:pt x="333" y="26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4" name="Google Shape;1434;p27"/>
                <p:cNvSpPr/>
                <p:nvPr/>
              </p:nvSpPr>
              <p:spPr>
                <a:xfrm>
                  <a:off x="3140220" y="4814478"/>
                  <a:ext cx="183600" cy="138960"/>
                </a:xfrm>
                <a:custGeom>
                  <a:avLst/>
                  <a:gdLst/>
                  <a:ahLst/>
                  <a:cxnLst/>
                  <a:rect l="l" t="t" r="r" b="b"/>
                  <a:pathLst>
                    <a:path w="510" h="386" fill="none" extrusionOk="0">
                      <a:moveTo>
                        <a:pt x="0" y="386"/>
                      </a:moveTo>
                      <a:cubicBezTo>
                        <a:pt x="307" y="260"/>
                        <a:pt x="406" y="109"/>
                        <a:pt x="51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sp>
        <p:nvSpPr>
          <p:cNvPr id="1435" name="Google Shape;1435;p27"/>
          <p:cNvSpPr/>
          <p:nvPr/>
        </p:nvSpPr>
        <p:spPr>
          <a:xfrm>
            <a:off x="6692275" y="539500"/>
            <a:ext cx="1738500" cy="500100"/>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ebo"/>
              <a:ea typeface="Heebo"/>
              <a:cs typeface="Heebo"/>
              <a:sym typeface="Heebo"/>
            </a:endParaRPr>
          </a:p>
        </p:txBody>
      </p:sp>
      <p:pic>
        <p:nvPicPr>
          <p:cNvPr id="180" name="Picture 179"/>
          <p:cNvPicPr/>
          <p:nvPr/>
        </p:nvPicPr>
        <p:blipFill>
          <a:blip r:embed="rId3">
            <a:extLst>
              <a:ext uri="{28A0092B-C50C-407E-A947-70E740481C1C}">
                <a14:useLocalDpi xmlns:a14="http://schemas.microsoft.com/office/drawing/2010/main" val="0"/>
              </a:ext>
            </a:extLst>
          </a:blip>
          <a:srcRect/>
          <a:stretch>
            <a:fillRect/>
          </a:stretch>
        </p:blipFill>
        <p:spPr bwMode="auto">
          <a:xfrm>
            <a:off x="3096491" y="124690"/>
            <a:ext cx="1425152" cy="82548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0"/>
        <p:cNvGrpSpPr/>
        <p:nvPr/>
      </p:nvGrpSpPr>
      <p:grpSpPr>
        <a:xfrm>
          <a:off x="0" y="0"/>
          <a:ext cx="0" cy="0"/>
          <a:chOff x="0" y="0"/>
          <a:chExt cx="0" cy="0"/>
        </a:xfrm>
      </p:grpSpPr>
      <p:sp>
        <p:nvSpPr>
          <p:cNvPr id="2901" name="Google Shape;2901;p48"/>
          <p:cNvSpPr txBox="1">
            <a:spLocks noGrp="1"/>
          </p:cNvSpPr>
          <p:nvPr>
            <p:ph type="title"/>
          </p:nvPr>
        </p:nvSpPr>
        <p:spPr>
          <a:xfrm>
            <a:off x="720000" y="448056"/>
            <a:ext cx="7708500" cy="576000"/>
          </a:xfrm>
          <a:prstGeom prst="rect">
            <a:avLst/>
          </a:prstGeom>
        </p:spPr>
        <p:txBody>
          <a:bodyPr spcFirstLastPara="1" wrap="square" lIns="91425" tIns="91425" rIns="91425" bIns="91425" anchor="t" anchorCtr="0">
            <a:noAutofit/>
          </a:bodyPr>
          <a:lstStyle/>
          <a:p>
            <a:pPr lvl="0" algn="r" rtl="1"/>
            <a:r>
              <a:rPr lang="ar-SA" dirty="0">
                <a:solidFill>
                  <a:srgbClr val="860000"/>
                </a:solidFill>
                <a:latin typeface="29LT Zarid Serif Rg" panose="00000100000000000000" pitchFamily="2" charset="-78"/>
                <a:cs typeface="29LT Zarid Serif Rg" panose="00000100000000000000" pitchFamily="2" charset="-78"/>
              </a:rPr>
              <a:t>استخدام الورق والبلاستيك داخل الحرم الجامعي</a:t>
            </a:r>
            <a:r>
              <a:rPr lang="en-US" sz="3600" dirty="0"/>
              <a:t/>
            </a:r>
            <a:br>
              <a:rPr lang="en-US" sz="3600" dirty="0"/>
            </a:br>
            <a:endParaRPr dirty="0"/>
          </a:p>
        </p:txBody>
      </p:sp>
      <p:sp>
        <p:nvSpPr>
          <p:cNvPr id="2902" name="Google Shape;2902;p48"/>
          <p:cNvSpPr txBox="1">
            <a:spLocks noGrp="1"/>
          </p:cNvSpPr>
          <p:nvPr>
            <p:ph type="subTitle" idx="1"/>
          </p:nvPr>
        </p:nvSpPr>
        <p:spPr>
          <a:xfrm>
            <a:off x="720000" y="1206996"/>
            <a:ext cx="7708500" cy="1108500"/>
          </a:xfrm>
          <a:prstGeom prst="rect">
            <a:avLst/>
          </a:prstGeom>
        </p:spPr>
        <p:txBody>
          <a:bodyPr spcFirstLastPara="1" wrap="square" lIns="91425" tIns="91425" rIns="91425" bIns="91425" anchor="t" anchorCtr="0">
            <a:noAutofit/>
          </a:bodyPr>
          <a:lstStyle/>
          <a:p>
            <a:pPr algn="r" rtl="1"/>
            <a:r>
              <a:rPr lang="ar-EG" b="1" u="sng" dirty="0">
                <a:solidFill>
                  <a:schemeClr val="bg1">
                    <a:lumMod val="25000"/>
                  </a:schemeClr>
                </a:solidFill>
                <a:latin typeface="29LT Zarid Serif Rg" panose="00000100000000000000" pitchFamily="2" charset="-78"/>
                <a:cs typeface="29LT Zarid Serif Rg" panose="00000100000000000000" pitchFamily="2" charset="-78"/>
              </a:rPr>
              <a:t>سياسة تقليل استهلاك الأوراق علي النحو التالي :</a:t>
            </a:r>
            <a:endParaRPr lang="ar-EG" dirty="0">
              <a:solidFill>
                <a:schemeClr val="bg1">
                  <a:lumMod val="25000"/>
                </a:schemeClr>
              </a:solidFill>
              <a:latin typeface="29LT Zarid Serif Rg" panose="00000100000000000000" pitchFamily="2" charset="-78"/>
              <a:cs typeface="29LT Zarid Serif Rg" panose="00000100000000000000" pitchFamily="2" charset="-78"/>
            </a:endParaRPr>
          </a:p>
          <a:p>
            <a:pPr algn="r" rtl="1"/>
            <a:r>
              <a:rPr lang="ar-EG" b="1" dirty="0">
                <a:solidFill>
                  <a:schemeClr val="bg1">
                    <a:lumMod val="25000"/>
                  </a:schemeClr>
                </a:solidFill>
                <a:latin typeface="29LT Zarid Serif Rg" panose="00000100000000000000" pitchFamily="2" charset="-78"/>
                <a:cs typeface="29LT Zarid Serif Rg" panose="00000100000000000000" pitchFamily="2" charset="-78"/>
              </a:rPr>
              <a:t>- التحول </a:t>
            </a:r>
            <a:r>
              <a:rPr lang="ar-EG" b="1" dirty="0" err="1">
                <a:solidFill>
                  <a:schemeClr val="bg1">
                    <a:lumMod val="25000"/>
                  </a:schemeClr>
                </a:solidFill>
                <a:latin typeface="29LT Zarid Serif Rg" panose="00000100000000000000" pitchFamily="2" charset="-78"/>
                <a:cs typeface="29LT Zarid Serif Rg" panose="00000100000000000000" pitchFamily="2" charset="-78"/>
              </a:rPr>
              <a:t>الرقمى</a:t>
            </a:r>
            <a:r>
              <a:rPr lang="ar-EG" b="1" dirty="0">
                <a:solidFill>
                  <a:schemeClr val="bg1">
                    <a:lumMod val="25000"/>
                  </a:schemeClr>
                </a:solidFill>
                <a:latin typeface="29LT Zarid Serif Rg" panose="00000100000000000000" pitchFamily="2" charset="-78"/>
                <a:cs typeface="29LT Zarid Serif Rg" panose="00000100000000000000" pitchFamily="2" charset="-78"/>
              </a:rPr>
              <a:t> :</a:t>
            </a:r>
            <a:endParaRPr lang="ar-EG" dirty="0">
              <a:solidFill>
                <a:schemeClr val="bg1">
                  <a:lumMod val="25000"/>
                </a:schemeClr>
              </a:solidFill>
              <a:latin typeface="29LT Zarid Serif Rg" panose="00000100000000000000" pitchFamily="2" charset="-78"/>
              <a:cs typeface="29LT Zarid Serif Rg" panose="00000100000000000000" pitchFamily="2" charset="-78"/>
            </a:endParaRPr>
          </a:p>
          <a:p>
            <a:pPr algn="r" rtl="1"/>
            <a:r>
              <a:rPr lang="ar-EG" b="1" dirty="0">
                <a:solidFill>
                  <a:schemeClr val="bg1">
                    <a:lumMod val="25000"/>
                  </a:schemeClr>
                </a:solidFill>
                <a:latin typeface="29LT Zarid Serif Rg" panose="00000100000000000000" pitchFamily="2" charset="-78"/>
                <a:cs typeface="29LT Zarid Serif Rg" panose="00000100000000000000" pitchFamily="2" charset="-78"/>
              </a:rPr>
              <a:t>       تتجه الجامعة الى التحول الرقمي التدريجي وصولا الى التحول الرقمي لكامل و ذلك بتقليل المعاملات الرسمية الورقية و ذلك بإطلاق برامج و منصات تتيح ذلك عن طريق  استخدام التطبيقات </a:t>
            </a:r>
            <a:r>
              <a:rPr lang="ar-EG" b="1" dirty="0" err="1">
                <a:solidFill>
                  <a:schemeClr val="bg1">
                    <a:lumMod val="25000"/>
                  </a:schemeClr>
                </a:solidFill>
                <a:latin typeface="29LT Zarid Serif Rg" panose="00000100000000000000" pitchFamily="2" charset="-78"/>
                <a:cs typeface="29LT Zarid Serif Rg" panose="00000100000000000000" pitchFamily="2" charset="-78"/>
              </a:rPr>
              <a:t>التى</a:t>
            </a:r>
            <a:r>
              <a:rPr lang="ar-EG" b="1" dirty="0">
                <a:solidFill>
                  <a:schemeClr val="bg1">
                    <a:lumMod val="25000"/>
                  </a:schemeClr>
                </a:solidFill>
                <a:latin typeface="29LT Zarid Serif Rg" panose="00000100000000000000" pitchFamily="2" charset="-78"/>
                <a:cs typeface="29LT Zarid Serif Rg" panose="00000100000000000000" pitchFamily="2" charset="-78"/>
              </a:rPr>
              <a:t> تساعد في توفير الورق واستخدام </a:t>
            </a:r>
            <a:r>
              <a:rPr lang="ar-EG" b="1" dirty="0" err="1">
                <a:solidFill>
                  <a:schemeClr val="bg1">
                    <a:lumMod val="25000"/>
                  </a:schemeClr>
                </a:solidFill>
                <a:latin typeface="29LT Zarid Serif Rg" panose="00000100000000000000" pitchFamily="2" charset="-78"/>
                <a:cs typeface="29LT Zarid Serif Rg" panose="00000100000000000000" pitchFamily="2" charset="-78"/>
              </a:rPr>
              <a:t>الايميل</a:t>
            </a:r>
            <a:r>
              <a:rPr lang="ar-EG" b="1" dirty="0">
                <a:solidFill>
                  <a:schemeClr val="bg1">
                    <a:lumMod val="25000"/>
                  </a:schemeClr>
                </a:solidFill>
                <a:latin typeface="29LT Zarid Serif Rg" panose="00000100000000000000" pitchFamily="2" charset="-78"/>
                <a:cs typeface="29LT Zarid Serif Rg" panose="00000100000000000000" pitchFamily="2" charset="-78"/>
              </a:rPr>
              <a:t> </a:t>
            </a:r>
            <a:r>
              <a:rPr lang="ar-EG" b="1" dirty="0" err="1">
                <a:solidFill>
                  <a:schemeClr val="bg1">
                    <a:lumMod val="25000"/>
                  </a:schemeClr>
                </a:solidFill>
                <a:latin typeface="29LT Zarid Serif Rg" panose="00000100000000000000" pitchFamily="2" charset="-78"/>
                <a:cs typeface="29LT Zarid Serif Rg" panose="00000100000000000000" pitchFamily="2" charset="-78"/>
              </a:rPr>
              <a:t>والواتس</a:t>
            </a:r>
            <a:r>
              <a:rPr lang="ar-EG" b="1" dirty="0">
                <a:solidFill>
                  <a:schemeClr val="bg1">
                    <a:lumMod val="25000"/>
                  </a:schemeClr>
                </a:solidFill>
                <a:latin typeface="29LT Zarid Serif Rg" panose="00000100000000000000" pitchFamily="2" charset="-78"/>
                <a:cs typeface="29LT Zarid Serif Rg" panose="00000100000000000000" pitchFamily="2" charset="-78"/>
              </a:rPr>
              <a:t> اب والمنصات الالكترونية </a:t>
            </a:r>
            <a:r>
              <a:rPr lang="ar-EG" b="1" dirty="0" err="1">
                <a:solidFill>
                  <a:schemeClr val="bg1">
                    <a:lumMod val="25000"/>
                  </a:schemeClr>
                </a:solidFill>
                <a:latin typeface="29LT Zarid Serif Rg" panose="00000100000000000000" pitchFamily="2" charset="-78"/>
                <a:cs typeface="29LT Zarid Serif Rg" panose="00000100000000000000" pitchFamily="2" charset="-78"/>
              </a:rPr>
              <a:t>والايميل</a:t>
            </a:r>
            <a:r>
              <a:rPr lang="ar-EG" b="1" dirty="0">
                <a:solidFill>
                  <a:schemeClr val="bg1">
                    <a:lumMod val="25000"/>
                  </a:schemeClr>
                </a:solidFill>
                <a:latin typeface="29LT Zarid Serif Rg" panose="00000100000000000000" pitchFamily="2" charset="-78"/>
                <a:cs typeface="29LT Zarid Serif Rg" panose="00000100000000000000" pitchFamily="2" charset="-78"/>
              </a:rPr>
              <a:t> </a:t>
            </a:r>
            <a:r>
              <a:rPr lang="ar-EG" b="1" dirty="0" err="1">
                <a:solidFill>
                  <a:schemeClr val="bg1">
                    <a:lumMod val="25000"/>
                  </a:schemeClr>
                </a:solidFill>
                <a:latin typeface="29LT Zarid Serif Rg" panose="00000100000000000000" pitchFamily="2" charset="-78"/>
                <a:cs typeface="29LT Zarid Serif Rg" panose="00000100000000000000" pitchFamily="2" charset="-78"/>
              </a:rPr>
              <a:t>الجامعى</a:t>
            </a:r>
            <a:r>
              <a:rPr lang="ar-EG" b="1" dirty="0">
                <a:solidFill>
                  <a:schemeClr val="bg1">
                    <a:lumMod val="25000"/>
                  </a:schemeClr>
                </a:solidFill>
                <a:latin typeface="29LT Zarid Serif Rg" panose="00000100000000000000" pitchFamily="2" charset="-78"/>
                <a:cs typeface="29LT Zarid Serif Rg" panose="00000100000000000000" pitchFamily="2" charset="-78"/>
              </a:rPr>
              <a:t> وبعض التطبيقات </a:t>
            </a:r>
            <a:r>
              <a:rPr lang="ar-EG" b="1" dirty="0" err="1">
                <a:solidFill>
                  <a:schemeClr val="bg1">
                    <a:lumMod val="25000"/>
                  </a:schemeClr>
                </a:solidFill>
                <a:latin typeface="29LT Zarid Serif Rg" panose="00000100000000000000" pitchFamily="2" charset="-78"/>
                <a:cs typeface="29LT Zarid Serif Rg" panose="00000100000000000000" pitchFamily="2" charset="-78"/>
              </a:rPr>
              <a:t>كالتيميز</a:t>
            </a:r>
            <a:r>
              <a:rPr lang="ar-EG" b="1" dirty="0">
                <a:solidFill>
                  <a:schemeClr val="bg1">
                    <a:lumMod val="25000"/>
                  </a:schemeClr>
                </a:solidFill>
                <a:latin typeface="29LT Zarid Serif Rg" panose="00000100000000000000" pitchFamily="2" charset="-78"/>
                <a:cs typeface="29LT Zarid Serif Rg" panose="00000100000000000000" pitchFamily="2" charset="-78"/>
              </a:rPr>
              <a:t>.</a:t>
            </a:r>
            <a:endParaRPr lang="ar-EG" dirty="0">
              <a:solidFill>
                <a:schemeClr val="bg1">
                  <a:lumMod val="25000"/>
                </a:schemeClr>
              </a:solidFill>
              <a:latin typeface="29LT Zarid Serif Rg" panose="00000100000000000000" pitchFamily="2" charset="-78"/>
              <a:cs typeface="29LT Zarid Serif Rg" panose="00000100000000000000" pitchFamily="2" charset="-78"/>
            </a:endParaRPr>
          </a:p>
          <a:p>
            <a:pPr algn="r" rtl="1"/>
            <a:r>
              <a:rPr lang="ar-EG" b="1" dirty="0">
                <a:solidFill>
                  <a:schemeClr val="bg1">
                    <a:lumMod val="25000"/>
                  </a:schemeClr>
                </a:solidFill>
                <a:latin typeface="29LT Zarid Serif Rg" panose="00000100000000000000" pitchFamily="2" charset="-78"/>
                <a:cs typeface="29LT Zarid Serif Rg" panose="00000100000000000000" pitchFamily="2" charset="-78"/>
              </a:rPr>
              <a:t> - استخدام الاوراق بحكمة عند طباعة </a:t>
            </a:r>
            <a:r>
              <a:rPr lang="ar-EG" b="1" dirty="0" err="1">
                <a:solidFill>
                  <a:schemeClr val="bg1">
                    <a:lumMod val="25000"/>
                  </a:schemeClr>
                </a:solidFill>
                <a:latin typeface="29LT Zarid Serif Rg" panose="00000100000000000000" pitchFamily="2" charset="-78"/>
                <a:cs typeface="29LT Zarid Serif Rg" panose="00000100000000000000" pitchFamily="2" charset="-78"/>
              </a:rPr>
              <a:t>أى</a:t>
            </a:r>
            <a:r>
              <a:rPr lang="ar-EG" b="1" dirty="0">
                <a:solidFill>
                  <a:schemeClr val="bg1">
                    <a:lumMod val="25000"/>
                  </a:schemeClr>
                </a:solidFill>
                <a:latin typeface="29LT Zarid Serif Rg" panose="00000100000000000000" pitchFamily="2" charset="-78"/>
                <a:cs typeface="29LT Zarid Serif Rg" panose="00000100000000000000" pitchFamily="2" charset="-78"/>
              </a:rPr>
              <a:t> مستند :</a:t>
            </a:r>
            <a:endParaRPr lang="ar-EG" dirty="0">
              <a:solidFill>
                <a:schemeClr val="bg1">
                  <a:lumMod val="25000"/>
                </a:schemeClr>
              </a:solidFill>
              <a:latin typeface="29LT Zarid Serif Rg" panose="00000100000000000000" pitchFamily="2" charset="-78"/>
              <a:cs typeface="29LT Zarid Serif Rg" panose="00000100000000000000" pitchFamily="2" charset="-78"/>
            </a:endParaRPr>
          </a:p>
          <a:p>
            <a:pPr algn="r" rtl="1"/>
            <a:r>
              <a:rPr lang="ar-EG" b="1" dirty="0">
                <a:solidFill>
                  <a:schemeClr val="bg1">
                    <a:lumMod val="25000"/>
                  </a:schemeClr>
                </a:solidFill>
                <a:latin typeface="29LT Zarid Serif Rg" panose="00000100000000000000" pitchFamily="2" charset="-78"/>
                <a:cs typeface="29LT Zarid Serif Rg" panose="00000100000000000000" pitchFamily="2" charset="-78"/>
              </a:rPr>
              <a:t>        تقليل الطباعة عن طريق القراءة على الشاشة النقر على الشاشة - والتدوين القائم على الجهاز أبسط من أي وقت مضى - حاول قراءة الأشياء على أجهزتك الشخصية بدلاً من طباعتها</a:t>
            </a:r>
            <a:endParaRPr lang="ar-EG" dirty="0">
              <a:solidFill>
                <a:schemeClr val="bg1">
                  <a:lumMod val="25000"/>
                </a:schemeClr>
              </a:solidFill>
              <a:latin typeface="29LT Zarid Serif Rg" panose="00000100000000000000" pitchFamily="2" charset="-78"/>
              <a:cs typeface="29LT Zarid Serif Rg" panose="00000100000000000000" pitchFamily="2" charset="-78"/>
            </a:endParaRPr>
          </a:p>
          <a:p>
            <a:pPr marL="0" lvl="0" indent="0" algn="r" rtl="1">
              <a:lnSpc>
                <a:spcPct val="100000"/>
              </a:lnSpc>
              <a:spcBef>
                <a:spcPts val="0"/>
              </a:spcBef>
              <a:spcAft>
                <a:spcPts val="0"/>
              </a:spcAft>
              <a:buNone/>
            </a:pPr>
            <a:endParaRPr dirty="0"/>
          </a:p>
        </p:txBody>
      </p:sp>
      <p:grpSp>
        <p:nvGrpSpPr>
          <p:cNvPr id="2903" name="Google Shape;2903;p48"/>
          <p:cNvGrpSpPr/>
          <p:nvPr/>
        </p:nvGrpSpPr>
        <p:grpSpPr>
          <a:xfrm>
            <a:off x="1529359" y="3195303"/>
            <a:ext cx="158730" cy="456632"/>
            <a:chOff x="3438556" y="3334131"/>
            <a:chExt cx="158730" cy="456632"/>
          </a:xfrm>
        </p:grpSpPr>
        <p:sp>
          <p:nvSpPr>
            <p:cNvPr id="2904" name="Google Shape;2904;p48"/>
            <p:cNvSpPr/>
            <p:nvPr/>
          </p:nvSpPr>
          <p:spPr>
            <a:xfrm>
              <a:off x="3438556" y="3334131"/>
              <a:ext cx="158730" cy="456632"/>
            </a:xfrm>
            <a:custGeom>
              <a:avLst/>
              <a:gdLst/>
              <a:ahLst/>
              <a:cxnLst/>
              <a:rect l="l" t="t" r="r" b="b"/>
              <a:pathLst>
                <a:path w="1226" h="3527" extrusionOk="0">
                  <a:moveTo>
                    <a:pt x="100" y="3527"/>
                  </a:moveTo>
                  <a:cubicBezTo>
                    <a:pt x="318" y="3011"/>
                    <a:pt x="359" y="2423"/>
                    <a:pt x="215" y="1882"/>
                  </a:cubicBezTo>
                  <a:cubicBezTo>
                    <a:pt x="144" y="1618"/>
                    <a:pt x="31" y="1363"/>
                    <a:pt x="5" y="1092"/>
                  </a:cubicBezTo>
                  <a:cubicBezTo>
                    <a:pt x="-17" y="851"/>
                    <a:pt x="32" y="603"/>
                    <a:pt x="146" y="389"/>
                  </a:cubicBezTo>
                  <a:cubicBezTo>
                    <a:pt x="272" y="151"/>
                    <a:pt x="534" y="-59"/>
                    <a:pt x="793" y="15"/>
                  </a:cubicBezTo>
                  <a:cubicBezTo>
                    <a:pt x="1046" y="88"/>
                    <a:pt x="1156" y="383"/>
                    <a:pt x="1195" y="644"/>
                  </a:cubicBezTo>
                  <a:cubicBezTo>
                    <a:pt x="1348" y="1673"/>
                    <a:pt x="928" y="2770"/>
                    <a:pt x="100" y="3527"/>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05" name="Google Shape;2905;p48"/>
            <p:cNvSpPr/>
            <p:nvPr/>
          </p:nvSpPr>
          <p:spPr>
            <a:xfrm>
              <a:off x="3451503" y="3424370"/>
              <a:ext cx="80271" cy="366134"/>
            </a:xfrm>
            <a:custGeom>
              <a:avLst/>
              <a:gdLst/>
              <a:ahLst/>
              <a:cxnLst/>
              <a:rect l="l" t="t" r="r" b="b"/>
              <a:pathLst>
                <a:path w="620" h="2828" fill="none" extrusionOk="0">
                  <a:moveTo>
                    <a:pt x="524" y="0"/>
                  </a:moveTo>
                  <a:cubicBezTo>
                    <a:pt x="667" y="469"/>
                    <a:pt x="637" y="976"/>
                    <a:pt x="520" y="1453"/>
                  </a:cubicBezTo>
                  <a:cubicBezTo>
                    <a:pt x="402" y="1929"/>
                    <a:pt x="201" y="2380"/>
                    <a:pt x="0" y="2828"/>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906" name="Google Shape;2906;p48"/>
          <p:cNvSpPr/>
          <p:nvPr/>
        </p:nvSpPr>
        <p:spPr>
          <a:xfrm>
            <a:off x="719997" y="3222427"/>
            <a:ext cx="398897" cy="402385"/>
          </a:xfrm>
          <a:custGeom>
            <a:avLst/>
            <a:gdLst/>
            <a:ahLst/>
            <a:cxnLst/>
            <a:rect l="l" t="t" r="r" b="b"/>
            <a:pathLst>
              <a:path w="3081" h="3108" extrusionOk="0">
                <a:moveTo>
                  <a:pt x="32" y="3108"/>
                </a:moveTo>
                <a:cubicBezTo>
                  <a:pt x="-112" y="2000"/>
                  <a:pt x="243" y="838"/>
                  <a:pt x="981" y="0"/>
                </a:cubicBezTo>
                <a:cubicBezTo>
                  <a:pt x="1119" y="70"/>
                  <a:pt x="1124" y="263"/>
                  <a:pt x="1104" y="417"/>
                </a:cubicBezTo>
                <a:cubicBezTo>
                  <a:pt x="992" y="1319"/>
                  <a:pt x="721" y="2200"/>
                  <a:pt x="307" y="3009"/>
                </a:cubicBezTo>
                <a:cubicBezTo>
                  <a:pt x="696" y="2121"/>
                  <a:pt x="1243" y="1302"/>
                  <a:pt x="1914" y="603"/>
                </a:cubicBezTo>
                <a:cubicBezTo>
                  <a:pt x="2012" y="502"/>
                  <a:pt x="2213" y="419"/>
                  <a:pt x="2262" y="552"/>
                </a:cubicBezTo>
                <a:cubicBezTo>
                  <a:pt x="2280" y="601"/>
                  <a:pt x="2260" y="654"/>
                  <a:pt x="2240" y="702"/>
                </a:cubicBezTo>
                <a:cubicBezTo>
                  <a:pt x="1935" y="1434"/>
                  <a:pt x="1502" y="2104"/>
                  <a:pt x="1072" y="2769"/>
                </a:cubicBezTo>
                <a:cubicBezTo>
                  <a:pt x="1576" y="2126"/>
                  <a:pt x="2110" y="1459"/>
                  <a:pt x="2858" y="1131"/>
                </a:cubicBezTo>
                <a:cubicBezTo>
                  <a:pt x="2903" y="1112"/>
                  <a:pt x="2953" y="1093"/>
                  <a:pt x="3000" y="1107"/>
                </a:cubicBezTo>
                <a:cubicBezTo>
                  <a:pt x="3126" y="1145"/>
                  <a:pt x="3085" y="1335"/>
                  <a:pt x="3014" y="1446"/>
                </a:cubicBezTo>
                <a:cubicBezTo>
                  <a:pt x="2591" y="2108"/>
                  <a:pt x="2008" y="2666"/>
                  <a:pt x="32" y="3108"/>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907" name="Google Shape;2907;p48"/>
          <p:cNvGrpSpPr/>
          <p:nvPr/>
        </p:nvGrpSpPr>
        <p:grpSpPr>
          <a:xfrm>
            <a:off x="5211699" y="3549911"/>
            <a:ext cx="1170769" cy="1427068"/>
            <a:chOff x="5393160" y="80640"/>
            <a:chExt cx="2266560" cy="2877306"/>
          </a:xfrm>
        </p:grpSpPr>
        <p:sp>
          <p:nvSpPr>
            <p:cNvPr id="2908" name="Google Shape;2908;p48"/>
            <p:cNvSpPr/>
            <p:nvPr/>
          </p:nvSpPr>
          <p:spPr>
            <a:xfrm>
              <a:off x="6585120" y="2041560"/>
              <a:ext cx="228600" cy="101520"/>
            </a:xfrm>
            <a:custGeom>
              <a:avLst/>
              <a:gdLst/>
              <a:ahLst/>
              <a:cxnLst/>
              <a:rect l="l" t="t" r="r" b="b"/>
              <a:pathLst>
                <a:path w="635" h="282" fill="none" extrusionOk="0">
                  <a:moveTo>
                    <a:pt x="516" y="130"/>
                  </a:moveTo>
                  <a:cubicBezTo>
                    <a:pt x="562" y="155"/>
                    <a:pt x="601" y="192"/>
                    <a:pt x="627" y="237"/>
                  </a:cubicBezTo>
                  <a:cubicBezTo>
                    <a:pt x="633" y="247"/>
                    <a:pt x="638" y="260"/>
                    <a:pt x="632" y="270"/>
                  </a:cubicBezTo>
                  <a:cubicBezTo>
                    <a:pt x="625" y="282"/>
                    <a:pt x="610" y="283"/>
                    <a:pt x="596" y="282"/>
                  </a:cubicBezTo>
                  <a:cubicBezTo>
                    <a:pt x="546" y="277"/>
                    <a:pt x="497" y="261"/>
                    <a:pt x="450" y="243"/>
                  </a:cubicBezTo>
                  <a:cubicBezTo>
                    <a:pt x="291" y="181"/>
                    <a:pt x="139" y="100"/>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09" name="Google Shape;2909;p48"/>
            <p:cNvSpPr/>
            <p:nvPr/>
          </p:nvSpPr>
          <p:spPr>
            <a:xfrm>
              <a:off x="6673680" y="2083680"/>
              <a:ext cx="245520" cy="46440"/>
            </a:xfrm>
            <a:custGeom>
              <a:avLst/>
              <a:gdLst/>
              <a:ahLst/>
              <a:cxnLst/>
              <a:rect l="l" t="t" r="r" b="b"/>
              <a:pathLst>
                <a:path w="682" h="129" fill="none" extrusionOk="0">
                  <a:moveTo>
                    <a:pt x="150" y="0"/>
                  </a:moveTo>
                  <a:cubicBezTo>
                    <a:pt x="99" y="10"/>
                    <a:pt x="52" y="35"/>
                    <a:pt x="14" y="71"/>
                  </a:cubicBezTo>
                  <a:cubicBezTo>
                    <a:pt x="6" y="79"/>
                    <a:pt x="-3" y="90"/>
                    <a:pt x="0" y="101"/>
                  </a:cubicBezTo>
                  <a:cubicBezTo>
                    <a:pt x="3" y="114"/>
                    <a:pt x="18" y="120"/>
                    <a:pt x="31" y="122"/>
                  </a:cubicBezTo>
                  <a:cubicBezTo>
                    <a:pt x="80" y="132"/>
                    <a:pt x="131" y="130"/>
                    <a:pt x="182" y="126"/>
                  </a:cubicBezTo>
                  <a:cubicBezTo>
                    <a:pt x="352" y="112"/>
                    <a:pt x="521" y="77"/>
                    <a:pt x="682" y="21"/>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910" name="Google Shape;2910;p48"/>
            <p:cNvGrpSpPr/>
            <p:nvPr/>
          </p:nvGrpSpPr>
          <p:grpSpPr>
            <a:xfrm>
              <a:off x="5393160" y="80640"/>
              <a:ext cx="2266560" cy="2877306"/>
              <a:chOff x="5393160" y="80640"/>
              <a:chExt cx="2266560" cy="2877306"/>
            </a:xfrm>
          </p:grpSpPr>
          <p:sp>
            <p:nvSpPr>
              <p:cNvPr id="2911" name="Google Shape;2911;p48"/>
              <p:cNvSpPr/>
              <p:nvPr/>
            </p:nvSpPr>
            <p:spPr>
              <a:xfrm>
                <a:off x="6435360" y="852120"/>
                <a:ext cx="767520" cy="864720"/>
              </a:xfrm>
              <a:custGeom>
                <a:avLst/>
                <a:gdLst/>
                <a:ahLst/>
                <a:cxnLst/>
                <a:rect l="l" t="t" r="r" b="b"/>
                <a:pathLst>
                  <a:path w="2132" h="2402" extrusionOk="0">
                    <a:moveTo>
                      <a:pt x="529" y="64"/>
                    </a:moveTo>
                    <a:cubicBezTo>
                      <a:pt x="573" y="439"/>
                      <a:pt x="349" y="830"/>
                      <a:pt x="0" y="975"/>
                    </a:cubicBezTo>
                    <a:cubicBezTo>
                      <a:pt x="41" y="1315"/>
                      <a:pt x="81" y="1656"/>
                      <a:pt x="122" y="1996"/>
                    </a:cubicBezTo>
                    <a:cubicBezTo>
                      <a:pt x="365" y="2133"/>
                      <a:pt x="612" y="2271"/>
                      <a:pt x="881" y="2347"/>
                    </a:cubicBezTo>
                    <a:cubicBezTo>
                      <a:pt x="1150" y="2422"/>
                      <a:pt x="1448" y="2431"/>
                      <a:pt x="1701" y="2312"/>
                    </a:cubicBezTo>
                    <a:cubicBezTo>
                      <a:pt x="1954" y="2193"/>
                      <a:pt x="2148" y="1928"/>
                      <a:pt x="2131" y="1649"/>
                    </a:cubicBezTo>
                    <a:cubicBezTo>
                      <a:pt x="2103" y="1175"/>
                      <a:pt x="2075" y="701"/>
                      <a:pt x="2046" y="227"/>
                    </a:cubicBezTo>
                    <a:cubicBezTo>
                      <a:pt x="1886" y="152"/>
                      <a:pt x="1725" y="76"/>
                      <a:pt x="1564" y="0"/>
                    </a:cubicBezTo>
                    <a:cubicBezTo>
                      <a:pt x="1225" y="31"/>
                      <a:pt x="887" y="62"/>
                      <a:pt x="529" y="64"/>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2" name="Google Shape;2912;p48"/>
              <p:cNvSpPr/>
              <p:nvPr/>
            </p:nvSpPr>
            <p:spPr>
              <a:xfrm>
                <a:off x="6442200" y="1064520"/>
                <a:ext cx="752040" cy="677520"/>
              </a:xfrm>
              <a:custGeom>
                <a:avLst/>
                <a:gdLst/>
                <a:ahLst/>
                <a:cxnLst/>
                <a:rect l="l" t="t" r="r" b="b"/>
                <a:pathLst>
                  <a:path w="2089" h="1882" extrusionOk="0">
                    <a:moveTo>
                      <a:pt x="0" y="382"/>
                    </a:moveTo>
                    <a:cubicBezTo>
                      <a:pt x="193" y="315"/>
                      <a:pt x="353" y="174"/>
                      <a:pt x="456" y="0"/>
                    </a:cubicBezTo>
                    <a:cubicBezTo>
                      <a:pt x="627" y="84"/>
                      <a:pt x="807" y="150"/>
                      <a:pt x="975" y="208"/>
                    </a:cubicBezTo>
                    <a:cubicBezTo>
                      <a:pt x="1015" y="222"/>
                      <a:pt x="1056" y="237"/>
                      <a:pt x="1097" y="250"/>
                    </a:cubicBezTo>
                    <a:cubicBezTo>
                      <a:pt x="1418" y="502"/>
                      <a:pt x="1746" y="747"/>
                      <a:pt x="2079" y="984"/>
                    </a:cubicBezTo>
                    <a:cubicBezTo>
                      <a:pt x="2082" y="987"/>
                      <a:pt x="2085" y="989"/>
                      <a:pt x="2088" y="991"/>
                    </a:cubicBezTo>
                    <a:lnTo>
                      <a:pt x="2089" y="1178"/>
                    </a:lnTo>
                    <a:cubicBezTo>
                      <a:pt x="2089" y="1458"/>
                      <a:pt x="1880" y="1710"/>
                      <a:pt x="1621" y="1814"/>
                    </a:cubicBezTo>
                    <a:cubicBezTo>
                      <a:pt x="1362" y="1919"/>
                      <a:pt x="1065" y="1893"/>
                      <a:pt x="800" y="1802"/>
                    </a:cubicBezTo>
                    <a:cubicBezTo>
                      <a:pt x="536" y="1711"/>
                      <a:pt x="298" y="1559"/>
                      <a:pt x="63" y="1408"/>
                    </a:cubicBezTo>
                    <a:cubicBezTo>
                      <a:pt x="42" y="1066"/>
                      <a:pt x="21" y="724"/>
                      <a:pt x="0" y="38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3" name="Google Shape;2913;p48"/>
              <p:cNvSpPr/>
              <p:nvPr/>
            </p:nvSpPr>
            <p:spPr>
              <a:xfrm>
                <a:off x="6164640" y="848160"/>
                <a:ext cx="808560" cy="1299960"/>
              </a:xfrm>
              <a:custGeom>
                <a:avLst/>
                <a:gdLst/>
                <a:ahLst/>
                <a:cxnLst/>
                <a:rect l="l" t="t" r="r" b="b"/>
                <a:pathLst>
                  <a:path w="2246" h="3611" extrusionOk="0">
                    <a:moveTo>
                      <a:pt x="399" y="2780"/>
                    </a:moveTo>
                    <a:cubicBezTo>
                      <a:pt x="685" y="3116"/>
                      <a:pt x="2424" y="4119"/>
                      <a:pt x="1560" y="3294"/>
                    </a:cubicBezTo>
                    <a:cubicBezTo>
                      <a:pt x="2078" y="3563"/>
                      <a:pt x="2253" y="3480"/>
                      <a:pt x="1657" y="3125"/>
                    </a:cubicBezTo>
                    <a:cubicBezTo>
                      <a:pt x="2295" y="3385"/>
                      <a:pt x="2332" y="3195"/>
                      <a:pt x="1735" y="2951"/>
                    </a:cubicBezTo>
                    <a:cubicBezTo>
                      <a:pt x="2509" y="3094"/>
                      <a:pt x="2299" y="2866"/>
                      <a:pt x="1791" y="2747"/>
                    </a:cubicBezTo>
                    <a:cubicBezTo>
                      <a:pt x="2485" y="2762"/>
                      <a:pt x="2064" y="2640"/>
                      <a:pt x="1679" y="2559"/>
                    </a:cubicBezTo>
                    <a:cubicBezTo>
                      <a:pt x="1332" y="2486"/>
                      <a:pt x="1164" y="2231"/>
                      <a:pt x="1058" y="2063"/>
                    </a:cubicBezTo>
                    <a:cubicBezTo>
                      <a:pt x="820" y="1686"/>
                      <a:pt x="1153" y="1214"/>
                      <a:pt x="1503" y="995"/>
                    </a:cubicBezTo>
                    <a:cubicBezTo>
                      <a:pt x="1360" y="647"/>
                      <a:pt x="1183" y="313"/>
                      <a:pt x="973" y="0"/>
                    </a:cubicBezTo>
                    <a:cubicBezTo>
                      <a:pt x="-526" y="1150"/>
                      <a:pt x="67" y="2390"/>
                      <a:pt x="399" y="2780"/>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4" name="Google Shape;2914;p48"/>
              <p:cNvSpPr/>
              <p:nvPr/>
            </p:nvSpPr>
            <p:spPr>
              <a:xfrm>
                <a:off x="6164640" y="846000"/>
                <a:ext cx="808560" cy="1302120"/>
              </a:xfrm>
              <a:custGeom>
                <a:avLst/>
                <a:gdLst/>
                <a:ahLst/>
                <a:cxnLst/>
                <a:rect l="l" t="t" r="r" b="b"/>
                <a:pathLst>
                  <a:path w="2246" h="3617" extrusionOk="0">
                    <a:moveTo>
                      <a:pt x="399" y="2786"/>
                    </a:moveTo>
                    <a:cubicBezTo>
                      <a:pt x="685" y="3122"/>
                      <a:pt x="2424" y="4125"/>
                      <a:pt x="1560" y="3300"/>
                    </a:cubicBezTo>
                    <a:cubicBezTo>
                      <a:pt x="2078" y="3569"/>
                      <a:pt x="2253" y="3486"/>
                      <a:pt x="1657" y="3131"/>
                    </a:cubicBezTo>
                    <a:cubicBezTo>
                      <a:pt x="2295" y="3391"/>
                      <a:pt x="2332" y="3201"/>
                      <a:pt x="1735" y="2957"/>
                    </a:cubicBezTo>
                    <a:cubicBezTo>
                      <a:pt x="2509" y="3100"/>
                      <a:pt x="2299" y="2872"/>
                      <a:pt x="1791" y="2753"/>
                    </a:cubicBezTo>
                    <a:cubicBezTo>
                      <a:pt x="2485" y="2768"/>
                      <a:pt x="2064" y="2646"/>
                      <a:pt x="1679" y="2565"/>
                    </a:cubicBezTo>
                    <a:cubicBezTo>
                      <a:pt x="1332" y="2492"/>
                      <a:pt x="1164" y="2237"/>
                      <a:pt x="1058" y="2069"/>
                    </a:cubicBezTo>
                    <a:cubicBezTo>
                      <a:pt x="820" y="1692"/>
                      <a:pt x="1153" y="1220"/>
                      <a:pt x="1503" y="1001"/>
                    </a:cubicBezTo>
                    <a:cubicBezTo>
                      <a:pt x="1549" y="745"/>
                      <a:pt x="1564" y="771"/>
                      <a:pt x="1505" y="421"/>
                    </a:cubicBezTo>
                    <a:cubicBezTo>
                      <a:pt x="1475" y="235"/>
                      <a:pt x="1200" y="-43"/>
                      <a:pt x="973" y="6"/>
                    </a:cubicBezTo>
                    <a:cubicBezTo>
                      <a:pt x="-526" y="1156"/>
                      <a:pt x="67" y="2396"/>
                      <a:pt x="399" y="2786"/>
                    </a:cubicBezTo>
                    <a:close/>
                  </a:path>
                </a:pathLst>
              </a:custGeom>
              <a:solidFill>
                <a:srgbClr val="FFE5F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5" name="Google Shape;2915;p48"/>
              <p:cNvSpPr/>
              <p:nvPr/>
            </p:nvSpPr>
            <p:spPr>
              <a:xfrm>
                <a:off x="6164640" y="846000"/>
                <a:ext cx="475560" cy="1126440"/>
              </a:xfrm>
              <a:custGeom>
                <a:avLst/>
                <a:gdLst/>
                <a:ahLst/>
                <a:cxnLst/>
                <a:rect l="l" t="t" r="r" b="b"/>
                <a:pathLst>
                  <a:path w="1321" h="3129" extrusionOk="0">
                    <a:moveTo>
                      <a:pt x="399" y="2785"/>
                    </a:moveTo>
                    <a:lnTo>
                      <a:pt x="399" y="2785"/>
                    </a:lnTo>
                    <a:cubicBezTo>
                      <a:pt x="68" y="2395"/>
                      <a:pt x="-526" y="1156"/>
                      <a:pt x="974" y="6"/>
                    </a:cubicBezTo>
                    <a:cubicBezTo>
                      <a:pt x="1090" y="-20"/>
                      <a:pt x="1219" y="42"/>
                      <a:pt x="1321" y="132"/>
                    </a:cubicBezTo>
                    <a:cubicBezTo>
                      <a:pt x="1316" y="139"/>
                      <a:pt x="1313" y="146"/>
                      <a:pt x="1313" y="149"/>
                    </a:cubicBezTo>
                    <a:cubicBezTo>
                      <a:pt x="1313" y="168"/>
                      <a:pt x="1296" y="182"/>
                      <a:pt x="1282" y="193"/>
                    </a:cubicBezTo>
                    <a:cubicBezTo>
                      <a:pt x="700" y="647"/>
                      <a:pt x="277" y="1367"/>
                      <a:pt x="380" y="2093"/>
                    </a:cubicBezTo>
                    <a:cubicBezTo>
                      <a:pt x="434" y="2468"/>
                      <a:pt x="619" y="2807"/>
                      <a:pt x="830" y="3129"/>
                    </a:cubicBezTo>
                    <a:cubicBezTo>
                      <a:pt x="637" y="2999"/>
                      <a:pt x="472" y="2871"/>
                      <a:pt x="399" y="2785"/>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6" name="Google Shape;2916;p48"/>
              <p:cNvSpPr/>
              <p:nvPr/>
            </p:nvSpPr>
            <p:spPr>
              <a:xfrm>
                <a:off x="6734880" y="1760040"/>
                <a:ext cx="209160" cy="74520"/>
              </a:xfrm>
              <a:custGeom>
                <a:avLst/>
                <a:gdLst/>
                <a:ahLst/>
                <a:cxnLst/>
                <a:rect l="l" t="t" r="r" b="b"/>
                <a:pathLst>
                  <a:path w="581" h="207" fill="none" extrusionOk="0">
                    <a:moveTo>
                      <a:pt x="0" y="0"/>
                    </a:moveTo>
                    <a:cubicBezTo>
                      <a:pt x="160" y="27"/>
                      <a:pt x="318" y="63"/>
                      <a:pt x="474" y="108"/>
                    </a:cubicBezTo>
                    <a:cubicBezTo>
                      <a:pt x="510" y="119"/>
                      <a:pt x="548" y="131"/>
                      <a:pt x="572" y="159"/>
                    </a:cubicBezTo>
                    <a:cubicBezTo>
                      <a:pt x="576" y="164"/>
                      <a:pt x="580" y="169"/>
                      <a:pt x="581" y="176"/>
                    </a:cubicBezTo>
                    <a:cubicBezTo>
                      <a:pt x="582" y="194"/>
                      <a:pt x="557" y="202"/>
                      <a:pt x="538" y="204"/>
                    </a:cubicBezTo>
                    <a:cubicBezTo>
                      <a:pt x="437" y="210"/>
                      <a:pt x="336" y="209"/>
                      <a:pt x="235" y="200"/>
                    </a:cubicBezTo>
                  </a:path>
                </a:pathLst>
              </a:custGeom>
              <a:noFill/>
              <a:ln w="9525" cap="rnd" cmpd="sng">
                <a:solidFill>
                  <a:schemeClr val="dk1"/>
                </a:solidFill>
                <a:prstDash val="solid"/>
                <a:miter lim="8000"/>
                <a:headEnd type="none" w="sm" len="sm"/>
                <a:tailEnd type="none" w="sm" len="sm"/>
              </a:ln>
            </p:spPr>
            <p:txBody>
              <a:bodyPr spcFirstLastPara="1" wrap="square" lIns="91800" tIns="27700" rIns="91800" bIns="27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7" name="Google Shape;2917;p48"/>
              <p:cNvSpPr/>
              <p:nvPr/>
            </p:nvSpPr>
            <p:spPr>
              <a:xfrm>
                <a:off x="6797880" y="1852200"/>
                <a:ext cx="171360" cy="76320"/>
              </a:xfrm>
              <a:custGeom>
                <a:avLst/>
                <a:gdLst/>
                <a:ahLst/>
                <a:cxnLst/>
                <a:rect l="l" t="t" r="r" b="b"/>
                <a:pathLst>
                  <a:path w="476" h="212" fill="none" extrusionOk="0">
                    <a:moveTo>
                      <a:pt x="196" y="0"/>
                    </a:moveTo>
                    <a:cubicBezTo>
                      <a:pt x="289" y="31"/>
                      <a:pt x="385" y="64"/>
                      <a:pt x="454" y="132"/>
                    </a:cubicBezTo>
                    <a:cubicBezTo>
                      <a:pt x="466" y="144"/>
                      <a:pt x="478" y="159"/>
                      <a:pt x="476" y="176"/>
                    </a:cubicBezTo>
                    <a:cubicBezTo>
                      <a:pt x="472" y="198"/>
                      <a:pt x="445" y="208"/>
                      <a:pt x="422" y="211"/>
                    </a:cubicBezTo>
                    <a:cubicBezTo>
                      <a:pt x="386" y="215"/>
                      <a:pt x="348" y="210"/>
                      <a:pt x="312" y="205"/>
                    </a:cubicBezTo>
                    <a:cubicBezTo>
                      <a:pt x="207" y="191"/>
                      <a:pt x="103" y="172"/>
                      <a:pt x="0" y="149"/>
                    </a:cubicBezTo>
                  </a:path>
                </a:pathLst>
              </a:custGeom>
              <a:noFill/>
              <a:ln w="9525" cap="rnd" cmpd="sng">
                <a:solidFill>
                  <a:schemeClr val="dk1"/>
                </a:solidFill>
                <a:prstDash val="solid"/>
                <a:miter lim="8000"/>
                <a:headEnd type="none" w="sm" len="sm"/>
                <a:tailEnd type="none" w="sm" len="sm"/>
              </a:ln>
            </p:spPr>
            <p:txBody>
              <a:bodyPr spcFirstLastPara="1" wrap="square" lIns="91800" tIns="29500" rIns="91800" bIns="29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8" name="Google Shape;2918;p48"/>
              <p:cNvSpPr/>
              <p:nvPr/>
            </p:nvSpPr>
            <p:spPr>
              <a:xfrm>
                <a:off x="6852960" y="1939680"/>
                <a:ext cx="90360" cy="80640"/>
              </a:xfrm>
              <a:custGeom>
                <a:avLst/>
                <a:gdLst/>
                <a:ahLst/>
                <a:cxnLst/>
                <a:rect l="l" t="t" r="r" b="b"/>
                <a:pathLst>
                  <a:path w="251" h="224" fill="none" extrusionOk="0">
                    <a:moveTo>
                      <a:pt x="0" y="0"/>
                    </a:moveTo>
                    <a:cubicBezTo>
                      <a:pt x="61" y="23"/>
                      <a:pt x="119" y="55"/>
                      <a:pt x="171" y="93"/>
                    </a:cubicBezTo>
                    <a:cubicBezTo>
                      <a:pt x="199" y="114"/>
                      <a:pt x="226" y="138"/>
                      <a:pt x="243" y="168"/>
                    </a:cubicBezTo>
                    <a:cubicBezTo>
                      <a:pt x="249" y="178"/>
                      <a:pt x="253" y="189"/>
                      <a:pt x="250" y="200"/>
                    </a:cubicBezTo>
                    <a:cubicBezTo>
                      <a:pt x="245" y="218"/>
                      <a:pt x="221" y="224"/>
                      <a:pt x="201" y="224"/>
                    </a:cubicBezTo>
                    <a:cubicBezTo>
                      <a:pt x="146" y="226"/>
                      <a:pt x="89" y="215"/>
                      <a:pt x="38" y="193"/>
                    </a:cubicBezTo>
                  </a:path>
                </a:pathLst>
              </a:custGeom>
              <a:noFill/>
              <a:ln w="9525" cap="rnd" cmpd="sng">
                <a:solidFill>
                  <a:schemeClr val="dk1"/>
                </a:solidFill>
                <a:prstDash val="solid"/>
                <a:miter lim="8000"/>
                <a:headEnd type="none" w="sm" len="sm"/>
                <a:tailEnd type="none" w="sm" len="sm"/>
              </a:ln>
            </p:spPr>
            <p:txBody>
              <a:bodyPr spcFirstLastPara="1" wrap="square" lIns="91800" tIns="33825" rIns="91800" bIns="33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9" name="Google Shape;2919;p48"/>
              <p:cNvSpPr/>
              <p:nvPr/>
            </p:nvSpPr>
            <p:spPr>
              <a:xfrm>
                <a:off x="6731640" y="1974600"/>
                <a:ext cx="160200" cy="119880"/>
              </a:xfrm>
              <a:custGeom>
                <a:avLst/>
                <a:gdLst/>
                <a:ahLst/>
                <a:cxnLst/>
                <a:rect l="l" t="t" r="r" b="b"/>
                <a:pathLst>
                  <a:path w="445" h="333" fill="none" extrusionOk="0">
                    <a:moveTo>
                      <a:pt x="106" y="0"/>
                    </a:moveTo>
                    <a:cubicBezTo>
                      <a:pt x="204" y="60"/>
                      <a:pt x="296" y="130"/>
                      <a:pt x="380" y="209"/>
                    </a:cubicBezTo>
                    <a:cubicBezTo>
                      <a:pt x="404" y="232"/>
                      <a:pt x="428" y="256"/>
                      <a:pt x="441" y="287"/>
                    </a:cubicBezTo>
                    <a:cubicBezTo>
                      <a:pt x="444" y="296"/>
                      <a:pt x="447" y="306"/>
                      <a:pt x="443" y="315"/>
                    </a:cubicBezTo>
                    <a:cubicBezTo>
                      <a:pt x="437" y="330"/>
                      <a:pt x="417" y="333"/>
                      <a:pt x="400" y="333"/>
                    </a:cubicBezTo>
                    <a:cubicBezTo>
                      <a:pt x="356" y="331"/>
                      <a:pt x="312" y="317"/>
                      <a:pt x="270" y="301"/>
                    </a:cubicBezTo>
                    <a:cubicBezTo>
                      <a:pt x="175" y="265"/>
                      <a:pt x="84" y="219"/>
                      <a:pt x="0" y="162"/>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0" name="Google Shape;2920;p48"/>
              <p:cNvSpPr/>
              <p:nvPr/>
            </p:nvSpPr>
            <p:spPr>
              <a:xfrm>
                <a:off x="6606000" y="868320"/>
                <a:ext cx="90000" cy="85320"/>
              </a:xfrm>
              <a:custGeom>
                <a:avLst/>
                <a:gdLst/>
                <a:ahLst/>
                <a:cxnLst/>
                <a:rect l="l" t="t" r="r" b="b"/>
                <a:pathLst>
                  <a:path w="250" h="237" fill="none" extrusionOk="0">
                    <a:moveTo>
                      <a:pt x="250" y="237"/>
                    </a:moveTo>
                    <a:cubicBezTo>
                      <a:pt x="208" y="142"/>
                      <a:pt x="99" y="60"/>
                      <a:pt x="0" y="0"/>
                    </a:cubicBezTo>
                  </a:path>
                </a:pathLst>
              </a:custGeom>
              <a:noFill/>
              <a:ln w="9525" cap="rnd" cmpd="sng">
                <a:solidFill>
                  <a:srgbClr val="233859"/>
                </a:solidFill>
                <a:prstDash val="solid"/>
                <a:miter lim="8000"/>
                <a:headEnd type="none" w="sm" len="sm"/>
                <a:tailEnd type="none" w="sm" len="sm"/>
              </a:ln>
            </p:spPr>
            <p:txBody>
              <a:bodyPr spcFirstLastPara="1" wrap="square" lIns="91800" tIns="38500" rIns="91800" bIns="38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1" name="Google Shape;2921;p48"/>
              <p:cNvSpPr/>
              <p:nvPr/>
            </p:nvSpPr>
            <p:spPr>
              <a:xfrm>
                <a:off x="6365520" y="828720"/>
                <a:ext cx="1440" cy="90360"/>
              </a:xfrm>
              <a:custGeom>
                <a:avLst/>
                <a:gdLst/>
                <a:ahLst/>
                <a:cxnLst/>
                <a:rect l="l" t="t" r="r" b="b"/>
                <a:pathLst>
                  <a:path w="4" h="251" fill="none" extrusionOk="0">
                    <a:moveTo>
                      <a:pt x="4" y="251"/>
                    </a:moveTo>
                    <a:cubicBezTo>
                      <a:pt x="3" y="167"/>
                      <a:pt x="1" y="84"/>
                      <a:pt x="0" y="0"/>
                    </a:cubicBezTo>
                  </a:path>
                </a:pathLst>
              </a:custGeom>
              <a:noFill/>
              <a:ln w="9525" cap="rnd" cmpd="sng">
                <a:solidFill>
                  <a:srgbClr val="233859"/>
                </a:solidFill>
                <a:prstDash val="solid"/>
                <a:miter lim="8000"/>
                <a:headEnd type="none" w="sm" len="sm"/>
                <a:tailEnd type="none" w="sm" len="sm"/>
              </a:ln>
            </p:spPr>
            <p:txBody>
              <a:bodyPr spcFirstLastPara="1" wrap="square" lIns="91800" tIns="43550" rIns="91800" bIns="435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922" name="Google Shape;2922;p48"/>
              <p:cNvGrpSpPr/>
              <p:nvPr/>
            </p:nvGrpSpPr>
            <p:grpSpPr>
              <a:xfrm>
                <a:off x="5393160" y="820080"/>
                <a:ext cx="1999288" cy="2137866"/>
                <a:chOff x="5393160" y="820080"/>
                <a:chExt cx="1999288" cy="2137866"/>
              </a:xfrm>
            </p:grpSpPr>
            <p:grpSp>
              <p:nvGrpSpPr>
                <p:cNvPr id="2923" name="Google Shape;2923;p48"/>
                <p:cNvGrpSpPr/>
                <p:nvPr/>
              </p:nvGrpSpPr>
              <p:grpSpPr>
                <a:xfrm>
                  <a:off x="5393160" y="820080"/>
                  <a:ext cx="1999288" cy="2137866"/>
                  <a:chOff x="5393160" y="820080"/>
                  <a:chExt cx="1999288" cy="2137866"/>
                </a:xfrm>
              </p:grpSpPr>
              <p:grpSp>
                <p:nvGrpSpPr>
                  <p:cNvPr id="2924" name="Google Shape;2924;p48"/>
                  <p:cNvGrpSpPr/>
                  <p:nvPr/>
                </p:nvGrpSpPr>
                <p:grpSpPr>
                  <a:xfrm>
                    <a:off x="5393160" y="820080"/>
                    <a:ext cx="1999288" cy="2137866"/>
                    <a:chOff x="3869160" y="820080"/>
                    <a:chExt cx="1999288" cy="2137866"/>
                  </a:xfrm>
                </p:grpSpPr>
                <p:sp>
                  <p:nvSpPr>
                    <p:cNvPr id="2925" name="Google Shape;2925;p48"/>
                    <p:cNvSpPr/>
                    <p:nvPr/>
                  </p:nvSpPr>
                  <p:spPr>
                    <a:xfrm>
                      <a:off x="3869160" y="820080"/>
                      <a:ext cx="1998720" cy="2136960"/>
                    </a:xfrm>
                    <a:custGeom>
                      <a:avLst/>
                      <a:gdLst/>
                      <a:ahLst/>
                      <a:cxnLst/>
                      <a:rect l="l" t="t" r="r" b="b"/>
                      <a:pathLst>
                        <a:path w="5552" h="5936" extrusionOk="0">
                          <a:moveTo>
                            <a:pt x="0" y="2199"/>
                          </a:moveTo>
                          <a:cubicBezTo>
                            <a:pt x="34" y="1990"/>
                            <a:pt x="2563" y="-19"/>
                            <a:pt x="2704" y="0"/>
                          </a:cubicBezTo>
                          <a:cubicBezTo>
                            <a:pt x="2950" y="33"/>
                            <a:pt x="5567" y="3373"/>
                            <a:pt x="5552" y="3473"/>
                          </a:cubicBezTo>
                          <a:cubicBezTo>
                            <a:pt x="5537" y="3572"/>
                            <a:pt x="3042" y="5925"/>
                            <a:pt x="2986" y="5935"/>
                          </a:cubicBezTo>
                          <a:cubicBezTo>
                            <a:pt x="2840" y="5964"/>
                            <a:pt x="-36" y="2422"/>
                            <a:pt x="0" y="219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6" name="Google Shape;2926;p48"/>
                    <p:cNvSpPr/>
                    <p:nvPr/>
                  </p:nvSpPr>
                  <p:spPr>
                    <a:xfrm>
                      <a:off x="4090560" y="989640"/>
                      <a:ext cx="1612800" cy="1765800"/>
                    </a:xfrm>
                    <a:custGeom>
                      <a:avLst/>
                      <a:gdLst/>
                      <a:ahLst/>
                      <a:cxnLst/>
                      <a:rect l="l" t="t" r="r" b="b"/>
                      <a:pathLst>
                        <a:path w="4480" h="4905" extrusionOk="0">
                          <a:moveTo>
                            <a:pt x="0" y="1845"/>
                          </a:moveTo>
                          <a:cubicBezTo>
                            <a:pt x="34" y="1635"/>
                            <a:pt x="1939" y="-19"/>
                            <a:pt x="2079" y="0"/>
                          </a:cubicBezTo>
                          <a:cubicBezTo>
                            <a:pt x="2326" y="34"/>
                            <a:pt x="4495" y="2837"/>
                            <a:pt x="4480" y="2937"/>
                          </a:cubicBezTo>
                          <a:cubicBezTo>
                            <a:pt x="4465" y="3036"/>
                            <a:pt x="2481" y="4948"/>
                            <a:pt x="2374" y="4905"/>
                          </a:cubicBezTo>
                          <a:cubicBezTo>
                            <a:pt x="2263" y="4861"/>
                            <a:pt x="-35" y="2068"/>
                            <a:pt x="0" y="1845"/>
                          </a:cubicBezTo>
                          <a:close/>
                        </a:path>
                      </a:pathLst>
                    </a:custGeom>
                    <a:solidFill>
                      <a:srgbClr val="233859"/>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27" name="Google Shape;2927;p48"/>
                    <p:cNvSpPr/>
                    <p:nvPr/>
                  </p:nvSpPr>
                  <p:spPr>
                    <a:xfrm>
                      <a:off x="4040520" y="933480"/>
                      <a:ext cx="1695960" cy="1873800"/>
                    </a:xfrm>
                    <a:custGeom>
                      <a:avLst/>
                      <a:gdLst/>
                      <a:ahLst/>
                      <a:cxnLst/>
                      <a:rect l="l" t="t" r="r" b="b"/>
                      <a:pathLst>
                        <a:path w="4711" h="5205" extrusionOk="0">
                          <a:moveTo>
                            <a:pt x="0" y="1934"/>
                          </a:moveTo>
                          <a:cubicBezTo>
                            <a:pt x="33" y="1718"/>
                            <a:pt x="2053" y="-20"/>
                            <a:pt x="2194" y="0"/>
                          </a:cubicBezTo>
                          <a:cubicBezTo>
                            <a:pt x="2441" y="36"/>
                            <a:pt x="4726" y="3006"/>
                            <a:pt x="4711" y="3109"/>
                          </a:cubicBezTo>
                          <a:cubicBezTo>
                            <a:pt x="4696" y="3211"/>
                            <a:pt x="2643" y="5249"/>
                            <a:pt x="2535" y="5205"/>
                          </a:cubicBezTo>
                          <a:cubicBezTo>
                            <a:pt x="2424" y="5158"/>
                            <a:pt x="-34" y="2163"/>
                            <a:pt x="0" y="1934"/>
                          </a:cubicBezTo>
                          <a:close/>
                        </a:path>
                      </a:pathLst>
                    </a:custGeom>
                    <a:noFill/>
                    <a:ln w="9525" cap="flat"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8" name="Google Shape;2928;p48"/>
                    <p:cNvSpPr/>
                    <p:nvPr/>
                  </p:nvSpPr>
                  <p:spPr>
                    <a:xfrm>
                      <a:off x="3905880" y="1616040"/>
                      <a:ext cx="110880" cy="4320"/>
                    </a:xfrm>
                    <a:custGeom>
                      <a:avLst/>
                      <a:gdLst/>
                      <a:ahLst/>
                      <a:cxnLst/>
                      <a:rect l="l" t="t" r="r" b="b"/>
                      <a:pathLst>
                        <a:path w="308" h="12" fill="none" extrusionOk="0">
                          <a:moveTo>
                            <a:pt x="0" y="9"/>
                          </a:moveTo>
                          <a:cubicBezTo>
                            <a:pt x="102" y="-3"/>
                            <a:pt x="206" y="-2"/>
                            <a:pt x="308"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9" name="Google Shape;2929;p48"/>
                    <p:cNvSpPr/>
                    <p:nvPr/>
                  </p:nvSpPr>
                  <p:spPr>
                    <a:xfrm>
                      <a:off x="4274160" y="1570680"/>
                      <a:ext cx="826560" cy="955800"/>
                    </a:xfrm>
                    <a:custGeom>
                      <a:avLst/>
                      <a:gdLst/>
                      <a:ahLst/>
                      <a:cxnLst/>
                      <a:rect l="l" t="t" r="r" b="b"/>
                      <a:pathLst>
                        <a:path w="2296" h="2655" fill="none" extrusionOk="0">
                          <a:moveTo>
                            <a:pt x="0" y="0"/>
                          </a:moveTo>
                          <a:cubicBezTo>
                            <a:pt x="766" y="885"/>
                            <a:pt x="1531" y="1770"/>
                            <a:pt x="2296" y="2655"/>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0" name="Google Shape;2930;p48"/>
                    <p:cNvSpPr/>
                    <p:nvPr/>
                  </p:nvSpPr>
                  <p:spPr>
                    <a:xfrm>
                      <a:off x="4738560" y="1158480"/>
                      <a:ext cx="779400" cy="949320"/>
                    </a:xfrm>
                    <a:custGeom>
                      <a:avLst/>
                      <a:gdLst/>
                      <a:ahLst/>
                      <a:cxnLst/>
                      <a:rect l="l" t="t" r="r" b="b"/>
                      <a:pathLst>
                        <a:path w="2165" h="2637" fill="none" extrusionOk="0">
                          <a:moveTo>
                            <a:pt x="0" y="0"/>
                          </a:moveTo>
                          <a:cubicBezTo>
                            <a:pt x="722" y="879"/>
                            <a:pt x="1444" y="1758"/>
                            <a:pt x="2165" y="2637"/>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1" name="Google Shape;2931;p48"/>
                    <p:cNvSpPr/>
                    <p:nvPr/>
                  </p:nvSpPr>
                  <p:spPr>
                    <a:xfrm>
                      <a:off x="4512480" y="1385640"/>
                      <a:ext cx="781560" cy="933480"/>
                    </a:xfrm>
                    <a:custGeom>
                      <a:avLst/>
                      <a:gdLst/>
                      <a:ahLst/>
                      <a:cxnLst/>
                      <a:rect l="l" t="t" r="r" b="b"/>
                      <a:pathLst>
                        <a:path w="2171" h="2593" fill="none" extrusionOk="0">
                          <a:moveTo>
                            <a:pt x="0" y="0"/>
                          </a:moveTo>
                          <a:cubicBezTo>
                            <a:pt x="670" y="908"/>
                            <a:pt x="1395" y="1774"/>
                            <a:pt x="2171" y="2593"/>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2" name="Google Shape;2932;p48"/>
                    <p:cNvSpPr/>
                    <p:nvPr/>
                  </p:nvSpPr>
                  <p:spPr>
                    <a:xfrm>
                      <a:off x="4294680" y="1233360"/>
                      <a:ext cx="625320" cy="529560"/>
                    </a:xfrm>
                    <a:custGeom>
                      <a:avLst/>
                      <a:gdLst/>
                      <a:ahLst/>
                      <a:cxnLst/>
                      <a:rect l="l" t="t" r="r" b="b"/>
                      <a:pathLst>
                        <a:path w="1737" h="1471" fill="none" extrusionOk="0">
                          <a:moveTo>
                            <a:pt x="0" y="1471"/>
                          </a:moveTo>
                          <a:cubicBezTo>
                            <a:pt x="539" y="935"/>
                            <a:pt x="1120" y="443"/>
                            <a:pt x="1737" y="0"/>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3" name="Google Shape;2933;p48"/>
                    <p:cNvSpPr/>
                    <p:nvPr/>
                  </p:nvSpPr>
                  <p:spPr>
                    <a:xfrm>
                      <a:off x="4445160" y="1103400"/>
                      <a:ext cx="375120" cy="328680"/>
                    </a:xfrm>
                    <a:custGeom>
                      <a:avLst/>
                      <a:gdLst/>
                      <a:ahLst/>
                      <a:cxnLst/>
                      <a:rect l="l" t="t" r="r" b="b"/>
                      <a:pathLst>
                        <a:path w="1042" h="913" fill="none" extrusionOk="0">
                          <a:moveTo>
                            <a:pt x="0" y="913"/>
                          </a:moveTo>
                          <a:cubicBezTo>
                            <a:pt x="347" y="609"/>
                            <a:pt x="695" y="304"/>
                            <a:pt x="1042" y="0"/>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4" name="Google Shape;2934;p48"/>
                    <p:cNvSpPr/>
                    <p:nvPr/>
                  </p:nvSpPr>
                  <p:spPr>
                    <a:xfrm>
                      <a:off x="4422120" y="1416600"/>
                      <a:ext cx="617400" cy="552960"/>
                    </a:xfrm>
                    <a:custGeom>
                      <a:avLst/>
                      <a:gdLst/>
                      <a:ahLst/>
                      <a:cxnLst/>
                      <a:rect l="l" t="t" r="r" b="b"/>
                      <a:pathLst>
                        <a:path w="1715" h="1536" fill="none" extrusionOk="0">
                          <a:moveTo>
                            <a:pt x="0" y="1536"/>
                          </a:moveTo>
                          <a:cubicBezTo>
                            <a:pt x="572" y="1024"/>
                            <a:pt x="1144" y="512"/>
                            <a:pt x="1715" y="0"/>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5" name="Google Shape;2935;p48"/>
                    <p:cNvSpPr/>
                    <p:nvPr/>
                  </p:nvSpPr>
                  <p:spPr>
                    <a:xfrm>
                      <a:off x="4721280" y="1725480"/>
                      <a:ext cx="251640" cy="225000"/>
                    </a:xfrm>
                    <a:custGeom>
                      <a:avLst/>
                      <a:gdLst/>
                      <a:ahLst/>
                      <a:cxnLst/>
                      <a:rect l="l" t="t" r="r" b="b"/>
                      <a:pathLst>
                        <a:path w="699" h="625" fill="none" extrusionOk="0">
                          <a:moveTo>
                            <a:pt x="0" y="625"/>
                          </a:moveTo>
                          <a:cubicBezTo>
                            <a:pt x="246" y="433"/>
                            <a:pt x="480" y="224"/>
                            <a:pt x="699" y="0"/>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6" name="Google Shape;2936;p48"/>
                    <p:cNvSpPr/>
                    <p:nvPr/>
                  </p:nvSpPr>
                  <p:spPr>
                    <a:xfrm>
                      <a:off x="4683480" y="1661760"/>
                      <a:ext cx="654840" cy="589320"/>
                    </a:xfrm>
                    <a:custGeom>
                      <a:avLst/>
                      <a:gdLst/>
                      <a:ahLst/>
                      <a:cxnLst/>
                      <a:rect l="l" t="t" r="r" b="b"/>
                      <a:pathLst>
                        <a:path w="1819" h="1637" fill="none" extrusionOk="0">
                          <a:moveTo>
                            <a:pt x="0" y="1637"/>
                          </a:moveTo>
                          <a:cubicBezTo>
                            <a:pt x="590" y="1088"/>
                            <a:pt x="1186" y="546"/>
                            <a:pt x="1788" y="10"/>
                          </a:cubicBezTo>
                          <a:cubicBezTo>
                            <a:pt x="1796" y="4"/>
                            <a:pt x="1805" y="-3"/>
                            <a:pt x="1814" y="1"/>
                          </a:cubicBezTo>
                          <a:cubicBezTo>
                            <a:pt x="1823" y="4"/>
                            <a:pt x="1819" y="22"/>
                            <a:pt x="1810" y="18"/>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7" name="Google Shape;2937;p48"/>
                    <p:cNvSpPr/>
                    <p:nvPr/>
                  </p:nvSpPr>
                  <p:spPr>
                    <a:xfrm>
                      <a:off x="4827480" y="2274840"/>
                      <a:ext cx="147240" cy="136080"/>
                    </a:xfrm>
                    <a:custGeom>
                      <a:avLst/>
                      <a:gdLst/>
                      <a:ahLst/>
                      <a:cxnLst/>
                      <a:rect l="l" t="t" r="r" b="b"/>
                      <a:pathLst>
                        <a:path w="409" h="378" fill="none" extrusionOk="0">
                          <a:moveTo>
                            <a:pt x="0" y="378"/>
                          </a:moveTo>
                          <a:cubicBezTo>
                            <a:pt x="118" y="234"/>
                            <a:pt x="256" y="107"/>
                            <a:pt x="409" y="0"/>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8" name="Google Shape;2938;p48"/>
                    <p:cNvSpPr/>
                    <p:nvPr/>
                  </p:nvSpPr>
                  <p:spPr>
                    <a:xfrm>
                      <a:off x="4888680" y="2005560"/>
                      <a:ext cx="694800" cy="592560"/>
                    </a:xfrm>
                    <a:custGeom>
                      <a:avLst/>
                      <a:gdLst/>
                      <a:ahLst/>
                      <a:cxnLst/>
                      <a:rect l="l" t="t" r="r" b="b"/>
                      <a:pathLst>
                        <a:path w="1930" h="1646" fill="none" extrusionOk="0">
                          <a:moveTo>
                            <a:pt x="0" y="1646"/>
                          </a:moveTo>
                          <a:cubicBezTo>
                            <a:pt x="640" y="1093"/>
                            <a:pt x="1284" y="544"/>
                            <a:pt x="1930" y="0"/>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9" name="Google Shape;2939;p48"/>
                    <p:cNvSpPr/>
                    <p:nvPr/>
                  </p:nvSpPr>
                  <p:spPr>
                    <a:xfrm>
                      <a:off x="4839568" y="820986"/>
                      <a:ext cx="1028880" cy="2136960"/>
                    </a:xfrm>
                    <a:custGeom>
                      <a:avLst/>
                      <a:gdLst/>
                      <a:ahLst/>
                      <a:cxnLst/>
                      <a:rect l="l" t="t" r="r" b="b"/>
                      <a:pathLst>
                        <a:path w="2858" h="5936" extrusionOk="0">
                          <a:moveTo>
                            <a:pt x="9" y="0"/>
                          </a:moveTo>
                          <a:cubicBezTo>
                            <a:pt x="-125" y="-18"/>
                            <a:pt x="1211" y="1774"/>
                            <a:pt x="990" y="3840"/>
                          </a:cubicBezTo>
                          <a:cubicBezTo>
                            <a:pt x="911" y="4577"/>
                            <a:pt x="284" y="5937"/>
                            <a:pt x="292" y="5936"/>
                          </a:cubicBezTo>
                          <a:cubicBezTo>
                            <a:pt x="348" y="5925"/>
                            <a:pt x="2842" y="3573"/>
                            <a:pt x="2858" y="3474"/>
                          </a:cubicBezTo>
                          <a:cubicBezTo>
                            <a:pt x="2873" y="3373"/>
                            <a:pt x="256" y="34"/>
                            <a:pt x="9"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cxnSp>
                <p:nvCxnSpPr>
                  <p:cNvPr id="2940" name="Google Shape;2940;p48"/>
                  <p:cNvCxnSpPr/>
                  <p:nvPr/>
                </p:nvCxnSpPr>
                <p:spPr>
                  <a:xfrm rot="10800000" flipH="1">
                    <a:off x="6464880" y="2823060"/>
                    <a:ext cx="10200" cy="113100"/>
                  </a:xfrm>
                  <a:prstGeom prst="straightConnector1">
                    <a:avLst/>
                  </a:prstGeom>
                  <a:noFill/>
                  <a:ln w="9525" cap="rnd" cmpd="sng">
                    <a:solidFill>
                      <a:schemeClr val="dk1"/>
                    </a:solidFill>
                    <a:prstDash val="solid"/>
                    <a:miter lim="8000"/>
                    <a:headEnd type="none" w="sm" len="sm"/>
                    <a:tailEnd type="none" w="sm" len="sm"/>
                  </a:ln>
                </p:spPr>
              </p:cxnSp>
            </p:grpSp>
            <p:sp>
              <p:nvSpPr>
                <p:cNvPr id="2941" name="Google Shape;2941;p48"/>
                <p:cNvSpPr/>
                <p:nvPr/>
              </p:nvSpPr>
              <p:spPr>
                <a:xfrm>
                  <a:off x="7283865" y="2057040"/>
                  <a:ext cx="108000" cy="15120"/>
                </a:xfrm>
                <a:custGeom>
                  <a:avLst/>
                  <a:gdLst/>
                  <a:ahLst/>
                  <a:cxnLst/>
                  <a:rect l="l" t="t" r="r" b="b"/>
                  <a:pathLst>
                    <a:path w="300" h="42" fill="none" extrusionOk="0">
                      <a:moveTo>
                        <a:pt x="0" y="0"/>
                      </a:moveTo>
                      <a:cubicBezTo>
                        <a:pt x="101" y="3"/>
                        <a:pt x="202" y="17"/>
                        <a:pt x="300" y="4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942" name="Google Shape;2942;p48"/>
              <p:cNvSpPr/>
              <p:nvPr/>
            </p:nvSpPr>
            <p:spPr>
              <a:xfrm>
                <a:off x="6583320" y="966240"/>
                <a:ext cx="931320" cy="1168920"/>
              </a:xfrm>
              <a:custGeom>
                <a:avLst/>
                <a:gdLst/>
                <a:ahLst/>
                <a:cxnLst/>
                <a:rect l="l" t="t" r="r" b="b"/>
                <a:pathLst>
                  <a:path w="2587" h="3247" extrusionOk="0">
                    <a:moveTo>
                      <a:pt x="1822" y="2829"/>
                    </a:moveTo>
                    <a:cubicBezTo>
                      <a:pt x="1453" y="3070"/>
                      <a:pt x="-498" y="3541"/>
                      <a:pt x="563" y="2993"/>
                    </a:cubicBezTo>
                    <a:cubicBezTo>
                      <a:pt x="-10" y="3105"/>
                      <a:pt x="-154" y="2976"/>
                      <a:pt x="518" y="2804"/>
                    </a:cubicBezTo>
                    <a:cubicBezTo>
                      <a:pt x="-167" y="2873"/>
                      <a:pt x="-150" y="2680"/>
                      <a:pt x="492" y="2615"/>
                    </a:cubicBezTo>
                    <a:cubicBezTo>
                      <a:pt x="-291" y="2534"/>
                      <a:pt x="-25" y="2374"/>
                      <a:pt x="496" y="2403"/>
                    </a:cubicBezTo>
                    <a:cubicBezTo>
                      <a:pt x="-174" y="2222"/>
                      <a:pt x="264" y="2224"/>
                      <a:pt x="657" y="2255"/>
                    </a:cubicBezTo>
                    <a:cubicBezTo>
                      <a:pt x="1011" y="2283"/>
                      <a:pt x="1243" y="2086"/>
                      <a:pt x="1393" y="1955"/>
                    </a:cubicBezTo>
                    <a:cubicBezTo>
                      <a:pt x="1727" y="1661"/>
                      <a:pt x="1475" y="914"/>
                      <a:pt x="1259" y="517"/>
                    </a:cubicBezTo>
                    <a:cubicBezTo>
                      <a:pt x="1494" y="224"/>
                      <a:pt x="1768" y="241"/>
                      <a:pt x="2057" y="0"/>
                    </a:cubicBezTo>
                    <a:cubicBezTo>
                      <a:pt x="3170" y="1527"/>
                      <a:pt x="2250" y="2548"/>
                      <a:pt x="1822" y="2829"/>
                    </a:cubicBezTo>
                    <a:close/>
                  </a:path>
                </a:pathLst>
              </a:custGeom>
              <a:solidFill>
                <a:srgbClr val="FFE5F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3" name="Google Shape;2943;p48"/>
              <p:cNvSpPr/>
              <p:nvPr/>
            </p:nvSpPr>
            <p:spPr>
              <a:xfrm>
                <a:off x="6636600" y="1767960"/>
                <a:ext cx="218520" cy="55800"/>
              </a:xfrm>
              <a:custGeom>
                <a:avLst/>
                <a:gdLst/>
                <a:ahLst/>
                <a:cxnLst/>
                <a:rect l="l" t="t" r="r" b="b"/>
                <a:pathLst>
                  <a:path w="607" h="155" fill="none" extrusionOk="0">
                    <a:moveTo>
                      <a:pt x="607" y="30"/>
                    </a:moveTo>
                    <a:cubicBezTo>
                      <a:pt x="446" y="10"/>
                      <a:pt x="284" y="0"/>
                      <a:pt x="122" y="0"/>
                    </a:cubicBezTo>
                    <a:cubicBezTo>
                      <a:pt x="85" y="0"/>
                      <a:pt x="45" y="1"/>
                      <a:pt x="14" y="21"/>
                    </a:cubicBezTo>
                    <a:cubicBezTo>
                      <a:pt x="8" y="24"/>
                      <a:pt x="3" y="28"/>
                      <a:pt x="1" y="34"/>
                    </a:cubicBezTo>
                    <a:cubicBezTo>
                      <a:pt x="-6" y="52"/>
                      <a:pt x="15" y="66"/>
                      <a:pt x="33" y="73"/>
                    </a:cubicBezTo>
                    <a:cubicBezTo>
                      <a:pt x="128" y="108"/>
                      <a:pt x="226" y="135"/>
                      <a:pt x="325" y="155"/>
                    </a:cubicBezTo>
                  </a:path>
                </a:pathLst>
              </a:custGeom>
              <a:noFill/>
              <a:ln w="9525" cap="rnd" cmpd="sng">
                <a:solidFill>
                  <a:schemeClr val="dk1"/>
                </a:solidFill>
                <a:prstDash val="solid"/>
                <a:miter lim="8000"/>
                <a:headEnd type="none" w="sm" len="sm"/>
                <a:tailEnd type="none" w="sm" len="sm"/>
              </a:ln>
            </p:spPr>
            <p:txBody>
              <a:bodyPr spcFirstLastPara="1" wrap="square" lIns="91800" tIns="9000" rIns="91800" bIns="9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4" name="Google Shape;2944;p48"/>
              <p:cNvSpPr/>
              <p:nvPr/>
            </p:nvSpPr>
            <p:spPr>
              <a:xfrm>
                <a:off x="6586560" y="1829520"/>
                <a:ext cx="167040" cy="71280"/>
              </a:xfrm>
              <a:custGeom>
                <a:avLst/>
                <a:gdLst/>
                <a:ahLst/>
                <a:cxnLst/>
                <a:rect l="l" t="t" r="r" b="b"/>
                <a:pathLst>
                  <a:path w="464" h="198" fill="none" extrusionOk="0">
                    <a:moveTo>
                      <a:pt x="317" y="0"/>
                    </a:moveTo>
                    <a:cubicBezTo>
                      <a:pt x="220" y="3"/>
                      <a:pt x="119" y="8"/>
                      <a:pt x="33" y="53"/>
                    </a:cubicBezTo>
                    <a:cubicBezTo>
                      <a:pt x="18" y="61"/>
                      <a:pt x="2" y="73"/>
                      <a:pt x="0" y="89"/>
                    </a:cubicBezTo>
                    <a:cubicBezTo>
                      <a:pt x="-3" y="112"/>
                      <a:pt x="20" y="129"/>
                      <a:pt x="41" y="138"/>
                    </a:cubicBezTo>
                    <a:cubicBezTo>
                      <a:pt x="75" y="152"/>
                      <a:pt x="112" y="158"/>
                      <a:pt x="149" y="164"/>
                    </a:cubicBezTo>
                    <a:cubicBezTo>
                      <a:pt x="253" y="180"/>
                      <a:pt x="358" y="191"/>
                      <a:pt x="464" y="198"/>
                    </a:cubicBezTo>
                  </a:path>
                </a:pathLst>
              </a:custGeom>
              <a:noFill/>
              <a:ln w="9525" cap="rnd" cmpd="sng">
                <a:solidFill>
                  <a:schemeClr val="dk1"/>
                </a:solidFill>
                <a:prstDash val="solid"/>
                <a:miter lim="8000"/>
                <a:headEnd type="none" w="sm" len="sm"/>
                <a:tailEnd type="none" w="sm" len="sm"/>
              </a:ln>
            </p:spPr>
            <p:txBody>
              <a:bodyPr spcFirstLastPara="1" wrap="square" lIns="91800" tIns="24475" rIns="91800" bIns="24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5" name="Google Shape;2945;p48"/>
              <p:cNvSpPr/>
              <p:nvPr/>
            </p:nvSpPr>
            <p:spPr>
              <a:xfrm>
                <a:off x="6584400" y="1917720"/>
                <a:ext cx="106560" cy="63720"/>
              </a:xfrm>
              <a:custGeom>
                <a:avLst/>
                <a:gdLst/>
                <a:ahLst/>
                <a:cxnLst/>
                <a:rect l="l" t="t" r="r" b="b"/>
                <a:pathLst>
                  <a:path w="296" h="177" fill="none" extrusionOk="0">
                    <a:moveTo>
                      <a:pt x="296" y="0"/>
                    </a:moveTo>
                    <a:cubicBezTo>
                      <a:pt x="232" y="5"/>
                      <a:pt x="167" y="19"/>
                      <a:pt x="106" y="41"/>
                    </a:cubicBezTo>
                    <a:cubicBezTo>
                      <a:pt x="73" y="53"/>
                      <a:pt x="41" y="68"/>
                      <a:pt x="16" y="92"/>
                    </a:cubicBezTo>
                    <a:cubicBezTo>
                      <a:pt x="8" y="100"/>
                      <a:pt x="0" y="109"/>
                      <a:pt x="0" y="120"/>
                    </a:cubicBezTo>
                    <a:cubicBezTo>
                      <a:pt x="0" y="140"/>
                      <a:pt x="21" y="152"/>
                      <a:pt x="40" y="158"/>
                    </a:cubicBezTo>
                    <a:cubicBezTo>
                      <a:pt x="93" y="175"/>
                      <a:pt x="150" y="181"/>
                      <a:pt x="205" y="174"/>
                    </a:cubicBezTo>
                  </a:path>
                </a:pathLst>
              </a:custGeom>
              <a:noFill/>
              <a:ln w="9525" cap="rnd" cmpd="sng">
                <a:solidFill>
                  <a:schemeClr val="dk1"/>
                </a:solidFill>
                <a:prstDash val="solid"/>
                <a:miter lim="8000"/>
                <a:headEnd type="none" w="sm" len="sm"/>
                <a:tailEnd type="none" w="sm" len="sm"/>
              </a:ln>
            </p:spPr>
            <p:txBody>
              <a:bodyPr spcFirstLastPara="1" wrap="square" lIns="91800" tIns="16900" rIns="91800" bIns="16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6" name="Google Shape;2946;p48"/>
              <p:cNvSpPr/>
              <p:nvPr/>
            </p:nvSpPr>
            <p:spPr>
              <a:xfrm>
                <a:off x="6612480" y="1974600"/>
                <a:ext cx="168840" cy="88200"/>
              </a:xfrm>
              <a:custGeom>
                <a:avLst/>
                <a:gdLst/>
                <a:ahLst/>
                <a:cxnLst/>
                <a:rect l="l" t="t" r="r" b="b"/>
                <a:pathLst>
                  <a:path w="469" h="245" fill="none" extrusionOk="0">
                    <a:moveTo>
                      <a:pt x="413" y="0"/>
                    </a:moveTo>
                    <a:cubicBezTo>
                      <a:pt x="301" y="30"/>
                      <a:pt x="193" y="71"/>
                      <a:pt x="91" y="123"/>
                    </a:cubicBezTo>
                    <a:cubicBezTo>
                      <a:pt x="61" y="138"/>
                      <a:pt x="31" y="155"/>
                      <a:pt x="10" y="181"/>
                    </a:cubicBezTo>
                    <a:cubicBezTo>
                      <a:pt x="4" y="188"/>
                      <a:pt x="-1" y="197"/>
                      <a:pt x="0" y="206"/>
                    </a:cubicBezTo>
                    <a:cubicBezTo>
                      <a:pt x="2" y="223"/>
                      <a:pt x="20" y="232"/>
                      <a:pt x="36" y="236"/>
                    </a:cubicBezTo>
                    <a:cubicBezTo>
                      <a:pt x="80" y="247"/>
                      <a:pt x="125" y="246"/>
                      <a:pt x="170" y="243"/>
                    </a:cubicBezTo>
                    <a:cubicBezTo>
                      <a:pt x="271" y="235"/>
                      <a:pt x="372" y="216"/>
                      <a:pt x="469" y="186"/>
                    </a:cubicBezTo>
                  </a:path>
                </a:pathLst>
              </a:custGeom>
              <a:noFill/>
              <a:ln w="9525" cap="rnd" cmpd="sng">
                <a:solidFill>
                  <a:schemeClr val="dk1"/>
                </a:solidFill>
                <a:prstDash val="solid"/>
                <a:miter lim="8000"/>
                <a:headEnd type="none" w="sm" len="sm"/>
                <a:tailEnd type="none" w="sm" len="sm"/>
              </a:ln>
            </p:spPr>
            <p:txBody>
              <a:bodyPr spcFirstLastPara="1" wrap="square" lIns="91800" tIns="41400" rIns="91800" bIns="41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7" name="Google Shape;2947;p48"/>
              <p:cNvSpPr/>
              <p:nvPr/>
            </p:nvSpPr>
            <p:spPr>
              <a:xfrm>
                <a:off x="6808320" y="938160"/>
                <a:ext cx="148680" cy="84240"/>
              </a:xfrm>
              <a:custGeom>
                <a:avLst/>
                <a:gdLst/>
                <a:ahLst/>
                <a:cxnLst/>
                <a:rect l="l" t="t" r="r" b="b"/>
                <a:pathLst>
                  <a:path w="413" h="234" extrusionOk="0">
                    <a:moveTo>
                      <a:pt x="412" y="16"/>
                    </a:moveTo>
                    <a:cubicBezTo>
                      <a:pt x="419" y="128"/>
                      <a:pt x="317" y="235"/>
                      <a:pt x="205" y="234"/>
                    </a:cubicBezTo>
                    <a:cubicBezTo>
                      <a:pt x="92" y="234"/>
                      <a:pt x="-8" y="126"/>
                      <a:pt x="0" y="14"/>
                    </a:cubicBezTo>
                    <a:cubicBezTo>
                      <a:pt x="139" y="2"/>
                      <a:pt x="278" y="-10"/>
                      <a:pt x="412" y="16"/>
                    </a:cubicBezTo>
                    <a:close/>
                  </a:path>
                </a:pathLst>
              </a:custGeom>
              <a:solidFill>
                <a:srgbClr val="FFE5F1"/>
              </a:solidFill>
              <a:ln>
                <a:noFill/>
              </a:ln>
            </p:spPr>
            <p:txBody>
              <a:bodyPr spcFirstLastPara="1" wrap="square" lIns="90000" tIns="39225" rIns="90000" bIns="39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8" name="Google Shape;2948;p48"/>
              <p:cNvSpPr/>
              <p:nvPr/>
            </p:nvSpPr>
            <p:spPr>
              <a:xfrm>
                <a:off x="6371640" y="171000"/>
                <a:ext cx="944640" cy="725760"/>
              </a:xfrm>
              <a:custGeom>
                <a:avLst/>
                <a:gdLst/>
                <a:ahLst/>
                <a:cxnLst/>
                <a:rect l="l" t="t" r="r" b="b"/>
                <a:pathLst>
                  <a:path w="2624" h="2016" extrusionOk="0">
                    <a:moveTo>
                      <a:pt x="2118" y="1869"/>
                    </a:moveTo>
                    <a:cubicBezTo>
                      <a:pt x="2395" y="1709"/>
                      <a:pt x="2587" y="1410"/>
                      <a:pt x="2619" y="1092"/>
                    </a:cubicBezTo>
                    <a:cubicBezTo>
                      <a:pt x="2629" y="991"/>
                      <a:pt x="2623" y="888"/>
                      <a:pt x="2599" y="789"/>
                    </a:cubicBezTo>
                    <a:cubicBezTo>
                      <a:pt x="2531" y="502"/>
                      <a:pt x="2309" y="266"/>
                      <a:pt x="2044" y="138"/>
                    </a:cubicBezTo>
                    <a:cubicBezTo>
                      <a:pt x="1778" y="10"/>
                      <a:pt x="1472" y="-19"/>
                      <a:pt x="1179" y="11"/>
                    </a:cubicBezTo>
                    <a:cubicBezTo>
                      <a:pt x="883" y="41"/>
                      <a:pt x="586" y="134"/>
                      <a:pt x="356" y="323"/>
                    </a:cubicBezTo>
                    <a:cubicBezTo>
                      <a:pt x="127" y="512"/>
                      <a:pt x="-27" y="808"/>
                      <a:pt x="4" y="1104"/>
                    </a:cubicBezTo>
                    <a:lnTo>
                      <a:pt x="4" y="1104"/>
                    </a:lnTo>
                    <a:cubicBezTo>
                      <a:pt x="22" y="1283"/>
                      <a:pt x="104" y="1449"/>
                      <a:pt x="201" y="1599"/>
                    </a:cubicBezTo>
                    <a:cubicBezTo>
                      <a:pt x="269" y="1704"/>
                      <a:pt x="347" y="1805"/>
                      <a:pt x="449" y="1876"/>
                    </a:cubicBezTo>
                    <a:cubicBezTo>
                      <a:pt x="643" y="2011"/>
                      <a:pt x="895" y="2019"/>
                      <a:pt x="1131" y="2015"/>
                    </a:cubicBezTo>
                    <a:cubicBezTo>
                      <a:pt x="1485" y="2008"/>
                      <a:pt x="1862" y="2017"/>
                      <a:pt x="2118" y="1869"/>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49" name="Google Shape;2949;p48"/>
              <p:cNvSpPr/>
              <p:nvPr/>
            </p:nvSpPr>
            <p:spPr>
              <a:xfrm>
                <a:off x="6303240" y="516600"/>
                <a:ext cx="393120" cy="547920"/>
              </a:xfrm>
              <a:custGeom>
                <a:avLst/>
                <a:gdLst/>
                <a:ahLst/>
                <a:cxnLst/>
                <a:rect l="l" t="t" r="r" b="b"/>
                <a:pathLst>
                  <a:path w="1092" h="1522" extrusionOk="0">
                    <a:moveTo>
                      <a:pt x="193" y="0"/>
                    </a:moveTo>
                    <a:cubicBezTo>
                      <a:pt x="174" y="613"/>
                      <a:pt x="47" y="645"/>
                      <a:pt x="7" y="850"/>
                    </a:cubicBezTo>
                    <a:cubicBezTo>
                      <a:pt x="-31" y="1046"/>
                      <a:pt x="77" y="1285"/>
                      <a:pt x="250" y="1403"/>
                    </a:cubicBezTo>
                    <a:cubicBezTo>
                      <a:pt x="465" y="1549"/>
                      <a:pt x="675" y="1556"/>
                      <a:pt x="857" y="1452"/>
                    </a:cubicBezTo>
                    <a:cubicBezTo>
                      <a:pt x="1039" y="1349"/>
                      <a:pt x="1160" y="1050"/>
                      <a:pt x="1049" y="872"/>
                    </a:cubicBezTo>
                    <a:lnTo>
                      <a:pt x="193" y="0"/>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50" name="Google Shape;2950;p48"/>
              <p:cNvSpPr/>
              <p:nvPr/>
            </p:nvSpPr>
            <p:spPr>
              <a:xfrm>
                <a:off x="6303240" y="677520"/>
                <a:ext cx="393120" cy="387000"/>
              </a:xfrm>
              <a:custGeom>
                <a:avLst/>
                <a:gdLst/>
                <a:ahLst/>
                <a:cxnLst/>
                <a:rect l="l" t="t" r="r" b="b"/>
                <a:pathLst>
                  <a:path w="1092" h="1075" extrusionOk="0">
                    <a:moveTo>
                      <a:pt x="7" y="403"/>
                    </a:moveTo>
                    <a:cubicBezTo>
                      <a:pt x="33" y="266"/>
                      <a:pt x="99" y="206"/>
                      <a:pt x="145" y="0"/>
                    </a:cubicBezTo>
                    <a:cubicBezTo>
                      <a:pt x="163" y="25"/>
                      <a:pt x="183" y="49"/>
                      <a:pt x="204" y="72"/>
                    </a:cubicBezTo>
                    <a:cubicBezTo>
                      <a:pt x="190" y="52"/>
                      <a:pt x="176" y="32"/>
                      <a:pt x="162" y="11"/>
                    </a:cubicBezTo>
                    <a:cubicBezTo>
                      <a:pt x="235" y="122"/>
                      <a:pt x="316" y="179"/>
                      <a:pt x="424" y="234"/>
                    </a:cubicBezTo>
                    <a:cubicBezTo>
                      <a:pt x="405" y="226"/>
                      <a:pt x="411" y="229"/>
                      <a:pt x="476" y="259"/>
                    </a:cubicBezTo>
                    <a:cubicBezTo>
                      <a:pt x="458" y="251"/>
                      <a:pt x="440" y="242"/>
                      <a:pt x="424" y="234"/>
                    </a:cubicBezTo>
                    <a:cubicBezTo>
                      <a:pt x="450" y="245"/>
                      <a:pt x="524" y="278"/>
                      <a:pt x="544" y="284"/>
                    </a:cubicBezTo>
                    <a:cubicBezTo>
                      <a:pt x="598" y="300"/>
                      <a:pt x="656" y="305"/>
                      <a:pt x="713" y="310"/>
                    </a:cubicBezTo>
                    <a:cubicBezTo>
                      <a:pt x="780" y="317"/>
                      <a:pt x="845" y="304"/>
                      <a:pt x="904" y="277"/>
                    </a:cubicBezTo>
                    <a:lnTo>
                      <a:pt x="1049" y="425"/>
                    </a:lnTo>
                    <a:cubicBezTo>
                      <a:pt x="1160" y="603"/>
                      <a:pt x="1039" y="901"/>
                      <a:pt x="857" y="1005"/>
                    </a:cubicBezTo>
                    <a:cubicBezTo>
                      <a:pt x="675" y="1108"/>
                      <a:pt x="465" y="1102"/>
                      <a:pt x="250" y="956"/>
                    </a:cubicBezTo>
                    <a:cubicBezTo>
                      <a:pt x="77" y="838"/>
                      <a:pt x="-31" y="599"/>
                      <a:pt x="7" y="403"/>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51" name="Google Shape;2951;p48"/>
              <p:cNvSpPr/>
              <p:nvPr/>
            </p:nvSpPr>
            <p:spPr>
              <a:xfrm>
                <a:off x="6953760" y="378360"/>
                <a:ext cx="705960" cy="1095120"/>
              </a:xfrm>
              <a:custGeom>
                <a:avLst/>
                <a:gdLst/>
                <a:ahLst/>
                <a:cxnLst/>
                <a:rect l="l" t="t" r="r" b="b"/>
                <a:pathLst>
                  <a:path w="1961" h="3042" extrusionOk="0">
                    <a:moveTo>
                      <a:pt x="899" y="0"/>
                    </a:moveTo>
                    <a:cubicBezTo>
                      <a:pt x="1048" y="294"/>
                      <a:pt x="1091" y="314"/>
                      <a:pt x="1208" y="320"/>
                    </a:cubicBezTo>
                    <a:cubicBezTo>
                      <a:pt x="1277" y="324"/>
                      <a:pt x="1343" y="316"/>
                      <a:pt x="1444" y="435"/>
                    </a:cubicBezTo>
                    <a:cubicBezTo>
                      <a:pt x="1545" y="554"/>
                      <a:pt x="1572" y="745"/>
                      <a:pt x="1469" y="863"/>
                    </a:cubicBezTo>
                    <a:cubicBezTo>
                      <a:pt x="1388" y="955"/>
                      <a:pt x="1452" y="1105"/>
                      <a:pt x="1550" y="1179"/>
                    </a:cubicBezTo>
                    <a:cubicBezTo>
                      <a:pt x="1648" y="1253"/>
                      <a:pt x="1772" y="1287"/>
                      <a:pt x="1865" y="1366"/>
                    </a:cubicBezTo>
                    <a:cubicBezTo>
                      <a:pt x="1959" y="1446"/>
                      <a:pt x="2003" y="1608"/>
                      <a:pt x="1907" y="1684"/>
                    </a:cubicBezTo>
                    <a:cubicBezTo>
                      <a:pt x="1753" y="1807"/>
                      <a:pt x="1717" y="2053"/>
                      <a:pt x="1829" y="2215"/>
                    </a:cubicBezTo>
                    <a:cubicBezTo>
                      <a:pt x="1992" y="2447"/>
                      <a:pt x="1881" y="2802"/>
                      <a:pt x="1638" y="2950"/>
                    </a:cubicBezTo>
                    <a:cubicBezTo>
                      <a:pt x="1396" y="3097"/>
                      <a:pt x="1072" y="3058"/>
                      <a:pt x="831" y="2907"/>
                    </a:cubicBezTo>
                    <a:cubicBezTo>
                      <a:pt x="591" y="2757"/>
                      <a:pt x="424" y="2511"/>
                      <a:pt x="305" y="2254"/>
                    </a:cubicBezTo>
                    <a:cubicBezTo>
                      <a:pt x="185" y="1997"/>
                      <a:pt x="107" y="1722"/>
                      <a:pt x="0" y="1460"/>
                    </a:cubicBezTo>
                    <a:lnTo>
                      <a:pt x="899" y="0"/>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52" name="Google Shape;2952;p48"/>
              <p:cNvSpPr/>
              <p:nvPr/>
            </p:nvSpPr>
            <p:spPr>
              <a:xfrm>
                <a:off x="6953760" y="744840"/>
                <a:ext cx="686160" cy="728640"/>
              </a:xfrm>
              <a:custGeom>
                <a:avLst/>
                <a:gdLst/>
                <a:ahLst/>
                <a:cxnLst/>
                <a:rect l="l" t="t" r="r" b="b"/>
                <a:pathLst>
                  <a:path w="1906" h="2024" extrusionOk="0">
                    <a:moveTo>
                      <a:pt x="305" y="1236"/>
                    </a:moveTo>
                    <a:cubicBezTo>
                      <a:pt x="185" y="979"/>
                      <a:pt x="107" y="704"/>
                      <a:pt x="0" y="442"/>
                    </a:cubicBezTo>
                    <a:lnTo>
                      <a:pt x="272" y="0"/>
                    </a:lnTo>
                    <a:cubicBezTo>
                      <a:pt x="318" y="238"/>
                      <a:pt x="387" y="472"/>
                      <a:pt x="474" y="698"/>
                    </a:cubicBezTo>
                    <a:cubicBezTo>
                      <a:pt x="474" y="700"/>
                      <a:pt x="475" y="702"/>
                      <a:pt x="476" y="704"/>
                    </a:cubicBezTo>
                    <a:cubicBezTo>
                      <a:pt x="477" y="708"/>
                      <a:pt x="481" y="719"/>
                      <a:pt x="490" y="740"/>
                    </a:cubicBezTo>
                    <a:cubicBezTo>
                      <a:pt x="509" y="790"/>
                      <a:pt x="527" y="841"/>
                      <a:pt x="548" y="890"/>
                    </a:cubicBezTo>
                    <a:cubicBezTo>
                      <a:pt x="569" y="939"/>
                      <a:pt x="591" y="989"/>
                      <a:pt x="619" y="1035"/>
                    </a:cubicBezTo>
                    <a:cubicBezTo>
                      <a:pt x="708" y="1181"/>
                      <a:pt x="844" y="1323"/>
                      <a:pt x="991" y="1409"/>
                    </a:cubicBezTo>
                    <a:cubicBezTo>
                      <a:pt x="1272" y="1574"/>
                      <a:pt x="1611" y="1596"/>
                      <a:pt x="1906" y="1459"/>
                    </a:cubicBezTo>
                    <a:cubicBezTo>
                      <a:pt x="1903" y="1643"/>
                      <a:pt x="1800" y="1833"/>
                      <a:pt x="1638" y="1931"/>
                    </a:cubicBezTo>
                    <a:cubicBezTo>
                      <a:pt x="1396" y="2079"/>
                      <a:pt x="1072" y="2040"/>
                      <a:pt x="831" y="1889"/>
                    </a:cubicBezTo>
                    <a:cubicBezTo>
                      <a:pt x="591" y="1739"/>
                      <a:pt x="424" y="1493"/>
                      <a:pt x="305" y="1236"/>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53" name="Google Shape;2953;p48"/>
              <p:cNvSpPr/>
              <p:nvPr/>
            </p:nvSpPr>
            <p:spPr>
              <a:xfrm>
                <a:off x="6670080" y="80640"/>
                <a:ext cx="153360" cy="113040"/>
              </a:xfrm>
              <a:custGeom>
                <a:avLst/>
                <a:gdLst/>
                <a:ahLst/>
                <a:cxnLst/>
                <a:rect l="l" t="t" r="r" b="b"/>
                <a:pathLst>
                  <a:path w="426" h="314" extrusionOk="0">
                    <a:moveTo>
                      <a:pt x="426" y="309"/>
                    </a:moveTo>
                    <a:cubicBezTo>
                      <a:pt x="263" y="-105"/>
                      <a:pt x="-42" y="-103"/>
                      <a:pt x="348" y="314"/>
                    </a:cubicBezTo>
                    <a:cubicBezTo>
                      <a:pt x="-16" y="-76"/>
                      <a:pt x="-238" y="359"/>
                      <a:pt x="426" y="309"/>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54" name="Google Shape;2954;p48"/>
              <p:cNvSpPr/>
              <p:nvPr/>
            </p:nvSpPr>
            <p:spPr>
              <a:xfrm>
                <a:off x="6390360" y="227880"/>
                <a:ext cx="955800" cy="745560"/>
              </a:xfrm>
              <a:custGeom>
                <a:avLst/>
                <a:gdLst/>
                <a:ahLst/>
                <a:cxnLst/>
                <a:rect l="l" t="t" r="r" b="b"/>
                <a:pathLst>
                  <a:path w="2655" h="2071" extrusionOk="0">
                    <a:moveTo>
                      <a:pt x="2214" y="507"/>
                    </a:moveTo>
                    <a:cubicBezTo>
                      <a:pt x="2235" y="609"/>
                      <a:pt x="2242" y="714"/>
                      <a:pt x="2236" y="818"/>
                    </a:cubicBezTo>
                    <a:cubicBezTo>
                      <a:pt x="2723" y="725"/>
                      <a:pt x="2828" y="1315"/>
                      <a:pt x="2321" y="1280"/>
                    </a:cubicBezTo>
                    <a:cubicBezTo>
                      <a:pt x="2304" y="2209"/>
                      <a:pt x="478" y="2375"/>
                      <a:pt x="396" y="1482"/>
                    </a:cubicBezTo>
                    <a:cubicBezTo>
                      <a:pt x="-99" y="1569"/>
                      <a:pt x="-163" y="968"/>
                      <a:pt x="391" y="1036"/>
                    </a:cubicBezTo>
                    <a:cubicBezTo>
                      <a:pt x="333" y="862"/>
                      <a:pt x="220" y="484"/>
                      <a:pt x="819" y="131"/>
                    </a:cubicBezTo>
                    <a:cubicBezTo>
                      <a:pt x="1008" y="19"/>
                      <a:pt x="1398" y="13"/>
                      <a:pt x="1608" y="0"/>
                    </a:cubicBezTo>
                    <a:cubicBezTo>
                      <a:pt x="1879" y="34"/>
                      <a:pt x="2132" y="234"/>
                      <a:pt x="2214" y="507"/>
                    </a:cubicBezTo>
                    <a:close/>
                  </a:path>
                </a:pathLst>
              </a:custGeom>
              <a:solidFill>
                <a:srgbClr val="FFE5F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55" name="Google Shape;2955;p48"/>
              <p:cNvSpPr/>
              <p:nvPr/>
            </p:nvSpPr>
            <p:spPr>
              <a:xfrm>
                <a:off x="6433920" y="669240"/>
                <a:ext cx="96840" cy="68400"/>
              </a:xfrm>
              <a:custGeom>
                <a:avLst/>
                <a:gdLst/>
                <a:ahLst/>
                <a:cxnLst/>
                <a:rect l="l" t="t" r="r" b="b"/>
                <a:pathLst>
                  <a:path w="269" h="190" extrusionOk="0">
                    <a:moveTo>
                      <a:pt x="249" y="0"/>
                    </a:moveTo>
                    <a:cubicBezTo>
                      <a:pt x="253" y="0"/>
                      <a:pt x="255" y="8"/>
                      <a:pt x="258" y="59"/>
                    </a:cubicBezTo>
                    <a:cubicBezTo>
                      <a:pt x="258" y="70"/>
                      <a:pt x="272" y="177"/>
                      <a:pt x="268" y="187"/>
                    </a:cubicBezTo>
                    <a:cubicBezTo>
                      <a:pt x="268" y="187"/>
                      <a:pt x="114" y="200"/>
                      <a:pt x="48" y="170"/>
                    </a:cubicBezTo>
                    <a:cubicBezTo>
                      <a:pt x="2" y="150"/>
                      <a:pt x="-17" y="102"/>
                      <a:pt x="16" y="67"/>
                    </a:cubicBezTo>
                    <a:cubicBezTo>
                      <a:pt x="81" y="-2"/>
                      <a:pt x="204" y="1"/>
                      <a:pt x="249" y="0"/>
                    </a:cubicBezTo>
                    <a:close/>
                  </a:path>
                </a:pathLst>
              </a:custGeom>
              <a:solidFill>
                <a:srgbClr val="E5CCD8"/>
              </a:solidFill>
              <a:ln>
                <a:noFill/>
              </a:ln>
            </p:spPr>
            <p:txBody>
              <a:bodyPr spcFirstLastPara="1" wrap="square" lIns="90000" tIns="23400" rIns="90000" bIns="23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56" name="Google Shape;2956;p48"/>
              <p:cNvSpPr/>
              <p:nvPr/>
            </p:nvSpPr>
            <p:spPr>
              <a:xfrm>
                <a:off x="7199640" y="597960"/>
                <a:ext cx="97200" cy="72360"/>
              </a:xfrm>
              <a:custGeom>
                <a:avLst/>
                <a:gdLst/>
                <a:ahLst/>
                <a:cxnLst/>
                <a:rect l="l" t="t" r="r" b="b"/>
                <a:pathLst>
                  <a:path w="270" h="201" extrusionOk="0">
                    <a:moveTo>
                      <a:pt x="3" y="13"/>
                    </a:moveTo>
                    <a:cubicBezTo>
                      <a:pt x="-1" y="14"/>
                      <a:pt x="-1" y="22"/>
                      <a:pt x="6" y="73"/>
                    </a:cubicBezTo>
                    <a:cubicBezTo>
                      <a:pt x="8" y="83"/>
                      <a:pt x="15" y="191"/>
                      <a:pt x="21" y="201"/>
                    </a:cubicBezTo>
                    <a:cubicBezTo>
                      <a:pt x="21" y="201"/>
                      <a:pt x="175" y="182"/>
                      <a:pt x="233" y="141"/>
                    </a:cubicBezTo>
                    <a:cubicBezTo>
                      <a:pt x="274" y="112"/>
                      <a:pt x="284" y="61"/>
                      <a:pt x="245" y="34"/>
                    </a:cubicBezTo>
                    <a:cubicBezTo>
                      <a:pt x="168" y="-21"/>
                      <a:pt x="48" y="5"/>
                      <a:pt x="3" y="13"/>
                    </a:cubicBezTo>
                    <a:close/>
                  </a:path>
                </a:pathLst>
              </a:custGeom>
              <a:solidFill>
                <a:srgbClr val="E5CCD8"/>
              </a:solidFill>
              <a:ln>
                <a:noFill/>
              </a:ln>
            </p:spPr>
            <p:txBody>
              <a:bodyPr spcFirstLastPara="1" wrap="square" lIns="90000" tIns="27350" rIns="90000" bIns="27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57" name="Google Shape;2957;p48"/>
              <p:cNvSpPr/>
              <p:nvPr/>
            </p:nvSpPr>
            <p:spPr>
              <a:xfrm>
                <a:off x="6999840" y="534240"/>
                <a:ext cx="42480" cy="42120"/>
              </a:xfrm>
              <a:custGeom>
                <a:avLst/>
                <a:gdLst/>
                <a:ahLst/>
                <a:cxnLst/>
                <a:rect l="l" t="t" r="r" b="b"/>
                <a:pathLst>
                  <a:path w="118" h="117" extrusionOk="0">
                    <a:moveTo>
                      <a:pt x="118" y="53"/>
                    </a:moveTo>
                    <a:cubicBezTo>
                      <a:pt x="114" y="21"/>
                      <a:pt x="86" y="-3"/>
                      <a:pt x="53" y="0"/>
                    </a:cubicBezTo>
                    <a:cubicBezTo>
                      <a:pt x="21" y="3"/>
                      <a:pt x="-3" y="31"/>
                      <a:pt x="0" y="64"/>
                    </a:cubicBezTo>
                    <a:cubicBezTo>
                      <a:pt x="3" y="96"/>
                      <a:pt x="33" y="120"/>
                      <a:pt x="65" y="117"/>
                    </a:cubicBezTo>
                    <a:cubicBezTo>
                      <a:pt x="98" y="113"/>
                      <a:pt x="121" y="85"/>
                      <a:pt x="118" y="53"/>
                    </a:cubicBezTo>
                    <a:close/>
                  </a:path>
                </a:pathLst>
              </a:custGeom>
              <a:solidFill>
                <a:srgbClr val="233859"/>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58" name="Google Shape;2958;p48"/>
              <p:cNvSpPr/>
              <p:nvPr/>
            </p:nvSpPr>
            <p:spPr>
              <a:xfrm>
                <a:off x="6666120" y="557280"/>
                <a:ext cx="42480" cy="42120"/>
              </a:xfrm>
              <a:custGeom>
                <a:avLst/>
                <a:gdLst/>
                <a:ahLst/>
                <a:cxnLst/>
                <a:rect l="l" t="t" r="r" b="b"/>
                <a:pathLst>
                  <a:path w="118" h="117" extrusionOk="0">
                    <a:moveTo>
                      <a:pt x="117" y="53"/>
                    </a:moveTo>
                    <a:cubicBezTo>
                      <a:pt x="114" y="21"/>
                      <a:pt x="85" y="-3"/>
                      <a:pt x="53" y="0"/>
                    </a:cubicBezTo>
                    <a:cubicBezTo>
                      <a:pt x="21" y="3"/>
                      <a:pt x="-3" y="32"/>
                      <a:pt x="0" y="65"/>
                    </a:cubicBezTo>
                    <a:cubicBezTo>
                      <a:pt x="3" y="97"/>
                      <a:pt x="32" y="121"/>
                      <a:pt x="64" y="117"/>
                    </a:cubicBezTo>
                    <a:cubicBezTo>
                      <a:pt x="97" y="114"/>
                      <a:pt x="121" y="85"/>
                      <a:pt x="117" y="53"/>
                    </a:cubicBezTo>
                    <a:close/>
                  </a:path>
                </a:pathLst>
              </a:custGeom>
              <a:solidFill>
                <a:srgbClr val="233859"/>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59" name="Google Shape;2959;p48"/>
              <p:cNvSpPr/>
              <p:nvPr/>
            </p:nvSpPr>
            <p:spPr>
              <a:xfrm>
                <a:off x="6784920" y="595800"/>
                <a:ext cx="140400" cy="58680"/>
              </a:xfrm>
              <a:custGeom>
                <a:avLst/>
                <a:gdLst/>
                <a:ahLst/>
                <a:cxnLst/>
                <a:rect l="l" t="t" r="r" b="b"/>
                <a:pathLst>
                  <a:path w="390" h="163" fill="none" extrusionOk="0">
                    <a:moveTo>
                      <a:pt x="390" y="0"/>
                    </a:moveTo>
                    <a:cubicBezTo>
                      <a:pt x="371" y="84"/>
                      <a:pt x="296" y="152"/>
                      <a:pt x="211" y="162"/>
                    </a:cubicBezTo>
                    <a:cubicBezTo>
                      <a:pt x="125" y="171"/>
                      <a:pt x="37" y="122"/>
                      <a:pt x="0" y="44"/>
                    </a:cubicBezTo>
                  </a:path>
                </a:pathLst>
              </a:custGeom>
              <a:noFill/>
              <a:ln w="9525" cap="rnd" cmpd="sng">
                <a:solidFill>
                  <a:srgbClr val="233859"/>
                </a:solidFill>
                <a:prstDash val="solid"/>
                <a:miter lim="8000"/>
                <a:headEnd type="none" w="sm" len="sm"/>
                <a:tailEnd type="none" w="sm" len="sm"/>
              </a:ln>
            </p:spPr>
            <p:txBody>
              <a:bodyPr spcFirstLastPara="1" wrap="square" lIns="91800" tIns="11875" rIns="91800" bIns="118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0" name="Google Shape;2960;p48"/>
              <p:cNvSpPr/>
              <p:nvPr/>
            </p:nvSpPr>
            <p:spPr>
              <a:xfrm>
                <a:off x="6501960" y="187560"/>
                <a:ext cx="726480" cy="337680"/>
              </a:xfrm>
              <a:custGeom>
                <a:avLst/>
                <a:gdLst/>
                <a:ahLst/>
                <a:cxnLst/>
                <a:rect l="l" t="t" r="r" b="b"/>
                <a:pathLst>
                  <a:path w="2018" h="938" extrusionOk="0">
                    <a:moveTo>
                      <a:pt x="1969" y="924"/>
                    </a:moveTo>
                    <a:cubicBezTo>
                      <a:pt x="1799" y="978"/>
                      <a:pt x="1648" y="758"/>
                      <a:pt x="1524" y="571"/>
                    </a:cubicBezTo>
                    <a:cubicBezTo>
                      <a:pt x="1709" y="919"/>
                      <a:pt x="1492" y="910"/>
                      <a:pt x="1337" y="588"/>
                    </a:cubicBezTo>
                    <a:cubicBezTo>
                      <a:pt x="1410" y="801"/>
                      <a:pt x="1332" y="991"/>
                      <a:pt x="1186" y="533"/>
                    </a:cubicBezTo>
                    <a:cubicBezTo>
                      <a:pt x="1225" y="716"/>
                      <a:pt x="1153" y="1168"/>
                      <a:pt x="962" y="528"/>
                    </a:cubicBezTo>
                    <a:cubicBezTo>
                      <a:pt x="1004" y="785"/>
                      <a:pt x="893" y="1064"/>
                      <a:pt x="760" y="540"/>
                    </a:cubicBezTo>
                    <a:cubicBezTo>
                      <a:pt x="832" y="905"/>
                      <a:pt x="660" y="1007"/>
                      <a:pt x="582" y="589"/>
                    </a:cubicBezTo>
                    <a:cubicBezTo>
                      <a:pt x="615" y="880"/>
                      <a:pt x="479" y="842"/>
                      <a:pt x="422" y="602"/>
                    </a:cubicBezTo>
                    <a:cubicBezTo>
                      <a:pt x="498" y="1008"/>
                      <a:pt x="317" y="905"/>
                      <a:pt x="295" y="566"/>
                    </a:cubicBezTo>
                    <a:cubicBezTo>
                      <a:pt x="299" y="681"/>
                      <a:pt x="322" y="866"/>
                      <a:pt x="244" y="881"/>
                    </a:cubicBezTo>
                    <a:cubicBezTo>
                      <a:pt x="201" y="889"/>
                      <a:pt x="179" y="754"/>
                      <a:pt x="176" y="654"/>
                    </a:cubicBezTo>
                    <a:cubicBezTo>
                      <a:pt x="187" y="765"/>
                      <a:pt x="147" y="924"/>
                      <a:pt x="117" y="935"/>
                    </a:cubicBezTo>
                    <a:cubicBezTo>
                      <a:pt x="87" y="946"/>
                      <a:pt x="39" y="928"/>
                      <a:pt x="11" y="776"/>
                    </a:cubicBezTo>
                    <a:cubicBezTo>
                      <a:pt x="-70" y="331"/>
                      <a:pt x="273" y="6"/>
                      <a:pt x="1155" y="0"/>
                    </a:cubicBezTo>
                    <a:cubicBezTo>
                      <a:pt x="1754" y="-4"/>
                      <a:pt x="2163" y="666"/>
                      <a:pt x="1969" y="924"/>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61" name="Google Shape;2961;p48"/>
              <p:cNvSpPr/>
              <p:nvPr/>
            </p:nvSpPr>
            <p:spPr>
              <a:xfrm>
                <a:off x="6867360" y="231840"/>
                <a:ext cx="268200" cy="100440"/>
              </a:xfrm>
              <a:custGeom>
                <a:avLst/>
                <a:gdLst/>
                <a:ahLst/>
                <a:cxnLst/>
                <a:rect l="l" t="t" r="r" b="b"/>
                <a:pathLst>
                  <a:path w="745" h="279" extrusionOk="0">
                    <a:moveTo>
                      <a:pt x="390" y="10"/>
                    </a:moveTo>
                    <a:cubicBezTo>
                      <a:pt x="455" y="19"/>
                      <a:pt x="518" y="33"/>
                      <a:pt x="573" y="53"/>
                    </a:cubicBezTo>
                    <a:cubicBezTo>
                      <a:pt x="628" y="72"/>
                      <a:pt x="673" y="96"/>
                      <a:pt x="703" y="120"/>
                    </a:cubicBezTo>
                    <a:cubicBezTo>
                      <a:pt x="733" y="144"/>
                      <a:pt x="748" y="169"/>
                      <a:pt x="744" y="192"/>
                    </a:cubicBezTo>
                    <a:cubicBezTo>
                      <a:pt x="741" y="214"/>
                      <a:pt x="721" y="234"/>
                      <a:pt x="685" y="250"/>
                    </a:cubicBezTo>
                    <a:cubicBezTo>
                      <a:pt x="650" y="265"/>
                      <a:pt x="600" y="274"/>
                      <a:pt x="542" y="278"/>
                    </a:cubicBezTo>
                    <a:cubicBezTo>
                      <a:pt x="484" y="281"/>
                      <a:pt x="419" y="278"/>
                      <a:pt x="353" y="269"/>
                    </a:cubicBezTo>
                    <a:cubicBezTo>
                      <a:pt x="288" y="260"/>
                      <a:pt x="225" y="245"/>
                      <a:pt x="170" y="226"/>
                    </a:cubicBezTo>
                    <a:cubicBezTo>
                      <a:pt x="115" y="206"/>
                      <a:pt x="70" y="183"/>
                      <a:pt x="40" y="159"/>
                    </a:cubicBezTo>
                    <a:cubicBezTo>
                      <a:pt x="11" y="134"/>
                      <a:pt x="-3" y="110"/>
                      <a:pt x="0" y="87"/>
                    </a:cubicBezTo>
                    <a:cubicBezTo>
                      <a:pt x="3" y="65"/>
                      <a:pt x="24" y="45"/>
                      <a:pt x="59" y="30"/>
                    </a:cubicBezTo>
                    <a:cubicBezTo>
                      <a:pt x="95" y="14"/>
                      <a:pt x="143" y="5"/>
                      <a:pt x="201" y="1"/>
                    </a:cubicBezTo>
                    <a:cubicBezTo>
                      <a:pt x="260" y="-2"/>
                      <a:pt x="325" y="1"/>
                      <a:pt x="390" y="10"/>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2" name="Google Shape;2962;p48"/>
              <p:cNvSpPr/>
              <p:nvPr/>
            </p:nvSpPr>
            <p:spPr>
              <a:xfrm>
                <a:off x="7198920" y="594000"/>
                <a:ext cx="98280" cy="39240"/>
              </a:xfrm>
              <a:custGeom>
                <a:avLst/>
                <a:gdLst/>
                <a:ahLst/>
                <a:cxnLst/>
                <a:rect l="l" t="t" r="r" b="b"/>
                <a:pathLst>
                  <a:path w="273" h="109" fill="none" extrusionOk="0">
                    <a:moveTo>
                      <a:pt x="273" y="109"/>
                    </a:moveTo>
                    <a:cubicBezTo>
                      <a:pt x="232" y="7"/>
                      <a:pt x="88" y="-34"/>
                      <a:pt x="0" y="31"/>
                    </a:cubicBezTo>
                  </a:path>
                </a:pathLst>
              </a:custGeom>
              <a:noFill/>
              <a:ln w="9525" cap="rnd" cmpd="sng">
                <a:solidFill>
                  <a:srgbClr val="233859"/>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3" name="Google Shape;2963;p48"/>
              <p:cNvSpPr/>
              <p:nvPr/>
            </p:nvSpPr>
            <p:spPr>
              <a:xfrm>
                <a:off x="6433200" y="665640"/>
                <a:ext cx="89640" cy="57240"/>
              </a:xfrm>
              <a:custGeom>
                <a:avLst/>
                <a:gdLst/>
                <a:ahLst/>
                <a:cxnLst/>
                <a:rect l="l" t="t" r="r" b="b"/>
                <a:pathLst>
                  <a:path w="249" h="159" fill="none" extrusionOk="0">
                    <a:moveTo>
                      <a:pt x="249" y="12"/>
                    </a:moveTo>
                    <a:cubicBezTo>
                      <a:pt x="146" y="-30"/>
                      <a:pt x="13" y="48"/>
                      <a:pt x="0" y="159"/>
                    </a:cubicBezTo>
                  </a:path>
                </a:pathLst>
              </a:custGeom>
              <a:noFill/>
              <a:ln w="9525" cap="rnd" cmpd="sng">
                <a:solidFill>
                  <a:srgbClr val="233859"/>
                </a:solidFill>
                <a:prstDash val="solid"/>
                <a:miter lim="8000"/>
                <a:headEnd type="none" w="sm" len="sm"/>
                <a:tailEnd type="none" w="sm" len="sm"/>
              </a:ln>
            </p:spPr>
            <p:txBody>
              <a:bodyPr spcFirstLastPara="1" wrap="square" lIns="91800" tIns="10425" rIns="91800" bIns="104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4" name="Google Shape;2964;p48"/>
              <p:cNvSpPr/>
              <p:nvPr/>
            </p:nvSpPr>
            <p:spPr>
              <a:xfrm>
                <a:off x="6530760" y="763200"/>
                <a:ext cx="685080" cy="206280"/>
              </a:xfrm>
              <a:custGeom>
                <a:avLst/>
                <a:gdLst/>
                <a:ahLst/>
                <a:cxnLst/>
                <a:rect l="l" t="t" r="r" b="b"/>
                <a:pathLst>
                  <a:path w="1903" h="573" fill="none" extrusionOk="0">
                    <a:moveTo>
                      <a:pt x="1903" y="0"/>
                    </a:moveTo>
                    <a:cubicBezTo>
                      <a:pt x="1839" y="202"/>
                      <a:pt x="1675" y="363"/>
                      <a:pt x="1484" y="455"/>
                    </a:cubicBezTo>
                    <a:cubicBezTo>
                      <a:pt x="1292" y="547"/>
                      <a:pt x="1076" y="576"/>
                      <a:pt x="864" y="573"/>
                    </a:cubicBezTo>
                    <a:cubicBezTo>
                      <a:pt x="681" y="571"/>
                      <a:pt x="493" y="545"/>
                      <a:pt x="330" y="460"/>
                    </a:cubicBezTo>
                    <a:cubicBezTo>
                      <a:pt x="168" y="376"/>
                      <a:pt x="32" y="225"/>
                      <a:pt x="0" y="44"/>
                    </a:cubicBezTo>
                  </a:path>
                </a:pathLst>
              </a:custGeom>
              <a:noFill/>
              <a:ln w="9525" cap="rnd" cmpd="sng">
                <a:solidFill>
                  <a:srgbClr val="233859"/>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5" name="Google Shape;2965;p48"/>
              <p:cNvSpPr/>
              <p:nvPr/>
            </p:nvSpPr>
            <p:spPr>
              <a:xfrm>
                <a:off x="6813000" y="965520"/>
                <a:ext cx="146520" cy="56160"/>
              </a:xfrm>
              <a:custGeom>
                <a:avLst/>
                <a:gdLst/>
                <a:ahLst/>
                <a:cxnLst/>
                <a:rect l="l" t="t" r="r" b="b"/>
                <a:pathLst>
                  <a:path w="407" h="156" fill="none" extrusionOk="0">
                    <a:moveTo>
                      <a:pt x="407" y="0"/>
                    </a:moveTo>
                    <a:cubicBezTo>
                      <a:pt x="338" y="184"/>
                      <a:pt x="64" y="222"/>
                      <a:pt x="0" y="21"/>
                    </a:cubicBezTo>
                  </a:path>
                </a:pathLst>
              </a:custGeom>
              <a:noFill/>
              <a:ln w="9525" cap="rnd" cmpd="sng">
                <a:solidFill>
                  <a:srgbClr val="233859"/>
                </a:solidFill>
                <a:prstDash val="solid"/>
                <a:miter lim="8000"/>
                <a:headEnd type="none" w="sm" len="sm"/>
                <a:tailEnd type="none" w="sm" len="sm"/>
              </a:ln>
            </p:spPr>
            <p:txBody>
              <a:bodyPr spcFirstLastPara="1" wrap="square" lIns="91800" tIns="9350" rIns="91800" bIns="9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6" name="Google Shape;2966;p48"/>
              <p:cNvSpPr/>
              <p:nvPr/>
            </p:nvSpPr>
            <p:spPr>
              <a:xfrm>
                <a:off x="6308640" y="755280"/>
                <a:ext cx="374760" cy="308520"/>
              </a:xfrm>
              <a:custGeom>
                <a:avLst/>
                <a:gdLst/>
                <a:ahLst/>
                <a:cxnLst/>
                <a:rect l="l" t="t" r="r" b="b"/>
                <a:pathLst>
                  <a:path w="1041" h="857" fill="none" extrusionOk="0">
                    <a:moveTo>
                      <a:pt x="1041" y="524"/>
                    </a:moveTo>
                    <a:cubicBezTo>
                      <a:pt x="978" y="868"/>
                      <a:pt x="492" y="949"/>
                      <a:pt x="251" y="751"/>
                    </a:cubicBezTo>
                    <a:cubicBezTo>
                      <a:pt x="-16" y="531"/>
                      <a:pt x="-61" y="242"/>
                      <a:pt x="71" y="0"/>
                    </a:cubicBezTo>
                  </a:path>
                </a:pathLst>
              </a:custGeom>
              <a:noFill/>
              <a:ln w="9525" cap="rnd" cmpd="sng">
                <a:solidFill>
                  <a:srgbClr val="233859"/>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7" name="Google Shape;2967;p48"/>
              <p:cNvSpPr/>
              <p:nvPr/>
            </p:nvSpPr>
            <p:spPr>
              <a:xfrm>
                <a:off x="6973920" y="960120"/>
                <a:ext cx="666000" cy="516600"/>
              </a:xfrm>
              <a:custGeom>
                <a:avLst/>
                <a:gdLst/>
                <a:ahLst/>
                <a:cxnLst/>
                <a:rect l="l" t="t" r="r" b="b"/>
                <a:pathLst>
                  <a:path w="1850" h="1435" fill="none" extrusionOk="0">
                    <a:moveTo>
                      <a:pt x="1726" y="260"/>
                    </a:moveTo>
                    <a:cubicBezTo>
                      <a:pt x="1666" y="328"/>
                      <a:pt x="1677" y="433"/>
                      <a:pt x="1713" y="516"/>
                    </a:cubicBezTo>
                    <a:cubicBezTo>
                      <a:pt x="1750" y="599"/>
                      <a:pt x="1807" y="672"/>
                      <a:pt x="1834" y="758"/>
                    </a:cubicBezTo>
                    <a:cubicBezTo>
                      <a:pt x="1892" y="944"/>
                      <a:pt x="1784" y="1192"/>
                      <a:pt x="1625" y="1305"/>
                    </a:cubicBezTo>
                    <a:cubicBezTo>
                      <a:pt x="1414" y="1454"/>
                      <a:pt x="1180" y="1474"/>
                      <a:pt x="942" y="1373"/>
                    </a:cubicBezTo>
                    <a:cubicBezTo>
                      <a:pt x="705" y="1272"/>
                      <a:pt x="444" y="1034"/>
                      <a:pt x="321" y="807"/>
                    </a:cubicBezTo>
                    <a:cubicBezTo>
                      <a:pt x="157" y="507"/>
                      <a:pt x="125" y="349"/>
                      <a:pt x="0" y="0"/>
                    </a:cubicBezTo>
                  </a:path>
                </a:pathLst>
              </a:custGeom>
              <a:noFill/>
              <a:ln w="9525" cap="rnd" cmpd="sng">
                <a:solidFill>
                  <a:srgbClr val="233859"/>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2968" name="Google Shape;2968;p48"/>
          <p:cNvGrpSpPr/>
          <p:nvPr/>
        </p:nvGrpSpPr>
        <p:grpSpPr>
          <a:xfrm>
            <a:off x="1984446" y="3530657"/>
            <a:ext cx="715829" cy="714474"/>
            <a:chOff x="4003920" y="37440"/>
            <a:chExt cx="1331280" cy="1328760"/>
          </a:xfrm>
        </p:grpSpPr>
        <p:sp>
          <p:nvSpPr>
            <p:cNvPr id="2969" name="Google Shape;2969;p48"/>
            <p:cNvSpPr/>
            <p:nvPr/>
          </p:nvSpPr>
          <p:spPr>
            <a:xfrm>
              <a:off x="4013280" y="241920"/>
              <a:ext cx="1180080" cy="1124280"/>
            </a:xfrm>
            <a:custGeom>
              <a:avLst/>
              <a:gdLst/>
              <a:ahLst/>
              <a:cxnLst/>
              <a:rect l="l" t="t" r="r" b="b"/>
              <a:pathLst>
                <a:path w="3278" h="3123" extrusionOk="0">
                  <a:moveTo>
                    <a:pt x="754" y="2448"/>
                  </a:moveTo>
                  <a:cubicBezTo>
                    <a:pt x="647" y="2239"/>
                    <a:pt x="540" y="2031"/>
                    <a:pt x="386" y="1694"/>
                  </a:cubicBezTo>
                  <a:cubicBezTo>
                    <a:pt x="239" y="1332"/>
                    <a:pt x="108" y="963"/>
                    <a:pt x="0" y="567"/>
                  </a:cubicBezTo>
                  <a:cubicBezTo>
                    <a:pt x="225" y="696"/>
                    <a:pt x="504" y="597"/>
                    <a:pt x="740" y="496"/>
                  </a:cubicBezTo>
                  <a:cubicBezTo>
                    <a:pt x="980" y="393"/>
                    <a:pt x="1221" y="291"/>
                    <a:pt x="1461" y="188"/>
                  </a:cubicBezTo>
                  <a:cubicBezTo>
                    <a:pt x="1461" y="188"/>
                    <a:pt x="1853" y="-34"/>
                    <a:pt x="1881" y="5"/>
                  </a:cubicBezTo>
                  <a:cubicBezTo>
                    <a:pt x="2252" y="694"/>
                    <a:pt x="2643" y="1407"/>
                    <a:pt x="3278" y="1901"/>
                  </a:cubicBezTo>
                  <a:cubicBezTo>
                    <a:pt x="2723" y="2366"/>
                    <a:pt x="2093" y="2928"/>
                    <a:pt x="1376" y="3123"/>
                  </a:cubicBezTo>
                  <a:cubicBezTo>
                    <a:pt x="960" y="2858"/>
                    <a:pt x="837" y="2610"/>
                    <a:pt x="754" y="2448"/>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70" name="Google Shape;2970;p48"/>
            <p:cNvSpPr/>
            <p:nvPr/>
          </p:nvSpPr>
          <p:spPr>
            <a:xfrm>
              <a:off x="4259520" y="241920"/>
              <a:ext cx="933840" cy="833760"/>
            </a:xfrm>
            <a:custGeom>
              <a:avLst/>
              <a:gdLst/>
              <a:ahLst/>
              <a:cxnLst/>
              <a:rect l="l" t="t" r="r" b="b"/>
              <a:pathLst>
                <a:path w="2594" h="2316" extrusionOk="0">
                  <a:moveTo>
                    <a:pt x="777" y="188"/>
                  </a:moveTo>
                  <a:cubicBezTo>
                    <a:pt x="537" y="291"/>
                    <a:pt x="296" y="393"/>
                    <a:pt x="56" y="496"/>
                  </a:cubicBezTo>
                  <a:cubicBezTo>
                    <a:pt x="38" y="504"/>
                    <a:pt x="19" y="512"/>
                    <a:pt x="0" y="520"/>
                  </a:cubicBezTo>
                  <a:cubicBezTo>
                    <a:pt x="396" y="610"/>
                    <a:pt x="776" y="749"/>
                    <a:pt x="1066" y="989"/>
                  </a:cubicBezTo>
                  <a:cubicBezTo>
                    <a:pt x="1317" y="1197"/>
                    <a:pt x="1426" y="1478"/>
                    <a:pt x="1559" y="1766"/>
                  </a:cubicBezTo>
                  <a:cubicBezTo>
                    <a:pt x="1679" y="2028"/>
                    <a:pt x="1849" y="2205"/>
                    <a:pt x="2089" y="2316"/>
                  </a:cubicBezTo>
                  <a:cubicBezTo>
                    <a:pt x="2257" y="2179"/>
                    <a:pt x="2427" y="2041"/>
                    <a:pt x="2594" y="1901"/>
                  </a:cubicBezTo>
                  <a:cubicBezTo>
                    <a:pt x="1959" y="1407"/>
                    <a:pt x="1568" y="694"/>
                    <a:pt x="1197" y="5"/>
                  </a:cubicBezTo>
                  <a:cubicBezTo>
                    <a:pt x="1169" y="-34"/>
                    <a:pt x="777" y="188"/>
                    <a:pt x="777" y="188"/>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71" name="Google Shape;2971;p48"/>
            <p:cNvSpPr/>
            <p:nvPr/>
          </p:nvSpPr>
          <p:spPr>
            <a:xfrm>
              <a:off x="4144680" y="411480"/>
              <a:ext cx="513360" cy="187920"/>
            </a:xfrm>
            <a:custGeom>
              <a:avLst/>
              <a:gdLst/>
              <a:ahLst/>
              <a:cxnLst/>
              <a:rect l="l" t="t" r="r" b="b"/>
              <a:pathLst>
                <a:path w="1426" h="522" fill="none" extrusionOk="0">
                  <a:moveTo>
                    <a:pt x="0" y="522"/>
                  </a:moveTo>
                  <a:cubicBezTo>
                    <a:pt x="516" y="511"/>
                    <a:pt x="1025" y="324"/>
                    <a:pt x="142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72" name="Google Shape;2972;p48"/>
            <p:cNvSpPr/>
            <p:nvPr/>
          </p:nvSpPr>
          <p:spPr>
            <a:xfrm>
              <a:off x="4197600" y="494280"/>
              <a:ext cx="513000" cy="201960"/>
            </a:xfrm>
            <a:custGeom>
              <a:avLst/>
              <a:gdLst/>
              <a:ahLst/>
              <a:cxnLst/>
              <a:rect l="l" t="t" r="r" b="b"/>
              <a:pathLst>
                <a:path w="1425" h="561" fill="none" extrusionOk="0">
                  <a:moveTo>
                    <a:pt x="1425" y="0"/>
                  </a:moveTo>
                  <a:cubicBezTo>
                    <a:pt x="995" y="290"/>
                    <a:pt x="519" y="566"/>
                    <a:pt x="0" y="561"/>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73" name="Google Shape;2973;p48"/>
            <p:cNvSpPr/>
            <p:nvPr/>
          </p:nvSpPr>
          <p:spPr>
            <a:xfrm>
              <a:off x="4271400" y="589680"/>
              <a:ext cx="506160" cy="212400"/>
            </a:xfrm>
            <a:custGeom>
              <a:avLst/>
              <a:gdLst/>
              <a:ahLst/>
              <a:cxnLst/>
              <a:rect l="l" t="t" r="r" b="b"/>
              <a:pathLst>
                <a:path w="1406" h="590" fill="none" extrusionOk="0">
                  <a:moveTo>
                    <a:pt x="1406" y="0"/>
                  </a:moveTo>
                  <a:cubicBezTo>
                    <a:pt x="988" y="296"/>
                    <a:pt x="504" y="499"/>
                    <a:pt x="0" y="59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74" name="Google Shape;2974;p48"/>
            <p:cNvSpPr/>
            <p:nvPr/>
          </p:nvSpPr>
          <p:spPr>
            <a:xfrm>
              <a:off x="4318560" y="678960"/>
              <a:ext cx="543960" cy="243000"/>
            </a:xfrm>
            <a:custGeom>
              <a:avLst/>
              <a:gdLst/>
              <a:ahLst/>
              <a:cxnLst/>
              <a:rect l="l" t="t" r="r" b="b"/>
              <a:pathLst>
                <a:path w="1511" h="675" fill="none" extrusionOk="0">
                  <a:moveTo>
                    <a:pt x="1511" y="0"/>
                  </a:moveTo>
                  <a:cubicBezTo>
                    <a:pt x="1065" y="335"/>
                    <a:pt x="554" y="609"/>
                    <a:pt x="0" y="67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75" name="Google Shape;2975;p48"/>
            <p:cNvSpPr/>
            <p:nvPr/>
          </p:nvSpPr>
          <p:spPr>
            <a:xfrm>
              <a:off x="4380840" y="788760"/>
              <a:ext cx="527400" cy="231480"/>
            </a:xfrm>
            <a:custGeom>
              <a:avLst/>
              <a:gdLst/>
              <a:ahLst/>
              <a:cxnLst/>
              <a:rect l="l" t="t" r="r" b="b"/>
              <a:pathLst>
                <a:path w="1465" h="643" fill="none" extrusionOk="0">
                  <a:moveTo>
                    <a:pt x="1465" y="0"/>
                  </a:moveTo>
                  <a:cubicBezTo>
                    <a:pt x="1050" y="346"/>
                    <a:pt x="536" y="571"/>
                    <a:pt x="0" y="643"/>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76" name="Google Shape;2976;p48"/>
            <p:cNvSpPr/>
            <p:nvPr/>
          </p:nvSpPr>
          <p:spPr>
            <a:xfrm>
              <a:off x="4477680" y="870120"/>
              <a:ext cx="480960" cy="272520"/>
            </a:xfrm>
            <a:custGeom>
              <a:avLst/>
              <a:gdLst/>
              <a:ahLst/>
              <a:cxnLst/>
              <a:rect l="l" t="t" r="r" b="b"/>
              <a:pathLst>
                <a:path w="1336" h="757" fill="none" extrusionOk="0">
                  <a:moveTo>
                    <a:pt x="1336" y="0"/>
                  </a:moveTo>
                  <a:cubicBezTo>
                    <a:pt x="1004" y="405"/>
                    <a:pt x="518" y="680"/>
                    <a:pt x="0" y="757"/>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77" name="Google Shape;2977;p48"/>
            <p:cNvSpPr/>
            <p:nvPr/>
          </p:nvSpPr>
          <p:spPr>
            <a:xfrm>
              <a:off x="4003920" y="308880"/>
              <a:ext cx="538560" cy="1057320"/>
            </a:xfrm>
            <a:custGeom>
              <a:avLst/>
              <a:gdLst/>
              <a:ahLst/>
              <a:cxnLst/>
              <a:rect l="l" t="t" r="r" b="b"/>
              <a:pathLst>
                <a:path w="1496" h="2937" fill="none" extrusionOk="0">
                  <a:moveTo>
                    <a:pt x="1402" y="2937"/>
                  </a:moveTo>
                  <a:cubicBezTo>
                    <a:pt x="1101" y="2705"/>
                    <a:pt x="971" y="2604"/>
                    <a:pt x="770" y="2282"/>
                  </a:cubicBezTo>
                  <a:cubicBezTo>
                    <a:pt x="684" y="2143"/>
                    <a:pt x="619" y="1993"/>
                    <a:pt x="555" y="1843"/>
                  </a:cubicBezTo>
                  <a:cubicBezTo>
                    <a:pt x="349" y="1366"/>
                    <a:pt x="143" y="887"/>
                    <a:pt x="0" y="387"/>
                  </a:cubicBezTo>
                  <a:cubicBezTo>
                    <a:pt x="258" y="472"/>
                    <a:pt x="537" y="373"/>
                    <a:pt x="791" y="275"/>
                  </a:cubicBezTo>
                  <a:cubicBezTo>
                    <a:pt x="854" y="251"/>
                    <a:pt x="917" y="227"/>
                    <a:pt x="980" y="202"/>
                  </a:cubicBezTo>
                  <a:cubicBezTo>
                    <a:pt x="1063" y="171"/>
                    <a:pt x="1145" y="139"/>
                    <a:pt x="1227" y="107"/>
                  </a:cubicBezTo>
                  <a:cubicBezTo>
                    <a:pt x="1317" y="71"/>
                    <a:pt x="1407" y="36"/>
                    <a:pt x="149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78" name="Google Shape;2978;p48"/>
            <p:cNvSpPr/>
            <p:nvPr/>
          </p:nvSpPr>
          <p:spPr>
            <a:xfrm>
              <a:off x="4411800" y="42480"/>
              <a:ext cx="923400" cy="1157040"/>
            </a:xfrm>
            <a:custGeom>
              <a:avLst/>
              <a:gdLst/>
              <a:ahLst/>
              <a:cxnLst/>
              <a:rect l="l" t="t" r="r" b="b"/>
              <a:pathLst>
                <a:path w="2565" h="3214" extrusionOk="0">
                  <a:moveTo>
                    <a:pt x="73" y="1888"/>
                  </a:moveTo>
                  <a:cubicBezTo>
                    <a:pt x="137" y="1663"/>
                    <a:pt x="201" y="1438"/>
                    <a:pt x="319" y="1087"/>
                  </a:cubicBezTo>
                  <a:cubicBezTo>
                    <a:pt x="459" y="721"/>
                    <a:pt x="616" y="363"/>
                    <a:pt x="807" y="0"/>
                  </a:cubicBezTo>
                  <a:cubicBezTo>
                    <a:pt x="883" y="248"/>
                    <a:pt x="1154" y="366"/>
                    <a:pt x="1396" y="454"/>
                  </a:cubicBezTo>
                  <a:cubicBezTo>
                    <a:pt x="1642" y="543"/>
                    <a:pt x="1886" y="632"/>
                    <a:pt x="2132" y="721"/>
                  </a:cubicBezTo>
                  <a:cubicBezTo>
                    <a:pt x="2132" y="721"/>
                    <a:pt x="2570" y="827"/>
                    <a:pt x="2564" y="875"/>
                  </a:cubicBezTo>
                  <a:cubicBezTo>
                    <a:pt x="2364" y="1631"/>
                    <a:pt x="2162" y="2419"/>
                    <a:pt x="2289" y="3214"/>
                  </a:cubicBezTo>
                  <a:cubicBezTo>
                    <a:pt x="1566" y="3174"/>
                    <a:pt x="723" y="3154"/>
                    <a:pt x="65" y="2806"/>
                  </a:cubicBezTo>
                  <a:cubicBezTo>
                    <a:pt x="-57" y="2329"/>
                    <a:pt x="23" y="2063"/>
                    <a:pt x="73" y="1888"/>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79" name="Google Shape;2979;p48"/>
            <p:cNvSpPr/>
            <p:nvPr/>
          </p:nvSpPr>
          <p:spPr>
            <a:xfrm>
              <a:off x="4893840" y="198000"/>
              <a:ext cx="441360" cy="1001520"/>
            </a:xfrm>
            <a:custGeom>
              <a:avLst/>
              <a:gdLst/>
              <a:ahLst/>
              <a:cxnLst/>
              <a:rect l="l" t="t" r="r" b="b"/>
              <a:pathLst>
                <a:path w="1226" h="2782" extrusionOk="0">
                  <a:moveTo>
                    <a:pt x="793" y="289"/>
                  </a:moveTo>
                  <a:cubicBezTo>
                    <a:pt x="547" y="200"/>
                    <a:pt x="303" y="111"/>
                    <a:pt x="57" y="22"/>
                  </a:cubicBezTo>
                  <a:cubicBezTo>
                    <a:pt x="38" y="15"/>
                    <a:pt x="19" y="8"/>
                    <a:pt x="0" y="0"/>
                  </a:cubicBezTo>
                  <a:cubicBezTo>
                    <a:pt x="228" y="337"/>
                    <a:pt x="410" y="699"/>
                    <a:pt x="456" y="1071"/>
                  </a:cubicBezTo>
                  <a:cubicBezTo>
                    <a:pt x="498" y="1395"/>
                    <a:pt x="387" y="1675"/>
                    <a:pt x="287" y="1976"/>
                  </a:cubicBezTo>
                  <a:cubicBezTo>
                    <a:pt x="196" y="2249"/>
                    <a:pt x="199" y="2495"/>
                    <a:pt x="298" y="2739"/>
                  </a:cubicBezTo>
                  <a:cubicBezTo>
                    <a:pt x="515" y="2755"/>
                    <a:pt x="732" y="2770"/>
                    <a:pt x="950" y="2782"/>
                  </a:cubicBezTo>
                  <a:cubicBezTo>
                    <a:pt x="823" y="1987"/>
                    <a:pt x="1025" y="1199"/>
                    <a:pt x="1225" y="443"/>
                  </a:cubicBezTo>
                  <a:cubicBezTo>
                    <a:pt x="1231" y="395"/>
                    <a:pt x="793" y="289"/>
                    <a:pt x="793" y="28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80" name="Google Shape;2980;p48"/>
            <p:cNvSpPr/>
            <p:nvPr/>
          </p:nvSpPr>
          <p:spPr>
            <a:xfrm>
              <a:off x="4693320" y="244440"/>
              <a:ext cx="502920" cy="213480"/>
            </a:xfrm>
            <a:custGeom>
              <a:avLst/>
              <a:gdLst/>
              <a:ahLst/>
              <a:cxnLst/>
              <a:rect l="l" t="t" r="r" b="b"/>
              <a:pathLst>
                <a:path w="1397" h="593" fill="none" extrusionOk="0">
                  <a:moveTo>
                    <a:pt x="0" y="0"/>
                  </a:moveTo>
                  <a:cubicBezTo>
                    <a:pt x="385" y="343"/>
                    <a:pt x="884" y="555"/>
                    <a:pt x="1397" y="593"/>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81" name="Google Shape;2981;p48"/>
            <p:cNvSpPr/>
            <p:nvPr/>
          </p:nvSpPr>
          <p:spPr>
            <a:xfrm>
              <a:off x="4665960" y="351360"/>
              <a:ext cx="512280" cy="202680"/>
            </a:xfrm>
            <a:custGeom>
              <a:avLst/>
              <a:gdLst/>
              <a:ahLst/>
              <a:cxnLst/>
              <a:rect l="l" t="t" r="r" b="b"/>
              <a:pathLst>
                <a:path w="1423" h="563" fill="none" extrusionOk="0">
                  <a:moveTo>
                    <a:pt x="1423" y="563"/>
                  </a:moveTo>
                  <a:cubicBezTo>
                    <a:pt x="912" y="481"/>
                    <a:pt x="375" y="358"/>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82" name="Google Shape;2982;p48"/>
            <p:cNvSpPr/>
            <p:nvPr/>
          </p:nvSpPr>
          <p:spPr>
            <a:xfrm>
              <a:off x="4647600" y="478800"/>
              <a:ext cx="514440" cy="190440"/>
            </a:xfrm>
            <a:custGeom>
              <a:avLst/>
              <a:gdLst/>
              <a:ahLst/>
              <a:cxnLst/>
              <a:rect l="l" t="t" r="r" b="b"/>
              <a:pathLst>
                <a:path w="1429" h="529" fill="none" extrusionOk="0">
                  <a:moveTo>
                    <a:pt x="1429" y="529"/>
                  </a:moveTo>
                  <a:cubicBezTo>
                    <a:pt x="922" y="460"/>
                    <a:pt x="430" y="278"/>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83" name="Google Shape;2983;p48"/>
            <p:cNvSpPr/>
            <p:nvPr/>
          </p:nvSpPr>
          <p:spPr>
            <a:xfrm>
              <a:off x="4600080" y="598320"/>
              <a:ext cx="563040" cy="194400"/>
            </a:xfrm>
            <a:custGeom>
              <a:avLst/>
              <a:gdLst/>
              <a:ahLst/>
              <a:cxnLst/>
              <a:rect l="l" t="t" r="r" b="b"/>
              <a:pathLst>
                <a:path w="1564" h="540" fill="none" extrusionOk="0">
                  <a:moveTo>
                    <a:pt x="1564" y="540"/>
                  </a:moveTo>
                  <a:cubicBezTo>
                    <a:pt x="1010" y="480"/>
                    <a:pt x="450" y="33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84" name="Google Shape;2984;p48"/>
            <p:cNvSpPr/>
            <p:nvPr/>
          </p:nvSpPr>
          <p:spPr>
            <a:xfrm>
              <a:off x="4578480" y="712800"/>
              <a:ext cx="542880" cy="191520"/>
            </a:xfrm>
            <a:custGeom>
              <a:avLst/>
              <a:gdLst/>
              <a:ahLst/>
              <a:cxnLst/>
              <a:rect l="l" t="t" r="r" b="b"/>
              <a:pathLst>
                <a:path w="1508" h="532" fill="none" extrusionOk="0">
                  <a:moveTo>
                    <a:pt x="1508" y="532"/>
                  </a:moveTo>
                  <a:cubicBezTo>
                    <a:pt x="970" y="500"/>
                    <a:pt x="440" y="314"/>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85" name="Google Shape;2985;p48"/>
            <p:cNvSpPr/>
            <p:nvPr/>
          </p:nvSpPr>
          <p:spPr>
            <a:xfrm>
              <a:off x="4565520" y="868320"/>
              <a:ext cx="537120" cy="136080"/>
            </a:xfrm>
            <a:custGeom>
              <a:avLst/>
              <a:gdLst/>
              <a:ahLst/>
              <a:cxnLst/>
              <a:rect l="l" t="t" r="r" b="b"/>
              <a:pathLst>
                <a:path w="1492" h="378" fill="none" extrusionOk="0">
                  <a:moveTo>
                    <a:pt x="1492" y="360"/>
                  </a:moveTo>
                  <a:cubicBezTo>
                    <a:pt x="974" y="429"/>
                    <a:pt x="431" y="298"/>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86" name="Google Shape;2986;p48"/>
            <p:cNvSpPr/>
            <p:nvPr/>
          </p:nvSpPr>
          <p:spPr>
            <a:xfrm>
              <a:off x="4414320" y="37440"/>
              <a:ext cx="767880" cy="1015200"/>
            </a:xfrm>
            <a:custGeom>
              <a:avLst/>
              <a:gdLst/>
              <a:ahLst/>
              <a:cxnLst/>
              <a:rect l="l" t="t" r="r" b="b"/>
              <a:pathLst>
                <a:path w="2133" h="2820" fill="none" extrusionOk="0">
                  <a:moveTo>
                    <a:pt x="58" y="2820"/>
                  </a:moveTo>
                  <a:cubicBezTo>
                    <a:pt x="-2" y="2446"/>
                    <a:pt x="-28" y="2283"/>
                    <a:pt x="45" y="1910"/>
                  </a:cubicBezTo>
                  <a:cubicBezTo>
                    <a:pt x="76" y="1750"/>
                    <a:pt x="132" y="1596"/>
                    <a:pt x="187" y="1443"/>
                  </a:cubicBezTo>
                  <a:cubicBezTo>
                    <a:pt x="363" y="954"/>
                    <a:pt x="540" y="463"/>
                    <a:pt x="777" y="0"/>
                  </a:cubicBezTo>
                  <a:cubicBezTo>
                    <a:pt x="907" y="239"/>
                    <a:pt x="1178" y="357"/>
                    <a:pt x="1431" y="459"/>
                  </a:cubicBezTo>
                  <a:cubicBezTo>
                    <a:pt x="1493" y="485"/>
                    <a:pt x="1556" y="510"/>
                    <a:pt x="1619" y="535"/>
                  </a:cubicBezTo>
                  <a:cubicBezTo>
                    <a:pt x="1701" y="568"/>
                    <a:pt x="1782" y="601"/>
                    <a:pt x="1864" y="634"/>
                  </a:cubicBezTo>
                  <a:cubicBezTo>
                    <a:pt x="1953" y="670"/>
                    <a:pt x="2043" y="705"/>
                    <a:pt x="2133" y="74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987" name="Google Shape;2987;p48"/>
          <p:cNvGrpSpPr/>
          <p:nvPr/>
        </p:nvGrpSpPr>
        <p:grpSpPr>
          <a:xfrm>
            <a:off x="3761209" y="3240756"/>
            <a:ext cx="881140" cy="796936"/>
            <a:chOff x="2247120" y="2068560"/>
            <a:chExt cx="1638720" cy="1482120"/>
          </a:xfrm>
        </p:grpSpPr>
        <p:sp>
          <p:nvSpPr>
            <p:cNvPr id="2988" name="Google Shape;2988;p48"/>
            <p:cNvSpPr/>
            <p:nvPr/>
          </p:nvSpPr>
          <p:spPr>
            <a:xfrm>
              <a:off x="2247120" y="2068560"/>
              <a:ext cx="1638720" cy="1482120"/>
            </a:xfrm>
            <a:custGeom>
              <a:avLst/>
              <a:gdLst/>
              <a:ahLst/>
              <a:cxnLst/>
              <a:rect l="l" t="t" r="r" b="b"/>
              <a:pathLst>
                <a:path w="4552" h="4117" extrusionOk="0">
                  <a:moveTo>
                    <a:pt x="1251" y="797"/>
                  </a:moveTo>
                  <a:lnTo>
                    <a:pt x="0" y="2850"/>
                  </a:lnTo>
                  <a:lnTo>
                    <a:pt x="849" y="2591"/>
                  </a:lnTo>
                  <a:lnTo>
                    <a:pt x="1616" y="4117"/>
                  </a:lnTo>
                  <a:lnTo>
                    <a:pt x="4311" y="3037"/>
                  </a:lnTo>
                  <a:lnTo>
                    <a:pt x="4552" y="1976"/>
                  </a:lnTo>
                  <a:lnTo>
                    <a:pt x="4033" y="1131"/>
                  </a:lnTo>
                  <a:lnTo>
                    <a:pt x="4350" y="1152"/>
                  </a:lnTo>
                  <a:lnTo>
                    <a:pt x="4460" y="77"/>
                  </a:lnTo>
                  <a:lnTo>
                    <a:pt x="3449" y="0"/>
                  </a:lnTo>
                  <a:lnTo>
                    <a:pt x="1251" y="797"/>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89" name="Google Shape;2989;p48"/>
            <p:cNvSpPr/>
            <p:nvPr/>
          </p:nvSpPr>
          <p:spPr>
            <a:xfrm>
              <a:off x="2782080" y="3457080"/>
              <a:ext cx="68040" cy="93600"/>
            </a:xfrm>
            <a:custGeom>
              <a:avLst/>
              <a:gdLst/>
              <a:ahLst/>
              <a:cxnLst/>
              <a:rect l="l" t="t" r="r" b="b"/>
              <a:pathLst>
                <a:path w="189" h="260" extrusionOk="0">
                  <a:moveTo>
                    <a:pt x="0" y="0"/>
                  </a:moveTo>
                  <a:lnTo>
                    <a:pt x="130" y="260"/>
                  </a:lnTo>
                  <a:lnTo>
                    <a:pt x="189" y="236"/>
                  </a:lnTo>
                  <a:cubicBezTo>
                    <a:pt x="123" y="159"/>
                    <a:pt x="60" y="81"/>
                    <a:pt x="0" y="0"/>
                  </a:cubicBezTo>
                  <a:close/>
                </a:path>
              </a:pathLst>
            </a:custGeom>
            <a:solidFill>
              <a:srgbClr val="EAB34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90" name="Google Shape;2990;p48"/>
            <p:cNvSpPr/>
            <p:nvPr/>
          </p:nvSpPr>
          <p:spPr>
            <a:xfrm>
              <a:off x="2463480" y="2068560"/>
              <a:ext cx="1422360" cy="1034640"/>
            </a:xfrm>
            <a:custGeom>
              <a:avLst/>
              <a:gdLst/>
              <a:ahLst/>
              <a:cxnLst/>
              <a:rect l="l" t="t" r="r" b="b"/>
              <a:pathLst>
                <a:path w="3951" h="2874" extrusionOk="0">
                  <a:moveTo>
                    <a:pt x="3859" y="77"/>
                  </a:moveTo>
                  <a:lnTo>
                    <a:pt x="2848" y="0"/>
                  </a:lnTo>
                  <a:lnTo>
                    <a:pt x="650" y="797"/>
                  </a:lnTo>
                  <a:lnTo>
                    <a:pt x="0" y="1864"/>
                  </a:lnTo>
                  <a:cubicBezTo>
                    <a:pt x="891" y="1656"/>
                    <a:pt x="2731" y="1135"/>
                    <a:pt x="2731" y="1135"/>
                  </a:cubicBezTo>
                  <a:cubicBezTo>
                    <a:pt x="2731" y="1135"/>
                    <a:pt x="3470" y="2440"/>
                    <a:pt x="3747" y="2874"/>
                  </a:cubicBezTo>
                  <a:lnTo>
                    <a:pt x="3951" y="1976"/>
                  </a:lnTo>
                  <a:lnTo>
                    <a:pt x="3432" y="1131"/>
                  </a:lnTo>
                  <a:lnTo>
                    <a:pt x="3749" y="1152"/>
                  </a:lnTo>
                  <a:lnTo>
                    <a:pt x="3859" y="77"/>
                  </a:ln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91" name="Google Shape;2991;p48"/>
            <p:cNvSpPr/>
            <p:nvPr/>
          </p:nvSpPr>
          <p:spPr>
            <a:xfrm>
              <a:off x="2262600" y="2776320"/>
              <a:ext cx="1054800" cy="324360"/>
            </a:xfrm>
            <a:custGeom>
              <a:avLst/>
              <a:gdLst/>
              <a:ahLst/>
              <a:cxnLst/>
              <a:rect l="l" t="t" r="r" b="b"/>
              <a:pathLst>
                <a:path w="2930" h="901" fill="none" extrusionOk="0">
                  <a:moveTo>
                    <a:pt x="0" y="901"/>
                  </a:moveTo>
                  <a:cubicBezTo>
                    <a:pt x="441" y="685"/>
                    <a:pt x="917" y="552"/>
                    <a:pt x="1390" y="419"/>
                  </a:cubicBezTo>
                  <a:cubicBezTo>
                    <a:pt x="1897" y="277"/>
                    <a:pt x="2404" y="136"/>
                    <a:pt x="2914" y="0"/>
                  </a:cubicBezTo>
                  <a:cubicBezTo>
                    <a:pt x="2919" y="2"/>
                    <a:pt x="2924" y="3"/>
                    <a:pt x="2930" y="4"/>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92" name="Google Shape;2992;p48"/>
            <p:cNvSpPr/>
            <p:nvPr/>
          </p:nvSpPr>
          <p:spPr>
            <a:xfrm>
              <a:off x="2477160" y="2479680"/>
              <a:ext cx="932400" cy="264960"/>
            </a:xfrm>
            <a:custGeom>
              <a:avLst/>
              <a:gdLst/>
              <a:ahLst/>
              <a:cxnLst/>
              <a:rect l="l" t="t" r="r" b="b"/>
              <a:pathLst>
                <a:path w="2590" h="736" fill="none" extrusionOk="0">
                  <a:moveTo>
                    <a:pt x="0" y="736"/>
                  </a:moveTo>
                  <a:cubicBezTo>
                    <a:pt x="272" y="614"/>
                    <a:pt x="562" y="537"/>
                    <a:pt x="850" y="460"/>
                  </a:cubicBezTo>
                  <a:lnTo>
                    <a:pt x="2590" y="0"/>
                  </a:ln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93" name="Google Shape;2993;p48"/>
            <p:cNvSpPr/>
            <p:nvPr/>
          </p:nvSpPr>
          <p:spPr>
            <a:xfrm>
              <a:off x="3463200" y="2095560"/>
              <a:ext cx="44280" cy="319320"/>
            </a:xfrm>
            <a:custGeom>
              <a:avLst/>
              <a:gdLst/>
              <a:ahLst/>
              <a:cxnLst/>
              <a:rect l="l" t="t" r="r" b="b"/>
              <a:pathLst>
                <a:path w="123" h="887" fill="none" extrusionOk="0">
                  <a:moveTo>
                    <a:pt x="123" y="0"/>
                  </a:moveTo>
                  <a:cubicBezTo>
                    <a:pt x="49" y="290"/>
                    <a:pt x="7" y="588"/>
                    <a:pt x="0" y="887"/>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94" name="Google Shape;2994;p48"/>
            <p:cNvSpPr/>
            <p:nvPr/>
          </p:nvSpPr>
          <p:spPr>
            <a:xfrm>
              <a:off x="2699280" y="2370960"/>
              <a:ext cx="101160" cy="259200"/>
            </a:xfrm>
            <a:custGeom>
              <a:avLst/>
              <a:gdLst/>
              <a:ahLst/>
              <a:cxnLst/>
              <a:rect l="l" t="t" r="r" b="b"/>
              <a:pathLst>
                <a:path w="281" h="720" fill="none" extrusionOk="0">
                  <a:moveTo>
                    <a:pt x="0" y="0"/>
                  </a:moveTo>
                  <a:cubicBezTo>
                    <a:pt x="67" y="100"/>
                    <a:pt x="88" y="221"/>
                    <a:pt x="121" y="336"/>
                  </a:cubicBezTo>
                  <a:cubicBezTo>
                    <a:pt x="159" y="470"/>
                    <a:pt x="212" y="599"/>
                    <a:pt x="281" y="72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95" name="Google Shape;2995;p48"/>
            <p:cNvSpPr/>
            <p:nvPr/>
          </p:nvSpPr>
          <p:spPr>
            <a:xfrm>
              <a:off x="3315960" y="2479320"/>
              <a:ext cx="483120" cy="682560"/>
            </a:xfrm>
            <a:custGeom>
              <a:avLst/>
              <a:gdLst/>
              <a:ahLst/>
              <a:cxnLst/>
              <a:rect l="l" t="t" r="r" b="b"/>
              <a:pathLst>
                <a:path w="1342" h="1896" fill="none" extrusionOk="0">
                  <a:moveTo>
                    <a:pt x="0" y="828"/>
                  </a:moveTo>
                  <a:cubicBezTo>
                    <a:pt x="114" y="546"/>
                    <a:pt x="241" y="270"/>
                    <a:pt x="381" y="0"/>
                  </a:cubicBezTo>
                  <a:cubicBezTo>
                    <a:pt x="443" y="121"/>
                    <a:pt x="988" y="1114"/>
                    <a:pt x="1342" y="1896"/>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96" name="Google Shape;2996;p48"/>
            <p:cNvSpPr/>
            <p:nvPr/>
          </p:nvSpPr>
          <p:spPr>
            <a:xfrm>
              <a:off x="3463200" y="2459160"/>
              <a:ext cx="235800" cy="16560"/>
            </a:xfrm>
            <a:custGeom>
              <a:avLst/>
              <a:gdLst/>
              <a:ahLst/>
              <a:cxnLst/>
              <a:rect l="l" t="t" r="r" b="b"/>
              <a:pathLst>
                <a:path w="655" h="46" fill="none" extrusionOk="0">
                  <a:moveTo>
                    <a:pt x="0" y="0"/>
                  </a:moveTo>
                  <a:cubicBezTo>
                    <a:pt x="186" y="12"/>
                    <a:pt x="655" y="46"/>
                    <a:pt x="655" y="46"/>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997" name="Google Shape;2997;p48"/>
          <p:cNvGrpSpPr/>
          <p:nvPr/>
        </p:nvGrpSpPr>
        <p:grpSpPr>
          <a:xfrm>
            <a:off x="3251791" y="3482212"/>
            <a:ext cx="271001" cy="650983"/>
            <a:chOff x="2268360" y="590760"/>
            <a:chExt cx="504000" cy="1210680"/>
          </a:xfrm>
        </p:grpSpPr>
        <p:sp>
          <p:nvSpPr>
            <p:cNvPr id="2998" name="Google Shape;2998;p48"/>
            <p:cNvSpPr/>
            <p:nvPr/>
          </p:nvSpPr>
          <p:spPr>
            <a:xfrm>
              <a:off x="2268360" y="590760"/>
              <a:ext cx="504000" cy="1210680"/>
            </a:xfrm>
            <a:custGeom>
              <a:avLst/>
              <a:gdLst/>
              <a:ahLst/>
              <a:cxnLst/>
              <a:rect l="l" t="t" r="r" b="b"/>
              <a:pathLst>
                <a:path w="1400" h="3363" extrusionOk="0">
                  <a:moveTo>
                    <a:pt x="77" y="3080"/>
                  </a:moveTo>
                  <a:cubicBezTo>
                    <a:pt x="31" y="2755"/>
                    <a:pt x="-3" y="2352"/>
                    <a:pt x="0" y="2023"/>
                  </a:cubicBezTo>
                  <a:cubicBezTo>
                    <a:pt x="4" y="1674"/>
                    <a:pt x="-13" y="1408"/>
                    <a:pt x="44" y="1180"/>
                  </a:cubicBezTo>
                  <a:cubicBezTo>
                    <a:pt x="88" y="1005"/>
                    <a:pt x="270" y="856"/>
                    <a:pt x="516" y="950"/>
                  </a:cubicBezTo>
                  <a:cubicBezTo>
                    <a:pt x="523" y="722"/>
                    <a:pt x="494" y="578"/>
                    <a:pt x="501" y="350"/>
                  </a:cubicBezTo>
                  <a:cubicBezTo>
                    <a:pt x="502" y="306"/>
                    <a:pt x="499" y="140"/>
                    <a:pt x="499" y="140"/>
                  </a:cubicBezTo>
                  <a:cubicBezTo>
                    <a:pt x="499" y="140"/>
                    <a:pt x="394" y="121"/>
                    <a:pt x="395" y="70"/>
                  </a:cubicBezTo>
                  <a:cubicBezTo>
                    <a:pt x="396" y="39"/>
                    <a:pt x="435" y="4"/>
                    <a:pt x="501" y="1"/>
                  </a:cubicBezTo>
                  <a:cubicBezTo>
                    <a:pt x="569" y="-2"/>
                    <a:pt x="698" y="7"/>
                    <a:pt x="773" y="17"/>
                  </a:cubicBezTo>
                  <a:cubicBezTo>
                    <a:pt x="812" y="22"/>
                    <a:pt x="873" y="65"/>
                    <a:pt x="874" y="95"/>
                  </a:cubicBezTo>
                  <a:cubicBezTo>
                    <a:pt x="876" y="156"/>
                    <a:pt x="776" y="167"/>
                    <a:pt x="776" y="167"/>
                  </a:cubicBezTo>
                  <a:cubicBezTo>
                    <a:pt x="776" y="167"/>
                    <a:pt x="805" y="666"/>
                    <a:pt x="821" y="951"/>
                  </a:cubicBezTo>
                  <a:cubicBezTo>
                    <a:pt x="967" y="866"/>
                    <a:pt x="1150" y="977"/>
                    <a:pt x="1199" y="1098"/>
                  </a:cubicBezTo>
                  <a:cubicBezTo>
                    <a:pt x="1246" y="1215"/>
                    <a:pt x="1249" y="1297"/>
                    <a:pt x="1262" y="1422"/>
                  </a:cubicBezTo>
                  <a:cubicBezTo>
                    <a:pt x="1325" y="1995"/>
                    <a:pt x="1393" y="3039"/>
                    <a:pt x="1397" y="3059"/>
                  </a:cubicBezTo>
                  <a:cubicBezTo>
                    <a:pt x="1466" y="3430"/>
                    <a:pt x="153" y="3490"/>
                    <a:pt x="77" y="308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99" name="Google Shape;2999;p48"/>
            <p:cNvSpPr/>
            <p:nvPr/>
          </p:nvSpPr>
          <p:spPr>
            <a:xfrm>
              <a:off x="2472840" y="650880"/>
              <a:ext cx="299160" cy="1150560"/>
            </a:xfrm>
            <a:custGeom>
              <a:avLst/>
              <a:gdLst/>
              <a:ahLst/>
              <a:cxnLst/>
              <a:rect l="l" t="t" r="r" b="b"/>
              <a:pathLst>
                <a:path w="831" h="3196" extrusionOk="0">
                  <a:moveTo>
                    <a:pt x="631" y="931"/>
                  </a:moveTo>
                  <a:cubicBezTo>
                    <a:pt x="582" y="810"/>
                    <a:pt x="399" y="699"/>
                    <a:pt x="253" y="784"/>
                  </a:cubicBezTo>
                  <a:cubicBezTo>
                    <a:pt x="242" y="586"/>
                    <a:pt x="217" y="165"/>
                    <a:pt x="208" y="0"/>
                  </a:cubicBezTo>
                  <a:cubicBezTo>
                    <a:pt x="-2" y="1022"/>
                    <a:pt x="46" y="1540"/>
                    <a:pt x="0" y="3187"/>
                  </a:cubicBezTo>
                  <a:cubicBezTo>
                    <a:pt x="393" y="3230"/>
                    <a:pt x="871" y="3120"/>
                    <a:pt x="829" y="2892"/>
                  </a:cubicBezTo>
                  <a:cubicBezTo>
                    <a:pt x="825" y="2872"/>
                    <a:pt x="757" y="1828"/>
                    <a:pt x="694" y="1255"/>
                  </a:cubicBezTo>
                  <a:cubicBezTo>
                    <a:pt x="681" y="1130"/>
                    <a:pt x="678" y="1048"/>
                    <a:pt x="631" y="931"/>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00" name="Google Shape;3000;p48"/>
            <p:cNvSpPr/>
            <p:nvPr/>
          </p:nvSpPr>
          <p:spPr>
            <a:xfrm>
              <a:off x="2450880" y="659880"/>
              <a:ext cx="103320" cy="1440"/>
            </a:xfrm>
            <a:custGeom>
              <a:avLst/>
              <a:gdLst/>
              <a:ahLst/>
              <a:cxnLst/>
              <a:rect l="l" t="t" r="r" b="b"/>
              <a:pathLst>
                <a:path w="287" h="4" fill="none" extrusionOk="0">
                  <a:moveTo>
                    <a:pt x="0" y="0"/>
                  </a:moveTo>
                  <a:cubicBezTo>
                    <a:pt x="96" y="1"/>
                    <a:pt x="191" y="2"/>
                    <a:pt x="287" y="4"/>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01" name="Google Shape;3001;p48"/>
            <p:cNvSpPr/>
            <p:nvPr/>
          </p:nvSpPr>
          <p:spPr>
            <a:xfrm>
              <a:off x="2270160" y="924120"/>
              <a:ext cx="173520" cy="786960"/>
            </a:xfrm>
            <a:custGeom>
              <a:avLst/>
              <a:gdLst/>
              <a:ahLst/>
              <a:cxnLst/>
              <a:rect l="l" t="t" r="r" b="b"/>
              <a:pathLst>
                <a:path w="482" h="2186" fill="none" extrusionOk="0">
                  <a:moveTo>
                    <a:pt x="482" y="15"/>
                  </a:moveTo>
                  <a:cubicBezTo>
                    <a:pt x="288" y="-28"/>
                    <a:pt x="161" y="29"/>
                    <a:pt x="88" y="120"/>
                  </a:cubicBezTo>
                  <a:cubicBezTo>
                    <a:pt x="16" y="209"/>
                    <a:pt x="-3" y="423"/>
                    <a:pt x="0" y="556"/>
                  </a:cubicBezTo>
                  <a:cubicBezTo>
                    <a:pt x="15" y="1205"/>
                    <a:pt x="20" y="1573"/>
                    <a:pt x="78" y="2186"/>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02" name="Google Shape;3002;p48"/>
            <p:cNvSpPr/>
            <p:nvPr/>
          </p:nvSpPr>
          <p:spPr>
            <a:xfrm>
              <a:off x="2568960" y="912600"/>
              <a:ext cx="163440" cy="194760"/>
            </a:xfrm>
            <a:custGeom>
              <a:avLst/>
              <a:gdLst/>
              <a:ahLst/>
              <a:cxnLst/>
              <a:rect l="l" t="t" r="r" b="b"/>
              <a:pathLst>
                <a:path w="454" h="541" fill="none" extrusionOk="0">
                  <a:moveTo>
                    <a:pt x="0" y="0"/>
                  </a:moveTo>
                  <a:cubicBezTo>
                    <a:pt x="94" y="6"/>
                    <a:pt x="193" y="15"/>
                    <a:pt x="269" y="70"/>
                  </a:cubicBezTo>
                  <a:cubicBezTo>
                    <a:pt x="339" y="121"/>
                    <a:pt x="377" y="205"/>
                    <a:pt x="400" y="288"/>
                  </a:cubicBezTo>
                  <a:cubicBezTo>
                    <a:pt x="422" y="371"/>
                    <a:pt x="430" y="458"/>
                    <a:pt x="454" y="541"/>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03" name="Google Shape;3003;p48"/>
            <p:cNvSpPr/>
            <p:nvPr/>
          </p:nvSpPr>
          <p:spPr>
            <a:xfrm>
              <a:off x="2326320" y="1032120"/>
              <a:ext cx="88560" cy="329040"/>
            </a:xfrm>
            <a:custGeom>
              <a:avLst/>
              <a:gdLst/>
              <a:ahLst/>
              <a:cxnLst/>
              <a:rect l="l" t="t" r="r" b="b"/>
              <a:pathLst>
                <a:path w="246" h="914" extrusionOk="0">
                  <a:moveTo>
                    <a:pt x="246" y="458"/>
                  </a:moveTo>
                  <a:cubicBezTo>
                    <a:pt x="244" y="710"/>
                    <a:pt x="187" y="914"/>
                    <a:pt x="119" y="914"/>
                  </a:cubicBezTo>
                  <a:cubicBezTo>
                    <a:pt x="51" y="913"/>
                    <a:pt x="-2" y="708"/>
                    <a:pt x="0" y="456"/>
                  </a:cubicBezTo>
                  <a:cubicBezTo>
                    <a:pt x="2" y="204"/>
                    <a:pt x="59" y="-1"/>
                    <a:pt x="127" y="0"/>
                  </a:cubicBezTo>
                  <a:cubicBezTo>
                    <a:pt x="195" y="0"/>
                    <a:pt x="248" y="206"/>
                    <a:pt x="246" y="458"/>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04" name="Google Shape;3004;p48"/>
            <p:cNvSpPr/>
            <p:nvPr/>
          </p:nvSpPr>
          <p:spPr>
            <a:xfrm>
              <a:off x="2344320" y="1473480"/>
              <a:ext cx="65160" cy="141480"/>
            </a:xfrm>
            <a:custGeom>
              <a:avLst/>
              <a:gdLst/>
              <a:ahLst/>
              <a:cxnLst/>
              <a:rect l="l" t="t" r="r" b="b"/>
              <a:pathLst>
                <a:path w="181" h="393" extrusionOk="0">
                  <a:moveTo>
                    <a:pt x="181" y="197"/>
                  </a:moveTo>
                  <a:cubicBezTo>
                    <a:pt x="180" y="306"/>
                    <a:pt x="139" y="393"/>
                    <a:pt x="89" y="393"/>
                  </a:cubicBezTo>
                  <a:cubicBezTo>
                    <a:pt x="39" y="392"/>
                    <a:pt x="-1" y="304"/>
                    <a:pt x="0" y="196"/>
                  </a:cubicBezTo>
                  <a:cubicBezTo>
                    <a:pt x="1" y="87"/>
                    <a:pt x="42" y="0"/>
                    <a:pt x="92" y="0"/>
                  </a:cubicBezTo>
                  <a:cubicBezTo>
                    <a:pt x="142" y="1"/>
                    <a:pt x="182" y="89"/>
                    <a:pt x="181" y="19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05" name="Google Shape;3005;p48"/>
            <p:cNvSpPr/>
            <p:nvPr/>
          </p:nvSpPr>
          <p:spPr>
            <a:xfrm>
              <a:off x="2429640" y="600480"/>
              <a:ext cx="70560" cy="32400"/>
            </a:xfrm>
            <a:custGeom>
              <a:avLst/>
              <a:gdLst/>
              <a:ahLst/>
              <a:cxnLst/>
              <a:rect l="l" t="t" r="r" b="b"/>
              <a:pathLst>
                <a:path w="196" h="90" extrusionOk="0">
                  <a:moveTo>
                    <a:pt x="100" y="0"/>
                  </a:moveTo>
                  <a:cubicBezTo>
                    <a:pt x="154" y="2"/>
                    <a:pt x="197" y="24"/>
                    <a:pt x="196" y="49"/>
                  </a:cubicBezTo>
                  <a:cubicBezTo>
                    <a:pt x="195" y="74"/>
                    <a:pt x="151" y="92"/>
                    <a:pt x="97" y="90"/>
                  </a:cubicBezTo>
                  <a:cubicBezTo>
                    <a:pt x="42" y="88"/>
                    <a:pt x="-1" y="66"/>
                    <a:pt x="0" y="41"/>
                  </a:cubicBezTo>
                  <a:cubicBezTo>
                    <a:pt x="1" y="16"/>
                    <a:pt x="46" y="-2"/>
                    <a:pt x="100" y="0"/>
                  </a:cubicBezTo>
                  <a:close/>
                </a:path>
              </a:pathLst>
            </a:custGeom>
            <a:solidFill>
              <a:srgbClr val="F6FBFF">
                <a:alpha val="50000"/>
              </a:srgbClr>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006" name="Google Shape;3006;p48"/>
          <p:cNvGrpSpPr/>
          <p:nvPr/>
        </p:nvGrpSpPr>
        <p:grpSpPr>
          <a:xfrm>
            <a:off x="7050522" y="3403355"/>
            <a:ext cx="1029059" cy="1470369"/>
            <a:chOff x="2313742" y="927075"/>
            <a:chExt cx="2058463" cy="3209400"/>
          </a:xfrm>
        </p:grpSpPr>
        <p:grpSp>
          <p:nvGrpSpPr>
            <p:cNvPr id="3007" name="Google Shape;3007;p48"/>
            <p:cNvGrpSpPr/>
            <p:nvPr/>
          </p:nvGrpSpPr>
          <p:grpSpPr>
            <a:xfrm>
              <a:off x="2313742" y="927075"/>
              <a:ext cx="2058463" cy="3209400"/>
              <a:chOff x="2313742" y="927075"/>
              <a:chExt cx="2058463" cy="3209400"/>
            </a:xfrm>
          </p:grpSpPr>
          <p:sp>
            <p:nvSpPr>
              <p:cNvPr id="3008" name="Google Shape;3008;p48"/>
              <p:cNvSpPr/>
              <p:nvPr/>
            </p:nvSpPr>
            <p:spPr>
              <a:xfrm>
                <a:off x="2828525" y="927075"/>
                <a:ext cx="607680" cy="1066680"/>
              </a:xfrm>
              <a:custGeom>
                <a:avLst/>
                <a:gdLst/>
                <a:ahLst/>
                <a:cxnLst/>
                <a:rect l="l" t="t" r="r" b="b"/>
                <a:pathLst>
                  <a:path w="1688" h="2963" extrusionOk="0">
                    <a:moveTo>
                      <a:pt x="237" y="772"/>
                    </a:moveTo>
                    <a:cubicBezTo>
                      <a:pt x="437" y="480"/>
                      <a:pt x="1738" y="-456"/>
                      <a:pt x="1117" y="272"/>
                    </a:cubicBezTo>
                    <a:cubicBezTo>
                      <a:pt x="1507" y="17"/>
                      <a:pt x="1653" y="71"/>
                      <a:pt x="1207" y="401"/>
                    </a:cubicBezTo>
                    <a:cubicBezTo>
                      <a:pt x="1693" y="144"/>
                      <a:pt x="1738" y="294"/>
                      <a:pt x="1283" y="534"/>
                    </a:cubicBezTo>
                    <a:cubicBezTo>
                      <a:pt x="1885" y="362"/>
                      <a:pt x="1737" y="561"/>
                      <a:pt x="1343" y="695"/>
                    </a:cubicBezTo>
                    <a:cubicBezTo>
                      <a:pt x="1892" y="630"/>
                      <a:pt x="1568" y="760"/>
                      <a:pt x="1269" y="854"/>
                    </a:cubicBezTo>
                    <a:cubicBezTo>
                      <a:pt x="1000" y="939"/>
                      <a:pt x="887" y="1156"/>
                      <a:pt x="816" y="1299"/>
                    </a:cubicBezTo>
                    <a:cubicBezTo>
                      <a:pt x="657" y="1618"/>
                      <a:pt x="930" y="2025"/>
                      <a:pt x="1223" y="2175"/>
                    </a:cubicBezTo>
                    <a:cubicBezTo>
                      <a:pt x="1137" y="2465"/>
                      <a:pt x="1051" y="2695"/>
                      <a:pt x="910" y="2963"/>
                    </a:cubicBezTo>
                    <a:cubicBezTo>
                      <a:pt x="-370" y="2151"/>
                      <a:pt x="4" y="1110"/>
                      <a:pt x="237" y="772"/>
                    </a:cubicBezTo>
                    <a:close/>
                  </a:path>
                </a:pathLst>
              </a:custGeom>
              <a:solidFill>
                <a:srgbClr val="85646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09" name="Google Shape;3009;p48"/>
              <p:cNvSpPr/>
              <p:nvPr/>
            </p:nvSpPr>
            <p:spPr>
              <a:xfrm>
                <a:off x="3255795" y="1173526"/>
                <a:ext cx="160560" cy="73440"/>
              </a:xfrm>
              <a:custGeom>
                <a:avLst/>
                <a:gdLst/>
                <a:ahLst/>
                <a:cxnLst/>
                <a:rect l="l" t="t" r="r" b="b"/>
                <a:pathLst>
                  <a:path w="446" h="204" fill="none" extrusionOk="0">
                    <a:moveTo>
                      <a:pt x="0" y="204"/>
                    </a:moveTo>
                    <a:cubicBezTo>
                      <a:pt x="137" y="168"/>
                      <a:pt x="272" y="122"/>
                      <a:pt x="404" y="67"/>
                    </a:cubicBezTo>
                    <a:cubicBezTo>
                      <a:pt x="423" y="59"/>
                      <a:pt x="440" y="44"/>
                      <a:pt x="446" y="24"/>
                    </a:cubicBezTo>
                    <a:cubicBezTo>
                      <a:pt x="446" y="23"/>
                      <a:pt x="446" y="21"/>
                      <a:pt x="446" y="20"/>
                    </a:cubicBezTo>
                    <a:cubicBezTo>
                      <a:pt x="446" y="5"/>
                      <a:pt x="426" y="0"/>
                      <a:pt x="411" y="0"/>
                    </a:cubicBezTo>
                    <a:cubicBezTo>
                      <a:pt x="330" y="3"/>
                      <a:pt x="250" y="11"/>
                      <a:pt x="171" y="26"/>
                    </a:cubicBezTo>
                  </a:path>
                </a:pathLst>
              </a:custGeom>
              <a:noFill/>
              <a:ln w="9525" cap="rnd" cmpd="sng">
                <a:solidFill>
                  <a:schemeClr val="dk1"/>
                </a:solidFill>
                <a:prstDash val="solid"/>
                <a:miter lim="8000"/>
                <a:headEnd type="none" w="sm" len="sm"/>
                <a:tailEnd type="none" w="sm" len="sm"/>
              </a:ln>
            </p:spPr>
            <p:txBody>
              <a:bodyPr spcFirstLastPara="1" wrap="square" lIns="91800" tIns="26625" rIns="91800" bIns="26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10" name="Google Shape;3010;p48"/>
              <p:cNvSpPr/>
              <p:nvPr/>
            </p:nvSpPr>
            <p:spPr>
              <a:xfrm>
                <a:off x="3002045" y="1602435"/>
                <a:ext cx="1337040" cy="972720"/>
              </a:xfrm>
              <a:custGeom>
                <a:avLst/>
                <a:gdLst/>
                <a:ahLst/>
                <a:cxnLst/>
                <a:rect l="l" t="t" r="r" b="b"/>
                <a:pathLst>
                  <a:path w="3714" h="2702" extrusionOk="0">
                    <a:moveTo>
                      <a:pt x="491" y="0"/>
                    </a:moveTo>
                    <a:cubicBezTo>
                      <a:pt x="303" y="208"/>
                      <a:pt x="144" y="442"/>
                      <a:pt x="20" y="693"/>
                    </a:cubicBezTo>
                    <a:cubicBezTo>
                      <a:pt x="9" y="716"/>
                      <a:pt x="-3" y="740"/>
                      <a:pt x="1" y="765"/>
                    </a:cubicBezTo>
                    <a:cubicBezTo>
                      <a:pt x="6" y="791"/>
                      <a:pt x="25" y="811"/>
                      <a:pt x="43" y="829"/>
                    </a:cubicBezTo>
                    <a:cubicBezTo>
                      <a:pt x="168" y="952"/>
                      <a:pt x="399" y="1124"/>
                      <a:pt x="546" y="1219"/>
                    </a:cubicBezTo>
                    <a:cubicBezTo>
                      <a:pt x="595" y="2124"/>
                      <a:pt x="119" y="2137"/>
                      <a:pt x="255" y="2287"/>
                    </a:cubicBezTo>
                    <a:cubicBezTo>
                      <a:pt x="330" y="2369"/>
                      <a:pt x="442" y="2376"/>
                      <a:pt x="548" y="2408"/>
                    </a:cubicBezTo>
                    <a:cubicBezTo>
                      <a:pt x="1244" y="2619"/>
                      <a:pt x="1275" y="2587"/>
                      <a:pt x="2003" y="2576"/>
                    </a:cubicBezTo>
                    <a:cubicBezTo>
                      <a:pt x="2200" y="2573"/>
                      <a:pt x="3154" y="2818"/>
                      <a:pt x="3221" y="2633"/>
                    </a:cubicBezTo>
                    <a:cubicBezTo>
                      <a:pt x="3319" y="2364"/>
                      <a:pt x="2905" y="2164"/>
                      <a:pt x="2905" y="1684"/>
                    </a:cubicBezTo>
                    <a:cubicBezTo>
                      <a:pt x="2905" y="1492"/>
                      <a:pt x="3724" y="1215"/>
                      <a:pt x="3714" y="1179"/>
                    </a:cubicBezTo>
                    <a:cubicBezTo>
                      <a:pt x="3527" y="467"/>
                      <a:pt x="2571" y="704"/>
                      <a:pt x="2344" y="659"/>
                    </a:cubicBezTo>
                    <a:cubicBezTo>
                      <a:pt x="1253" y="922"/>
                      <a:pt x="775" y="354"/>
                      <a:pt x="491" y="0"/>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11" name="Google Shape;3011;p48"/>
              <p:cNvSpPr/>
              <p:nvPr/>
            </p:nvSpPr>
            <p:spPr>
              <a:xfrm>
                <a:off x="3392645" y="1798275"/>
                <a:ext cx="520200" cy="204840"/>
              </a:xfrm>
              <a:custGeom>
                <a:avLst/>
                <a:gdLst/>
                <a:ahLst/>
                <a:cxnLst/>
                <a:rect l="l" t="t" r="r" b="b"/>
                <a:pathLst>
                  <a:path w="1445" h="569" extrusionOk="0">
                    <a:moveTo>
                      <a:pt x="0" y="0"/>
                    </a:moveTo>
                    <a:cubicBezTo>
                      <a:pt x="501" y="327"/>
                      <a:pt x="949" y="124"/>
                      <a:pt x="1445" y="144"/>
                    </a:cubicBezTo>
                    <a:cubicBezTo>
                      <a:pt x="586" y="775"/>
                      <a:pt x="240" y="682"/>
                      <a:pt x="0"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12" name="Google Shape;3012;p48"/>
              <p:cNvSpPr/>
              <p:nvPr/>
            </p:nvSpPr>
            <p:spPr>
              <a:xfrm>
                <a:off x="3996725" y="2238915"/>
                <a:ext cx="174600" cy="338040"/>
              </a:xfrm>
              <a:custGeom>
                <a:avLst/>
                <a:gdLst/>
                <a:ahLst/>
                <a:cxnLst/>
                <a:rect l="l" t="t" r="r" b="b"/>
                <a:pathLst>
                  <a:path w="485" h="939" extrusionOk="0">
                    <a:moveTo>
                      <a:pt x="63" y="731"/>
                    </a:moveTo>
                    <a:cubicBezTo>
                      <a:pt x="-71" y="449"/>
                      <a:pt x="32" y="284"/>
                      <a:pt x="135" y="0"/>
                    </a:cubicBezTo>
                    <a:cubicBezTo>
                      <a:pt x="233" y="550"/>
                      <a:pt x="934" y="1041"/>
                      <a:pt x="21" y="920"/>
                    </a:cubicBezTo>
                    <a:cubicBezTo>
                      <a:pt x="62" y="873"/>
                      <a:pt x="82" y="809"/>
                      <a:pt x="63" y="731"/>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13" name="Google Shape;3013;p48"/>
              <p:cNvSpPr/>
              <p:nvPr/>
            </p:nvSpPr>
            <p:spPr>
              <a:xfrm>
                <a:off x="3004205" y="1786395"/>
                <a:ext cx="309960" cy="699120"/>
              </a:xfrm>
              <a:custGeom>
                <a:avLst/>
                <a:gdLst/>
                <a:ahLst/>
                <a:cxnLst/>
                <a:rect l="l" t="t" r="r" b="b"/>
                <a:pathLst>
                  <a:path w="861" h="1942" extrusionOk="0">
                    <a:moveTo>
                      <a:pt x="14" y="182"/>
                    </a:moveTo>
                    <a:cubicBezTo>
                      <a:pt x="44" y="120"/>
                      <a:pt x="77" y="59"/>
                      <a:pt x="112" y="0"/>
                    </a:cubicBezTo>
                    <a:cubicBezTo>
                      <a:pt x="973" y="1245"/>
                      <a:pt x="975" y="160"/>
                      <a:pt x="692" y="1942"/>
                    </a:cubicBezTo>
                    <a:cubicBezTo>
                      <a:pt x="-285" y="1660"/>
                      <a:pt x="585" y="1902"/>
                      <a:pt x="540" y="708"/>
                    </a:cubicBezTo>
                    <a:cubicBezTo>
                      <a:pt x="437" y="617"/>
                      <a:pt x="-91" y="335"/>
                      <a:pt x="14" y="18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14" name="Google Shape;3014;p48"/>
              <p:cNvSpPr/>
              <p:nvPr/>
            </p:nvSpPr>
            <p:spPr>
              <a:xfrm>
                <a:off x="3681725" y="3085275"/>
                <a:ext cx="394920" cy="696240"/>
              </a:xfrm>
              <a:custGeom>
                <a:avLst/>
                <a:gdLst/>
                <a:ahLst/>
                <a:cxnLst/>
                <a:rect l="l" t="t" r="r" b="b"/>
                <a:pathLst>
                  <a:path w="1097" h="1934" extrusionOk="0">
                    <a:moveTo>
                      <a:pt x="1063" y="85"/>
                    </a:moveTo>
                    <a:cubicBezTo>
                      <a:pt x="1101" y="693"/>
                      <a:pt x="1107" y="1303"/>
                      <a:pt x="1082" y="1912"/>
                    </a:cubicBezTo>
                    <a:cubicBezTo>
                      <a:pt x="739" y="1957"/>
                      <a:pt x="387" y="1932"/>
                      <a:pt x="54" y="1838"/>
                    </a:cubicBezTo>
                    <a:lnTo>
                      <a:pt x="0" y="47"/>
                    </a:lnTo>
                    <a:cubicBezTo>
                      <a:pt x="364" y="-17"/>
                      <a:pt x="738" y="-26"/>
                      <a:pt x="1063" y="85"/>
                    </a:cubicBezTo>
                    <a:close/>
                  </a:path>
                </a:pathLst>
              </a:custGeom>
              <a:solidFill>
                <a:srgbClr val="85646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15" name="Google Shape;3015;p48"/>
              <p:cNvSpPr/>
              <p:nvPr/>
            </p:nvSpPr>
            <p:spPr>
              <a:xfrm>
                <a:off x="3652925" y="3583875"/>
                <a:ext cx="482040" cy="426600"/>
              </a:xfrm>
              <a:custGeom>
                <a:avLst/>
                <a:gdLst/>
                <a:ahLst/>
                <a:cxnLst/>
                <a:rect l="l" t="t" r="r" b="b"/>
                <a:pathLst>
                  <a:path w="1339" h="1185" extrusionOk="0">
                    <a:moveTo>
                      <a:pt x="142" y="657"/>
                    </a:moveTo>
                    <a:cubicBezTo>
                      <a:pt x="136" y="504"/>
                      <a:pt x="136" y="297"/>
                      <a:pt x="123" y="98"/>
                    </a:cubicBezTo>
                    <a:cubicBezTo>
                      <a:pt x="197" y="108"/>
                      <a:pt x="271" y="116"/>
                      <a:pt x="345" y="124"/>
                    </a:cubicBezTo>
                    <a:cubicBezTo>
                      <a:pt x="344" y="119"/>
                      <a:pt x="343" y="115"/>
                      <a:pt x="343" y="110"/>
                    </a:cubicBezTo>
                    <a:cubicBezTo>
                      <a:pt x="339" y="79"/>
                      <a:pt x="338" y="41"/>
                      <a:pt x="364" y="22"/>
                    </a:cubicBezTo>
                    <a:cubicBezTo>
                      <a:pt x="376" y="14"/>
                      <a:pt x="390" y="12"/>
                      <a:pt x="404" y="10"/>
                    </a:cubicBezTo>
                    <a:cubicBezTo>
                      <a:pt x="576" y="-13"/>
                      <a:pt x="753" y="3"/>
                      <a:pt x="919" y="55"/>
                    </a:cubicBezTo>
                    <a:cubicBezTo>
                      <a:pt x="953" y="66"/>
                      <a:pt x="992" y="82"/>
                      <a:pt x="1005" y="116"/>
                    </a:cubicBezTo>
                    <a:cubicBezTo>
                      <a:pt x="1012" y="135"/>
                      <a:pt x="1010" y="155"/>
                      <a:pt x="1007" y="175"/>
                    </a:cubicBezTo>
                    <a:cubicBezTo>
                      <a:pt x="1080" y="180"/>
                      <a:pt x="1152" y="185"/>
                      <a:pt x="1225" y="189"/>
                    </a:cubicBezTo>
                    <a:cubicBezTo>
                      <a:pt x="1231" y="334"/>
                      <a:pt x="1172" y="554"/>
                      <a:pt x="1186" y="710"/>
                    </a:cubicBezTo>
                    <a:cubicBezTo>
                      <a:pt x="1293" y="860"/>
                      <a:pt x="1390" y="1005"/>
                      <a:pt x="1309" y="1179"/>
                    </a:cubicBezTo>
                    <a:cubicBezTo>
                      <a:pt x="1203" y="1205"/>
                      <a:pt x="183" y="1143"/>
                      <a:pt x="13" y="1120"/>
                    </a:cubicBezTo>
                    <a:cubicBezTo>
                      <a:pt x="-41" y="952"/>
                      <a:pt x="87" y="699"/>
                      <a:pt x="142" y="657"/>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16" name="Google Shape;3016;p48"/>
              <p:cNvSpPr/>
              <p:nvPr/>
            </p:nvSpPr>
            <p:spPr>
              <a:xfrm>
                <a:off x="3775685" y="3583875"/>
                <a:ext cx="240840" cy="239760"/>
              </a:xfrm>
              <a:custGeom>
                <a:avLst/>
                <a:gdLst/>
                <a:ahLst/>
                <a:cxnLst/>
                <a:rect l="l" t="t" r="r" b="b"/>
                <a:pathLst>
                  <a:path w="669" h="666" extrusionOk="0">
                    <a:moveTo>
                      <a:pt x="545" y="666"/>
                    </a:moveTo>
                    <a:cubicBezTo>
                      <a:pt x="607" y="505"/>
                      <a:pt x="634" y="354"/>
                      <a:pt x="664" y="184"/>
                    </a:cubicBezTo>
                    <a:cubicBezTo>
                      <a:pt x="668" y="161"/>
                      <a:pt x="672" y="137"/>
                      <a:pt x="664" y="116"/>
                    </a:cubicBezTo>
                    <a:cubicBezTo>
                      <a:pt x="651" y="82"/>
                      <a:pt x="612" y="66"/>
                      <a:pt x="577" y="55"/>
                    </a:cubicBezTo>
                    <a:cubicBezTo>
                      <a:pt x="412" y="3"/>
                      <a:pt x="235" y="-13"/>
                      <a:pt x="63" y="10"/>
                    </a:cubicBezTo>
                    <a:cubicBezTo>
                      <a:pt x="49" y="12"/>
                      <a:pt x="35" y="14"/>
                      <a:pt x="23" y="22"/>
                    </a:cubicBezTo>
                    <a:cubicBezTo>
                      <a:pt x="-3" y="41"/>
                      <a:pt x="-2" y="79"/>
                      <a:pt x="2" y="110"/>
                    </a:cubicBezTo>
                    <a:cubicBezTo>
                      <a:pt x="20" y="262"/>
                      <a:pt x="43" y="414"/>
                      <a:pt x="70" y="565"/>
                    </a:cubicBezTo>
                    <a:cubicBezTo>
                      <a:pt x="74" y="587"/>
                      <a:pt x="80" y="612"/>
                      <a:pt x="99" y="625"/>
                    </a:cubicBezTo>
                    <a:cubicBezTo>
                      <a:pt x="114" y="635"/>
                      <a:pt x="133" y="635"/>
                      <a:pt x="151" y="635"/>
                    </a:cubicBezTo>
                    <a:cubicBezTo>
                      <a:pt x="275" y="635"/>
                      <a:pt x="420" y="652"/>
                      <a:pt x="545" y="66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17" name="Google Shape;3017;p48"/>
              <p:cNvSpPr/>
              <p:nvPr/>
            </p:nvSpPr>
            <p:spPr>
              <a:xfrm>
                <a:off x="3645005" y="3954315"/>
                <a:ext cx="504720" cy="69120"/>
              </a:xfrm>
              <a:custGeom>
                <a:avLst/>
                <a:gdLst/>
                <a:ahLst/>
                <a:cxnLst/>
                <a:rect l="l" t="t" r="r" b="b"/>
                <a:pathLst>
                  <a:path w="1402" h="192" extrusionOk="0">
                    <a:moveTo>
                      <a:pt x="1402" y="65"/>
                    </a:moveTo>
                    <a:lnTo>
                      <a:pt x="1" y="0"/>
                    </a:lnTo>
                    <a:lnTo>
                      <a:pt x="0" y="112"/>
                    </a:lnTo>
                    <a:lnTo>
                      <a:pt x="1377" y="192"/>
                    </a:lnTo>
                    <a:lnTo>
                      <a:pt x="1402" y="65"/>
                    </a:lnTo>
                    <a:close/>
                  </a:path>
                </a:pathLst>
              </a:custGeom>
              <a:solidFill>
                <a:schemeClr val="dk1"/>
              </a:solidFill>
              <a:ln>
                <a:noFill/>
              </a:ln>
            </p:spPr>
            <p:txBody>
              <a:bodyPr spcFirstLastPara="1" wrap="square" lIns="90000" tIns="24100" rIns="90000" bIns="241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18" name="Google Shape;3018;p48"/>
              <p:cNvSpPr/>
              <p:nvPr/>
            </p:nvSpPr>
            <p:spPr>
              <a:xfrm>
                <a:off x="3847685" y="3478755"/>
                <a:ext cx="121320" cy="124560"/>
              </a:xfrm>
              <a:custGeom>
                <a:avLst/>
                <a:gdLst/>
                <a:ahLst/>
                <a:cxnLst/>
                <a:rect l="l" t="t" r="r" b="b"/>
                <a:pathLst>
                  <a:path w="337" h="346" fill="none" extrusionOk="0">
                    <a:moveTo>
                      <a:pt x="201" y="346"/>
                    </a:moveTo>
                    <a:cubicBezTo>
                      <a:pt x="260" y="289"/>
                      <a:pt x="322" y="226"/>
                      <a:pt x="335" y="145"/>
                    </a:cubicBezTo>
                    <a:cubicBezTo>
                      <a:pt x="338" y="122"/>
                      <a:pt x="338" y="97"/>
                      <a:pt x="326" y="76"/>
                    </a:cubicBezTo>
                    <a:cubicBezTo>
                      <a:pt x="315" y="56"/>
                      <a:pt x="290" y="42"/>
                      <a:pt x="267" y="47"/>
                    </a:cubicBezTo>
                    <a:cubicBezTo>
                      <a:pt x="248" y="51"/>
                      <a:pt x="234" y="66"/>
                      <a:pt x="222" y="81"/>
                    </a:cubicBezTo>
                    <a:cubicBezTo>
                      <a:pt x="185" y="128"/>
                      <a:pt x="156" y="182"/>
                      <a:pt x="136" y="239"/>
                    </a:cubicBezTo>
                    <a:cubicBezTo>
                      <a:pt x="153" y="190"/>
                      <a:pt x="160" y="138"/>
                      <a:pt x="155" y="86"/>
                    </a:cubicBezTo>
                    <a:cubicBezTo>
                      <a:pt x="153" y="68"/>
                      <a:pt x="150" y="49"/>
                      <a:pt x="141" y="32"/>
                    </a:cubicBezTo>
                    <a:cubicBezTo>
                      <a:pt x="131" y="16"/>
                      <a:pt x="115" y="2"/>
                      <a:pt x="97" y="0"/>
                    </a:cubicBezTo>
                    <a:cubicBezTo>
                      <a:pt x="77" y="-2"/>
                      <a:pt x="58" y="9"/>
                      <a:pt x="45" y="24"/>
                    </a:cubicBezTo>
                    <a:cubicBezTo>
                      <a:pt x="33" y="39"/>
                      <a:pt x="26" y="58"/>
                      <a:pt x="20" y="77"/>
                    </a:cubicBezTo>
                    <a:cubicBezTo>
                      <a:pt x="-1" y="147"/>
                      <a:pt x="-6" y="221"/>
                      <a:pt x="6" y="2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19" name="Google Shape;3019;p48"/>
              <p:cNvSpPr/>
              <p:nvPr/>
            </p:nvSpPr>
            <p:spPr>
              <a:xfrm>
                <a:off x="3804485" y="3484875"/>
                <a:ext cx="81360" cy="123840"/>
              </a:xfrm>
              <a:custGeom>
                <a:avLst/>
                <a:gdLst/>
                <a:ahLst/>
                <a:cxnLst/>
                <a:rect l="l" t="t" r="r" b="b"/>
                <a:pathLst>
                  <a:path w="226" h="344" fill="none" extrusionOk="0">
                    <a:moveTo>
                      <a:pt x="226" y="335"/>
                    </a:moveTo>
                    <a:cubicBezTo>
                      <a:pt x="213" y="227"/>
                      <a:pt x="170" y="122"/>
                      <a:pt x="103" y="36"/>
                    </a:cubicBezTo>
                    <a:cubicBezTo>
                      <a:pt x="95" y="25"/>
                      <a:pt x="85" y="15"/>
                      <a:pt x="73" y="7"/>
                    </a:cubicBezTo>
                    <a:cubicBezTo>
                      <a:pt x="61" y="0"/>
                      <a:pt x="46" y="-3"/>
                      <a:pt x="33" y="3"/>
                    </a:cubicBezTo>
                    <a:cubicBezTo>
                      <a:pt x="20" y="9"/>
                      <a:pt x="13" y="23"/>
                      <a:pt x="8" y="37"/>
                    </a:cubicBezTo>
                    <a:cubicBezTo>
                      <a:pt x="-9" y="87"/>
                      <a:pt x="2" y="142"/>
                      <a:pt x="18" y="192"/>
                    </a:cubicBezTo>
                    <a:cubicBezTo>
                      <a:pt x="34" y="244"/>
                      <a:pt x="55" y="294"/>
                      <a:pt x="80" y="342"/>
                    </a:cubicBezTo>
                    <a:cubicBezTo>
                      <a:pt x="80" y="343"/>
                      <a:pt x="80" y="344"/>
                      <a:pt x="80" y="344"/>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20" name="Google Shape;3020;p48"/>
              <p:cNvSpPr/>
              <p:nvPr/>
            </p:nvSpPr>
            <p:spPr>
              <a:xfrm>
                <a:off x="3765605" y="3604035"/>
                <a:ext cx="97920" cy="43560"/>
              </a:xfrm>
              <a:custGeom>
                <a:avLst/>
                <a:gdLst/>
                <a:ahLst/>
                <a:cxnLst/>
                <a:rect l="l" t="t" r="r" b="b"/>
                <a:pathLst>
                  <a:path w="272" h="121" fill="none" extrusionOk="0">
                    <a:moveTo>
                      <a:pt x="272" y="0"/>
                    </a:moveTo>
                    <a:cubicBezTo>
                      <a:pt x="195" y="25"/>
                      <a:pt x="121" y="55"/>
                      <a:pt x="48" y="91"/>
                    </a:cubicBezTo>
                    <a:cubicBezTo>
                      <a:pt x="31" y="99"/>
                      <a:pt x="14" y="108"/>
                      <a:pt x="0" y="121"/>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21" name="Google Shape;3021;p48"/>
              <p:cNvSpPr/>
              <p:nvPr/>
            </p:nvSpPr>
            <p:spPr>
              <a:xfrm>
                <a:off x="3907445" y="3619515"/>
                <a:ext cx="77760" cy="51120"/>
              </a:xfrm>
              <a:custGeom>
                <a:avLst/>
                <a:gdLst/>
                <a:ahLst/>
                <a:cxnLst/>
                <a:rect l="l" t="t" r="r" b="b"/>
                <a:pathLst>
                  <a:path w="216" h="142" fill="none" extrusionOk="0">
                    <a:moveTo>
                      <a:pt x="0" y="0"/>
                    </a:moveTo>
                    <a:cubicBezTo>
                      <a:pt x="72" y="48"/>
                      <a:pt x="144" y="95"/>
                      <a:pt x="216" y="142"/>
                    </a:cubicBezTo>
                  </a:path>
                </a:pathLst>
              </a:custGeom>
              <a:noFill/>
              <a:ln w="9525" cap="rnd" cmpd="sng">
                <a:solidFill>
                  <a:schemeClr val="dk1"/>
                </a:solidFill>
                <a:prstDash val="solid"/>
                <a:round/>
                <a:headEnd type="none" w="sm" len="sm"/>
                <a:tailEnd type="none" w="sm" len="sm"/>
              </a:ln>
            </p:spPr>
            <p:txBody>
              <a:bodyPr spcFirstLastPara="1" wrap="square" lIns="91800" tIns="4300" rIns="91800" bIns="4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22" name="Google Shape;3022;p48"/>
              <p:cNvSpPr/>
              <p:nvPr/>
            </p:nvSpPr>
            <p:spPr>
              <a:xfrm>
                <a:off x="4024445" y="3648675"/>
                <a:ext cx="60840" cy="5760"/>
              </a:xfrm>
              <a:custGeom>
                <a:avLst/>
                <a:gdLst/>
                <a:ahLst/>
                <a:cxnLst/>
                <a:rect l="l" t="t" r="r" b="b"/>
                <a:pathLst>
                  <a:path w="169" h="16" fill="none" extrusionOk="0">
                    <a:moveTo>
                      <a:pt x="169" y="16"/>
                    </a:moveTo>
                    <a:cubicBezTo>
                      <a:pt x="113" y="11"/>
                      <a:pt x="56" y="5"/>
                      <a:pt x="0"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23" name="Google Shape;3023;p48"/>
              <p:cNvSpPr/>
              <p:nvPr/>
            </p:nvSpPr>
            <p:spPr>
              <a:xfrm>
                <a:off x="3709085" y="3625275"/>
                <a:ext cx="62280" cy="4320"/>
              </a:xfrm>
              <a:custGeom>
                <a:avLst/>
                <a:gdLst/>
                <a:ahLst/>
                <a:cxnLst/>
                <a:rect l="l" t="t" r="r" b="b"/>
                <a:pathLst>
                  <a:path w="173" h="12" fill="none" extrusionOk="0">
                    <a:moveTo>
                      <a:pt x="173" y="12"/>
                    </a:moveTo>
                    <a:cubicBezTo>
                      <a:pt x="116" y="2"/>
                      <a:pt x="58" y="-2"/>
                      <a:pt x="0" y="1"/>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24" name="Google Shape;3024;p48"/>
              <p:cNvSpPr/>
              <p:nvPr/>
            </p:nvSpPr>
            <p:spPr>
              <a:xfrm>
                <a:off x="3714125" y="3809595"/>
                <a:ext cx="354240" cy="43920"/>
              </a:xfrm>
              <a:custGeom>
                <a:avLst/>
                <a:gdLst/>
                <a:ahLst/>
                <a:cxnLst/>
                <a:rect l="l" t="t" r="r" b="b"/>
                <a:pathLst>
                  <a:path w="984" h="122" fill="none" extrusionOk="0">
                    <a:moveTo>
                      <a:pt x="984" y="112"/>
                    </a:moveTo>
                    <a:cubicBezTo>
                      <a:pt x="824" y="53"/>
                      <a:pt x="658" y="8"/>
                      <a:pt x="488" y="1"/>
                    </a:cubicBezTo>
                    <a:cubicBezTo>
                      <a:pt x="318" y="-5"/>
                      <a:pt x="143" y="29"/>
                      <a:pt x="0" y="122"/>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25" name="Google Shape;3025;p48"/>
              <p:cNvSpPr/>
              <p:nvPr/>
            </p:nvSpPr>
            <p:spPr>
              <a:xfrm>
                <a:off x="3781085" y="3773235"/>
                <a:ext cx="187200" cy="6480"/>
              </a:xfrm>
              <a:custGeom>
                <a:avLst/>
                <a:gdLst/>
                <a:ahLst/>
                <a:cxnLst/>
                <a:rect l="l" t="t" r="r" b="b"/>
                <a:pathLst>
                  <a:path w="520" h="18" fill="none" extrusionOk="0">
                    <a:moveTo>
                      <a:pt x="520" y="18"/>
                    </a:moveTo>
                    <a:cubicBezTo>
                      <a:pt x="347" y="8"/>
                      <a:pt x="173" y="2"/>
                      <a:pt x="0"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26" name="Google Shape;3026;p48"/>
              <p:cNvSpPr/>
              <p:nvPr/>
            </p:nvSpPr>
            <p:spPr>
              <a:xfrm>
                <a:off x="3751205" y="3728235"/>
                <a:ext cx="264240" cy="13320"/>
              </a:xfrm>
              <a:custGeom>
                <a:avLst/>
                <a:gdLst/>
                <a:ahLst/>
                <a:cxnLst/>
                <a:rect l="l" t="t" r="r" b="b"/>
                <a:pathLst>
                  <a:path w="734" h="37" fill="none" extrusionOk="0">
                    <a:moveTo>
                      <a:pt x="734" y="37"/>
                    </a:moveTo>
                    <a:cubicBezTo>
                      <a:pt x="490" y="10"/>
                      <a:pt x="245" y="-2"/>
                      <a:pt x="0"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27" name="Google Shape;3027;p48"/>
              <p:cNvSpPr/>
              <p:nvPr/>
            </p:nvSpPr>
            <p:spPr>
              <a:xfrm>
                <a:off x="3767045" y="3677835"/>
                <a:ext cx="250200" cy="9720"/>
              </a:xfrm>
              <a:custGeom>
                <a:avLst/>
                <a:gdLst/>
                <a:ahLst/>
                <a:cxnLst/>
                <a:rect l="l" t="t" r="r" b="b"/>
                <a:pathLst>
                  <a:path w="695" h="27" fill="none" extrusionOk="0">
                    <a:moveTo>
                      <a:pt x="695" y="27"/>
                    </a:moveTo>
                    <a:cubicBezTo>
                      <a:pt x="465" y="-5"/>
                      <a:pt x="231" y="-9"/>
                      <a:pt x="0" y="15"/>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28" name="Google Shape;3028;p48"/>
              <p:cNvSpPr/>
              <p:nvPr/>
            </p:nvSpPr>
            <p:spPr>
              <a:xfrm>
                <a:off x="3809165" y="3644715"/>
                <a:ext cx="164520" cy="5760"/>
              </a:xfrm>
              <a:custGeom>
                <a:avLst/>
                <a:gdLst/>
                <a:ahLst/>
                <a:cxnLst/>
                <a:rect l="l" t="t" r="r" b="b"/>
                <a:pathLst>
                  <a:path w="457" h="16" fill="none" extrusionOk="0">
                    <a:moveTo>
                      <a:pt x="457" y="16"/>
                    </a:moveTo>
                    <a:cubicBezTo>
                      <a:pt x="342" y="-2"/>
                      <a:pt x="172" y="-3"/>
                      <a:pt x="0" y="4"/>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29" name="Google Shape;3029;p48"/>
              <p:cNvSpPr/>
              <p:nvPr/>
            </p:nvSpPr>
            <p:spPr>
              <a:xfrm>
                <a:off x="3169445" y="3085275"/>
                <a:ext cx="394560" cy="696240"/>
              </a:xfrm>
              <a:custGeom>
                <a:avLst/>
                <a:gdLst/>
                <a:ahLst/>
                <a:cxnLst/>
                <a:rect l="l" t="t" r="r" b="b"/>
                <a:pathLst>
                  <a:path w="1096" h="1934" extrusionOk="0">
                    <a:moveTo>
                      <a:pt x="35" y="85"/>
                    </a:moveTo>
                    <a:cubicBezTo>
                      <a:pt x="-3" y="693"/>
                      <a:pt x="-10" y="1303"/>
                      <a:pt x="16" y="1912"/>
                    </a:cubicBezTo>
                    <a:cubicBezTo>
                      <a:pt x="358" y="1957"/>
                      <a:pt x="710" y="1932"/>
                      <a:pt x="1043" y="1838"/>
                    </a:cubicBezTo>
                    <a:lnTo>
                      <a:pt x="1096" y="47"/>
                    </a:lnTo>
                    <a:cubicBezTo>
                      <a:pt x="732" y="-17"/>
                      <a:pt x="358" y="-26"/>
                      <a:pt x="35" y="85"/>
                    </a:cubicBezTo>
                    <a:close/>
                  </a:path>
                </a:pathLst>
              </a:custGeom>
              <a:solidFill>
                <a:srgbClr val="85646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30" name="Google Shape;3030;p48"/>
              <p:cNvSpPr/>
              <p:nvPr/>
            </p:nvSpPr>
            <p:spPr>
              <a:xfrm>
                <a:off x="3111125" y="3583875"/>
                <a:ext cx="482040" cy="426600"/>
              </a:xfrm>
              <a:custGeom>
                <a:avLst/>
                <a:gdLst/>
                <a:ahLst/>
                <a:cxnLst/>
                <a:rect l="l" t="t" r="r" b="b"/>
                <a:pathLst>
                  <a:path w="1339" h="1185" extrusionOk="0">
                    <a:moveTo>
                      <a:pt x="1197" y="657"/>
                    </a:moveTo>
                    <a:cubicBezTo>
                      <a:pt x="1203" y="504"/>
                      <a:pt x="1202" y="297"/>
                      <a:pt x="1215" y="98"/>
                    </a:cubicBezTo>
                    <a:cubicBezTo>
                      <a:pt x="1142" y="108"/>
                      <a:pt x="1068" y="116"/>
                      <a:pt x="994" y="124"/>
                    </a:cubicBezTo>
                    <a:cubicBezTo>
                      <a:pt x="995" y="119"/>
                      <a:pt x="995" y="115"/>
                      <a:pt x="996" y="110"/>
                    </a:cubicBezTo>
                    <a:cubicBezTo>
                      <a:pt x="1000" y="79"/>
                      <a:pt x="1000" y="41"/>
                      <a:pt x="974" y="22"/>
                    </a:cubicBezTo>
                    <a:cubicBezTo>
                      <a:pt x="963" y="14"/>
                      <a:pt x="949" y="12"/>
                      <a:pt x="935" y="10"/>
                    </a:cubicBezTo>
                    <a:cubicBezTo>
                      <a:pt x="763" y="-13"/>
                      <a:pt x="586" y="3"/>
                      <a:pt x="420" y="55"/>
                    </a:cubicBezTo>
                    <a:cubicBezTo>
                      <a:pt x="385" y="66"/>
                      <a:pt x="347" y="82"/>
                      <a:pt x="334" y="116"/>
                    </a:cubicBezTo>
                    <a:cubicBezTo>
                      <a:pt x="326" y="135"/>
                      <a:pt x="328" y="155"/>
                      <a:pt x="332" y="175"/>
                    </a:cubicBezTo>
                    <a:cubicBezTo>
                      <a:pt x="260" y="180"/>
                      <a:pt x="187" y="185"/>
                      <a:pt x="114" y="189"/>
                    </a:cubicBezTo>
                    <a:cubicBezTo>
                      <a:pt x="109" y="334"/>
                      <a:pt x="168" y="554"/>
                      <a:pt x="154" y="710"/>
                    </a:cubicBezTo>
                    <a:cubicBezTo>
                      <a:pt x="47" y="860"/>
                      <a:pt x="-50" y="1005"/>
                      <a:pt x="30" y="1179"/>
                    </a:cubicBezTo>
                    <a:cubicBezTo>
                      <a:pt x="137" y="1205"/>
                      <a:pt x="1155" y="1143"/>
                      <a:pt x="1326" y="1120"/>
                    </a:cubicBezTo>
                    <a:cubicBezTo>
                      <a:pt x="1380" y="952"/>
                      <a:pt x="1252" y="699"/>
                      <a:pt x="1197" y="657"/>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31" name="Google Shape;3031;p48"/>
              <p:cNvSpPr/>
              <p:nvPr/>
            </p:nvSpPr>
            <p:spPr>
              <a:xfrm>
                <a:off x="3229565" y="3583875"/>
                <a:ext cx="240840" cy="239760"/>
              </a:xfrm>
              <a:custGeom>
                <a:avLst/>
                <a:gdLst/>
                <a:ahLst/>
                <a:cxnLst/>
                <a:rect l="l" t="t" r="r" b="b"/>
                <a:pathLst>
                  <a:path w="669" h="666" extrusionOk="0">
                    <a:moveTo>
                      <a:pt x="123" y="666"/>
                    </a:moveTo>
                    <a:cubicBezTo>
                      <a:pt x="61" y="505"/>
                      <a:pt x="35" y="354"/>
                      <a:pt x="4" y="184"/>
                    </a:cubicBezTo>
                    <a:cubicBezTo>
                      <a:pt x="0" y="161"/>
                      <a:pt x="-4" y="137"/>
                      <a:pt x="5" y="116"/>
                    </a:cubicBezTo>
                    <a:cubicBezTo>
                      <a:pt x="18" y="82"/>
                      <a:pt x="56" y="66"/>
                      <a:pt x="91" y="55"/>
                    </a:cubicBezTo>
                    <a:cubicBezTo>
                      <a:pt x="257" y="3"/>
                      <a:pt x="434" y="-13"/>
                      <a:pt x="606" y="10"/>
                    </a:cubicBezTo>
                    <a:cubicBezTo>
                      <a:pt x="620" y="12"/>
                      <a:pt x="634" y="14"/>
                      <a:pt x="645" y="22"/>
                    </a:cubicBezTo>
                    <a:cubicBezTo>
                      <a:pt x="671" y="41"/>
                      <a:pt x="671" y="79"/>
                      <a:pt x="667" y="110"/>
                    </a:cubicBezTo>
                    <a:cubicBezTo>
                      <a:pt x="649" y="262"/>
                      <a:pt x="626" y="414"/>
                      <a:pt x="598" y="565"/>
                    </a:cubicBezTo>
                    <a:cubicBezTo>
                      <a:pt x="594" y="587"/>
                      <a:pt x="589" y="612"/>
                      <a:pt x="570" y="625"/>
                    </a:cubicBezTo>
                    <a:cubicBezTo>
                      <a:pt x="555" y="635"/>
                      <a:pt x="536" y="635"/>
                      <a:pt x="518" y="635"/>
                    </a:cubicBezTo>
                    <a:cubicBezTo>
                      <a:pt x="394" y="635"/>
                      <a:pt x="249" y="652"/>
                      <a:pt x="123" y="66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32" name="Google Shape;3032;p48"/>
              <p:cNvSpPr/>
              <p:nvPr/>
            </p:nvSpPr>
            <p:spPr>
              <a:xfrm>
                <a:off x="3096365" y="3954315"/>
                <a:ext cx="504720" cy="69120"/>
              </a:xfrm>
              <a:custGeom>
                <a:avLst/>
                <a:gdLst/>
                <a:ahLst/>
                <a:cxnLst/>
                <a:rect l="l" t="t" r="r" b="b"/>
                <a:pathLst>
                  <a:path w="1402" h="192" extrusionOk="0">
                    <a:moveTo>
                      <a:pt x="0" y="65"/>
                    </a:moveTo>
                    <a:lnTo>
                      <a:pt x="1400" y="0"/>
                    </a:lnTo>
                    <a:lnTo>
                      <a:pt x="1402" y="112"/>
                    </a:lnTo>
                    <a:lnTo>
                      <a:pt x="26" y="192"/>
                    </a:lnTo>
                    <a:lnTo>
                      <a:pt x="0" y="65"/>
                    </a:lnTo>
                    <a:close/>
                  </a:path>
                </a:pathLst>
              </a:custGeom>
              <a:solidFill>
                <a:schemeClr val="dk1"/>
              </a:solidFill>
              <a:ln>
                <a:noFill/>
              </a:ln>
            </p:spPr>
            <p:txBody>
              <a:bodyPr spcFirstLastPara="1" wrap="square" lIns="90000" tIns="24100" rIns="90000" bIns="241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33" name="Google Shape;3033;p48"/>
              <p:cNvSpPr/>
              <p:nvPr/>
            </p:nvSpPr>
            <p:spPr>
              <a:xfrm>
                <a:off x="3277085" y="3478755"/>
                <a:ext cx="121320" cy="124560"/>
              </a:xfrm>
              <a:custGeom>
                <a:avLst/>
                <a:gdLst/>
                <a:ahLst/>
                <a:cxnLst/>
                <a:rect l="l" t="t" r="r" b="b"/>
                <a:pathLst>
                  <a:path w="337" h="346" fill="none" extrusionOk="0">
                    <a:moveTo>
                      <a:pt x="136" y="346"/>
                    </a:moveTo>
                    <a:cubicBezTo>
                      <a:pt x="77" y="289"/>
                      <a:pt x="15" y="226"/>
                      <a:pt x="2" y="145"/>
                    </a:cubicBezTo>
                    <a:cubicBezTo>
                      <a:pt x="-2" y="122"/>
                      <a:pt x="-1" y="97"/>
                      <a:pt x="11" y="76"/>
                    </a:cubicBezTo>
                    <a:cubicBezTo>
                      <a:pt x="23" y="56"/>
                      <a:pt x="47" y="42"/>
                      <a:pt x="70" y="47"/>
                    </a:cubicBezTo>
                    <a:cubicBezTo>
                      <a:pt x="88" y="51"/>
                      <a:pt x="102" y="66"/>
                      <a:pt x="114" y="81"/>
                    </a:cubicBezTo>
                    <a:cubicBezTo>
                      <a:pt x="152" y="128"/>
                      <a:pt x="181" y="182"/>
                      <a:pt x="200" y="239"/>
                    </a:cubicBezTo>
                    <a:cubicBezTo>
                      <a:pt x="183" y="190"/>
                      <a:pt x="177" y="138"/>
                      <a:pt x="182" y="86"/>
                    </a:cubicBezTo>
                    <a:cubicBezTo>
                      <a:pt x="183" y="68"/>
                      <a:pt x="187" y="49"/>
                      <a:pt x="196" y="32"/>
                    </a:cubicBezTo>
                    <a:cubicBezTo>
                      <a:pt x="205" y="16"/>
                      <a:pt x="221" y="2"/>
                      <a:pt x="240" y="0"/>
                    </a:cubicBezTo>
                    <a:cubicBezTo>
                      <a:pt x="259" y="-2"/>
                      <a:pt x="279" y="9"/>
                      <a:pt x="291" y="24"/>
                    </a:cubicBezTo>
                    <a:cubicBezTo>
                      <a:pt x="304" y="39"/>
                      <a:pt x="311" y="58"/>
                      <a:pt x="316" y="77"/>
                    </a:cubicBezTo>
                    <a:cubicBezTo>
                      <a:pt x="337" y="147"/>
                      <a:pt x="342" y="221"/>
                      <a:pt x="331" y="2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34" name="Google Shape;3034;p48"/>
              <p:cNvSpPr/>
              <p:nvPr/>
            </p:nvSpPr>
            <p:spPr>
              <a:xfrm>
                <a:off x="3360245" y="3484875"/>
                <a:ext cx="81360" cy="123840"/>
              </a:xfrm>
              <a:custGeom>
                <a:avLst/>
                <a:gdLst/>
                <a:ahLst/>
                <a:cxnLst/>
                <a:rect l="l" t="t" r="r" b="b"/>
                <a:pathLst>
                  <a:path w="226" h="344" fill="none" extrusionOk="0">
                    <a:moveTo>
                      <a:pt x="0" y="335"/>
                    </a:moveTo>
                    <a:cubicBezTo>
                      <a:pt x="12" y="227"/>
                      <a:pt x="55" y="122"/>
                      <a:pt x="122" y="36"/>
                    </a:cubicBezTo>
                    <a:cubicBezTo>
                      <a:pt x="131" y="25"/>
                      <a:pt x="140" y="15"/>
                      <a:pt x="152" y="7"/>
                    </a:cubicBezTo>
                    <a:cubicBezTo>
                      <a:pt x="164" y="0"/>
                      <a:pt x="180" y="-3"/>
                      <a:pt x="192" y="3"/>
                    </a:cubicBezTo>
                    <a:cubicBezTo>
                      <a:pt x="205" y="9"/>
                      <a:pt x="213" y="23"/>
                      <a:pt x="218" y="37"/>
                    </a:cubicBezTo>
                    <a:cubicBezTo>
                      <a:pt x="234" y="87"/>
                      <a:pt x="223" y="142"/>
                      <a:pt x="208" y="192"/>
                    </a:cubicBezTo>
                    <a:cubicBezTo>
                      <a:pt x="191" y="244"/>
                      <a:pt x="170" y="294"/>
                      <a:pt x="145" y="342"/>
                    </a:cubicBezTo>
                    <a:cubicBezTo>
                      <a:pt x="145" y="343"/>
                      <a:pt x="145" y="344"/>
                      <a:pt x="146" y="344"/>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35" name="Google Shape;3035;p48"/>
              <p:cNvSpPr/>
              <p:nvPr/>
            </p:nvSpPr>
            <p:spPr>
              <a:xfrm>
                <a:off x="3382205" y="3604035"/>
                <a:ext cx="98280" cy="43560"/>
              </a:xfrm>
              <a:custGeom>
                <a:avLst/>
                <a:gdLst/>
                <a:ahLst/>
                <a:cxnLst/>
                <a:rect l="l" t="t" r="r" b="b"/>
                <a:pathLst>
                  <a:path w="273" h="121" fill="none" extrusionOk="0">
                    <a:moveTo>
                      <a:pt x="0" y="0"/>
                    </a:moveTo>
                    <a:cubicBezTo>
                      <a:pt x="77" y="25"/>
                      <a:pt x="152" y="55"/>
                      <a:pt x="224" y="91"/>
                    </a:cubicBezTo>
                    <a:cubicBezTo>
                      <a:pt x="241" y="99"/>
                      <a:pt x="259" y="108"/>
                      <a:pt x="273" y="121"/>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36" name="Google Shape;3036;p48"/>
              <p:cNvSpPr/>
              <p:nvPr/>
            </p:nvSpPr>
            <p:spPr>
              <a:xfrm>
                <a:off x="3260885" y="3619515"/>
                <a:ext cx="77760" cy="51120"/>
              </a:xfrm>
              <a:custGeom>
                <a:avLst/>
                <a:gdLst/>
                <a:ahLst/>
                <a:cxnLst/>
                <a:rect l="l" t="t" r="r" b="b"/>
                <a:pathLst>
                  <a:path w="216" h="142" fill="none" extrusionOk="0">
                    <a:moveTo>
                      <a:pt x="216" y="0"/>
                    </a:moveTo>
                    <a:cubicBezTo>
                      <a:pt x="144" y="48"/>
                      <a:pt x="72" y="95"/>
                      <a:pt x="0" y="142"/>
                    </a:cubicBezTo>
                  </a:path>
                </a:pathLst>
              </a:custGeom>
              <a:noFill/>
              <a:ln w="9525" cap="rnd" cmpd="sng">
                <a:solidFill>
                  <a:schemeClr val="dk1"/>
                </a:solidFill>
                <a:prstDash val="solid"/>
                <a:round/>
                <a:headEnd type="none" w="sm" len="sm"/>
                <a:tailEnd type="none" w="sm" len="sm"/>
              </a:ln>
            </p:spPr>
            <p:txBody>
              <a:bodyPr spcFirstLastPara="1" wrap="square" lIns="91800" tIns="4300" rIns="91800" bIns="4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37" name="Google Shape;3037;p48"/>
              <p:cNvSpPr/>
              <p:nvPr/>
            </p:nvSpPr>
            <p:spPr>
              <a:xfrm>
                <a:off x="3160805" y="3648675"/>
                <a:ext cx="60840" cy="5760"/>
              </a:xfrm>
              <a:custGeom>
                <a:avLst/>
                <a:gdLst/>
                <a:ahLst/>
                <a:cxnLst/>
                <a:rect l="l" t="t" r="r" b="b"/>
                <a:pathLst>
                  <a:path w="169" h="16" fill="none" extrusionOk="0">
                    <a:moveTo>
                      <a:pt x="0" y="16"/>
                    </a:moveTo>
                    <a:cubicBezTo>
                      <a:pt x="57" y="11"/>
                      <a:pt x="113" y="5"/>
                      <a:pt x="169"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38" name="Google Shape;3038;p48"/>
              <p:cNvSpPr/>
              <p:nvPr/>
            </p:nvSpPr>
            <p:spPr>
              <a:xfrm>
                <a:off x="3474365" y="3625275"/>
                <a:ext cx="62640" cy="4320"/>
              </a:xfrm>
              <a:custGeom>
                <a:avLst/>
                <a:gdLst/>
                <a:ahLst/>
                <a:cxnLst/>
                <a:rect l="l" t="t" r="r" b="b"/>
                <a:pathLst>
                  <a:path w="174" h="12" fill="none" extrusionOk="0">
                    <a:moveTo>
                      <a:pt x="0" y="12"/>
                    </a:moveTo>
                    <a:cubicBezTo>
                      <a:pt x="58" y="2"/>
                      <a:pt x="116" y="-2"/>
                      <a:pt x="174" y="1"/>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39" name="Google Shape;3039;p48"/>
              <p:cNvSpPr/>
              <p:nvPr/>
            </p:nvSpPr>
            <p:spPr>
              <a:xfrm>
                <a:off x="3178085" y="3809595"/>
                <a:ext cx="353520" cy="43920"/>
              </a:xfrm>
              <a:custGeom>
                <a:avLst/>
                <a:gdLst/>
                <a:ahLst/>
                <a:cxnLst/>
                <a:rect l="l" t="t" r="r" b="b"/>
                <a:pathLst>
                  <a:path w="982" h="122" fill="none" extrusionOk="0">
                    <a:moveTo>
                      <a:pt x="0" y="112"/>
                    </a:moveTo>
                    <a:cubicBezTo>
                      <a:pt x="158" y="53"/>
                      <a:pt x="325" y="8"/>
                      <a:pt x="495" y="1"/>
                    </a:cubicBezTo>
                    <a:cubicBezTo>
                      <a:pt x="665" y="-5"/>
                      <a:pt x="840" y="29"/>
                      <a:pt x="982" y="122"/>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40" name="Google Shape;3040;p48"/>
              <p:cNvSpPr/>
              <p:nvPr/>
            </p:nvSpPr>
            <p:spPr>
              <a:xfrm>
                <a:off x="3277805" y="3773235"/>
                <a:ext cx="186840" cy="6480"/>
              </a:xfrm>
              <a:custGeom>
                <a:avLst/>
                <a:gdLst/>
                <a:ahLst/>
                <a:cxnLst/>
                <a:rect l="l" t="t" r="r" b="b"/>
                <a:pathLst>
                  <a:path w="519" h="18" fill="none" extrusionOk="0">
                    <a:moveTo>
                      <a:pt x="0" y="18"/>
                    </a:moveTo>
                    <a:cubicBezTo>
                      <a:pt x="173" y="8"/>
                      <a:pt x="346" y="2"/>
                      <a:pt x="519"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41" name="Google Shape;3041;p48"/>
              <p:cNvSpPr/>
              <p:nvPr/>
            </p:nvSpPr>
            <p:spPr>
              <a:xfrm>
                <a:off x="3230645" y="3728235"/>
                <a:ext cx="264240" cy="13320"/>
              </a:xfrm>
              <a:custGeom>
                <a:avLst/>
                <a:gdLst/>
                <a:ahLst/>
                <a:cxnLst/>
                <a:rect l="l" t="t" r="r" b="b"/>
                <a:pathLst>
                  <a:path w="734" h="37" fill="none" extrusionOk="0">
                    <a:moveTo>
                      <a:pt x="0" y="37"/>
                    </a:moveTo>
                    <a:cubicBezTo>
                      <a:pt x="243" y="10"/>
                      <a:pt x="489" y="-2"/>
                      <a:pt x="734"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42" name="Google Shape;3042;p48"/>
              <p:cNvSpPr/>
              <p:nvPr/>
            </p:nvSpPr>
            <p:spPr>
              <a:xfrm>
                <a:off x="3228845" y="3677835"/>
                <a:ext cx="250200" cy="9720"/>
              </a:xfrm>
              <a:custGeom>
                <a:avLst/>
                <a:gdLst/>
                <a:ahLst/>
                <a:cxnLst/>
                <a:rect l="l" t="t" r="r" b="b"/>
                <a:pathLst>
                  <a:path w="695" h="27" fill="none" extrusionOk="0">
                    <a:moveTo>
                      <a:pt x="0" y="27"/>
                    </a:moveTo>
                    <a:cubicBezTo>
                      <a:pt x="230" y="-5"/>
                      <a:pt x="464" y="-9"/>
                      <a:pt x="695" y="15"/>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43" name="Google Shape;3043;p48"/>
              <p:cNvSpPr/>
              <p:nvPr/>
            </p:nvSpPr>
            <p:spPr>
              <a:xfrm>
                <a:off x="3272045" y="3644715"/>
                <a:ext cx="164520" cy="5760"/>
              </a:xfrm>
              <a:custGeom>
                <a:avLst/>
                <a:gdLst/>
                <a:ahLst/>
                <a:cxnLst/>
                <a:rect l="l" t="t" r="r" b="b"/>
                <a:pathLst>
                  <a:path w="457" h="16" fill="none" extrusionOk="0">
                    <a:moveTo>
                      <a:pt x="0" y="16"/>
                    </a:moveTo>
                    <a:cubicBezTo>
                      <a:pt x="116" y="-2"/>
                      <a:pt x="286" y="-3"/>
                      <a:pt x="457" y="4"/>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44" name="Google Shape;3044;p48"/>
              <p:cNvSpPr/>
              <p:nvPr/>
            </p:nvSpPr>
            <p:spPr>
              <a:xfrm>
                <a:off x="3071525" y="1819875"/>
                <a:ext cx="1121760" cy="1692000"/>
              </a:xfrm>
              <a:custGeom>
                <a:avLst/>
                <a:gdLst/>
                <a:ahLst/>
                <a:cxnLst/>
                <a:rect l="l" t="t" r="r" b="b"/>
                <a:pathLst>
                  <a:path w="3116" h="4700" extrusionOk="0">
                    <a:moveTo>
                      <a:pt x="3022" y="1999"/>
                    </a:moveTo>
                    <a:cubicBezTo>
                      <a:pt x="2388" y="1936"/>
                      <a:pt x="2248" y="720"/>
                      <a:pt x="2151" y="55"/>
                    </a:cubicBezTo>
                    <a:cubicBezTo>
                      <a:pt x="2077" y="74"/>
                      <a:pt x="1965" y="121"/>
                      <a:pt x="1889" y="114"/>
                    </a:cubicBezTo>
                    <a:cubicBezTo>
                      <a:pt x="1965" y="852"/>
                      <a:pt x="2029" y="1037"/>
                      <a:pt x="1266" y="909"/>
                    </a:cubicBezTo>
                    <a:cubicBezTo>
                      <a:pt x="1114" y="883"/>
                      <a:pt x="1241" y="242"/>
                      <a:pt x="1252" y="80"/>
                    </a:cubicBezTo>
                    <a:cubicBezTo>
                      <a:pt x="1182" y="80"/>
                      <a:pt x="1080" y="30"/>
                      <a:pt x="1016" y="0"/>
                    </a:cubicBezTo>
                    <a:cubicBezTo>
                      <a:pt x="1036" y="461"/>
                      <a:pt x="841" y="1836"/>
                      <a:pt x="203" y="1780"/>
                    </a:cubicBezTo>
                    <a:cubicBezTo>
                      <a:pt x="76" y="2251"/>
                      <a:pt x="-196" y="3467"/>
                      <a:pt x="231" y="4596"/>
                    </a:cubicBezTo>
                    <a:cubicBezTo>
                      <a:pt x="542" y="4666"/>
                      <a:pt x="977" y="4572"/>
                      <a:pt x="1315" y="4582"/>
                    </a:cubicBezTo>
                    <a:cubicBezTo>
                      <a:pt x="1418" y="4586"/>
                      <a:pt x="1465" y="2942"/>
                      <a:pt x="1561" y="2898"/>
                    </a:cubicBezTo>
                    <a:cubicBezTo>
                      <a:pt x="1716" y="2828"/>
                      <a:pt x="1485" y="4531"/>
                      <a:pt x="1658" y="4553"/>
                    </a:cubicBezTo>
                    <a:cubicBezTo>
                      <a:pt x="2147" y="4617"/>
                      <a:pt x="2460" y="4688"/>
                      <a:pt x="2832" y="4700"/>
                    </a:cubicBezTo>
                    <a:cubicBezTo>
                      <a:pt x="3250" y="3825"/>
                      <a:pt x="3106" y="2379"/>
                      <a:pt x="3022" y="199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45" name="Google Shape;3045;p48"/>
              <p:cNvSpPr/>
              <p:nvPr/>
            </p:nvSpPr>
            <p:spPr>
              <a:xfrm>
                <a:off x="3457445" y="2568675"/>
                <a:ext cx="330840" cy="907560"/>
              </a:xfrm>
              <a:custGeom>
                <a:avLst/>
                <a:gdLst/>
                <a:ahLst/>
                <a:cxnLst/>
                <a:rect l="l" t="t" r="r" b="b"/>
                <a:pathLst>
                  <a:path w="919" h="2521" extrusionOk="0">
                    <a:moveTo>
                      <a:pt x="581" y="15"/>
                    </a:moveTo>
                    <a:cubicBezTo>
                      <a:pt x="593" y="12"/>
                      <a:pt x="597" y="3"/>
                      <a:pt x="602" y="0"/>
                    </a:cubicBezTo>
                    <a:cubicBezTo>
                      <a:pt x="611" y="12"/>
                      <a:pt x="643" y="54"/>
                      <a:pt x="653" y="67"/>
                    </a:cubicBezTo>
                    <a:cubicBezTo>
                      <a:pt x="861" y="341"/>
                      <a:pt x="919" y="2521"/>
                      <a:pt x="919" y="2521"/>
                    </a:cubicBezTo>
                    <a:cubicBezTo>
                      <a:pt x="787" y="2500"/>
                      <a:pt x="748" y="2494"/>
                      <a:pt x="586" y="2473"/>
                    </a:cubicBezTo>
                    <a:cubicBezTo>
                      <a:pt x="413" y="2451"/>
                      <a:pt x="644" y="748"/>
                      <a:pt x="489" y="818"/>
                    </a:cubicBezTo>
                    <a:cubicBezTo>
                      <a:pt x="393" y="862"/>
                      <a:pt x="346" y="2506"/>
                      <a:pt x="243" y="2502"/>
                    </a:cubicBezTo>
                    <a:cubicBezTo>
                      <a:pt x="91" y="2498"/>
                      <a:pt x="172" y="2495"/>
                      <a:pt x="0" y="2508"/>
                    </a:cubicBezTo>
                    <a:cubicBezTo>
                      <a:pt x="0" y="2508"/>
                      <a:pt x="100" y="150"/>
                      <a:pt x="581" y="15"/>
                    </a:cubicBezTo>
                    <a:close/>
                  </a:path>
                </a:pathLst>
              </a:custGeom>
              <a:solidFill>
                <a:srgbClr val="5F89C6">
                  <a:alpha val="498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46" name="Google Shape;3046;p48"/>
              <p:cNvSpPr/>
              <p:nvPr/>
            </p:nvSpPr>
            <p:spPr>
              <a:xfrm>
                <a:off x="3155405" y="3444915"/>
                <a:ext cx="20160" cy="33120"/>
              </a:xfrm>
              <a:custGeom>
                <a:avLst/>
                <a:gdLst/>
                <a:ahLst/>
                <a:cxnLst/>
                <a:rect l="l" t="t" r="r" b="b"/>
                <a:pathLst>
                  <a:path w="56" h="92" extrusionOk="0">
                    <a:moveTo>
                      <a:pt x="56" y="0"/>
                    </a:moveTo>
                    <a:cubicBezTo>
                      <a:pt x="55" y="31"/>
                      <a:pt x="54" y="61"/>
                      <a:pt x="53" y="92"/>
                    </a:cubicBezTo>
                    <a:cubicBezTo>
                      <a:pt x="35" y="89"/>
                      <a:pt x="17" y="86"/>
                      <a:pt x="0" y="82"/>
                    </a:cubicBezTo>
                    <a:cubicBezTo>
                      <a:pt x="23" y="59"/>
                      <a:pt x="42" y="31"/>
                      <a:pt x="56" y="0"/>
                    </a:cubicBezTo>
                    <a:close/>
                  </a:path>
                </a:pathLst>
              </a:custGeom>
              <a:solidFill>
                <a:srgbClr val="5F89C6">
                  <a:alpha val="49800"/>
                </a:srgbClr>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47" name="Google Shape;3047;p48"/>
              <p:cNvSpPr/>
              <p:nvPr/>
            </p:nvSpPr>
            <p:spPr>
              <a:xfrm>
                <a:off x="3417485" y="2412435"/>
                <a:ext cx="2520" cy="284400"/>
              </a:xfrm>
              <a:custGeom>
                <a:avLst/>
                <a:gdLst/>
                <a:ahLst/>
                <a:cxnLst/>
                <a:rect l="l" t="t" r="r" b="b"/>
                <a:pathLst>
                  <a:path w="7" h="790" fill="none" extrusionOk="0">
                    <a:moveTo>
                      <a:pt x="5" y="0"/>
                    </a:moveTo>
                    <a:cubicBezTo>
                      <a:pt x="-3" y="263"/>
                      <a:pt x="-2" y="527"/>
                      <a:pt x="7" y="790"/>
                    </a:cubicBezTo>
                  </a:path>
                </a:pathLst>
              </a:custGeom>
              <a:noFill/>
              <a:ln w="9525" cap="rnd" cmpd="sng">
                <a:solidFill>
                  <a:srgbClr val="233859"/>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48" name="Google Shape;3048;p48"/>
              <p:cNvSpPr/>
              <p:nvPr/>
            </p:nvSpPr>
            <p:spPr>
              <a:xfrm>
                <a:off x="3530165" y="2027235"/>
                <a:ext cx="237240" cy="133920"/>
              </a:xfrm>
              <a:custGeom>
                <a:avLst/>
                <a:gdLst/>
                <a:ahLst/>
                <a:cxnLst/>
                <a:rect l="l" t="t" r="r" b="b"/>
                <a:pathLst>
                  <a:path w="659" h="372" fill="none" extrusionOk="0">
                    <a:moveTo>
                      <a:pt x="0" y="343"/>
                    </a:moveTo>
                    <a:lnTo>
                      <a:pt x="324" y="370"/>
                    </a:lnTo>
                    <a:cubicBezTo>
                      <a:pt x="353" y="372"/>
                      <a:pt x="382" y="373"/>
                      <a:pt x="411" y="370"/>
                    </a:cubicBezTo>
                    <a:cubicBezTo>
                      <a:pt x="653" y="345"/>
                      <a:pt x="661" y="158"/>
                      <a:pt x="658"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3049" name="Google Shape;3049;p48"/>
              <p:cNvGrpSpPr/>
              <p:nvPr/>
            </p:nvGrpSpPr>
            <p:grpSpPr>
              <a:xfrm>
                <a:off x="2313742" y="2066475"/>
                <a:ext cx="1814400" cy="2070000"/>
                <a:chOff x="561142" y="2066475"/>
                <a:chExt cx="1814400" cy="2070000"/>
              </a:xfrm>
            </p:grpSpPr>
            <p:sp>
              <p:nvSpPr>
                <p:cNvPr id="3050" name="Google Shape;3050;p48"/>
                <p:cNvSpPr/>
                <p:nvPr/>
              </p:nvSpPr>
              <p:spPr>
                <a:xfrm>
                  <a:off x="565462" y="2066475"/>
                  <a:ext cx="1810080" cy="2069640"/>
                </a:xfrm>
                <a:custGeom>
                  <a:avLst/>
                  <a:gdLst/>
                  <a:ahLst/>
                  <a:cxnLst/>
                  <a:rect l="l" t="t" r="r" b="b"/>
                  <a:pathLst>
                    <a:path w="5028" h="5749" extrusionOk="0">
                      <a:moveTo>
                        <a:pt x="10" y="5147"/>
                      </a:moveTo>
                      <a:cubicBezTo>
                        <a:pt x="-10" y="3424"/>
                        <a:pt x="-145" y="746"/>
                        <a:pt x="1828" y="55"/>
                      </a:cubicBezTo>
                      <a:cubicBezTo>
                        <a:pt x="4782" y="-484"/>
                        <a:pt x="5054" y="3005"/>
                        <a:pt x="5026" y="5132"/>
                      </a:cubicBezTo>
                      <a:cubicBezTo>
                        <a:pt x="3996" y="5961"/>
                        <a:pt x="1092" y="5944"/>
                        <a:pt x="10" y="5147"/>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51" name="Google Shape;3051;p48"/>
                <p:cNvSpPr/>
                <p:nvPr/>
              </p:nvSpPr>
              <p:spPr>
                <a:xfrm>
                  <a:off x="907822" y="2530515"/>
                  <a:ext cx="1467720" cy="1605960"/>
                </a:xfrm>
                <a:custGeom>
                  <a:avLst/>
                  <a:gdLst/>
                  <a:ahLst/>
                  <a:cxnLst/>
                  <a:rect l="l" t="t" r="r" b="b"/>
                  <a:pathLst>
                    <a:path w="4077" h="4461" extrusionOk="0">
                      <a:moveTo>
                        <a:pt x="3455" y="0"/>
                      </a:moveTo>
                      <a:cubicBezTo>
                        <a:pt x="3469" y="142"/>
                        <a:pt x="3475" y="285"/>
                        <a:pt x="3473" y="428"/>
                      </a:cubicBezTo>
                      <a:cubicBezTo>
                        <a:pt x="3463" y="1077"/>
                        <a:pt x="3292" y="1704"/>
                        <a:pt x="3004" y="2284"/>
                      </a:cubicBezTo>
                      <a:cubicBezTo>
                        <a:pt x="2720" y="2855"/>
                        <a:pt x="2342" y="3375"/>
                        <a:pt x="1798" y="3724"/>
                      </a:cubicBezTo>
                      <a:cubicBezTo>
                        <a:pt x="1264" y="4068"/>
                        <a:pt x="624" y="4203"/>
                        <a:pt x="0" y="4270"/>
                      </a:cubicBezTo>
                      <a:cubicBezTo>
                        <a:pt x="1330" y="4622"/>
                        <a:pt x="3272" y="4490"/>
                        <a:pt x="4075" y="3843"/>
                      </a:cubicBezTo>
                      <a:cubicBezTo>
                        <a:pt x="4091" y="2675"/>
                        <a:pt x="4015" y="1097"/>
                        <a:pt x="3455"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52" name="Google Shape;3052;p48"/>
                <p:cNvSpPr/>
                <p:nvPr/>
              </p:nvSpPr>
              <p:spPr>
                <a:xfrm>
                  <a:off x="869302" y="2165835"/>
                  <a:ext cx="477360" cy="587160"/>
                </a:xfrm>
                <a:custGeom>
                  <a:avLst/>
                  <a:gdLst/>
                  <a:ahLst/>
                  <a:cxnLst/>
                  <a:rect l="l" t="t" r="r" b="b"/>
                  <a:pathLst>
                    <a:path w="1326" h="1631" extrusionOk="0">
                      <a:moveTo>
                        <a:pt x="1068" y="0"/>
                      </a:moveTo>
                      <a:cubicBezTo>
                        <a:pt x="504" y="181"/>
                        <a:pt x="70" y="712"/>
                        <a:pt x="6" y="1300"/>
                      </a:cubicBezTo>
                      <a:cubicBezTo>
                        <a:pt x="-1" y="1367"/>
                        <a:pt x="-4" y="1436"/>
                        <a:pt x="18" y="1499"/>
                      </a:cubicBezTo>
                      <a:cubicBezTo>
                        <a:pt x="40" y="1562"/>
                        <a:pt x="92" y="1619"/>
                        <a:pt x="158" y="1629"/>
                      </a:cubicBezTo>
                      <a:cubicBezTo>
                        <a:pt x="244" y="1644"/>
                        <a:pt x="327" y="1575"/>
                        <a:pt x="362" y="1495"/>
                      </a:cubicBezTo>
                      <a:cubicBezTo>
                        <a:pt x="398" y="1414"/>
                        <a:pt x="399" y="1324"/>
                        <a:pt x="409" y="1236"/>
                      </a:cubicBezTo>
                      <a:cubicBezTo>
                        <a:pt x="461" y="766"/>
                        <a:pt x="788" y="335"/>
                        <a:pt x="1228" y="160"/>
                      </a:cubicBezTo>
                      <a:cubicBezTo>
                        <a:pt x="1258" y="148"/>
                        <a:pt x="1289" y="136"/>
                        <a:pt x="1310" y="112"/>
                      </a:cubicBezTo>
                      <a:cubicBezTo>
                        <a:pt x="1330" y="88"/>
                        <a:pt x="1334" y="47"/>
                        <a:pt x="1310" y="27"/>
                      </a:cubicBezTo>
                      <a:cubicBezTo>
                        <a:pt x="1297" y="17"/>
                        <a:pt x="1281" y="15"/>
                        <a:pt x="1265" y="13"/>
                      </a:cubicBezTo>
                      <a:cubicBezTo>
                        <a:pt x="1188" y="6"/>
                        <a:pt x="1111" y="9"/>
                        <a:pt x="1068" y="0"/>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53" name="Google Shape;3053;p48"/>
                <p:cNvSpPr/>
                <p:nvPr/>
              </p:nvSpPr>
              <p:spPr>
                <a:xfrm>
                  <a:off x="561142" y="2067555"/>
                  <a:ext cx="1368000" cy="1859760"/>
                </a:xfrm>
                <a:custGeom>
                  <a:avLst/>
                  <a:gdLst/>
                  <a:ahLst/>
                  <a:cxnLst/>
                  <a:rect l="l" t="t" r="r" b="b"/>
                  <a:pathLst>
                    <a:path w="3800" h="5166" fill="none" extrusionOk="0">
                      <a:moveTo>
                        <a:pt x="23" y="5166"/>
                      </a:moveTo>
                      <a:cubicBezTo>
                        <a:pt x="-34" y="3866"/>
                        <a:pt x="-18" y="2502"/>
                        <a:pt x="493" y="1286"/>
                      </a:cubicBezTo>
                      <a:cubicBezTo>
                        <a:pt x="1030" y="6"/>
                        <a:pt x="2609" y="-422"/>
                        <a:pt x="3800" y="477"/>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54" name="Google Shape;3054;p48"/>
                <p:cNvSpPr/>
                <p:nvPr/>
              </p:nvSpPr>
              <p:spPr>
                <a:xfrm>
                  <a:off x="785782" y="3062235"/>
                  <a:ext cx="166320" cy="359640"/>
                </a:xfrm>
                <a:custGeom>
                  <a:avLst/>
                  <a:gdLst/>
                  <a:ahLst/>
                  <a:cxnLst/>
                  <a:rect l="l" t="t" r="r" b="b"/>
                  <a:pathLst>
                    <a:path w="462" h="999" extrusionOk="0">
                      <a:moveTo>
                        <a:pt x="65" y="100"/>
                      </a:moveTo>
                      <a:cubicBezTo>
                        <a:pt x="23" y="315"/>
                        <a:pt x="-19" y="535"/>
                        <a:pt x="10" y="753"/>
                      </a:cubicBezTo>
                      <a:cubicBezTo>
                        <a:pt x="18" y="817"/>
                        <a:pt x="34" y="882"/>
                        <a:pt x="74" y="932"/>
                      </a:cubicBezTo>
                      <a:cubicBezTo>
                        <a:pt x="114" y="982"/>
                        <a:pt x="184" y="1013"/>
                        <a:pt x="245" y="992"/>
                      </a:cubicBezTo>
                      <a:cubicBezTo>
                        <a:pt x="290" y="976"/>
                        <a:pt x="321" y="935"/>
                        <a:pt x="346" y="893"/>
                      </a:cubicBezTo>
                      <a:cubicBezTo>
                        <a:pt x="471" y="688"/>
                        <a:pt x="497" y="425"/>
                        <a:pt x="415" y="198"/>
                      </a:cubicBezTo>
                      <a:cubicBezTo>
                        <a:pt x="395" y="145"/>
                        <a:pt x="369" y="92"/>
                        <a:pt x="328" y="52"/>
                      </a:cubicBezTo>
                      <a:cubicBezTo>
                        <a:pt x="286" y="13"/>
                        <a:pt x="225" y="-10"/>
                        <a:pt x="170" y="3"/>
                      </a:cubicBezTo>
                      <a:cubicBezTo>
                        <a:pt x="114" y="16"/>
                        <a:pt x="70" y="72"/>
                        <a:pt x="65" y="100"/>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55" name="Google Shape;3055;p48"/>
                <p:cNvSpPr/>
                <p:nvPr/>
              </p:nvSpPr>
              <p:spPr>
                <a:xfrm>
                  <a:off x="1065142" y="2264115"/>
                  <a:ext cx="655560" cy="648360"/>
                </a:xfrm>
                <a:custGeom>
                  <a:avLst/>
                  <a:gdLst/>
                  <a:ahLst/>
                  <a:cxnLst/>
                  <a:rect l="l" t="t" r="r" b="b"/>
                  <a:pathLst>
                    <a:path w="1821" h="1801" extrusionOk="0">
                      <a:moveTo>
                        <a:pt x="1267" y="52"/>
                      </a:moveTo>
                      <a:cubicBezTo>
                        <a:pt x="837" y="-102"/>
                        <a:pt x="300" y="97"/>
                        <a:pt x="93" y="488"/>
                      </a:cubicBezTo>
                      <a:cubicBezTo>
                        <a:pt x="-114" y="879"/>
                        <a:pt x="38" y="1406"/>
                        <a:pt x="426" y="1643"/>
                      </a:cubicBezTo>
                      <a:cubicBezTo>
                        <a:pt x="517" y="1699"/>
                        <a:pt x="618" y="1739"/>
                        <a:pt x="723" y="1767"/>
                      </a:cubicBezTo>
                      <a:cubicBezTo>
                        <a:pt x="812" y="1790"/>
                        <a:pt x="904" y="1805"/>
                        <a:pt x="996" y="1800"/>
                      </a:cubicBezTo>
                      <a:cubicBezTo>
                        <a:pt x="1158" y="1793"/>
                        <a:pt x="1314" y="1725"/>
                        <a:pt x="1442" y="1627"/>
                      </a:cubicBezTo>
                      <a:cubicBezTo>
                        <a:pt x="1707" y="1426"/>
                        <a:pt x="1853" y="1091"/>
                        <a:pt x="1814" y="770"/>
                      </a:cubicBezTo>
                      <a:cubicBezTo>
                        <a:pt x="1776" y="450"/>
                        <a:pt x="1556" y="154"/>
                        <a:pt x="1267" y="5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56" name="Google Shape;3056;p48"/>
                <p:cNvSpPr/>
                <p:nvPr/>
              </p:nvSpPr>
              <p:spPr>
                <a:xfrm>
                  <a:off x="1065142" y="2264115"/>
                  <a:ext cx="655560" cy="648360"/>
                </a:xfrm>
                <a:custGeom>
                  <a:avLst/>
                  <a:gdLst/>
                  <a:ahLst/>
                  <a:cxnLst/>
                  <a:rect l="l" t="t" r="r" b="b"/>
                  <a:pathLst>
                    <a:path w="1821" h="1801" extrusionOk="0">
                      <a:moveTo>
                        <a:pt x="1267" y="52"/>
                      </a:moveTo>
                      <a:cubicBezTo>
                        <a:pt x="837" y="-102"/>
                        <a:pt x="300" y="97"/>
                        <a:pt x="93" y="488"/>
                      </a:cubicBezTo>
                      <a:cubicBezTo>
                        <a:pt x="-114" y="879"/>
                        <a:pt x="38" y="1406"/>
                        <a:pt x="426" y="1643"/>
                      </a:cubicBezTo>
                      <a:cubicBezTo>
                        <a:pt x="517" y="1699"/>
                        <a:pt x="618" y="1739"/>
                        <a:pt x="723" y="1767"/>
                      </a:cubicBezTo>
                      <a:cubicBezTo>
                        <a:pt x="812" y="1790"/>
                        <a:pt x="904" y="1805"/>
                        <a:pt x="996" y="1800"/>
                      </a:cubicBezTo>
                      <a:cubicBezTo>
                        <a:pt x="1158" y="1793"/>
                        <a:pt x="1314" y="1725"/>
                        <a:pt x="1442" y="1627"/>
                      </a:cubicBezTo>
                      <a:cubicBezTo>
                        <a:pt x="1707" y="1426"/>
                        <a:pt x="1853" y="1091"/>
                        <a:pt x="1814" y="770"/>
                      </a:cubicBezTo>
                      <a:cubicBezTo>
                        <a:pt x="1776" y="450"/>
                        <a:pt x="1556" y="154"/>
                        <a:pt x="1267" y="52"/>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57" name="Google Shape;3057;p48"/>
                <p:cNvSpPr/>
                <p:nvPr/>
              </p:nvSpPr>
              <p:spPr>
                <a:xfrm>
                  <a:off x="1100782" y="2299395"/>
                  <a:ext cx="584280" cy="578160"/>
                </a:xfrm>
                <a:custGeom>
                  <a:avLst/>
                  <a:gdLst/>
                  <a:ahLst/>
                  <a:cxnLst/>
                  <a:rect l="l" t="t" r="r" b="b"/>
                  <a:pathLst>
                    <a:path w="1623" h="1606" extrusionOk="0">
                      <a:moveTo>
                        <a:pt x="1129" y="46"/>
                      </a:moveTo>
                      <a:cubicBezTo>
                        <a:pt x="746" y="-91"/>
                        <a:pt x="267" y="87"/>
                        <a:pt x="83" y="435"/>
                      </a:cubicBezTo>
                      <a:cubicBezTo>
                        <a:pt x="-102" y="783"/>
                        <a:pt x="34" y="1254"/>
                        <a:pt x="379" y="1464"/>
                      </a:cubicBezTo>
                      <a:cubicBezTo>
                        <a:pt x="461" y="1514"/>
                        <a:pt x="551" y="1550"/>
                        <a:pt x="644" y="1575"/>
                      </a:cubicBezTo>
                      <a:cubicBezTo>
                        <a:pt x="723" y="1596"/>
                        <a:pt x="806" y="1609"/>
                        <a:pt x="888" y="1605"/>
                      </a:cubicBezTo>
                      <a:cubicBezTo>
                        <a:pt x="1032" y="1598"/>
                        <a:pt x="1172" y="1537"/>
                        <a:pt x="1285" y="1451"/>
                      </a:cubicBezTo>
                      <a:cubicBezTo>
                        <a:pt x="1522" y="1271"/>
                        <a:pt x="1651" y="972"/>
                        <a:pt x="1617" y="687"/>
                      </a:cubicBezTo>
                      <a:cubicBezTo>
                        <a:pt x="1583" y="401"/>
                        <a:pt x="1387" y="137"/>
                        <a:pt x="1129" y="46"/>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58" name="Google Shape;3058;p48"/>
                <p:cNvSpPr/>
                <p:nvPr/>
              </p:nvSpPr>
              <p:spPr>
                <a:xfrm>
                  <a:off x="1138222" y="2351595"/>
                  <a:ext cx="509400" cy="473400"/>
                </a:xfrm>
                <a:custGeom>
                  <a:avLst/>
                  <a:gdLst/>
                  <a:ahLst/>
                  <a:cxnLst/>
                  <a:rect l="l" t="t" r="r" b="b"/>
                  <a:pathLst>
                    <a:path w="1415" h="1315" extrusionOk="0">
                      <a:moveTo>
                        <a:pt x="1251" y="233"/>
                      </a:moveTo>
                      <a:cubicBezTo>
                        <a:pt x="1008" y="-16"/>
                        <a:pt x="566" y="-75"/>
                        <a:pt x="283" y="103"/>
                      </a:cubicBezTo>
                      <a:cubicBezTo>
                        <a:pt x="-1" y="282"/>
                        <a:pt x="-86" y="674"/>
                        <a:pt x="96" y="961"/>
                      </a:cubicBezTo>
                      <a:cubicBezTo>
                        <a:pt x="139" y="1029"/>
                        <a:pt x="194" y="1090"/>
                        <a:pt x="257" y="1145"/>
                      </a:cubicBezTo>
                      <a:cubicBezTo>
                        <a:pt x="309" y="1191"/>
                        <a:pt x="368" y="1232"/>
                        <a:pt x="433" y="1262"/>
                      </a:cubicBezTo>
                      <a:cubicBezTo>
                        <a:pt x="549" y="1314"/>
                        <a:pt x="681" y="1325"/>
                        <a:pt x="805" y="1307"/>
                      </a:cubicBezTo>
                      <a:cubicBezTo>
                        <a:pt x="1060" y="1270"/>
                        <a:pt x="1281" y="1106"/>
                        <a:pt x="1370" y="886"/>
                      </a:cubicBezTo>
                      <a:cubicBezTo>
                        <a:pt x="1459" y="667"/>
                        <a:pt x="1414" y="400"/>
                        <a:pt x="1251" y="233"/>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59" name="Google Shape;3059;p48"/>
                <p:cNvSpPr/>
                <p:nvPr/>
              </p:nvSpPr>
              <p:spPr>
                <a:xfrm>
                  <a:off x="1138222" y="2351595"/>
                  <a:ext cx="509400" cy="473400"/>
                </a:xfrm>
                <a:custGeom>
                  <a:avLst/>
                  <a:gdLst/>
                  <a:ahLst/>
                  <a:cxnLst/>
                  <a:rect l="l" t="t" r="r" b="b"/>
                  <a:pathLst>
                    <a:path w="1415" h="1315" extrusionOk="0">
                      <a:moveTo>
                        <a:pt x="1251" y="233"/>
                      </a:moveTo>
                      <a:cubicBezTo>
                        <a:pt x="1008" y="-16"/>
                        <a:pt x="566" y="-75"/>
                        <a:pt x="283" y="103"/>
                      </a:cubicBezTo>
                      <a:cubicBezTo>
                        <a:pt x="-1" y="282"/>
                        <a:pt x="-86" y="674"/>
                        <a:pt x="96" y="961"/>
                      </a:cubicBezTo>
                      <a:cubicBezTo>
                        <a:pt x="139" y="1029"/>
                        <a:pt x="194" y="1090"/>
                        <a:pt x="257" y="1145"/>
                      </a:cubicBezTo>
                      <a:cubicBezTo>
                        <a:pt x="309" y="1191"/>
                        <a:pt x="368" y="1232"/>
                        <a:pt x="433" y="1262"/>
                      </a:cubicBezTo>
                      <a:cubicBezTo>
                        <a:pt x="549" y="1314"/>
                        <a:pt x="681" y="1325"/>
                        <a:pt x="805" y="1307"/>
                      </a:cubicBezTo>
                      <a:cubicBezTo>
                        <a:pt x="1060" y="1270"/>
                        <a:pt x="1281" y="1106"/>
                        <a:pt x="1370" y="886"/>
                      </a:cubicBezTo>
                      <a:cubicBezTo>
                        <a:pt x="1459" y="667"/>
                        <a:pt x="1414" y="400"/>
                        <a:pt x="1251" y="23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60" name="Google Shape;3060;p48"/>
                <p:cNvSpPr/>
                <p:nvPr/>
              </p:nvSpPr>
              <p:spPr>
                <a:xfrm>
                  <a:off x="1210942" y="2574075"/>
                  <a:ext cx="363600" cy="250920"/>
                </a:xfrm>
                <a:custGeom>
                  <a:avLst/>
                  <a:gdLst/>
                  <a:ahLst/>
                  <a:cxnLst/>
                  <a:rect l="l" t="t" r="r" b="b"/>
                  <a:pathLst>
                    <a:path w="1010" h="697" extrusionOk="0">
                      <a:moveTo>
                        <a:pt x="1" y="441"/>
                      </a:moveTo>
                      <a:cubicBezTo>
                        <a:pt x="-5" y="355"/>
                        <a:pt x="236" y="165"/>
                        <a:pt x="380" y="54"/>
                      </a:cubicBezTo>
                      <a:cubicBezTo>
                        <a:pt x="415" y="26"/>
                        <a:pt x="456" y="-2"/>
                        <a:pt x="502" y="0"/>
                      </a:cubicBezTo>
                      <a:cubicBezTo>
                        <a:pt x="531" y="2"/>
                        <a:pt x="558" y="16"/>
                        <a:pt x="583" y="30"/>
                      </a:cubicBezTo>
                      <a:cubicBezTo>
                        <a:pt x="749" y="125"/>
                        <a:pt x="893" y="260"/>
                        <a:pt x="996" y="419"/>
                      </a:cubicBezTo>
                      <a:cubicBezTo>
                        <a:pt x="1003" y="430"/>
                        <a:pt x="1009" y="440"/>
                        <a:pt x="1010" y="452"/>
                      </a:cubicBezTo>
                      <a:cubicBezTo>
                        <a:pt x="1010" y="465"/>
                        <a:pt x="1003" y="477"/>
                        <a:pt x="995" y="488"/>
                      </a:cubicBezTo>
                      <a:cubicBezTo>
                        <a:pt x="880" y="652"/>
                        <a:pt x="654" y="705"/>
                        <a:pt x="449" y="696"/>
                      </a:cubicBezTo>
                      <a:cubicBezTo>
                        <a:pt x="267" y="688"/>
                        <a:pt x="10" y="548"/>
                        <a:pt x="1" y="44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61" name="Google Shape;3061;p48"/>
                <p:cNvSpPr/>
                <p:nvPr/>
              </p:nvSpPr>
              <p:spPr>
                <a:xfrm>
                  <a:off x="1138582" y="2436195"/>
                  <a:ext cx="237960" cy="276120"/>
                </a:xfrm>
                <a:custGeom>
                  <a:avLst/>
                  <a:gdLst/>
                  <a:ahLst/>
                  <a:cxnLst/>
                  <a:rect l="l" t="t" r="r" b="b"/>
                  <a:pathLst>
                    <a:path w="661" h="767" extrusionOk="0">
                      <a:moveTo>
                        <a:pt x="147" y="762"/>
                      </a:moveTo>
                      <a:cubicBezTo>
                        <a:pt x="55" y="725"/>
                        <a:pt x="26" y="607"/>
                        <a:pt x="7" y="512"/>
                      </a:cubicBezTo>
                      <a:cubicBezTo>
                        <a:pt x="-2" y="465"/>
                        <a:pt x="-1" y="416"/>
                        <a:pt x="3" y="368"/>
                      </a:cubicBezTo>
                      <a:cubicBezTo>
                        <a:pt x="8" y="308"/>
                        <a:pt x="16" y="249"/>
                        <a:pt x="27" y="189"/>
                      </a:cubicBezTo>
                      <a:cubicBezTo>
                        <a:pt x="35" y="148"/>
                        <a:pt x="45" y="106"/>
                        <a:pt x="67" y="69"/>
                      </a:cubicBezTo>
                      <a:cubicBezTo>
                        <a:pt x="89" y="33"/>
                        <a:pt x="126" y="4"/>
                        <a:pt x="168" y="0"/>
                      </a:cubicBezTo>
                      <a:cubicBezTo>
                        <a:pt x="201" y="-2"/>
                        <a:pt x="232" y="11"/>
                        <a:pt x="262" y="25"/>
                      </a:cubicBezTo>
                      <a:cubicBezTo>
                        <a:pt x="366" y="71"/>
                        <a:pt x="469" y="117"/>
                        <a:pt x="573" y="163"/>
                      </a:cubicBezTo>
                      <a:cubicBezTo>
                        <a:pt x="603" y="177"/>
                        <a:pt x="634" y="192"/>
                        <a:pt x="650" y="220"/>
                      </a:cubicBezTo>
                      <a:cubicBezTo>
                        <a:pt x="668" y="251"/>
                        <a:pt x="663" y="291"/>
                        <a:pt x="649" y="324"/>
                      </a:cubicBezTo>
                      <a:cubicBezTo>
                        <a:pt x="626" y="376"/>
                        <a:pt x="582" y="416"/>
                        <a:pt x="539" y="455"/>
                      </a:cubicBezTo>
                      <a:cubicBezTo>
                        <a:pt x="447" y="537"/>
                        <a:pt x="356" y="620"/>
                        <a:pt x="264" y="702"/>
                      </a:cubicBezTo>
                      <a:cubicBezTo>
                        <a:pt x="235" y="728"/>
                        <a:pt x="195" y="782"/>
                        <a:pt x="147" y="76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62" name="Google Shape;3062;p48"/>
                <p:cNvSpPr/>
                <p:nvPr/>
              </p:nvSpPr>
              <p:spPr>
                <a:xfrm>
                  <a:off x="1172422" y="2479035"/>
                  <a:ext cx="87840" cy="174600"/>
                </a:xfrm>
                <a:custGeom>
                  <a:avLst/>
                  <a:gdLst/>
                  <a:ahLst/>
                  <a:cxnLst/>
                  <a:rect l="l" t="t" r="r" b="b"/>
                  <a:pathLst>
                    <a:path w="244" h="485" extrusionOk="0">
                      <a:moveTo>
                        <a:pt x="21" y="409"/>
                      </a:moveTo>
                      <a:cubicBezTo>
                        <a:pt x="6" y="338"/>
                        <a:pt x="-8" y="266"/>
                        <a:pt x="6" y="195"/>
                      </a:cubicBezTo>
                      <a:cubicBezTo>
                        <a:pt x="19" y="124"/>
                        <a:pt x="62" y="53"/>
                        <a:pt x="139" y="14"/>
                      </a:cubicBezTo>
                      <a:cubicBezTo>
                        <a:pt x="168" y="0"/>
                        <a:pt x="210" y="-8"/>
                        <a:pt x="232" y="12"/>
                      </a:cubicBezTo>
                      <a:cubicBezTo>
                        <a:pt x="249" y="26"/>
                        <a:pt x="246" y="49"/>
                        <a:pt x="239" y="68"/>
                      </a:cubicBezTo>
                      <a:cubicBezTo>
                        <a:pt x="213" y="137"/>
                        <a:pt x="148" y="197"/>
                        <a:pt x="136" y="268"/>
                      </a:cubicBezTo>
                      <a:cubicBezTo>
                        <a:pt x="127" y="316"/>
                        <a:pt x="144" y="365"/>
                        <a:pt x="157" y="413"/>
                      </a:cubicBezTo>
                      <a:cubicBezTo>
                        <a:pt x="162" y="434"/>
                        <a:pt x="166" y="460"/>
                        <a:pt x="146" y="475"/>
                      </a:cubicBezTo>
                      <a:cubicBezTo>
                        <a:pt x="126" y="491"/>
                        <a:pt x="88" y="486"/>
                        <a:pt x="67" y="471"/>
                      </a:cubicBezTo>
                      <a:cubicBezTo>
                        <a:pt x="45" y="456"/>
                        <a:pt x="27" y="435"/>
                        <a:pt x="21" y="409"/>
                      </a:cubicBezTo>
                      <a:close/>
                    </a:path>
                  </a:pathLst>
                </a:custGeom>
                <a:solidFill>
                  <a:srgbClr val="FFFFFF">
                    <a:alpha val="4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63" name="Google Shape;3063;p48"/>
                <p:cNvSpPr/>
                <p:nvPr/>
              </p:nvSpPr>
              <p:spPr>
                <a:xfrm>
                  <a:off x="1134982" y="2351955"/>
                  <a:ext cx="513000" cy="478080"/>
                </a:xfrm>
                <a:custGeom>
                  <a:avLst/>
                  <a:gdLst/>
                  <a:ahLst/>
                  <a:cxnLst/>
                  <a:rect l="l" t="t" r="r" b="b"/>
                  <a:pathLst>
                    <a:path w="1425" h="1328" extrusionOk="0">
                      <a:moveTo>
                        <a:pt x="934" y="42"/>
                      </a:moveTo>
                      <a:cubicBezTo>
                        <a:pt x="600" y="-74"/>
                        <a:pt x="229" y="52"/>
                        <a:pt x="69" y="348"/>
                      </a:cubicBezTo>
                      <a:cubicBezTo>
                        <a:pt x="-91" y="645"/>
                        <a:pt x="43" y="1041"/>
                        <a:pt x="343" y="1220"/>
                      </a:cubicBezTo>
                      <a:cubicBezTo>
                        <a:pt x="416" y="1264"/>
                        <a:pt x="747" y="1446"/>
                        <a:pt x="1130" y="1209"/>
                      </a:cubicBezTo>
                      <a:cubicBezTo>
                        <a:pt x="1349" y="1074"/>
                        <a:pt x="1449" y="802"/>
                        <a:pt x="1419" y="559"/>
                      </a:cubicBezTo>
                      <a:cubicBezTo>
                        <a:pt x="1390" y="316"/>
                        <a:pt x="1157" y="120"/>
                        <a:pt x="934" y="42"/>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64" name="Google Shape;3064;p48"/>
                <p:cNvSpPr/>
                <p:nvPr/>
              </p:nvSpPr>
              <p:spPr>
                <a:xfrm>
                  <a:off x="1147222" y="3836595"/>
                  <a:ext cx="66600" cy="147600"/>
                </a:xfrm>
                <a:custGeom>
                  <a:avLst/>
                  <a:gdLst/>
                  <a:ahLst/>
                  <a:cxnLst/>
                  <a:rect l="l" t="t" r="r" b="b"/>
                  <a:pathLst>
                    <a:path w="185" h="410" fill="none" extrusionOk="0">
                      <a:moveTo>
                        <a:pt x="4" y="376"/>
                      </a:moveTo>
                      <a:cubicBezTo>
                        <a:pt x="-2" y="254"/>
                        <a:pt x="0" y="132"/>
                        <a:pt x="9" y="61"/>
                      </a:cubicBezTo>
                      <a:cubicBezTo>
                        <a:pt x="28" y="38"/>
                        <a:pt x="47" y="13"/>
                        <a:pt x="75" y="3"/>
                      </a:cubicBezTo>
                      <a:cubicBezTo>
                        <a:pt x="103" y="-7"/>
                        <a:pt x="141" y="6"/>
                        <a:pt x="147" y="35"/>
                      </a:cubicBezTo>
                      <a:cubicBezTo>
                        <a:pt x="149" y="44"/>
                        <a:pt x="148" y="54"/>
                        <a:pt x="145" y="64"/>
                      </a:cubicBezTo>
                      <a:cubicBezTo>
                        <a:pt x="129" y="130"/>
                        <a:pt x="79" y="187"/>
                        <a:pt x="16" y="213"/>
                      </a:cubicBezTo>
                      <a:cubicBezTo>
                        <a:pt x="70" y="281"/>
                        <a:pt x="126" y="347"/>
                        <a:pt x="185" y="41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65" name="Google Shape;3065;p48"/>
                <p:cNvSpPr/>
                <p:nvPr/>
              </p:nvSpPr>
              <p:spPr>
                <a:xfrm>
                  <a:off x="1243342" y="3853515"/>
                  <a:ext cx="74880" cy="129240"/>
                </a:xfrm>
                <a:custGeom>
                  <a:avLst/>
                  <a:gdLst/>
                  <a:ahLst/>
                  <a:cxnLst/>
                  <a:rect l="l" t="t" r="r" b="b"/>
                  <a:pathLst>
                    <a:path w="208" h="359" fill="none" extrusionOk="0">
                      <a:moveTo>
                        <a:pt x="187" y="11"/>
                      </a:moveTo>
                      <a:cubicBezTo>
                        <a:pt x="146" y="-1"/>
                        <a:pt x="94" y="-11"/>
                        <a:pt x="65" y="21"/>
                      </a:cubicBezTo>
                      <a:cubicBezTo>
                        <a:pt x="54" y="32"/>
                        <a:pt x="49" y="48"/>
                        <a:pt x="45" y="63"/>
                      </a:cubicBezTo>
                      <a:cubicBezTo>
                        <a:pt x="39" y="91"/>
                        <a:pt x="39" y="122"/>
                        <a:pt x="53" y="148"/>
                      </a:cubicBezTo>
                      <a:cubicBezTo>
                        <a:pt x="67" y="173"/>
                        <a:pt x="97" y="190"/>
                        <a:pt x="125" y="183"/>
                      </a:cubicBezTo>
                      <a:cubicBezTo>
                        <a:pt x="132" y="181"/>
                        <a:pt x="139" y="176"/>
                        <a:pt x="138" y="170"/>
                      </a:cubicBezTo>
                      <a:cubicBezTo>
                        <a:pt x="137" y="167"/>
                        <a:pt x="135" y="164"/>
                        <a:pt x="133" y="162"/>
                      </a:cubicBezTo>
                      <a:cubicBezTo>
                        <a:pt x="116" y="146"/>
                        <a:pt x="91" y="141"/>
                        <a:pt x="68" y="147"/>
                      </a:cubicBezTo>
                      <a:cubicBezTo>
                        <a:pt x="46" y="154"/>
                        <a:pt x="28" y="170"/>
                        <a:pt x="16" y="190"/>
                      </a:cubicBezTo>
                      <a:cubicBezTo>
                        <a:pt x="-15" y="240"/>
                        <a:pt x="3" y="313"/>
                        <a:pt x="54" y="344"/>
                      </a:cubicBezTo>
                      <a:cubicBezTo>
                        <a:pt x="104" y="374"/>
                        <a:pt x="177" y="357"/>
                        <a:pt x="208" y="307"/>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66" name="Google Shape;3066;p48"/>
                <p:cNvSpPr/>
                <p:nvPr/>
              </p:nvSpPr>
              <p:spPr>
                <a:xfrm>
                  <a:off x="1809262" y="3793035"/>
                  <a:ext cx="97560" cy="127080"/>
                </a:xfrm>
                <a:custGeom>
                  <a:avLst/>
                  <a:gdLst/>
                  <a:ahLst/>
                  <a:cxnLst/>
                  <a:rect l="l" t="t" r="r" b="b"/>
                  <a:pathLst>
                    <a:path w="271" h="353" fill="none" extrusionOk="0">
                      <a:moveTo>
                        <a:pt x="100" y="0"/>
                      </a:moveTo>
                      <a:cubicBezTo>
                        <a:pt x="59" y="10"/>
                        <a:pt x="10" y="29"/>
                        <a:pt x="1" y="71"/>
                      </a:cubicBezTo>
                      <a:cubicBezTo>
                        <a:pt x="-2" y="86"/>
                        <a:pt x="1" y="102"/>
                        <a:pt x="6" y="117"/>
                      </a:cubicBezTo>
                      <a:cubicBezTo>
                        <a:pt x="15" y="145"/>
                        <a:pt x="31" y="171"/>
                        <a:pt x="56" y="185"/>
                      </a:cubicBezTo>
                      <a:cubicBezTo>
                        <a:pt x="81" y="200"/>
                        <a:pt x="116" y="199"/>
                        <a:pt x="136" y="178"/>
                      </a:cubicBezTo>
                      <a:cubicBezTo>
                        <a:pt x="141" y="173"/>
                        <a:pt x="145" y="166"/>
                        <a:pt x="140" y="161"/>
                      </a:cubicBezTo>
                      <a:cubicBezTo>
                        <a:pt x="139" y="158"/>
                        <a:pt x="135" y="157"/>
                        <a:pt x="132" y="156"/>
                      </a:cubicBezTo>
                      <a:cubicBezTo>
                        <a:pt x="110" y="151"/>
                        <a:pt x="86" y="161"/>
                        <a:pt x="70" y="177"/>
                      </a:cubicBezTo>
                      <a:cubicBezTo>
                        <a:pt x="55" y="194"/>
                        <a:pt x="46" y="218"/>
                        <a:pt x="46" y="241"/>
                      </a:cubicBezTo>
                      <a:cubicBezTo>
                        <a:pt x="46" y="300"/>
                        <a:pt x="100" y="353"/>
                        <a:pt x="158" y="353"/>
                      </a:cubicBezTo>
                      <a:cubicBezTo>
                        <a:pt x="217" y="353"/>
                        <a:pt x="271" y="300"/>
                        <a:pt x="271" y="242"/>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67" name="Google Shape;3067;p48"/>
                <p:cNvSpPr/>
                <p:nvPr/>
              </p:nvSpPr>
              <p:spPr>
                <a:xfrm>
                  <a:off x="1352782" y="3864675"/>
                  <a:ext cx="79200" cy="123120"/>
                </a:xfrm>
                <a:custGeom>
                  <a:avLst/>
                  <a:gdLst/>
                  <a:ahLst/>
                  <a:cxnLst/>
                  <a:rect l="l" t="t" r="r" b="b"/>
                  <a:pathLst>
                    <a:path w="220" h="342" fill="none" extrusionOk="0">
                      <a:moveTo>
                        <a:pt x="182" y="2"/>
                      </a:moveTo>
                      <a:cubicBezTo>
                        <a:pt x="-95" y="-33"/>
                        <a:pt x="-34" y="448"/>
                        <a:pt x="220" y="321"/>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68" name="Google Shape;3068;p48"/>
                <p:cNvSpPr/>
                <p:nvPr/>
              </p:nvSpPr>
              <p:spPr>
                <a:xfrm>
                  <a:off x="1597942" y="3840555"/>
                  <a:ext cx="78840" cy="135360"/>
                </a:xfrm>
                <a:custGeom>
                  <a:avLst/>
                  <a:gdLst/>
                  <a:ahLst/>
                  <a:cxnLst/>
                  <a:rect l="l" t="t" r="r" b="b"/>
                  <a:pathLst>
                    <a:path w="219" h="376" fill="none" extrusionOk="0">
                      <a:moveTo>
                        <a:pt x="181" y="2"/>
                      </a:moveTo>
                      <a:cubicBezTo>
                        <a:pt x="-96" y="-37"/>
                        <a:pt x="-35" y="492"/>
                        <a:pt x="219" y="353"/>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69" name="Google Shape;3069;p48"/>
                <p:cNvSpPr/>
                <p:nvPr/>
              </p:nvSpPr>
              <p:spPr>
                <a:xfrm>
                  <a:off x="1721062" y="3826515"/>
                  <a:ext cx="90360" cy="123120"/>
                </a:xfrm>
                <a:custGeom>
                  <a:avLst/>
                  <a:gdLst/>
                  <a:ahLst/>
                  <a:cxnLst/>
                  <a:rect l="l" t="t" r="r" b="b"/>
                  <a:pathLst>
                    <a:path w="251" h="342" fill="none" extrusionOk="0">
                      <a:moveTo>
                        <a:pt x="0" y="0"/>
                      </a:moveTo>
                      <a:cubicBezTo>
                        <a:pt x="30" y="112"/>
                        <a:pt x="54" y="227"/>
                        <a:pt x="72" y="342"/>
                      </a:cubicBezTo>
                      <a:cubicBezTo>
                        <a:pt x="131" y="330"/>
                        <a:pt x="191" y="318"/>
                        <a:pt x="251" y="306"/>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70" name="Google Shape;3070;p48"/>
                <p:cNvSpPr/>
                <p:nvPr/>
              </p:nvSpPr>
              <p:spPr>
                <a:xfrm>
                  <a:off x="1463302" y="3853515"/>
                  <a:ext cx="87840" cy="144000"/>
                </a:xfrm>
                <a:custGeom>
                  <a:avLst/>
                  <a:gdLst/>
                  <a:ahLst/>
                  <a:cxnLst/>
                  <a:rect l="l" t="t" r="r" b="b"/>
                  <a:pathLst>
                    <a:path w="244" h="400" fill="none" extrusionOk="0">
                      <a:moveTo>
                        <a:pt x="46" y="17"/>
                      </a:moveTo>
                      <a:cubicBezTo>
                        <a:pt x="32" y="64"/>
                        <a:pt x="27" y="222"/>
                        <a:pt x="120" y="220"/>
                      </a:cubicBezTo>
                      <a:cubicBezTo>
                        <a:pt x="192" y="219"/>
                        <a:pt x="248" y="60"/>
                        <a:pt x="243" y="0"/>
                      </a:cubicBezTo>
                      <a:cubicBezTo>
                        <a:pt x="237" y="94"/>
                        <a:pt x="230" y="129"/>
                        <a:pt x="224" y="223"/>
                      </a:cubicBezTo>
                      <a:cubicBezTo>
                        <a:pt x="210" y="453"/>
                        <a:pt x="41" y="435"/>
                        <a:pt x="0" y="302"/>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71" name="Google Shape;3071;p48"/>
                <p:cNvSpPr/>
                <p:nvPr/>
              </p:nvSpPr>
              <p:spPr>
                <a:xfrm>
                  <a:off x="1060822" y="3084195"/>
                  <a:ext cx="697320" cy="686160"/>
                </a:xfrm>
                <a:custGeom>
                  <a:avLst/>
                  <a:gdLst/>
                  <a:ahLst/>
                  <a:cxnLst/>
                  <a:rect l="l" t="t" r="r" b="b"/>
                  <a:pathLst>
                    <a:path w="1937" h="1906" extrusionOk="0">
                      <a:moveTo>
                        <a:pt x="913" y="4"/>
                      </a:moveTo>
                      <a:cubicBezTo>
                        <a:pt x="66" y="75"/>
                        <a:pt x="-210" y="923"/>
                        <a:pt x="162" y="1490"/>
                      </a:cubicBezTo>
                      <a:cubicBezTo>
                        <a:pt x="378" y="1819"/>
                        <a:pt x="673" y="1932"/>
                        <a:pt x="1044" y="1901"/>
                      </a:cubicBezTo>
                      <a:cubicBezTo>
                        <a:pt x="2306" y="1795"/>
                        <a:pt x="2200" y="-105"/>
                        <a:pt x="913" y="4"/>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72" name="Google Shape;3072;p48"/>
                <p:cNvSpPr/>
                <p:nvPr/>
              </p:nvSpPr>
              <p:spPr>
                <a:xfrm>
                  <a:off x="1016182" y="3046755"/>
                  <a:ext cx="367200" cy="428040"/>
                </a:xfrm>
                <a:custGeom>
                  <a:avLst/>
                  <a:gdLst/>
                  <a:ahLst/>
                  <a:cxnLst/>
                  <a:rect l="l" t="t" r="r" b="b"/>
                  <a:pathLst>
                    <a:path w="1020" h="1189" extrusionOk="0">
                      <a:moveTo>
                        <a:pt x="1" y="1112"/>
                      </a:moveTo>
                      <a:cubicBezTo>
                        <a:pt x="-14" y="723"/>
                        <a:pt x="248" y="339"/>
                        <a:pt x="617" y="212"/>
                      </a:cubicBezTo>
                      <a:cubicBezTo>
                        <a:pt x="589" y="144"/>
                        <a:pt x="569" y="73"/>
                        <a:pt x="557" y="0"/>
                      </a:cubicBezTo>
                      <a:cubicBezTo>
                        <a:pt x="714" y="21"/>
                        <a:pt x="869" y="55"/>
                        <a:pt x="1020" y="102"/>
                      </a:cubicBezTo>
                      <a:cubicBezTo>
                        <a:pt x="958" y="245"/>
                        <a:pt x="895" y="388"/>
                        <a:pt x="833" y="531"/>
                      </a:cubicBezTo>
                      <a:cubicBezTo>
                        <a:pt x="786" y="471"/>
                        <a:pt x="738" y="411"/>
                        <a:pt x="691" y="351"/>
                      </a:cubicBezTo>
                      <a:cubicBezTo>
                        <a:pt x="532" y="481"/>
                        <a:pt x="403" y="647"/>
                        <a:pt x="318" y="833"/>
                      </a:cubicBezTo>
                      <a:cubicBezTo>
                        <a:pt x="267" y="945"/>
                        <a:pt x="231" y="1070"/>
                        <a:pt x="261" y="1189"/>
                      </a:cubicBezTo>
                      <a:cubicBezTo>
                        <a:pt x="183" y="1163"/>
                        <a:pt x="102" y="1146"/>
                        <a:pt x="1" y="111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73" name="Google Shape;3073;p48"/>
                <p:cNvSpPr/>
                <p:nvPr/>
              </p:nvSpPr>
              <p:spPr>
                <a:xfrm>
                  <a:off x="1016182" y="3046755"/>
                  <a:ext cx="330480" cy="410040"/>
                </a:xfrm>
                <a:custGeom>
                  <a:avLst/>
                  <a:gdLst/>
                  <a:ahLst/>
                  <a:cxnLst/>
                  <a:rect l="l" t="t" r="r" b="b"/>
                  <a:pathLst>
                    <a:path w="918" h="1139" extrusionOk="0">
                      <a:moveTo>
                        <a:pt x="177" y="727"/>
                      </a:moveTo>
                      <a:cubicBezTo>
                        <a:pt x="309" y="446"/>
                        <a:pt x="590" y="244"/>
                        <a:pt x="856" y="100"/>
                      </a:cubicBezTo>
                      <a:cubicBezTo>
                        <a:pt x="876" y="89"/>
                        <a:pt x="897" y="80"/>
                        <a:pt x="918" y="73"/>
                      </a:cubicBezTo>
                      <a:cubicBezTo>
                        <a:pt x="800" y="40"/>
                        <a:pt x="679" y="16"/>
                        <a:pt x="557" y="0"/>
                      </a:cubicBezTo>
                      <a:cubicBezTo>
                        <a:pt x="569" y="73"/>
                        <a:pt x="589" y="144"/>
                        <a:pt x="617" y="212"/>
                      </a:cubicBezTo>
                      <a:cubicBezTo>
                        <a:pt x="248" y="339"/>
                        <a:pt x="-14" y="723"/>
                        <a:pt x="1" y="1112"/>
                      </a:cubicBezTo>
                      <a:cubicBezTo>
                        <a:pt x="32" y="1122"/>
                        <a:pt x="60" y="1131"/>
                        <a:pt x="88" y="1139"/>
                      </a:cubicBezTo>
                      <a:cubicBezTo>
                        <a:pt x="76" y="1000"/>
                        <a:pt x="117" y="856"/>
                        <a:pt x="177" y="727"/>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74" name="Google Shape;3074;p48"/>
                <p:cNvSpPr/>
                <p:nvPr/>
              </p:nvSpPr>
              <p:spPr>
                <a:xfrm>
                  <a:off x="1501805" y="3064035"/>
                  <a:ext cx="337320" cy="489600"/>
                </a:xfrm>
                <a:custGeom>
                  <a:avLst/>
                  <a:gdLst/>
                  <a:ahLst/>
                  <a:cxnLst/>
                  <a:rect l="l" t="t" r="r" b="b"/>
                  <a:pathLst>
                    <a:path w="937" h="1360" extrusionOk="0">
                      <a:moveTo>
                        <a:pt x="183" y="0"/>
                      </a:moveTo>
                      <a:cubicBezTo>
                        <a:pt x="540" y="157"/>
                        <a:pt x="769" y="562"/>
                        <a:pt x="721" y="949"/>
                      </a:cubicBezTo>
                      <a:cubicBezTo>
                        <a:pt x="794" y="954"/>
                        <a:pt x="867" y="967"/>
                        <a:pt x="937" y="989"/>
                      </a:cubicBezTo>
                      <a:cubicBezTo>
                        <a:pt x="850" y="1121"/>
                        <a:pt x="751" y="1245"/>
                        <a:pt x="642" y="1360"/>
                      </a:cubicBezTo>
                      <a:cubicBezTo>
                        <a:pt x="541" y="1241"/>
                        <a:pt x="440" y="1122"/>
                        <a:pt x="340" y="1003"/>
                      </a:cubicBezTo>
                      <a:cubicBezTo>
                        <a:pt x="414" y="987"/>
                        <a:pt x="489" y="970"/>
                        <a:pt x="563" y="954"/>
                      </a:cubicBezTo>
                      <a:cubicBezTo>
                        <a:pt x="517" y="755"/>
                        <a:pt x="424" y="566"/>
                        <a:pt x="294" y="407"/>
                      </a:cubicBezTo>
                      <a:cubicBezTo>
                        <a:pt x="217" y="313"/>
                        <a:pt x="120" y="225"/>
                        <a:pt x="0" y="200"/>
                      </a:cubicBezTo>
                      <a:cubicBezTo>
                        <a:pt x="58" y="142"/>
                        <a:pt x="109" y="76"/>
                        <a:pt x="183" y="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75" name="Google Shape;3075;p48"/>
                <p:cNvSpPr/>
                <p:nvPr/>
              </p:nvSpPr>
              <p:spPr>
                <a:xfrm>
                  <a:off x="1545742" y="3064035"/>
                  <a:ext cx="292320" cy="479880"/>
                </a:xfrm>
                <a:custGeom>
                  <a:avLst/>
                  <a:gdLst/>
                  <a:ahLst/>
                  <a:cxnLst/>
                  <a:rect l="l" t="t" r="r" b="b"/>
                  <a:pathLst>
                    <a:path w="812" h="1333" extrusionOk="0">
                      <a:moveTo>
                        <a:pt x="812" y="989"/>
                      </a:moveTo>
                      <a:cubicBezTo>
                        <a:pt x="742" y="967"/>
                        <a:pt x="669" y="954"/>
                        <a:pt x="596" y="949"/>
                      </a:cubicBezTo>
                      <a:cubicBezTo>
                        <a:pt x="644" y="562"/>
                        <a:pt x="415" y="157"/>
                        <a:pt x="58" y="0"/>
                      </a:cubicBezTo>
                      <a:cubicBezTo>
                        <a:pt x="37" y="22"/>
                        <a:pt x="18" y="43"/>
                        <a:pt x="0" y="63"/>
                      </a:cubicBezTo>
                      <a:cubicBezTo>
                        <a:pt x="182" y="117"/>
                        <a:pt x="650" y="599"/>
                        <a:pt x="542" y="1333"/>
                      </a:cubicBezTo>
                      <a:cubicBezTo>
                        <a:pt x="641" y="1225"/>
                        <a:pt x="732" y="1110"/>
                        <a:pt x="812" y="98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76" name="Google Shape;3076;p48"/>
                <p:cNvSpPr/>
                <p:nvPr/>
              </p:nvSpPr>
              <p:spPr>
                <a:xfrm>
                  <a:off x="1117685" y="3606555"/>
                  <a:ext cx="493200" cy="208440"/>
                </a:xfrm>
                <a:custGeom>
                  <a:avLst/>
                  <a:gdLst/>
                  <a:ahLst/>
                  <a:cxnLst/>
                  <a:rect l="l" t="t" r="r" b="b"/>
                  <a:pathLst>
                    <a:path w="1370" h="579" extrusionOk="0">
                      <a:moveTo>
                        <a:pt x="1370" y="459"/>
                      </a:moveTo>
                      <a:cubicBezTo>
                        <a:pt x="1034" y="656"/>
                        <a:pt x="573" y="606"/>
                        <a:pt x="287" y="341"/>
                      </a:cubicBezTo>
                      <a:cubicBezTo>
                        <a:pt x="240" y="398"/>
                        <a:pt x="187" y="449"/>
                        <a:pt x="129" y="494"/>
                      </a:cubicBezTo>
                      <a:cubicBezTo>
                        <a:pt x="72" y="346"/>
                        <a:pt x="29" y="193"/>
                        <a:pt x="0" y="38"/>
                      </a:cubicBezTo>
                      <a:cubicBezTo>
                        <a:pt x="155" y="25"/>
                        <a:pt x="310" y="13"/>
                        <a:pt x="466" y="0"/>
                      </a:cubicBezTo>
                      <a:cubicBezTo>
                        <a:pt x="435" y="70"/>
                        <a:pt x="405" y="140"/>
                        <a:pt x="375" y="210"/>
                      </a:cubicBezTo>
                      <a:cubicBezTo>
                        <a:pt x="564" y="289"/>
                        <a:pt x="771" y="324"/>
                        <a:pt x="975" y="311"/>
                      </a:cubicBezTo>
                      <a:cubicBezTo>
                        <a:pt x="1097" y="303"/>
                        <a:pt x="1225" y="276"/>
                        <a:pt x="1315" y="193"/>
                      </a:cubicBezTo>
                      <a:cubicBezTo>
                        <a:pt x="1328" y="274"/>
                        <a:pt x="1352" y="354"/>
                        <a:pt x="1370" y="459"/>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77" name="Google Shape;3077;p48"/>
                <p:cNvSpPr/>
                <p:nvPr/>
              </p:nvSpPr>
              <p:spPr>
                <a:xfrm>
                  <a:off x="1124182" y="3656955"/>
                  <a:ext cx="485640" cy="158040"/>
                </a:xfrm>
                <a:custGeom>
                  <a:avLst/>
                  <a:gdLst/>
                  <a:ahLst/>
                  <a:cxnLst/>
                  <a:rect l="l" t="t" r="r" b="b"/>
                  <a:pathLst>
                    <a:path w="1349" h="439" extrusionOk="0">
                      <a:moveTo>
                        <a:pt x="1237" y="323"/>
                      </a:moveTo>
                      <a:cubicBezTo>
                        <a:pt x="823" y="511"/>
                        <a:pt x="344" y="228"/>
                        <a:pt x="0" y="0"/>
                      </a:cubicBezTo>
                      <a:cubicBezTo>
                        <a:pt x="28" y="120"/>
                        <a:pt x="64" y="238"/>
                        <a:pt x="108" y="354"/>
                      </a:cubicBezTo>
                      <a:cubicBezTo>
                        <a:pt x="166" y="309"/>
                        <a:pt x="219" y="258"/>
                        <a:pt x="266" y="201"/>
                      </a:cubicBezTo>
                      <a:cubicBezTo>
                        <a:pt x="552" y="466"/>
                        <a:pt x="1013" y="516"/>
                        <a:pt x="1349" y="319"/>
                      </a:cubicBezTo>
                      <a:cubicBezTo>
                        <a:pt x="1345" y="295"/>
                        <a:pt x="1341" y="272"/>
                        <a:pt x="1336" y="251"/>
                      </a:cubicBezTo>
                      <a:cubicBezTo>
                        <a:pt x="1308" y="278"/>
                        <a:pt x="1270" y="303"/>
                        <a:pt x="1237" y="32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78" name="Google Shape;3078;p48"/>
                <p:cNvSpPr/>
                <p:nvPr/>
              </p:nvSpPr>
              <p:spPr>
                <a:xfrm>
                  <a:off x="1501822" y="3134235"/>
                  <a:ext cx="336240" cy="419400"/>
                </a:xfrm>
                <a:custGeom>
                  <a:avLst/>
                  <a:gdLst/>
                  <a:ahLst/>
                  <a:cxnLst/>
                  <a:rect l="l" t="t" r="r" b="b"/>
                  <a:pathLst>
                    <a:path w="934" h="1165" fill="none" extrusionOk="0">
                      <a:moveTo>
                        <a:pt x="0" y="0"/>
                      </a:moveTo>
                      <a:cubicBezTo>
                        <a:pt x="312" y="117"/>
                        <a:pt x="450" y="455"/>
                        <a:pt x="551" y="750"/>
                      </a:cubicBezTo>
                      <a:cubicBezTo>
                        <a:pt x="472" y="768"/>
                        <a:pt x="322" y="792"/>
                        <a:pt x="324" y="803"/>
                      </a:cubicBezTo>
                      <a:cubicBezTo>
                        <a:pt x="328" y="830"/>
                        <a:pt x="547" y="1072"/>
                        <a:pt x="639" y="1165"/>
                      </a:cubicBezTo>
                      <a:cubicBezTo>
                        <a:pt x="727" y="1081"/>
                        <a:pt x="834" y="1004"/>
                        <a:pt x="934" y="794"/>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79" name="Google Shape;3079;p48"/>
                <p:cNvSpPr/>
                <p:nvPr/>
              </p:nvSpPr>
              <p:spPr>
                <a:xfrm>
                  <a:off x="1256645" y="3678195"/>
                  <a:ext cx="335160" cy="41400"/>
                </a:xfrm>
                <a:custGeom>
                  <a:avLst/>
                  <a:gdLst/>
                  <a:ahLst/>
                  <a:cxnLst/>
                  <a:rect l="l" t="t" r="r" b="b"/>
                  <a:pathLst>
                    <a:path w="931" h="115" fill="none" extrusionOk="0">
                      <a:moveTo>
                        <a:pt x="931" y="0"/>
                      </a:moveTo>
                      <a:cubicBezTo>
                        <a:pt x="798" y="94"/>
                        <a:pt x="627" y="118"/>
                        <a:pt x="465" y="114"/>
                      </a:cubicBezTo>
                      <a:cubicBezTo>
                        <a:pt x="302" y="110"/>
                        <a:pt x="148" y="79"/>
                        <a:pt x="0"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80" name="Google Shape;3080;p48"/>
                <p:cNvSpPr/>
                <p:nvPr/>
              </p:nvSpPr>
              <p:spPr>
                <a:xfrm>
                  <a:off x="1116262" y="3603675"/>
                  <a:ext cx="166680" cy="177840"/>
                </a:xfrm>
                <a:custGeom>
                  <a:avLst/>
                  <a:gdLst/>
                  <a:ahLst/>
                  <a:cxnLst/>
                  <a:rect l="l" t="t" r="r" b="b"/>
                  <a:pathLst>
                    <a:path w="463" h="494" fill="none" extrusionOk="0">
                      <a:moveTo>
                        <a:pt x="290" y="355"/>
                      </a:moveTo>
                      <a:cubicBezTo>
                        <a:pt x="239" y="402"/>
                        <a:pt x="140" y="507"/>
                        <a:pt x="131" y="492"/>
                      </a:cubicBezTo>
                      <a:cubicBezTo>
                        <a:pt x="93" y="431"/>
                        <a:pt x="-27" y="63"/>
                        <a:pt x="6" y="43"/>
                      </a:cubicBezTo>
                      <a:cubicBezTo>
                        <a:pt x="43" y="21"/>
                        <a:pt x="312" y="1"/>
                        <a:pt x="463"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81" name="Google Shape;3081;p48"/>
                <p:cNvSpPr/>
                <p:nvPr/>
              </p:nvSpPr>
              <p:spPr>
                <a:xfrm>
                  <a:off x="1016165" y="3178155"/>
                  <a:ext cx="247680" cy="303120"/>
                </a:xfrm>
                <a:custGeom>
                  <a:avLst/>
                  <a:gdLst/>
                  <a:ahLst/>
                  <a:cxnLst/>
                  <a:rect l="l" t="t" r="r" b="b"/>
                  <a:pathLst>
                    <a:path w="688" h="842" fill="none" extrusionOk="0">
                      <a:moveTo>
                        <a:pt x="0" y="754"/>
                      </a:moveTo>
                      <a:cubicBezTo>
                        <a:pt x="94" y="783"/>
                        <a:pt x="188" y="813"/>
                        <a:pt x="281" y="842"/>
                      </a:cubicBezTo>
                      <a:cubicBezTo>
                        <a:pt x="244" y="696"/>
                        <a:pt x="293" y="542"/>
                        <a:pt x="361" y="408"/>
                      </a:cubicBezTo>
                      <a:cubicBezTo>
                        <a:pt x="440" y="251"/>
                        <a:pt x="548" y="107"/>
                        <a:pt x="688"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82" name="Google Shape;3082;p48"/>
                <p:cNvSpPr/>
                <p:nvPr/>
              </p:nvSpPr>
              <p:spPr>
                <a:xfrm>
                  <a:off x="1222805" y="3049275"/>
                  <a:ext cx="162360" cy="77040"/>
                </a:xfrm>
                <a:custGeom>
                  <a:avLst/>
                  <a:gdLst/>
                  <a:ahLst/>
                  <a:cxnLst/>
                  <a:rect l="l" t="t" r="r" b="b"/>
                  <a:pathLst>
                    <a:path w="451" h="214" fill="none" extrusionOk="0">
                      <a:moveTo>
                        <a:pt x="43" y="214"/>
                      </a:moveTo>
                      <a:cubicBezTo>
                        <a:pt x="18" y="145"/>
                        <a:pt x="3" y="73"/>
                        <a:pt x="0" y="0"/>
                      </a:cubicBezTo>
                      <a:cubicBezTo>
                        <a:pt x="148" y="19"/>
                        <a:pt x="295" y="51"/>
                        <a:pt x="438" y="93"/>
                      </a:cubicBezTo>
                      <a:cubicBezTo>
                        <a:pt x="446" y="95"/>
                        <a:pt x="455" y="103"/>
                        <a:pt x="450" y="108"/>
                      </a:cubicBezTo>
                    </a:path>
                  </a:pathLst>
                </a:custGeom>
                <a:noFill/>
                <a:ln w="9525" cap="rnd" cmpd="sng">
                  <a:solidFill>
                    <a:schemeClr val="dk1"/>
                  </a:solidFill>
                  <a:prstDash val="solid"/>
                  <a:miter lim="8000"/>
                  <a:headEnd type="none" w="sm" len="sm"/>
                  <a:tailEnd type="none" w="sm" len="sm"/>
                </a:ln>
              </p:spPr>
              <p:txBody>
                <a:bodyPr spcFirstLastPara="1" wrap="square" lIns="91800" tIns="30225" rIns="91800" bIns="30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83" name="Google Shape;3083;p48"/>
                <p:cNvSpPr/>
                <p:nvPr/>
              </p:nvSpPr>
              <p:spPr>
                <a:xfrm>
                  <a:off x="1295525" y="3155475"/>
                  <a:ext cx="211680" cy="473400"/>
                </a:xfrm>
                <a:custGeom>
                  <a:avLst/>
                  <a:gdLst/>
                  <a:ahLst/>
                  <a:cxnLst/>
                  <a:rect l="l" t="t" r="r" b="b"/>
                  <a:pathLst>
                    <a:path w="588" h="1315" extrusionOk="0">
                      <a:moveTo>
                        <a:pt x="0" y="1142"/>
                      </a:moveTo>
                      <a:cubicBezTo>
                        <a:pt x="9" y="1014"/>
                        <a:pt x="27" y="858"/>
                        <a:pt x="54" y="733"/>
                      </a:cubicBezTo>
                      <a:cubicBezTo>
                        <a:pt x="83" y="600"/>
                        <a:pt x="97" y="497"/>
                        <a:pt x="137" y="415"/>
                      </a:cubicBezTo>
                      <a:cubicBezTo>
                        <a:pt x="168" y="351"/>
                        <a:pt x="249" y="309"/>
                        <a:pt x="335" y="364"/>
                      </a:cubicBezTo>
                      <a:cubicBezTo>
                        <a:pt x="356" y="278"/>
                        <a:pt x="356" y="220"/>
                        <a:pt x="377" y="134"/>
                      </a:cubicBezTo>
                      <a:cubicBezTo>
                        <a:pt x="381" y="117"/>
                        <a:pt x="393" y="54"/>
                        <a:pt x="393" y="54"/>
                      </a:cubicBezTo>
                      <a:cubicBezTo>
                        <a:pt x="393" y="54"/>
                        <a:pt x="354" y="38"/>
                        <a:pt x="358" y="19"/>
                      </a:cubicBezTo>
                      <a:cubicBezTo>
                        <a:pt x="361" y="7"/>
                        <a:pt x="379" y="-3"/>
                        <a:pt x="404" y="1"/>
                      </a:cubicBezTo>
                      <a:cubicBezTo>
                        <a:pt x="430" y="5"/>
                        <a:pt x="478" y="18"/>
                        <a:pt x="506" y="28"/>
                      </a:cubicBezTo>
                      <a:cubicBezTo>
                        <a:pt x="520" y="33"/>
                        <a:pt x="540" y="54"/>
                        <a:pt x="538" y="66"/>
                      </a:cubicBezTo>
                      <a:cubicBezTo>
                        <a:pt x="534" y="89"/>
                        <a:pt x="495" y="86"/>
                        <a:pt x="495" y="86"/>
                      </a:cubicBezTo>
                      <a:cubicBezTo>
                        <a:pt x="495" y="86"/>
                        <a:pt x="467" y="278"/>
                        <a:pt x="450" y="388"/>
                      </a:cubicBezTo>
                      <a:cubicBezTo>
                        <a:pt x="513" y="367"/>
                        <a:pt x="574" y="424"/>
                        <a:pt x="583" y="474"/>
                      </a:cubicBezTo>
                      <a:cubicBezTo>
                        <a:pt x="592" y="522"/>
                        <a:pt x="586" y="554"/>
                        <a:pt x="582" y="603"/>
                      </a:cubicBezTo>
                      <a:cubicBezTo>
                        <a:pt x="561" y="826"/>
                        <a:pt x="505" y="1230"/>
                        <a:pt x="505" y="1238"/>
                      </a:cubicBezTo>
                      <a:cubicBezTo>
                        <a:pt x="502" y="1385"/>
                        <a:pt x="-3" y="1304"/>
                        <a:pt x="0" y="11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84" name="Google Shape;3084;p48"/>
                <p:cNvSpPr/>
                <p:nvPr/>
              </p:nvSpPr>
              <p:spPr>
                <a:xfrm>
                  <a:off x="1354222" y="3186435"/>
                  <a:ext cx="151920" cy="442440"/>
                </a:xfrm>
                <a:custGeom>
                  <a:avLst/>
                  <a:gdLst/>
                  <a:ahLst/>
                  <a:cxnLst/>
                  <a:rect l="l" t="t" r="r" b="b"/>
                  <a:pathLst>
                    <a:path w="422" h="1229" extrusionOk="0">
                      <a:moveTo>
                        <a:pt x="417" y="388"/>
                      </a:moveTo>
                      <a:cubicBezTo>
                        <a:pt x="408" y="338"/>
                        <a:pt x="347" y="281"/>
                        <a:pt x="284" y="302"/>
                      </a:cubicBezTo>
                      <a:cubicBezTo>
                        <a:pt x="296" y="226"/>
                        <a:pt x="320" y="63"/>
                        <a:pt x="329" y="0"/>
                      </a:cubicBezTo>
                      <a:cubicBezTo>
                        <a:pt x="170" y="373"/>
                        <a:pt x="147" y="574"/>
                        <a:pt x="0" y="1199"/>
                      </a:cubicBezTo>
                      <a:cubicBezTo>
                        <a:pt x="147" y="1246"/>
                        <a:pt x="337" y="1242"/>
                        <a:pt x="339" y="1152"/>
                      </a:cubicBezTo>
                      <a:cubicBezTo>
                        <a:pt x="339" y="1144"/>
                        <a:pt x="395" y="740"/>
                        <a:pt x="416" y="517"/>
                      </a:cubicBezTo>
                      <a:cubicBezTo>
                        <a:pt x="420" y="468"/>
                        <a:pt x="426" y="436"/>
                        <a:pt x="417" y="388"/>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85" name="Google Shape;3085;p48"/>
                <p:cNvSpPr/>
                <p:nvPr/>
              </p:nvSpPr>
              <p:spPr>
                <a:xfrm>
                  <a:off x="1436285" y="3182115"/>
                  <a:ext cx="39240" cy="8640"/>
                </a:xfrm>
                <a:custGeom>
                  <a:avLst/>
                  <a:gdLst/>
                  <a:ahLst/>
                  <a:cxnLst/>
                  <a:rect l="l" t="t" r="r" b="b"/>
                  <a:pathLst>
                    <a:path w="109" h="24" fill="none" extrusionOk="0">
                      <a:moveTo>
                        <a:pt x="0" y="0"/>
                      </a:moveTo>
                      <a:cubicBezTo>
                        <a:pt x="37" y="8"/>
                        <a:pt x="72" y="16"/>
                        <a:pt x="109" y="24"/>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86" name="Google Shape;3086;p48"/>
                <p:cNvSpPr/>
                <p:nvPr/>
              </p:nvSpPr>
              <p:spPr>
                <a:xfrm>
                  <a:off x="1294462" y="3277875"/>
                  <a:ext cx="117000" cy="293040"/>
                </a:xfrm>
                <a:custGeom>
                  <a:avLst/>
                  <a:gdLst/>
                  <a:ahLst/>
                  <a:cxnLst/>
                  <a:rect l="l" t="t" r="r" b="b"/>
                  <a:pathLst>
                    <a:path w="325" h="814" fill="none" extrusionOk="0">
                      <a:moveTo>
                        <a:pt x="325" y="18"/>
                      </a:moveTo>
                      <a:cubicBezTo>
                        <a:pt x="254" y="-13"/>
                        <a:pt x="201" y="-2"/>
                        <a:pt x="166" y="27"/>
                      </a:cubicBezTo>
                      <a:cubicBezTo>
                        <a:pt x="132" y="56"/>
                        <a:pt x="108" y="136"/>
                        <a:pt x="98" y="187"/>
                      </a:cubicBezTo>
                      <a:cubicBezTo>
                        <a:pt x="53" y="435"/>
                        <a:pt x="26" y="576"/>
                        <a:pt x="0" y="814"/>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87" name="Google Shape;3087;p48"/>
                <p:cNvSpPr/>
                <p:nvPr/>
              </p:nvSpPr>
              <p:spPr>
                <a:xfrm>
                  <a:off x="1306325" y="2269875"/>
                  <a:ext cx="415440" cy="642600"/>
                </a:xfrm>
                <a:custGeom>
                  <a:avLst/>
                  <a:gdLst/>
                  <a:ahLst/>
                  <a:cxnLst/>
                  <a:rect l="l" t="t" r="r" b="b"/>
                  <a:pathLst>
                    <a:path w="1154" h="1785" extrusionOk="0">
                      <a:moveTo>
                        <a:pt x="1147" y="754"/>
                      </a:moveTo>
                      <a:cubicBezTo>
                        <a:pt x="1109" y="434"/>
                        <a:pt x="889" y="138"/>
                        <a:pt x="600" y="36"/>
                      </a:cubicBezTo>
                      <a:cubicBezTo>
                        <a:pt x="557" y="20"/>
                        <a:pt x="513" y="9"/>
                        <a:pt x="469" y="0"/>
                      </a:cubicBezTo>
                      <a:cubicBezTo>
                        <a:pt x="528" y="30"/>
                        <a:pt x="585" y="62"/>
                        <a:pt x="635" y="97"/>
                      </a:cubicBezTo>
                      <a:cubicBezTo>
                        <a:pt x="723" y="156"/>
                        <a:pt x="778" y="212"/>
                        <a:pt x="839" y="296"/>
                      </a:cubicBezTo>
                      <a:cubicBezTo>
                        <a:pt x="849" y="309"/>
                        <a:pt x="858" y="321"/>
                        <a:pt x="866" y="335"/>
                      </a:cubicBezTo>
                      <a:cubicBezTo>
                        <a:pt x="872" y="339"/>
                        <a:pt x="876" y="345"/>
                        <a:pt x="879" y="350"/>
                      </a:cubicBezTo>
                      <a:cubicBezTo>
                        <a:pt x="908" y="385"/>
                        <a:pt x="945" y="448"/>
                        <a:pt x="958" y="470"/>
                      </a:cubicBezTo>
                      <a:cubicBezTo>
                        <a:pt x="988" y="520"/>
                        <a:pt x="1012" y="578"/>
                        <a:pt x="1029" y="633"/>
                      </a:cubicBezTo>
                      <a:cubicBezTo>
                        <a:pt x="1105" y="884"/>
                        <a:pt x="1030" y="1227"/>
                        <a:pt x="822" y="1397"/>
                      </a:cubicBezTo>
                      <a:cubicBezTo>
                        <a:pt x="815" y="1404"/>
                        <a:pt x="807" y="1410"/>
                        <a:pt x="799" y="1416"/>
                      </a:cubicBezTo>
                      <a:cubicBezTo>
                        <a:pt x="772" y="1441"/>
                        <a:pt x="769" y="1441"/>
                        <a:pt x="790" y="1413"/>
                      </a:cubicBezTo>
                      <a:cubicBezTo>
                        <a:pt x="813" y="1378"/>
                        <a:pt x="807" y="1385"/>
                        <a:pt x="770" y="1435"/>
                      </a:cubicBezTo>
                      <a:cubicBezTo>
                        <a:pt x="759" y="1449"/>
                        <a:pt x="748" y="1463"/>
                        <a:pt x="738" y="1477"/>
                      </a:cubicBezTo>
                      <a:cubicBezTo>
                        <a:pt x="699" y="1522"/>
                        <a:pt x="653" y="1562"/>
                        <a:pt x="599" y="1588"/>
                      </a:cubicBezTo>
                      <a:cubicBezTo>
                        <a:pt x="585" y="1594"/>
                        <a:pt x="572" y="1599"/>
                        <a:pt x="558" y="1605"/>
                      </a:cubicBezTo>
                      <a:cubicBezTo>
                        <a:pt x="548" y="1614"/>
                        <a:pt x="516" y="1624"/>
                        <a:pt x="506" y="1629"/>
                      </a:cubicBezTo>
                      <a:cubicBezTo>
                        <a:pt x="450" y="1654"/>
                        <a:pt x="395" y="1682"/>
                        <a:pt x="337" y="1702"/>
                      </a:cubicBezTo>
                      <a:cubicBezTo>
                        <a:pt x="224" y="1740"/>
                        <a:pt x="111" y="1747"/>
                        <a:pt x="0" y="1734"/>
                      </a:cubicBezTo>
                      <a:cubicBezTo>
                        <a:pt x="18" y="1740"/>
                        <a:pt x="37" y="1746"/>
                        <a:pt x="56" y="1751"/>
                      </a:cubicBezTo>
                      <a:cubicBezTo>
                        <a:pt x="145" y="1774"/>
                        <a:pt x="237" y="1789"/>
                        <a:pt x="329" y="1784"/>
                      </a:cubicBezTo>
                      <a:cubicBezTo>
                        <a:pt x="491" y="1777"/>
                        <a:pt x="647" y="1709"/>
                        <a:pt x="775" y="1611"/>
                      </a:cubicBezTo>
                      <a:cubicBezTo>
                        <a:pt x="1040" y="1410"/>
                        <a:pt x="1186" y="1075"/>
                        <a:pt x="1147" y="75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88" name="Google Shape;3088;p48"/>
                <p:cNvSpPr/>
                <p:nvPr/>
              </p:nvSpPr>
              <p:spPr>
                <a:xfrm>
                  <a:off x="1215605" y="2648595"/>
                  <a:ext cx="360000" cy="176400"/>
                </a:xfrm>
                <a:custGeom>
                  <a:avLst/>
                  <a:gdLst/>
                  <a:ahLst/>
                  <a:cxnLst/>
                  <a:rect l="l" t="t" r="r" b="b"/>
                  <a:pathLst>
                    <a:path w="1000" h="490" extrusionOk="0">
                      <a:moveTo>
                        <a:pt x="986" y="212"/>
                      </a:moveTo>
                      <a:cubicBezTo>
                        <a:pt x="936" y="135"/>
                        <a:pt x="876" y="64"/>
                        <a:pt x="809" y="0"/>
                      </a:cubicBezTo>
                      <a:cubicBezTo>
                        <a:pt x="603" y="202"/>
                        <a:pt x="285" y="319"/>
                        <a:pt x="0" y="265"/>
                      </a:cubicBezTo>
                      <a:cubicBezTo>
                        <a:pt x="48" y="366"/>
                        <a:pt x="274" y="482"/>
                        <a:pt x="439" y="489"/>
                      </a:cubicBezTo>
                      <a:cubicBezTo>
                        <a:pt x="644" y="498"/>
                        <a:pt x="870" y="445"/>
                        <a:pt x="985" y="281"/>
                      </a:cubicBezTo>
                      <a:cubicBezTo>
                        <a:pt x="993" y="270"/>
                        <a:pt x="1000" y="258"/>
                        <a:pt x="1000" y="245"/>
                      </a:cubicBezTo>
                      <a:cubicBezTo>
                        <a:pt x="999" y="233"/>
                        <a:pt x="993" y="223"/>
                        <a:pt x="986" y="212"/>
                      </a:cubicBezTo>
                      <a:close/>
                    </a:path>
                  </a:pathLst>
                </a:custGeom>
                <a:solidFill>
                  <a:srgbClr val="143659">
                    <a:alpha val="498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89" name="Google Shape;3089;p48"/>
                <p:cNvSpPr/>
                <p:nvPr/>
              </p:nvSpPr>
              <p:spPr>
                <a:xfrm>
                  <a:off x="1226405" y="2356275"/>
                  <a:ext cx="297000" cy="187200"/>
                </a:xfrm>
                <a:custGeom>
                  <a:avLst/>
                  <a:gdLst/>
                  <a:ahLst/>
                  <a:cxnLst/>
                  <a:rect l="l" t="t" r="r" b="b"/>
                  <a:pathLst>
                    <a:path w="825" h="520" extrusionOk="0">
                      <a:moveTo>
                        <a:pt x="423" y="519"/>
                      </a:moveTo>
                      <a:cubicBezTo>
                        <a:pt x="245" y="361"/>
                        <a:pt x="-317" y="133"/>
                        <a:pt x="243" y="13"/>
                      </a:cubicBezTo>
                      <a:cubicBezTo>
                        <a:pt x="419" y="-24"/>
                        <a:pt x="1033" y="2"/>
                        <a:pt x="753" y="300"/>
                      </a:cubicBezTo>
                      <a:cubicBezTo>
                        <a:pt x="665" y="365"/>
                        <a:pt x="526" y="533"/>
                        <a:pt x="423" y="51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90" name="Google Shape;3090;p48"/>
                <p:cNvSpPr/>
                <p:nvPr/>
              </p:nvSpPr>
              <p:spPr>
                <a:xfrm>
                  <a:off x="1418645" y="2418915"/>
                  <a:ext cx="229320" cy="320400"/>
                </a:xfrm>
                <a:custGeom>
                  <a:avLst/>
                  <a:gdLst/>
                  <a:ahLst/>
                  <a:cxnLst/>
                  <a:rect l="l" t="t" r="r" b="b"/>
                  <a:pathLst>
                    <a:path w="637" h="890" extrusionOk="0">
                      <a:moveTo>
                        <a:pt x="456" y="888"/>
                      </a:moveTo>
                      <a:cubicBezTo>
                        <a:pt x="364" y="850"/>
                        <a:pt x="275" y="726"/>
                        <a:pt x="198" y="632"/>
                      </a:cubicBezTo>
                      <a:cubicBezTo>
                        <a:pt x="143" y="565"/>
                        <a:pt x="90" y="498"/>
                        <a:pt x="35" y="431"/>
                      </a:cubicBezTo>
                      <a:cubicBezTo>
                        <a:pt x="24" y="418"/>
                        <a:pt x="13" y="405"/>
                        <a:pt x="7" y="389"/>
                      </a:cubicBezTo>
                      <a:cubicBezTo>
                        <a:pt x="1" y="374"/>
                        <a:pt x="0" y="357"/>
                        <a:pt x="1" y="341"/>
                      </a:cubicBezTo>
                      <a:cubicBezTo>
                        <a:pt x="7" y="218"/>
                        <a:pt x="114" y="126"/>
                        <a:pt x="217" y="53"/>
                      </a:cubicBezTo>
                      <a:cubicBezTo>
                        <a:pt x="249" y="31"/>
                        <a:pt x="283" y="8"/>
                        <a:pt x="323" y="2"/>
                      </a:cubicBezTo>
                      <a:cubicBezTo>
                        <a:pt x="391" y="-10"/>
                        <a:pt x="457" y="32"/>
                        <a:pt x="503" y="82"/>
                      </a:cubicBezTo>
                      <a:cubicBezTo>
                        <a:pt x="612" y="200"/>
                        <a:pt x="643" y="370"/>
                        <a:pt x="635" y="528"/>
                      </a:cubicBezTo>
                      <a:cubicBezTo>
                        <a:pt x="629" y="656"/>
                        <a:pt x="518" y="913"/>
                        <a:pt x="456" y="888"/>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91" name="Google Shape;3091;p48"/>
                <p:cNvSpPr/>
                <p:nvPr/>
              </p:nvSpPr>
              <p:spPr>
                <a:xfrm>
                  <a:off x="1501445" y="2471475"/>
                  <a:ext cx="146160" cy="267840"/>
                </a:xfrm>
                <a:custGeom>
                  <a:avLst/>
                  <a:gdLst/>
                  <a:ahLst/>
                  <a:cxnLst/>
                  <a:rect l="l" t="t" r="r" b="b"/>
                  <a:pathLst>
                    <a:path w="406" h="744" extrusionOk="0">
                      <a:moveTo>
                        <a:pt x="321" y="0"/>
                      </a:moveTo>
                      <a:cubicBezTo>
                        <a:pt x="318" y="79"/>
                        <a:pt x="291" y="157"/>
                        <a:pt x="255" y="228"/>
                      </a:cubicBezTo>
                      <a:cubicBezTo>
                        <a:pt x="195" y="347"/>
                        <a:pt x="104" y="442"/>
                        <a:pt x="0" y="526"/>
                      </a:cubicBezTo>
                      <a:cubicBezTo>
                        <a:pt x="69" y="612"/>
                        <a:pt x="146" y="710"/>
                        <a:pt x="226" y="742"/>
                      </a:cubicBezTo>
                      <a:cubicBezTo>
                        <a:pt x="288" y="767"/>
                        <a:pt x="399" y="510"/>
                        <a:pt x="405" y="382"/>
                      </a:cubicBezTo>
                      <a:cubicBezTo>
                        <a:pt x="411" y="250"/>
                        <a:pt x="391" y="111"/>
                        <a:pt x="321" y="0"/>
                      </a:cubicBezTo>
                      <a:close/>
                    </a:path>
                  </a:pathLst>
                </a:custGeom>
                <a:solidFill>
                  <a:srgbClr val="143659">
                    <a:alpha val="498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92" name="Google Shape;3092;p48"/>
                <p:cNvSpPr/>
                <p:nvPr/>
              </p:nvSpPr>
              <p:spPr>
                <a:xfrm>
                  <a:off x="1471565" y="2620875"/>
                  <a:ext cx="84600" cy="74520"/>
                </a:xfrm>
                <a:custGeom>
                  <a:avLst/>
                  <a:gdLst/>
                  <a:ahLst/>
                  <a:cxnLst/>
                  <a:rect l="l" t="t" r="r" b="b"/>
                  <a:pathLst>
                    <a:path w="235" h="207" fill="none" extrusionOk="0">
                      <a:moveTo>
                        <a:pt x="0" y="0"/>
                      </a:moveTo>
                      <a:cubicBezTo>
                        <a:pt x="69" y="77"/>
                        <a:pt x="148" y="147"/>
                        <a:pt x="235" y="207"/>
                      </a:cubicBezTo>
                    </a:path>
                  </a:pathLst>
                </a:custGeom>
                <a:noFill/>
                <a:ln w="9525" cap="rnd" cmpd="sng">
                  <a:solidFill>
                    <a:schemeClr val="accent5"/>
                  </a:solidFill>
                  <a:prstDash val="solid"/>
                  <a:miter lim="8000"/>
                  <a:headEnd type="none" w="sm" len="sm"/>
                  <a:tailEnd type="none" w="sm" len="sm"/>
                </a:ln>
              </p:spPr>
              <p:txBody>
                <a:bodyPr spcFirstLastPara="1" wrap="square" lIns="91800" tIns="27700" rIns="91800" bIns="27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93" name="Google Shape;3093;p48"/>
                <p:cNvSpPr/>
                <p:nvPr/>
              </p:nvSpPr>
              <p:spPr>
                <a:xfrm>
                  <a:off x="1430165" y="2435835"/>
                  <a:ext cx="80640" cy="86040"/>
                </a:xfrm>
                <a:custGeom>
                  <a:avLst/>
                  <a:gdLst/>
                  <a:ahLst/>
                  <a:cxnLst/>
                  <a:rect l="l" t="t" r="r" b="b"/>
                  <a:pathLst>
                    <a:path w="224" h="239" fill="none" extrusionOk="0">
                      <a:moveTo>
                        <a:pt x="0" y="239"/>
                      </a:moveTo>
                      <a:cubicBezTo>
                        <a:pt x="61" y="149"/>
                        <a:pt x="136" y="67"/>
                        <a:pt x="224" y="0"/>
                      </a:cubicBezTo>
                    </a:path>
                  </a:pathLst>
                </a:custGeom>
                <a:noFill/>
                <a:ln w="9525" cap="rnd" cmpd="sng">
                  <a:solidFill>
                    <a:schemeClr val="accent5"/>
                  </a:solidFill>
                  <a:prstDash val="solid"/>
                  <a:miter lim="8000"/>
                  <a:headEnd type="none" w="sm" len="sm"/>
                  <a:tailEnd type="none" w="sm" len="sm"/>
                </a:ln>
              </p:spPr>
              <p:txBody>
                <a:bodyPr spcFirstLastPara="1" wrap="square" lIns="91800" tIns="39225" rIns="91800" bIns="39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94" name="Google Shape;3094;p48"/>
                <p:cNvSpPr/>
                <p:nvPr/>
              </p:nvSpPr>
              <p:spPr>
                <a:xfrm>
                  <a:off x="1261685" y="2456715"/>
                  <a:ext cx="91800" cy="65880"/>
                </a:xfrm>
                <a:custGeom>
                  <a:avLst/>
                  <a:gdLst/>
                  <a:ahLst/>
                  <a:cxnLst/>
                  <a:rect l="l" t="t" r="r" b="b"/>
                  <a:pathLst>
                    <a:path w="255" h="183" fill="none" extrusionOk="0">
                      <a:moveTo>
                        <a:pt x="0" y="0"/>
                      </a:moveTo>
                      <a:cubicBezTo>
                        <a:pt x="91" y="53"/>
                        <a:pt x="176" y="114"/>
                        <a:pt x="255" y="183"/>
                      </a:cubicBezTo>
                    </a:path>
                  </a:pathLst>
                </a:custGeom>
                <a:noFill/>
                <a:ln w="9525" cap="rnd" cmpd="sng">
                  <a:solidFill>
                    <a:schemeClr val="accent5"/>
                  </a:solidFill>
                  <a:prstDash val="solid"/>
                  <a:miter lim="8000"/>
                  <a:headEnd type="none" w="sm" len="sm"/>
                  <a:tailEnd type="none" w="sm" len="sm"/>
                </a:ln>
              </p:spPr>
              <p:txBody>
                <a:bodyPr spcFirstLastPara="1" wrap="square" lIns="91800" tIns="19075" rIns="91800" bIns="19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95" name="Google Shape;3095;p48"/>
                <p:cNvSpPr/>
                <p:nvPr/>
              </p:nvSpPr>
              <p:spPr>
                <a:xfrm>
                  <a:off x="1285805" y="2383275"/>
                  <a:ext cx="78120" cy="51120"/>
                </a:xfrm>
                <a:custGeom>
                  <a:avLst/>
                  <a:gdLst/>
                  <a:ahLst/>
                  <a:cxnLst/>
                  <a:rect l="l" t="t" r="r" b="b"/>
                  <a:pathLst>
                    <a:path w="217" h="142" extrusionOk="0">
                      <a:moveTo>
                        <a:pt x="138" y="119"/>
                      </a:moveTo>
                      <a:cubicBezTo>
                        <a:pt x="116" y="122"/>
                        <a:pt x="96" y="132"/>
                        <a:pt x="75" y="138"/>
                      </a:cubicBezTo>
                      <a:cubicBezTo>
                        <a:pt x="54" y="144"/>
                        <a:pt x="28" y="144"/>
                        <a:pt x="12" y="129"/>
                      </a:cubicBezTo>
                      <a:cubicBezTo>
                        <a:pt x="-3" y="115"/>
                        <a:pt x="-3" y="90"/>
                        <a:pt x="7" y="72"/>
                      </a:cubicBezTo>
                      <a:cubicBezTo>
                        <a:pt x="17" y="54"/>
                        <a:pt x="35" y="42"/>
                        <a:pt x="53" y="31"/>
                      </a:cubicBezTo>
                      <a:cubicBezTo>
                        <a:pt x="76" y="19"/>
                        <a:pt x="100" y="10"/>
                        <a:pt x="125" y="4"/>
                      </a:cubicBezTo>
                      <a:cubicBezTo>
                        <a:pt x="154" y="-3"/>
                        <a:pt x="189" y="-4"/>
                        <a:pt x="208" y="18"/>
                      </a:cubicBezTo>
                      <a:cubicBezTo>
                        <a:pt x="226" y="40"/>
                        <a:pt x="218" y="75"/>
                        <a:pt x="196" y="94"/>
                      </a:cubicBezTo>
                      <a:cubicBezTo>
                        <a:pt x="174" y="114"/>
                        <a:pt x="144" y="120"/>
                        <a:pt x="138" y="119"/>
                      </a:cubicBezTo>
                      <a:close/>
                    </a:path>
                  </a:pathLst>
                </a:custGeom>
                <a:solidFill>
                  <a:srgbClr val="F6FBFF">
                    <a:alpha val="50000"/>
                  </a:srgbClr>
                </a:solidFill>
                <a:ln>
                  <a:noFill/>
                </a:ln>
              </p:spPr>
              <p:txBody>
                <a:bodyPr spcFirstLastPara="1" wrap="square" lIns="90000" tIns="6100" rIns="90000" bIns="6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96" name="Google Shape;3096;p48"/>
                <p:cNvSpPr/>
                <p:nvPr/>
              </p:nvSpPr>
              <p:spPr>
                <a:xfrm>
                  <a:off x="1461125" y="3287595"/>
                  <a:ext cx="47160" cy="87480"/>
                </a:xfrm>
                <a:custGeom>
                  <a:avLst/>
                  <a:gdLst/>
                  <a:ahLst/>
                  <a:cxnLst/>
                  <a:rect l="l" t="t" r="r" b="b"/>
                  <a:pathLst>
                    <a:path w="131" h="243" fill="none" extrusionOk="0">
                      <a:moveTo>
                        <a:pt x="0" y="0"/>
                      </a:moveTo>
                      <a:cubicBezTo>
                        <a:pt x="36" y="10"/>
                        <a:pt x="73" y="21"/>
                        <a:pt x="97" y="48"/>
                      </a:cubicBezTo>
                      <a:cubicBezTo>
                        <a:pt x="120" y="73"/>
                        <a:pt x="128" y="108"/>
                        <a:pt x="130" y="142"/>
                      </a:cubicBezTo>
                      <a:cubicBezTo>
                        <a:pt x="132" y="175"/>
                        <a:pt x="128" y="209"/>
                        <a:pt x="131" y="243"/>
                      </a:cubicBezTo>
                    </a:path>
                  </a:pathLst>
                </a:custGeom>
                <a:noFill/>
                <a:ln w="9525" cap="rnd" cmpd="sng">
                  <a:solidFill>
                    <a:schemeClr val="dk1"/>
                  </a:solidFill>
                  <a:prstDash val="solid"/>
                  <a:miter lim="8000"/>
                  <a:headEnd type="none" w="sm" len="sm"/>
                  <a:tailEnd type="none" w="sm" len="sm"/>
                </a:ln>
              </p:spPr>
              <p:txBody>
                <a:bodyPr spcFirstLastPara="1" wrap="square" lIns="91800" tIns="40675" rIns="91800" bIns="40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97" name="Google Shape;3097;p48"/>
                <p:cNvSpPr/>
                <p:nvPr/>
              </p:nvSpPr>
              <p:spPr>
                <a:xfrm>
                  <a:off x="2144120" y="3244585"/>
                  <a:ext cx="166680" cy="359640"/>
                </a:xfrm>
                <a:custGeom>
                  <a:avLst/>
                  <a:gdLst/>
                  <a:ahLst/>
                  <a:cxnLst/>
                  <a:rect l="l" t="t" r="r" b="b"/>
                  <a:pathLst>
                    <a:path w="463" h="999" extrusionOk="0">
                      <a:moveTo>
                        <a:pt x="64" y="101"/>
                      </a:moveTo>
                      <a:cubicBezTo>
                        <a:pt x="22" y="316"/>
                        <a:pt x="-20" y="536"/>
                        <a:pt x="9" y="753"/>
                      </a:cubicBezTo>
                      <a:cubicBezTo>
                        <a:pt x="18" y="817"/>
                        <a:pt x="34" y="883"/>
                        <a:pt x="74" y="933"/>
                      </a:cubicBezTo>
                      <a:cubicBezTo>
                        <a:pt x="114" y="984"/>
                        <a:pt x="184" y="1014"/>
                        <a:pt x="244" y="992"/>
                      </a:cubicBezTo>
                      <a:cubicBezTo>
                        <a:pt x="290" y="976"/>
                        <a:pt x="321" y="935"/>
                        <a:pt x="346" y="894"/>
                      </a:cubicBezTo>
                      <a:cubicBezTo>
                        <a:pt x="471" y="688"/>
                        <a:pt x="497" y="425"/>
                        <a:pt x="415" y="199"/>
                      </a:cubicBezTo>
                      <a:cubicBezTo>
                        <a:pt x="395" y="145"/>
                        <a:pt x="369" y="92"/>
                        <a:pt x="327" y="53"/>
                      </a:cubicBezTo>
                      <a:cubicBezTo>
                        <a:pt x="285" y="14"/>
                        <a:pt x="226" y="-10"/>
                        <a:pt x="170" y="3"/>
                      </a:cubicBezTo>
                      <a:cubicBezTo>
                        <a:pt x="114" y="16"/>
                        <a:pt x="70" y="72"/>
                        <a:pt x="64" y="101"/>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98" name="Google Shape;3098;p48"/>
                <p:cNvSpPr/>
                <p:nvPr/>
              </p:nvSpPr>
              <p:spPr>
                <a:xfrm>
                  <a:off x="1548622" y="2164395"/>
                  <a:ext cx="370080" cy="611640"/>
                </a:xfrm>
                <a:custGeom>
                  <a:avLst/>
                  <a:gdLst/>
                  <a:ahLst/>
                  <a:cxnLst/>
                  <a:rect l="l" t="t" r="r" b="b"/>
                  <a:pathLst>
                    <a:path w="1028" h="1699" extrusionOk="0">
                      <a:moveTo>
                        <a:pt x="370" y="1633"/>
                      </a:moveTo>
                      <a:cubicBezTo>
                        <a:pt x="290" y="1480"/>
                        <a:pt x="203" y="1288"/>
                        <a:pt x="148" y="1125"/>
                      </a:cubicBezTo>
                      <a:cubicBezTo>
                        <a:pt x="89" y="952"/>
                        <a:pt x="34" y="824"/>
                        <a:pt x="22" y="702"/>
                      </a:cubicBezTo>
                      <a:cubicBezTo>
                        <a:pt x="13" y="608"/>
                        <a:pt x="77" y="503"/>
                        <a:pt x="214" y="506"/>
                      </a:cubicBezTo>
                      <a:cubicBezTo>
                        <a:pt x="178" y="392"/>
                        <a:pt x="138" y="326"/>
                        <a:pt x="102" y="213"/>
                      </a:cubicBezTo>
                      <a:cubicBezTo>
                        <a:pt x="95" y="191"/>
                        <a:pt x="65" y="110"/>
                        <a:pt x="65" y="110"/>
                      </a:cubicBezTo>
                      <a:cubicBezTo>
                        <a:pt x="65" y="110"/>
                        <a:pt x="9" y="119"/>
                        <a:pt x="1" y="93"/>
                      </a:cubicBezTo>
                      <a:cubicBezTo>
                        <a:pt x="-4" y="77"/>
                        <a:pt x="10" y="54"/>
                        <a:pt x="42" y="41"/>
                      </a:cubicBezTo>
                      <a:cubicBezTo>
                        <a:pt x="75" y="27"/>
                        <a:pt x="139" y="9"/>
                        <a:pt x="178" y="1"/>
                      </a:cubicBezTo>
                      <a:cubicBezTo>
                        <a:pt x="198" y="-3"/>
                        <a:pt x="236" y="7"/>
                        <a:pt x="242" y="22"/>
                      </a:cubicBezTo>
                      <a:cubicBezTo>
                        <a:pt x="253" y="51"/>
                        <a:pt x="206" y="75"/>
                        <a:pt x="206" y="75"/>
                      </a:cubicBezTo>
                      <a:cubicBezTo>
                        <a:pt x="206" y="75"/>
                        <a:pt x="307" y="315"/>
                        <a:pt x="365" y="453"/>
                      </a:cubicBezTo>
                      <a:cubicBezTo>
                        <a:pt x="422" y="386"/>
                        <a:pt x="531" y="408"/>
                        <a:pt x="577" y="460"/>
                      </a:cubicBezTo>
                      <a:cubicBezTo>
                        <a:pt x="620" y="509"/>
                        <a:pt x="636" y="549"/>
                        <a:pt x="665" y="608"/>
                      </a:cubicBezTo>
                      <a:cubicBezTo>
                        <a:pt x="795" y="880"/>
                        <a:pt x="1012" y="1382"/>
                        <a:pt x="1017" y="1392"/>
                      </a:cubicBezTo>
                      <a:cubicBezTo>
                        <a:pt x="1115" y="1563"/>
                        <a:pt x="479" y="1821"/>
                        <a:pt x="370" y="163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99" name="Google Shape;3099;p48"/>
                <p:cNvSpPr/>
                <p:nvPr/>
              </p:nvSpPr>
              <p:spPr>
                <a:xfrm>
                  <a:off x="1622782" y="2191395"/>
                  <a:ext cx="295920" cy="578520"/>
                </a:xfrm>
                <a:custGeom>
                  <a:avLst/>
                  <a:gdLst/>
                  <a:ahLst/>
                  <a:cxnLst/>
                  <a:rect l="l" t="t" r="r" b="b"/>
                  <a:pathLst>
                    <a:path w="822" h="1607" extrusionOk="0">
                      <a:moveTo>
                        <a:pt x="371" y="385"/>
                      </a:moveTo>
                      <a:cubicBezTo>
                        <a:pt x="325" y="333"/>
                        <a:pt x="216" y="311"/>
                        <a:pt x="159" y="378"/>
                      </a:cubicBezTo>
                      <a:cubicBezTo>
                        <a:pt x="119" y="282"/>
                        <a:pt x="33" y="79"/>
                        <a:pt x="0" y="0"/>
                      </a:cubicBezTo>
                      <a:cubicBezTo>
                        <a:pt x="75" y="540"/>
                        <a:pt x="189" y="787"/>
                        <a:pt x="454" y="1607"/>
                      </a:cubicBezTo>
                      <a:cubicBezTo>
                        <a:pt x="655" y="1559"/>
                        <a:pt x="871" y="1421"/>
                        <a:pt x="811" y="1317"/>
                      </a:cubicBezTo>
                      <a:cubicBezTo>
                        <a:pt x="806" y="1307"/>
                        <a:pt x="589" y="805"/>
                        <a:pt x="459" y="533"/>
                      </a:cubicBezTo>
                      <a:cubicBezTo>
                        <a:pt x="430" y="474"/>
                        <a:pt x="414" y="434"/>
                        <a:pt x="371" y="385"/>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00" name="Google Shape;3100;p48"/>
                <p:cNvSpPr/>
                <p:nvPr/>
              </p:nvSpPr>
              <p:spPr>
                <a:xfrm>
                  <a:off x="1554382" y="2346555"/>
                  <a:ext cx="130680" cy="410760"/>
                </a:xfrm>
                <a:custGeom>
                  <a:avLst/>
                  <a:gdLst/>
                  <a:ahLst/>
                  <a:cxnLst/>
                  <a:rect l="l" t="t" r="r" b="b"/>
                  <a:pathLst>
                    <a:path w="363" h="1141" fill="none" extrusionOk="0">
                      <a:moveTo>
                        <a:pt x="182" y="0"/>
                      </a:moveTo>
                      <a:cubicBezTo>
                        <a:pt x="79" y="13"/>
                        <a:pt x="27" y="64"/>
                        <a:pt x="6" y="121"/>
                      </a:cubicBezTo>
                      <a:cubicBezTo>
                        <a:pt x="-13" y="178"/>
                        <a:pt x="15" y="286"/>
                        <a:pt x="39" y="351"/>
                      </a:cubicBezTo>
                      <a:cubicBezTo>
                        <a:pt x="160" y="668"/>
                        <a:pt x="227" y="849"/>
                        <a:pt x="363" y="1141"/>
                      </a:cubicBezTo>
                    </a:path>
                  </a:pathLst>
                </a:custGeom>
                <a:noFill/>
                <a:ln w="9525" cap="rnd" cmpd="sng">
                  <a:solidFill>
                    <a:srgbClr val="233859"/>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01" name="Google Shape;3101;p48"/>
                <p:cNvSpPr/>
                <p:nvPr/>
              </p:nvSpPr>
              <p:spPr>
                <a:xfrm>
                  <a:off x="1678942" y="2309835"/>
                  <a:ext cx="114480" cy="74160"/>
                </a:xfrm>
                <a:custGeom>
                  <a:avLst/>
                  <a:gdLst/>
                  <a:ahLst/>
                  <a:cxnLst/>
                  <a:rect l="l" t="t" r="r" b="b"/>
                  <a:pathLst>
                    <a:path w="318" h="206" fill="none" extrusionOk="0">
                      <a:moveTo>
                        <a:pt x="0" y="18"/>
                      </a:moveTo>
                      <a:cubicBezTo>
                        <a:pt x="47" y="5"/>
                        <a:pt x="98" y="-8"/>
                        <a:pt x="145" y="6"/>
                      </a:cubicBezTo>
                      <a:cubicBezTo>
                        <a:pt x="188" y="19"/>
                        <a:pt x="222" y="53"/>
                        <a:pt x="247" y="91"/>
                      </a:cubicBezTo>
                      <a:cubicBezTo>
                        <a:pt x="272" y="128"/>
                        <a:pt x="292" y="169"/>
                        <a:pt x="318" y="206"/>
                      </a:cubicBezTo>
                    </a:path>
                  </a:pathLst>
                </a:custGeom>
                <a:noFill/>
                <a:ln w="9525" cap="rnd" cmpd="sng">
                  <a:solidFill>
                    <a:srgbClr val="233859"/>
                  </a:solidFill>
                  <a:prstDash val="solid"/>
                  <a:miter lim="8000"/>
                  <a:headEnd type="none" w="sm" len="sm"/>
                  <a:tailEnd type="none" w="sm" len="sm"/>
                </a:ln>
              </p:spPr>
              <p:txBody>
                <a:bodyPr spcFirstLastPara="1" wrap="square" lIns="91800" tIns="27350" rIns="91800" bIns="27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02" name="Google Shape;3102;p48"/>
                <p:cNvSpPr/>
                <p:nvPr/>
              </p:nvSpPr>
              <p:spPr>
                <a:xfrm>
                  <a:off x="1595062" y="2409555"/>
                  <a:ext cx="71280" cy="163080"/>
                </a:xfrm>
                <a:custGeom>
                  <a:avLst/>
                  <a:gdLst/>
                  <a:ahLst/>
                  <a:cxnLst/>
                  <a:rect l="l" t="t" r="r" b="b"/>
                  <a:pathLst>
                    <a:path w="198" h="453" extrusionOk="0">
                      <a:moveTo>
                        <a:pt x="160" y="206"/>
                      </a:moveTo>
                      <a:cubicBezTo>
                        <a:pt x="203" y="330"/>
                        <a:pt x="210" y="441"/>
                        <a:pt x="177" y="452"/>
                      </a:cubicBezTo>
                      <a:cubicBezTo>
                        <a:pt x="143" y="464"/>
                        <a:pt x="81" y="372"/>
                        <a:pt x="38" y="248"/>
                      </a:cubicBezTo>
                      <a:cubicBezTo>
                        <a:pt x="-5" y="123"/>
                        <a:pt x="-13" y="12"/>
                        <a:pt x="21" y="1"/>
                      </a:cubicBezTo>
                      <a:cubicBezTo>
                        <a:pt x="55" y="-11"/>
                        <a:pt x="117" y="81"/>
                        <a:pt x="160" y="206"/>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03" name="Google Shape;3103;p48"/>
                <p:cNvSpPr/>
                <p:nvPr/>
              </p:nvSpPr>
              <p:spPr>
                <a:xfrm>
                  <a:off x="1674262" y="2626275"/>
                  <a:ext cx="40320" cy="70560"/>
                </a:xfrm>
                <a:custGeom>
                  <a:avLst/>
                  <a:gdLst/>
                  <a:ahLst/>
                  <a:cxnLst/>
                  <a:rect l="l" t="t" r="r" b="b"/>
                  <a:pathLst>
                    <a:path w="112" h="196" extrusionOk="0">
                      <a:moveTo>
                        <a:pt x="101" y="82"/>
                      </a:moveTo>
                      <a:cubicBezTo>
                        <a:pt x="119" y="136"/>
                        <a:pt x="114" y="186"/>
                        <a:pt x="90" y="194"/>
                      </a:cubicBezTo>
                      <a:cubicBezTo>
                        <a:pt x="65" y="203"/>
                        <a:pt x="30" y="167"/>
                        <a:pt x="11" y="113"/>
                      </a:cubicBezTo>
                      <a:cubicBezTo>
                        <a:pt x="-7" y="60"/>
                        <a:pt x="-2" y="9"/>
                        <a:pt x="23" y="1"/>
                      </a:cubicBezTo>
                      <a:cubicBezTo>
                        <a:pt x="47" y="-8"/>
                        <a:pt x="82" y="29"/>
                        <a:pt x="101" y="82"/>
                      </a:cubicBezTo>
                      <a:close/>
                    </a:path>
                  </a:pathLst>
                </a:custGeom>
                <a:solidFill>
                  <a:srgbClr val="F6FBFF">
                    <a:alpha val="50000"/>
                  </a:srgbClr>
                </a:solidFill>
                <a:ln>
                  <a:noFill/>
                </a:ln>
              </p:spPr>
              <p:txBody>
                <a:bodyPr spcFirstLastPara="1" wrap="square" lIns="90000" tIns="25550" rIns="90000" bIns="255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04" name="Google Shape;3104;p48"/>
                <p:cNvSpPr/>
                <p:nvPr/>
              </p:nvSpPr>
              <p:spPr>
                <a:xfrm>
                  <a:off x="1558342" y="2179155"/>
                  <a:ext cx="35640" cy="19440"/>
                </a:xfrm>
                <a:custGeom>
                  <a:avLst/>
                  <a:gdLst/>
                  <a:ahLst/>
                  <a:cxnLst/>
                  <a:rect l="l" t="t" r="r" b="b"/>
                  <a:pathLst>
                    <a:path w="99" h="54" extrusionOk="0">
                      <a:moveTo>
                        <a:pt x="42" y="4"/>
                      </a:moveTo>
                      <a:cubicBezTo>
                        <a:pt x="69" y="-4"/>
                        <a:pt x="94" y="-1"/>
                        <a:pt x="98" y="12"/>
                      </a:cubicBezTo>
                      <a:cubicBezTo>
                        <a:pt x="102" y="24"/>
                        <a:pt x="83" y="41"/>
                        <a:pt x="56" y="49"/>
                      </a:cubicBezTo>
                      <a:cubicBezTo>
                        <a:pt x="29" y="58"/>
                        <a:pt x="4" y="54"/>
                        <a:pt x="0" y="42"/>
                      </a:cubicBezTo>
                      <a:cubicBezTo>
                        <a:pt x="-4" y="29"/>
                        <a:pt x="15" y="13"/>
                        <a:pt x="42" y="4"/>
                      </a:cubicBezTo>
                      <a:close/>
                    </a:path>
                  </a:pathLst>
                </a:custGeom>
                <a:solidFill>
                  <a:srgbClr val="F6FBFF">
                    <a:alpha val="50000"/>
                  </a:srgbClr>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3105" name="Google Shape;3105;p48"/>
              <p:cNvSpPr/>
              <p:nvPr/>
            </p:nvSpPr>
            <p:spPr>
              <a:xfrm>
                <a:off x="3498845" y="1966035"/>
                <a:ext cx="4320" cy="124200"/>
              </a:xfrm>
              <a:custGeom>
                <a:avLst/>
                <a:gdLst/>
                <a:ahLst/>
                <a:cxnLst/>
                <a:rect l="l" t="t" r="r" b="b"/>
                <a:pathLst>
                  <a:path w="12" h="345" fill="none" extrusionOk="0">
                    <a:moveTo>
                      <a:pt x="0" y="345"/>
                    </a:moveTo>
                    <a:cubicBezTo>
                      <a:pt x="7" y="230"/>
                      <a:pt x="11" y="115"/>
                      <a:pt x="12"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06" name="Google Shape;3106;p48"/>
              <p:cNvSpPr/>
              <p:nvPr/>
            </p:nvSpPr>
            <p:spPr>
              <a:xfrm>
                <a:off x="3936965" y="2285715"/>
                <a:ext cx="189360" cy="253440"/>
              </a:xfrm>
              <a:custGeom>
                <a:avLst/>
                <a:gdLst/>
                <a:ahLst/>
                <a:cxnLst/>
                <a:rect l="l" t="t" r="r" b="b"/>
                <a:pathLst>
                  <a:path w="526" h="704" fill="none" extrusionOk="0">
                    <a:moveTo>
                      <a:pt x="0" y="0"/>
                    </a:moveTo>
                    <a:cubicBezTo>
                      <a:pt x="64" y="295"/>
                      <a:pt x="261" y="559"/>
                      <a:pt x="526" y="704"/>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07" name="Google Shape;3107;p48"/>
              <p:cNvSpPr/>
              <p:nvPr/>
            </p:nvSpPr>
            <p:spPr>
              <a:xfrm>
                <a:off x="3646805" y="2388315"/>
                <a:ext cx="237960" cy="402840"/>
              </a:xfrm>
              <a:custGeom>
                <a:avLst/>
                <a:gdLst/>
                <a:ahLst/>
                <a:cxnLst/>
                <a:rect l="l" t="t" r="r" b="b"/>
                <a:pathLst>
                  <a:path w="661" h="1119" fill="none" extrusionOk="0">
                    <a:moveTo>
                      <a:pt x="661" y="0"/>
                    </a:moveTo>
                    <a:cubicBezTo>
                      <a:pt x="656" y="185"/>
                      <a:pt x="663" y="787"/>
                      <a:pt x="613" y="967"/>
                    </a:cubicBezTo>
                    <a:cubicBezTo>
                      <a:pt x="492" y="1150"/>
                      <a:pt x="199" y="1119"/>
                      <a:pt x="0" y="1112"/>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08" name="Google Shape;3108;p48"/>
              <p:cNvSpPr/>
              <p:nvPr/>
            </p:nvSpPr>
            <p:spPr>
              <a:xfrm>
                <a:off x="3566525" y="1826355"/>
                <a:ext cx="150480" cy="91800"/>
              </a:xfrm>
              <a:custGeom>
                <a:avLst/>
                <a:gdLst/>
                <a:ahLst/>
                <a:cxnLst/>
                <a:rect l="l" t="t" r="r" b="b"/>
                <a:pathLst>
                  <a:path w="418" h="255" extrusionOk="0">
                    <a:moveTo>
                      <a:pt x="418" y="57"/>
                    </a:moveTo>
                    <a:cubicBezTo>
                      <a:pt x="412" y="173"/>
                      <a:pt x="298" y="269"/>
                      <a:pt x="184" y="253"/>
                    </a:cubicBezTo>
                    <a:cubicBezTo>
                      <a:pt x="71" y="238"/>
                      <a:pt x="-18" y="114"/>
                      <a:pt x="3" y="0"/>
                    </a:cubicBezTo>
                    <a:cubicBezTo>
                      <a:pt x="144" y="6"/>
                      <a:pt x="285" y="12"/>
                      <a:pt x="418" y="57"/>
                    </a:cubicBezTo>
                    <a:close/>
                  </a:path>
                </a:pathLst>
              </a:custGeom>
              <a:solidFill>
                <a:srgbClr val="EFD1DF"/>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09" name="Google Shape;3109;p48"/>
              <p:cNvSpPr/>
              <p:nvPr/>
            </p:nvSpPr>
            <p:spPr>
              <a:xfrm>
                <a:off x="3566525" y="1826355"/>
                <a:ext cx="150480" cy="91800"/>
              </a:xfrm>
              <a:custGeom>
                <a:avLst/>
                <a:gdLst/>
                <a:ahLst/>
                <a:cxnLst/>
                <a:rect l="l" t="t" r="r" b="b"/>
                <a:pathLst>
                  <a:path w="418" h="255" extrusionOk="0">
                    <a:moveTo>
                      <a:pt x="418" y="57"/>
                    </a:moveTo>
                    <a:cubicBezTo>
                      <a:pt x="412" y="173"/>
                      <a:pt x="298" y="269"/>
                      <a:pt x="184" y="253"/>
                    </a:cubicBezTo>
                    <a:cubicBezTo>
                      <a:pt x="71" y="238"/>
                      <a:pt x="-18" y="114"/>
                      <a:pt x="3" y="0"/>
                    </a:cubicBezTo>
                    <a:cubicBezTo>
                      <a:pt x="144" y="6"/>
                      <a:pt x="285" y="12"/>
                      <a:pt x="418" y="57"/>
                    </a:cubicBezTo>
                    <a:close/>
                  </a:path>
                </a:pathLst>
              </a:custGeom>
              <a:solidFill>
                <a:srgbClr val="85646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10" name="Google Shape;3110;p48"/>
              <p:cNvSpPr/>
              <p:nvPr/>
            </p:nvSpPr>
            <p:spPr>
              <a:xfrm>
                <a:off x="3569045" y="1857315"/>
                <a:ext cx="148320" cy="59760"/>
              </a:xfrm>
              <a:custGeom>
                <a:avLst/>
                <a:gdLst/>
                <a:ahLst/>
                <a:cxnLst/>
                <a:rect l="l" t="t" r="r" b="b"/>
                <a:pathLst>
                  <a:path w="412" h="166" fill="none" extrusionOk="0">
                    <a:moveTo>
                      <a:pt x="412" y="34"/>
                    </a:moveTo>
                    <a:cubicBezTo>
                      <a:pt x="322" y="213"/>
                      <a:pt x="42" y="216"/>
                      <a:pt x="0" y="0"/>
                    </a:cubicBezTo>
                  </a:path>
                </a:pathLst>
              </a:custGeom>
              <a:noFill/>
              <a:ln w="9525" cap="rnd" cmpd="sng">
                <a:solidFill>
                  <a:srgbClr val="233859"/>
                </a:solidFill>
                <a:prstDash val="solid"/>
                <a:miter lim="8000"/>
                <a:headEnd type="none" w="sm" len="sm"/>
                <a:tailEnd type="none" w="sm" len="sm"/>
              </a:ln>
            </p:spPr>
            <p:txBody>
              <a:bodyPr spcFirstLastPara="1" wrap="square" lIns="90700" tIns="14025" rIns="90700" bIns="14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11" name="Google Shape;3111;p48"/>
              <p:cNvSpPr/>
              <p:nvPr/>
            </p:nvSpPr>
            <p:spPr>
              <a:xfrm>
                <a:off x="3285725" y="1233435"/>
                <a:ext cx="733680" cy="565560"/>
              </a:xfrm>
              <a:custGeom>
                <a:avLst/>
                <a:gdLst/>
                <a:ahLst/>
                <a:cxnLst/>
                <a:rect l="l" t="t" r="r" b="b"/>
                <a:pathLst>
                  <a:path w="2038" h="1571" extrusionOk="0">
                    <a:moveTo>
                      <a:pt x="1577" y="1507"/>
                    </a:moveTo>
                    <a:cubicBezTo>
                      <a:pt x="1804" y="1405"/>
                      <a:pt x="1975" y="1189"/>
                      <a:pt x="2023" y="945"/>
                    </a:cubicBezTo>
                    <a:cubicBezTo>
                      <a:pt x="2039" y="867"/>
                      <a:pt x="2042" y="787"/>
                      <a:pt x="2032" y="709"/>
                    </a:cubicBezTo>
                    <a:cubicBezTo>
                      <a:pt x="2000" y="483"/>
                      <a:pt x="1847" y="283"/>
                      <a:pt x="1651" y="164"/>
                    </a:cubicBezTo>
                    <a:cubicBezTo>
                      <a:pt x="1455" y="44"/>
                      <a:pt x="1221" y="-1"/>
                      <a:pt x="992" y="0"/>
                    </a:cubicBezTo>
                    <a:cubicBezTo>
                      <a:pt x="760" y="1"/>
                      <a:pt x="524" y="49"/>
                      <a:pt x="331" y="178"/>
                    </a:cubicBezTo>
                    <a:cubicBezTo>
                      <a:pt x="139" y="306"/>
                      <a:pt x="-1" y="525"/>
                      <a:pt x="0" y="755"/>
                    </a:cubicBezTo>
                    <a:cubicBezTo>
                      <a:pt x="1" y="895"/>
                      <a:pt x="51" y="1029"/>
                      <a:pt x="115" y="1153"/>
                    </a:cubicBezTo>
                    <a:cubicBezTo>
                      <a:pt x="159" y="1239"/>
                      <a:pt x="212" y="1324"/>
                      <a:pt x="285" y="1386"/>
                    </a:cubicBezTo>
                    <a:cubicBezTo>
                      <a:pt x="425" y="1505"/>
                      <a:pt x="620" y="1531"/>
                      <a:pt x="803" y="1545"/>
                    </a:cubicBezTo>
                    <a:cubicBezTo>
                      <a:pt x="1077" y="1567"/>
                      <a:pt x="1368" y="1603"/>
                      <a:pt x="1577" y="1507"/>
                    </a:cubicBezTo>
                    <a:close/>
                  </a:path>
                </a:pathLst>
              </a:custGeom>
              <a:solidFill>
                <a:srgbClr val="5B434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12" name="Google Shape;3112;p48"/>
              <p:cNvSpPr/>
              <p:nvPr/>
            </p:nvSpPr>
            <p:spPr>
              <a:xfrm>
                <a:off x="3291485" y="1355475"/>
                <a:ext cx="722880" cy="443520"/>
              </a:xfrm>
              <a:custGeom>
                <a:avLst/>
                <a:gdLst/>
                <a:ahLst/>
                <a:cxnLst/>
                <a:rect l="l" t="t" r="r" b="b"/>
                <a:pathLst>
                  <a:path w="2008" h="1232" extrusionOk="0">
                    <a:moveTo>
                      <a:pt x="1093" y="2"/>
                    </a:moveTo>
                    <a:cubicBezTo>
                      <a:pt x="2258" y="-40"/>
                      <a:pt x="2022" y="604"/>
                      <a:pt x="1908" y="858"/>
                    </a:cubicBezTo>
                    <a:cubicBezTo>
                      <a:pt x="1826" y="993"/>
                      <a:pt x="1705" y="1103"/>
                      <a:pt x="1561" y="1168"/>
                    </a:cubicBezTo>
                    <a:cubicBezTo>
                      <a:pt x="1352" y="1264"/>
                      <a:pt x="1061" y="1228"/>
                      <a:pt x="787" y="1206"/>
                    </a:cubicBezTo>
                    <a:cubicBezTo>
                      <a:pt x="604" y="1192"/>
                      <a:pt x="409" y="1166"/>
                      <a:pt x="269" y="1047"/>
                    </a:cubicBezTo>
                    <a:cubicBezTo>
                      <a:pt x="196" y="985"/>
                      <a:pt x="143" y="900"/>
                      <a:pt x="99" y="814"/>
                    </a:cubicBezTo>
                    <a:cubicBezTo>
                      <a:pt x="57" y="733"/>
                      <a:pt x="21" y="647"/>
                      <a:pt x="1" y="558"/>
                    </a:cubicBezTo>
                    <a:cubicBezTo>
                      <a:pt x="-44" y="2"/>
                      <a:pt x="754" y="14"/>
                      <a:pt x="1093" y="2"/>
                    </a:cubicBezTo>
                    <a:close/>
                  </a:path>
                </a:pathLst>
              </a:custGeom>
              <a:solidFill>
                <a:srgbClr val="5B434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13" name="Google Shape;3113;p48"/>
              <p:cNvSpPr/>
              <p:nvPr/>
            </p:nvSpPr>
            <p:spPr>
              <a:xfrm>
                <a:off x="3547085" y="1155675"/>
                <a:ext cx="115920" cy="92880"/>
              </a:xfrm>
              <a:custGeom>
                <a:avLst/>
                <a:gdLst/>
                <a:ahLst/>
                <a:cxnLst/>
                <a:rect l="l" t="t" r="r" b="b"/>
                <a:pathLst>
                  <a:path w="322" h="258" extrusionOk="0">
                    <a:moveTo>
                      <a:pt x="322" y="258"/>
                    </a:moveTo>
                    <a:cubicBezTo>
                      <a:pt x="227" y="-74"/>
                      <a:pt x="-9" y="-96"/>
                      <a:pt x="260" y="256"/>
                    </a:cubicBezTo>
                    <a:cubicBezTo>
                      <a:pt x="8" y="-73"/>
                      <a:pt x="-196" y="246"/>
                      <a:pt x="322" y="258"/>
                    </a:cubicBezTo>
                    <a:close/>
                  </a:path>
                </a:pathLst>
              </a:custGeom>
              <a:solidFill>
                <a:srgbClr val="5B434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14" name="Google Shape;3114;p48"/>
              <p:cNvSpPr/>
              <p:nvPr/>
            </p:nvSpPr>
            <p:spPr>
              <a:xfrm>
                <a:off x="3290765" y="1284195"/>
                <a:ext cx="744840" cy="572040"/>
              </a:xfrm>
              <a:custGeom>
                <a:avLst/>
                <a:gdLst/>
                <a:ahLst/>
                <a:cxnLst/>
                <a:rect l="l" t="t" r="r" b="b"/>
                <a:pathLst>
                  <a:path w="2069" h="1589" extrusionOk="0">
                    <a:moveTo>
                      <a:pt x="1769" y="447"/>
                    </a:moveTo>
                    <a:cubicBezTo>
                      <a:pt x="1777" y="527"/>
                      <a:pt x="1775" y="609"/>
                      <a:pt x="1762" y="689"/>
                    </a:cubicBezTo>
                    <a:cubicBezTo>
                      <a:pt x="2146" y="654"/>
                      <a:pt x="2183" y="1118"/>
                      <a:pt x="1793" y="1053"/>
                    </a:cubicBezTo>
                    <a:cubicBezTo>
                      <a:pt x="1709" y="1770"/>
                      <a:pt x="284" y="1760"/>
                      <a:pt x="289" y="1063"/>
                    </a:cubicBezTo>
                    <a:cubicBezTo>
                      <a:pt x="-101" y="1092"/>
                      <a:pt x="-104" y="623"/>
                      <a:pt x="319" y="717"/>
                    </a:cubicBezTo>
                    <a:cubicBezTo>
                      <a:pt x="287" y="578"/>
                      <a:pt x="228" y="278"/>
                      <a:pt x="719" y="50"/>
                    </a:cubicBezTo>
                    <a:cubicBezTo>
                      <a:pt x="874" y="-21"/>
                      <a:pt x="1175" y="3"/>
                      <a:pt x="1339" y="9"/>
                    </a:cubicBezTo>
                    <a:cubicBezTo>
                      <a:pt x="1546" y="56"/>
                      <a:pt x="1726" y="230"/>
                      <a:pt x="1769" y="447"/>
                    </a:cubicBezTo>
                    <a:close/>
                  </a:path>
                </a:pathLst>
              </a:custGeom>
              <a:solidFill>
                <a:srgbClr val="85646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15" name="Google Shape;3115;p48"/>
              <p:cNvSpPr/>
              <p:nvPr/>
            </p:nvSpPr>
            <p:spPr>
              <a:xfrm>
                <a:off x="3322085" y="1593795"/>
                <a:ext cx="73800" cy="53640"/>
              </a:xfrm>
              <a:custGeom>
                <a:avLst/>
                <a:gdLst/>
                <a:ahLst/>
                <a:cxnLst/>
                <a:rect l="l" t="t" r="r" b="b"/>
                <a:pathLst>
                  <a:path w="205" h="149" extrusionOk="0">
                    <a:moveTo>
                      <a:pt x="201" y="2"/>
                    </a:moveTo>
                    <a:cubicBezTo>
                      <a:pt x="204" y="3"/>
                      <a:pt x="205" y="9"/>
                      <a:pt x="203" y="49"/>
                    </a:cubicBezTo>
                    <a:cubicBezTo>
                      <a:pt x="203" y="57"/>
                      <a:pt x="205" y="141"/>
                      <a:pt x="202" y="149"/>
                    </a:cubicBezTo>
                    <a:cubicBezTo>
                      <a:pt x="202" y="149"/>
                      <a:pt x="81" y="147"/>
                      <a:pt x="33" y="119"/>
                    </a:cubicBezTo>
                    <a:cubicBezTo>
                      <a:pt x="-1" y="99"/>
                      <a:pt x="-12" y="61"/>
                      <a:pt x="15" y="37"/>
                    </a:cubicBezTo>
                    <a:cubicBezTo>
                      <a:pt x="71" y="-12"/>
                      <a:pt x="166" y="0"/>
                      <a:pt x="201" y="2"/>
                    </a:cubicBezTo>
                    <a:close/>
                  </a:path>
                </a:pathLst>
              </a:custGeom>
              <a:solidFill>
                <a:srgbClr val="5B4343"/>
              </a:solidFill>
              <a:ln>
                <a:noFill/>
              </a:ln>
            </p:spPr>
            <p:txBody>
              <a:bodyPr spcFirstLastPara="1" wrap="square" lIns="90000" tIns="8625" rIns="90000" bIns="8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16" name="Google Shape;3116;p48"/>
              <p:cNvSpPr/>
              <p:nvPr/>
            </p:nvSpPr>
            <p:spPr>
              <a:xfrm>
                <a:off x="3922565" y="1593795"/>
                <a:ext cx="73440" cy="53640"/>
              </a:xfrm>
              <a:custGeom>
                <a:avLst/>
                <a:gdLst/>
                <a:ahLst/>
                <a:cxnLst/>
                <a:rect l="l" t="t" r="r" b="b"/>
                <a:pathLst>
                  <a:path w="204" h="149" extrusionOk="0">
                    <a:moveTo>
                      <a:pt x="2" y="2"/>
                    </a:moveTo>
                    <a:cubicBezTo>
                      <a:pt x="-1" y="3"/>
                      <a:pt x="-1" y="9"/>
                      <a:pt x="0" y="49"/>
                    </a:cubicBezTo>
                    <a:cubicBezTo>
                      <a:pt x="1" y="57"/>
                      <a:pt x="-2" y="141"/>
                      <a:pt x="2" y="149"/>
                    </a:cubicBezTo>
                    <a:cubicBezTo>
                      <a:pt x="2" y="149"/>
                      <a:pt x="122" y="147"/>
                      <a:pt x="171" y="119"/>
                    </a:cubicBezTo>
                    <a:cubicBezTo>
                      <a:pt x="205" y="99"/>
                      <a:pt x="216" y="61"/>
                      <a:pt x="188" y="37"/>
                    </a:cubicBezTo>
                    <a:cubicBezTo>
                      <a:pt x="132" y="-12"/>
                      <a:pt x="38" y="0"/>
                      <a:pt x="2" y="2"/>
                    </a:cubicBezTo>
                    <a:close/>
                  </a:path>
                </a:pathLst>
              </a:custGeom>
              <a:solidFill>
                <a:srgbClr val="5B4343"/>
              </a:solidFill>
              <a:ln>
                <a:noFill/>
              </a:ln>
            </p:spPr>
            <p:txBody>
              <a:bodyPr spcFirstLastPara="1" wrap="square" lIns="90000" tIns="8625" rIns="90000" bIns="8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17" name="Google Shape;3117;p48"/>
              <p:cNvSpPr/>
              <p:nvPr/>
            </p:nvSpPr>
            <p:spPr>
              <a:xfrm>
                <a:off x="3771365" y="1527915"/>
                <a:ext cx="33120" cy="33120"/>
              </a:xfrm>
              <a:custGeom>
                <a:avLst/>
                <a:gdLst/>
                <a:ahLst/>
                <a:cxnLst/>
                <a:rect l="l" t="t" r="r" b="b"/>
                <a:pathLst>
                  <a:path w="92" h="92" extrusionOk="0">
                    <a:moveTo>
                      <a:pt x="92" y="46"/>
                    </a:moveTo>
                    <a:cubicBezTo>
                      <a:pt x="92" y="21"/>
                      <a:pt x="71" y="0"/>
                      <a:pt x="46" y="0"/>
                    </a:cubicBezTo>
                    <a:cubicBezTo>
                      <a:pt x="21" y="0"/>
                      <a:pt x="0" y="21"/>
                      <a:pt x="0" y="46"/>
                    </a:cubicBezTo>
                    <a:cubicBezTo>
                      <a:pt x="0" y="71"/>
                      <a:pt x="21" y="92"/>
                      <a:pt x="46" y="92"/>
                    </a:cubicBezTo>
                    <a:cubicBezTo>
                      <a:pt x="71" y="92"/>
                      <a:pt x="92" y="71"/>
                      <a:pt x="92"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18" name="Google Shape;3118;p48"/>
              <p:cNvSpPr/>
              <p:nvPr/>
            </p:nvSpPr>
            <p:spPr>
              <a:xfrm>
                <a:off x="3511445" y="1520355"/>
                <a:ext cx="33120" cy="33120"/>
              </a:xfrm>
              <a:custGeom>
                <a:avLst/>
                <a:gdLst/>
                <a:ahLst/>
                <a:cxnLst/>
                <a:rect l="l" t="t" r="r" b="b"/>
                <a:pathLst>
                  <a:path w="92" h="92" extrusionOk="0">
                    <a:moveTo>
                      <a:pt x="92" y="46"/>
                    </a:moveTo>
                    <a:cubicBezTo>
                      <a:pt x="92" y="54"/>
                      <a:pt x="90" y="62"/>
                      <a:pt x="86" y="69"/>
                    </a:cubicBezTo>
                    <a:cubicBezTo>
                      <a:pt x="82" y="76"/>
                      <a:pt x="76" y="82"/>
                      <a:pt x="69" y="86"/>
                    </a:cubicBezTo>
                    <a:cubicBezTo>
                      <a:pt x="62" y="90"/>
                      <a:pt x="54" y="92"/>
                      <a:pt x="46" y="92"/>
                    </a:cubicBezTo>
                    <a:cubicBezTo>
                      <a:pt x="38" y="92"/>
                      <a:pt x="30" y="90"/>
                      <a:pt x="23" y="86"/>
                    </a:cubicBezTo>
                    <a:cubicBezTo>
                      <a:pt x="16" y="82"/>
                      <a:pt x="10" y="76"/>
                      <a:pt x="6" y="69"/>
                    </a:cubicBezTo>
                    <a:cubicBezTo>
                      <a:pt x="2" y="62"/>
                      <a:pt x="0" y="54"/>
                      <a:pt x="0" y="46"/>
                    </a:cubicBezTo>
                    <a:cubicBezTo>
                      <a:pt x="0" y="38"/>
                      <a:pt x="2" y="30"/>
                      <a:pt x="6" y="23"/>
                    </a:cubicBezTo>
                    <a:cubicBezTo>
                      <a:pt x="10" y="16"/>
                      <a:pt x="16" y="10"/>
                      <a:pt x="23" y="6"/>
                    </a:cubicBezTo>
                    <a:cubicBezTo>
                      <a:pt x="30" y="2"/>
                      <a:pt x="38" y="0"/>
                      <a:pt x="46" y="0"/>
                    </a:cubicBezTo>
                    <a:cubicBezTo>
                      <a:pt x="54" y="0"/>
                      <a:pt x="62" y="2"/>
                      <a:pt x="69" y="6"/>
                    </a:cubicBezTo>
                    <a:cubicBezTo>
                      <a:pt x="76" y="10"/>
                      <a:pt x="82" y="16"/>
                      <a:pt x="86" y="23"/>
                    </a:cubicBezTo>
                    <a:cubicBezTo>
                      <a:pt x="90" y="30"/>
                      <a:pt x="92" y="38"/>
                      <a:pt x="92"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19" name="Google Shape;3119;p48"/>
              <p:cNvSpPr/>
              <p:nvPr/>
            </p:nvSpPr>
            <p:spPr>
              <a:xfrm>
                <a:off x="3601085" y="1568595"/>
                <a:ext cx="109800" cy="39960"/>
              </a:xfrm>
              <a:custGeom>
                <a:avLst/>
                <a:gdLst/>
                <a:ahLst/>
                <a:cxnLst/>
                <a:rect l="l" t="t" r="r" b="b"/>
                <a:pathLst>
                  <a:path w="305" h="111" fill="none" extrusionOk="0">
                    <a:moveTo>
                      <a:pt x="305" y="0"/>
                    </a:moveTo>
                    <a:cubicBezTo>
                      <a:pt x="284" y="63"/>
                      <a:pt x="220" y="110"/>
                      <a:pt x="154" y="111"/>
                    </a:cubicBezTo>
                    <a:cubicBezTo>
                      <a:pt x="87" y="112"/>
                      <a:pt x="22" y="67"/>
                      <a:pt x="0" y="4"/>
                    </a:cubicBezTo>
                  </a:path>
                </a:pathLst>
              </a:custGeom>
              <a:solidFill>
                <a:schemeClr val="dk1"/>
              </a:solid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20" name="Google Shape;3120;p48"/>
              <p:cNvSpPr/>
              <p:nvPr/>
            </p:nvSpPr>
            <p:spPr>
              <a:xfrm>
                <a:off x="3395525" y="1248555"/>
                <a:ext cx="556560" cy="287640"/>
              </a:xfrm>
              <a:custGeom>
                <a:avLst/>
                <a:gdLst/>
                <a:ahLst/>
                <a:cxnLst/>
                <a:rect l="l" t="t" r="r" b="b"/>
                <a:pathLst>
                  <a:path w="1546" h="799" extrusionOk="0">
                    <a:moveTo>
                      <a:pt x="1492" y="796"/>
                    </a:moveTo>
                    <a:cubicBezTo>
                      <a:pt x="1356" y="825"/>
                      <a:pt x="1270" y="633"/>
                      <a:pt x="1188" y="481"/>
                    </a:cubicBezTo>
                    <a:cubicBezTo>
                      <a:pt x="1304" y="763"/>
                      <a:pt x="1138" y="739"/>
                      <a:pt x="1042" y="480"/>
                    </a:cubicBezTo>
                    <a:cubicBezTo>
                      <a:pt x="1082" y="648"/>
                      <a:pt x="1007" y="790"/>
                      <a:pt x="929" y="425"/>
                    </a:cubicBezTo>
                    <a:cubicBezTo>
                      <a:pt x="946" y="570"/>
                      <a:pt x="855" y="913"/>
                      <a:pt x="756" y="404"/>
                    </a:cubicBezTo>
                    <a:cubicBezTo>
                      <a:pt x="770" y="606"/>
                      <a:pt x="663" y="813"/>
                      <a:pt x="599" y="399"/>
                    </a:cubicBezTo>
                    <a:cubicBezTo>
                      <a:pt x="627" y="685"/>
                      <a:pt x="486" y="751"/>
                      <a:pt x="458" y="423"/>
                    </a:cubicBezTo>
                    <a:cubicBezTo>
                      <a:pt x="461" y="649"/>
                      <a:pt x="359" y="611"/>
                      <a:pt x="333" y="421"/>
                    </a:cubicBezTo>
                    <a:cubicBezTo>
                      <a:pt x="361" y="740"/>
                      <a:pt x="229" y="646"/>
                      <a:pt x="237" y="383"/>
                    </a:cubicBezTo>
                    <a:cubicBezTo>
                      <a:pt x="232" y="472"/>
                      <a:pt x="236" y="618"/>
                      <a:pt x="175" y="622"/>
                    </a:cubicBezTo>
                    <a:cubicBezTo>
                      <a:pt x="140" y="625"/>
                      <a:pt x="134" y="520"/>
                      <a:pt x="139" y="442"/>
                    </a:cubicBezTo>
                    <a:cubicBezTo>
                      <a:pt x="139" y="529"/>
                      <a:pt x="96" y="648"/>
                      <a:pt x="72" y="654"/>
                    </a:cubicBezTo>
                    <a:cubicBezTo>
                      <a:pt x="47" y="660"/>
                      <a:pt x="12" y="643"/>
                      <a:pt x="2" y="524"/>
                    </a:cubicBezTo>
                    <a:cubicBezTo>
                      <a:pt x="-27" y="174"/>
                      <a:pt x="263" y="-52"/>
                      <a:pt x="946" y="11"/>
                    </a:cubicBezTo>
                    <a:cubicBezTo>
                      <a:pt x="1410" y="53"/>
                      <a:pt x="1662" y="612"/>
                      <a:pt x="1492" y="796"/>
                    </a:cubicBezTo>
                    <a:close/>
                  </a:path>
                </a:pathLst>
              </a:custGeom>
              <a:solidFill>
                <a:srgbClr val="5B434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21" name="Google Shape;3121;p48"/>
              <p:cNvSpPr/>
              <p:nvPr/>
            </p:nvSpPr>
            <p:spPr>
              <a:xfrm>
                <a:off x="3330725" y="1595235"/>
                <a:ext cx="59760" cy="13680"/>
              </a:xfrm>
              <a:custGeom>
                <a:avLst/>
                <a:gdLst/>
                <a:ahLst/>
                <a:cxnLst/>
                <a:rect l="l" t="t" r="r" b="b"/>
                <a:pathLst>
                  <a:path w="166" h="38" fill="none" extrusionOk="0">
                    <a:moveTo>
                      <a:pt x="166" y="3"/>
                    </a:moveTo>
                    <a:cubicBezTo>
                      <a:pt x="138" y="-1"/>
                      <a:pt x="109" y="-2"/>
                      <a:pt x="81" y="1"/>
                    </a:cubicBezTo>
                    <a:cubicBezTo>
                      <a:pt x="51" y="5"/>
                      <a:pt x="18" y="13"/>
                      <a:pt x="0" y="38"/>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22" name="Google Shape;3122;p48"/>
              <p:cNvSpPr/>
              <p:nvPr/>
            </p:nvSpPr>
            <p:spPr>
              <a:xfrm>
                <a:off x="3427565" y="1750246"/>
                <a:ext cx="475560" cy="108360"/>
              </a:xfrm>
              <a:custGeom>
                <a:avLst/>
                <a:gdLst/>
                <a:ahLst/>
                <a:cxnLst/>
                <a:rect l="l" t="t" r="r" b="b"/>
                <a:pathLst>
                  <a:path w="1321" h="301" fill="none" extrusionOk="0">
                    <a:moveTo>
                      <a:pt x="0" y="36"/>
                    </a:moveTo>
                    <a:cubicBezTo>
                      <a:pt x="175" y="209"/>
                      <a:pt x="422" y="307"/>
                      <a:pt x="668" y="300"/>
                    </a:cubicBezTo>
                    <a:cubicBezTo>
                      <a:pt x="914" y="294"/>
                      <a:pt x="1155" y="182"/>
                      <a:pt x="1321"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23" name="Google Shape;3123;p48"/>
              <p:cNvSpPr/>
              <p:nvPr/>
            </p:nvSpPr>
            <p:spPr>
              <a:xfrm>
                <a:off x="3929045" y="1588395"/>
                <a:ext cx="60120" cy="13680"/>
              </a:xfrm>
              <a:custGeom>
                <a:avLst/>
                <a:gdLst/>
                <a:ahLst/>
                <a:cxnLst/>
                <a:rect l="l" t="t" r="r" b="b"/>
                <a:pathLst>
                  <a:path w="167" h="38" fill="none" extrusionOk="0">
                    <a:moveTo>
                      <a:pt x="0" y="3"/>
                    </a:moveTo>
                    <a:cubicBezTo>
                      <a:pt x="29" y="-1"/>
                      <a:pt x="57" y="-2"/>
                      <a:pt x="86" y="1"/>
                    </a:cubicBezTo>
                    <a:cubicBezTo>
                      <a:pt x="116" y="5"/>
                      <a:pt x="148" y="13"/>
                      <a:pt x="167" y="38"/>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3124" name="Google Shape;3124;p48"/>
              <p:cNvCxnSpPr/>
              <p:nvPr/>
            </p:nvCxnSpPr>
            <p:spPr>
              <a:xfrm rot="10800000" flipH="1">
                <a:off x="3330365" y="2194935"/>
                <a:ext cx="51000" cy="17700"/>
              </a:xfrm>
              <a:prstGeom prst="straightConnector1">
                <a:avLst/>
              </a:prstGeom>
              <a:noFill/>
              <a:ln w="9525" cap="rnd" cmpd="sng">
                <a:solidFill>
                  <a:srgbClr val="233859"/>
                </a:solidFill>
                <a:prstDash val="solid"/>
                <a:miter lim="8000"/>
                <a:headEnd type="none" w="sm" len="sm"/>
                <a:tailEnd type="none" w="sm" len="sm"/>
              </a:ln>
            </p:spPr>
          </p:cxnSp>
          <p:sp>
            <p:nvSpPr>
              <p:cNvPr id="3125" name="Google Shape;3125;p48"/>
              <p:cNvSpPr/>
              <p:nvPr/>
            </p:nvSpPr>
            <p:spPr>
              <a:xfrm>
                <a:off x="3495245" y="2028675"/>
                <a:ext cx="876960" cy="751320"/>
              </a:xfrm>
              <a:custGeom>
                <a:avLst/>
                <a:gdLst/>
                <a:ahLst/>
                <a:cxnLst/>
                <a:rect l="l" t="t" r="r" b="b"/>
                <a:pathLst>
                  <a:path w="2436" h="2087" extrusionOk="0">
                    <a:moveTo>
                      <a:pt x="1356" y="2068"/>
                    </a:moveTo>
                    <a:cubicBezTo>
                      <a:pt x="1010" y="2147"/>
                      <a:pt x="-581" y="1954"/>
                      <a:pt x="369" y="1839"/>
                    </a:cubicBezTo>
                    <a:cubicBezTo>
                      <a:pt x="-91" y="1763"/>
                      <a:pt x="-162" y="1624"/>
                      <a:pt x="390" y="1683"/>
                    </a:cubicBezTo>
                    <a:cubicBezTo>
                      <a:pt x="-142" y="1543"/>
                      <a:pt x="-73" y="1402"/>
                      <a:pt x="425" y="1534"/>
                    </a:cubicBezTo>
                    <a:cubicBezTo>
                      <a:pt x="-136" y="1252"/>
                      <a:pt x="108" y="1206"/>
                      <a:pt x="489" y="1375"/>
                    </a:cubicBezTo>
                    <a:cubicBezTo>
                      <a:pt x="41" y="1050"/>
                      <a:pt x="367" y="1175"/>
                      <a:pt x="651" y="1308"/>
                    </a:cubicBezTo>
                    <a:cubicBezTo>
                      <a:pt x="907" y="1429"/>
                      <a:pt x="1138" y="1346"/>
                      <a:pt x="1287" y="1289"/>
                    </a:cubicBezTo>
                    <a:cubicBezTo>
                      <a:pt x="1621" y="1161"/>
                      <a:pt x="1640" y="696"/>
                      <a:pt x="1524" y="386"/>
                    </a:cubicBezTo>
                    <a:cubicBezTo>
                      <a:pt x="1785" y="231"/>
                      <a:pt x="2060" y="101"/>
                      <a:pt x="2345" y="0"/>
                    </a:cubicBezTo>
                    <a:cubicBezTo>
                      <a:pt x="2736" y="1465"/>
                      <a:pt x="1756" y="1977"/>
                      <a:pt x="1356" y="2068"/>
                    </a:cubicBezTo>
                    <a:close/>
                  </a:path>
                </a:pathLst>
              </a:custGeom>
              <a:solidFill>
                <a:srgbClr val="85646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26" name="Google Shape;3126;p48"/>
              <p:cNvSpPr/>
              <p:nvPr/>
            </p:nvSpPr>
            <p:spPr>
              <a:xfrm>
                <a:off x="3591365" y="2445915"/>
                <a:ext cx="164520" cy="69840"/>
              </a:xfrm>
              <a:custGeom>
                <a:avLst/>
                <a:gdLst/>
                <a:ahLst/>
                <a:cxnLst/>
                <a:rect l="l" t="t" r="r" b="b"/>
                <a:pathLst>
                  <a:path w="457" h="194" fill="none" extrusionOk="0">
                    <a:moveTo>
                      <a:pt x="457" y="178"/>
                    </a:moveTo>
                    <a:cubicBezTo>
                      <a:pt x="331" y="112"/>
                      <a:pt x="200" y="54"/>
                      <a:pt x="67" y="5"/>
                    </a:cubicBezTo>
                    <a:cubicBezTo>
                      <a:pt x="47" y="-2"/>
                      <a:pt x="25" y="-2"/>
                      <a:pt x="7" y="8"/>
                    </a:cubicBezTo>
                    <a:cubicBezTo>
                      <a:pt x="6" y="9"/>
                      <a:pt x="4" y="10"/>
                      <a:pt x="3" y="11"/>
                    </a:cubicBezTo>
                    <a:cubicBezTo>
                      <a:pt x="-7" y="23"/>
                      <a:pt x="5" y="40"/>
                      <a:pt x="16" y="50"/>
                    </a:cubicBezTo>
                    <a:cubicBezTo>
                      <a:pt x="77" y="103"/>
                      <a:pt x="142" y="151"/>
                      <a:pt x="211" y="194"/>
                    </a:cubicBezTo>
                  </a:path>
                </a:pathLst>
              </a:custGeom>
              <a:noFill/>
              <a:ln w="9525" cap="rnd" cmpd="sng">
                <a:solidFill>
                  <a:schemeClr val="dk1"/>
                </a:solidFill>
                <a:prstDash val="solid"/>
                <a:miter lim="8000"/>
                <a:headEnd type="none" w="sm" len="sm"/>
                <a:tailEnd type="none" w="sm" len="sm"/>
              </a:ln>
            </p:spPr>
            <p:txBody>
              <a:bodyPr spcFirstLastPara="1" wrap="square" lIns="91800" tIns="23025" rIns="91800" bIns="23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27" name="Google Shape;3127;p48"/>
              <p:cNvSpPr/>
              <p:nvPr/>
            </p:nvSpPr>
            <p:spPr>
              <a:xfrm>
                <a:off x="3530525" y="2490195"/>
                <a:ext cx="114480" cy="83520"/>
              </a:xfrm>
              <a:custGeom>
                <a:avLst/>
                <a:gdLst/>
                <a:ahLst/>
                <a:cxnLst/>
                <a:rect l="l" t="t" r="r" b="b"/>
                <a:pathLst>
                  <a:path w="318" h="232" fill="none" extrusionOk="0">
                    <a:moveTo>
                      <a:pt x="266" y="41"/>
                    </a:moveTo>
                    <a:cubicBezTo>
                      <a:pt x="192" y="17"/>
                      <a:pt x="115" y="-9"/>
                      <a:pt x="38" y="2"/>
                    </a:cubicBezTo>
                    <a:cubicBezTo>
                      <a:pt x="25" y="4"/>
                      <a:pt x="10" y="8"/>
                      <a:pt x="3" y="20"/>
                    </a:cubicBezTo>
                    <a:cubicBezTo>
                      <a:pt x="-6" y="36"/>
                      <a:pt x="7" y="55"/>
                      <a:pt x="20" y="68"/>
                    </a:cubicBezTo>
                    <a:cubicBezTo>
                      <a:pt x="41" y="88"/>
                      <a:pt x="67" y="103"/>
                      <a:pt x="93" y="118"/>
                    </a:cubicBezTo>
                    <a:cubicBezTo>
                      <a:pt x="166" y="159"/>
                      <a:pt x="241" y="197"/>
                      <a:pt x="318" y="232"/>
                    </a:cubicBezTo>
                  </a:path>
                </a:pathLst>
              </a:custGeom>
              <a:noFill/>
              <a:ln w="9525" cap="rnd" cmpd="sng">
                <a:solidFill>
                  <a:schemeClr val="dk1"/>
                </a:solidFill>
                <a:prstDash val="solid"/>
                <a:miter lim="8000"/>
                <a:headEnd type="none" w="sm" len="sm"/>
                <a:tailEnd type="none" w="sm" len="sm"/>
              </a:ln>
            </p:spPr>
            <p:txBody>
              <a:bodyPr spcFirstLastPara="1" wrap="square" lIns="91800" tIns="36700" rIns="91800" bIns="36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28" name="Google Shape;3128;p48"/>
              <p:cNvSpPr/>
              <p:nvPr/>
            </p:nvSpPr>
            <p:spPr>
              <a:xfrm>
                <a:off x="3501005" y="2560755"/>
                <a:ext cx="92520" cy="46440"/>
              </a:xfrm>
              <a:custGeom>
                <a:avLst/>
                <a:gdLst/>
                <a:ahLst/>
                <a:cxnLst/>
                <a:rect l="l" t="t" r="r" b="b"/>
                <a:pathLst>
                  <a:path w="257" h="129" fill="none" extrusionOk="0">
                    <a:moveTo>
                      <a:pt x="257" y="22"/>
                    </a:moveTo>
                    <a:cubicBezTo>
                      <a:pt x="200" y="6"/>
                      <a:pt x="141" y="-1"/>
                      <a:pt x="82" y="0"/>
                    </a:cubicBezTo>
                    <a:cubicBezTo>
                      <a:pt x="60" y="1"/>
                      <a:pt x="39" y="5"/>
                      <a:pt x="19" y="14"/>
                    </a:cubicBezTo>
                    <a:cubicBezTo>
                      <a:pt x="11" y="18"/>
                      <a:pt x="4" y="23"/>
                      <a:pt x="1" y="30"/>
                    </a:cubicBezTo>
                    <a:cubicBezTo>
                      <a:pt x="-5" y="45"/>
                      <a:pt x="8" y="60"/>
                      <a:pt x="20" y="70"/>
                    </a:cubicBezTo>
                    <a:cubicBezTo>
                      <a:pt x="55" y="98"/>
                      <a:pt x="96" y="118"/>
                      <a:pt x="139" y="129"/>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29" name="Google Shape;3129;p48"/>
              <p:cNvSpPr/>
              <p:nvPr/>
            </p:nvSpPr>
            <p:spPr>
              <a:xfrm>
                <a:off x="3497045" y="2629155"/>
                <a:ext cx="132120" cy="58320"/>
              </a:xfrm>
              <a:custGeom>
                <a:avLst/>
                <a:gdLst/>
                <a:ahLst/>
                <a:cxnLst/>
                <a:rect l="l" t="t" r="r" b="b"/>
                <a:pathLst>
                  <a:path w="367" h="162" fill="none" extrusionOk="0">
                    <a:moveTo>
                      <a:pt x="367" y="6"/>
                    </a:moveTo>
                    <a:cubicBezTo>
                      <a:pt x="267" y="-3"/>
                      <a:pt x="165" y="-2"/>
                      <a:pt x="64" y="12"/>
                    </a:cubicBezTo>
                    <a:cubicBezTo>
                      <a:pt x="45" y="15"/>
                      <a:pt x="26" y="21"/>
                      <a:pt x="11" y="33"/>
                    </a:cubicBezTo>
                    <a:cubicBezTo>
                      <a:pt x="6" y="36"/>
                      <a:pt x="2" y="41"/>
                      <a:pt x="0" y="46"/>
                    </a:cubicBezTo>
                    <a:cubicBezTo>
                      <a:pt x="-3" y="59"/>
                      <a:pt x="8" y="71"/>
                      <a:pt x="19" y="79"/>
                    </a:cubicBezTo>
                    <a:cubicBezTo>
                      <a:pt x="48" y="99"/>
                      <a:pt x="82" y="111"/>
                      <a:pt x="116" y="121"/>
                    </a:cubicBezTo>
                    <a:cubicBezTo>
                      <a:pt x="194" y="144"/>
                      <a:pt x="275" y="158"/>
                      <a:pt x="356" y="162"/>
                    </a:cubicBezTo>
                  </a:path>
                </a:pathLst>
              </a:custGeom>
              <a:noFill/>
              <a:ln w="9525" cap="rnd" cmpd="sng">
                <a:solidFill>
                  <a:schemeClr val="dk1"/>
                </a:solidFill>
                <a:prstDash val="solid"/>
                <a:miter lim="8000"/>
                <a:headEnd type="none" w="sm" len="sm"/>
                <a:tailEnd type="none" w="sm" len="sm"/>
              </a:ln>
            </p:spPr>
            <p:txBody>
              <a:bodyPr spcFirstLastPara="1" wrap="square" lIns="91800" tIns="11500" rIns="91800" bIns="11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30" name="Google Shape;3130;p48"/>
              <p:cNvSpPr/>
              <p:nvPr/>
            </p:nvSpPr>
            <p:spPr>
              <a:xfrm>
                <a:off x="3522245" y="2703315"/>
                <a:ext cx="191520" cy="60480"/>
              </a:xfrm>
              <a:custGeom>
                <a:avLst/>
                <a:gdLst/>
                <a:ahLst/>
                <a:cxnLst/>
                <a:rect l="l" t="t" r="r" b="b"/>
                <a:pathLst>
                  <a:path w="532" h="168" fill="none" extrusionOk="0">
                    <a:moveTo>
                      <a:pt x="141" y="3"/>
                    </a:moveTo>
                    <a:cubicBezTo>
                      <a:pt x="100" y="-4"/>
                      <a:pt x="57" y="2"/>
                      <a:pt x="19" y="18"/>
                    </a:cubicBezTo>
                    <a:cubicBezTo>
                      <a:pt x="10" y="22"/>
                      <a:pt x="1" y="28"/>
                      <a:pt x="0" y="37"/>
                    </a:cubicBezTo>
                    <a:cubicBezTo>
                      <a:pt x="-2" y="47"/>
                      <a:pt x="8" y="56"/>
                      <a:pt x="17" y="62"/>
                    </a:cubicBezTo>
                    <a:cubicBezTo>
                      <a:pt x="51" y="83"/>
                      <a:pt x="89" y="96"/>
                      <a:pt x="128" y="107"/>
                    </a:cubicBezTo>
                    <a:cubicBezTo>
                      <a:pt x="259" y="144"/>
                      <a:pt x="395" y="165"/>
                      <a:pt x="532" y="168"/>
                    </a:cubicBezTo>
                  </a:path>
                </a:pathLst>
              </a:custGeom>
              <a:noFill/>
              <a:ln w="9525" cap="rnd" cmpd="sng">
                <a:solidFill>
                  <a:schemeClr val="dk1"/>
                </a:solidFill>
                <a:prstDash val="solid"/>
                <a:miter lim="8000"/>
                <a:headEnd type="none" w="sm" len="sm"/>
                <a:tailEnd type="none" w="sm" len="sm"/>
              </a:ln>
            </p:spPr>
            <p:txBody>
              <a:bodyPr spcFirstLastPara="1" wrap="square" lIns="91800" tIns="13675" rIns="91800" bIns="13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3131" name="Google Shape;3131;p48"/>
            <p:cNvSpPr/>
            <p:nvPr/>
          </p:nvSpPr>
          <p:spPr>
            <a:xfrm>
              <a:off x="3294315" y="1095766"/>
              <a:ext cx="135360" cy="67320"/>
            </a:xfrm>
            <a:custGeom>
              <a:avLst/>
              <a:gdLst/>
              <a:ahLst/>
              <a:cxnLst/>
              <a:rect l="l" t="t" r="r" b="b"/>
              <a:pathLst>
                <a:path w="376" h="187" fill="none" extrusionOk="0">
                  <a:moveTo>
                    <a:pt x="167" y="187"/>
                  </a:moveTo>
                  <a:cubicBezTo>
                    <a:pt x="238" y="155"/>
                    <a:pt x="312" y="121"/>
                    <a:pt x="361" y="61"/>
                  </a:cubicBezTo>
                  <a:cubicBezTo>
                    <a:pt x="370" y="51"/>
                    <a:pt x="378" y="38"/>
                    <a:pt x="375" y="25"/>
                  </a:cubicBezTo>
                  <a:cubicBezTo>
                    <a:pt x="370" y="7"/>
                    <a:pt x="348" y="1"/>
                    <a:pt x="330" y="0"/>
                  </a:cubicBezTo>
                  <a:cubicBezTo>
                    <a:pt x="300" y="0"/>
                    <a:pt x="271" y="6"/>
                    <a:pt x="243" y="13"/>
                  </a:cubicBezTo>
                  <a:cubicBezTo>
                    <a:pt x="161" y="32"/>
                    <a:pt x="80" y="55"/>
                    <a:pt x="0" y="82"/>
                  </a:cubicBezTo>
                </a:path>
              </a:pathLst>
            </a:custGeom>
            <a:noFill/>
            <a:ln w="9525" cap="rnd" cmpd="sng">
              <a:solidFill>
                <a:schemeClr val="dk1"/>
              </a:solidFill>
              <a:prstDash val="solid"/>
              <a:miter lim="8000"/>
              <a:headEnd type="none" w="sm" len="sm"/>
              <a:tailEnd type="none" w="sm" len="sm"/>
            </a:ln>
          </p:spPr>
          <p:txBody>
            <a:bodyPr spcFirstLastPara="1" wrap="square" lIns="91800" tIns="20500" rIns="91800" bIns="20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32" name="Google Shape;3132;p48"/>
            <p:cNvSpPr/>
            <p:nvPr/>
          </p:nvSpPr>
          <p:spPr>
            <a:xfrm>
              <a:off x="3335355" y="1023046"/>
              <a:ext cx="66600" cy="70920"/>
            </a:xfrm>
            <a:custGeom>
              <a:avLst/>
              <a:gdLst/>
              <a:ahLst/>
              <a:cxnLst/>
              <a:rect l="l" t="t" r="r" b="b"/>
              <a:pathLst>
                <a:path w="185" h="197" fill="none" extrusionOk="0">
                  <a:moveTo>
                    <a:pt x="0" y="197"/>
                  </a:moveTo>
                  <a:cubicBezTo>
                    <a:pt x="53" y="170"/>
                    <a:pt x="101" y="136"/>
                    <a:pt x="144" y="94"/>
                  </a:cubicBezTo>
                  <a:cubicBezTo>
                    <a:pt x="159" y="79"/>
                    <a:pt x="172" y="62"/>
                    <a:pt x="180" y="42"/>
                  </a:cubicBezTo>
                  <a:cubicBezTo>
                    <a:pt x="184" y="34"/>
                    <a:pt x="186" y="25"/>
                    <a:pt x="183" y="18"/>
                  </a:cubicBezTo>
                  <a:cubicBezTo>
                    <a:pt x="177" y="3"/>
                    <a:pt x="158" y="0"/>
                    <a:pt x="142" y="1"/>
                  </a:cubicBezTo>
                  <a:cubicBezTo>
                    <a:pt x="98" y="4"/>
                    <a:pt x="54" y="17"/>
                    <a:pt x="15" y="39"/>
                  </a:cubicBezTo>
                </a:path>
              </a:pathLst>
            </a:custGeom>
            <a:noFill/>
            <a:ln w="9525" cap="rnd" cmpd="sng">
              <a:solidFill>
                <a:schemeClr val="dk1"/>
              </a:solidFill>
              <a:prstDash val="solid"/>
              <a:miter lim="8000"/>
              <a:headEnd type="none" w="sm" len="sm"/>
              <a:tailEnd type="none" w="sm" len="sm"/>
            </a:ln>
          </p:spPr>
          <p:txBody>
            <a:bodyPr spcFirstLastPara="1" wrap="square" lIns="91800" tIns="24100" rIns="91800" bIns="24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33" name="Google Shape;3133;p48"/>
            <p:cNvSpPr/>
            <p:nvPr/>
          </p:nvSpPr>
          <p:spPr>
            <a:xfrm>
              <a:off x="3231675" y="967606"/>
              <a:ext cx="123480" cy="104400"/>
            </a:xfrm>
            <a:custGeom>
              <a:avLst/>
              <a:gdLst/>
              <a:ahLst/>
              <a:cxnLst/>
              <a:rect l="l" t="t" r="r" b="b"/>
              <a:pathLst>
                <a:path w="343" h="290" fill="none" extrusionOk="0">
                  <a:moveTo>
                    <a:pt x="97" y="290"/>
                  </a:moveTo>
                  <a:cubicBezTo>
                    <a:pt x="178" y="229"/>
                    <a:pt x="251" y="159"/>
                    <a:pt x="316" y="81"/>
                  </a:cubicBezTo>
                  <a:cubicBezTo>
                    <a:pt x="328" y="66"/>
                    <a:pt x="338" y="48"/>
                    <a:pt x="341" y="29"/>
                  </a:cubicBezTo>
                  <a:cubicBezTo>
                    <a:pt x="343" y="23"/>
                    <a:pt x="343" y="17"/>
                    <a:pt x="340" y="12"/>
                  </a:cubicBezTo>
                  <a:cubicBezTo>
                    <a:pt x="334" y="0"/>
                    <a:pt x="318" y="-1"/>
                    <a:pt x="304" y="1"/>
                  </a:cubicBezTo>
                  <a:cubicBezTo>
                    <a:pt x="269" y="5"/>
                    <a:pt x="236" y="20"/>
                    <a:pt x="204" y="36"/>
                  </a:cubicBezTo>
                  <a:cubicBezTo>
                    <a:pt x="131" y="72"/>
                    <a:pt x="62" y="116"/>
                    <a:pt x="0" y="167"/>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34" name="Google Shape;3134;p48"/>
            <p:cNvSpPr/>
            <p:nvPr/>
          </p:nvSpPr>
          <p:spPr>
            <a:xfrm>
              <a:off x="3115035" y="933766"/>
              <a:ext cx="173880" cy="98280"/>
            </a:xfrm>
            <a:custGeom>
              <a:avLst/>
              <a:gdLst/>
              <a:ahLst/>
              <a:cxnLst/>
              <a:rect l="l" t="t" r="r" b="b"/>
              <a:pathLst>
                <a:path w="483" h="273" fill="none" extrusionOk="0">
                  <a:moveTo>
                    <a:pt x="398" y="130"/>
                  </a:moveTo>
                  <a:cubicBezTo>
                    <a:pt x="433" y="106"/>
                    <a:pt x="461" y="73"/>
                    <a:pt x="478" y="36"/>
                  </a:cubicBezTo>
                  <a:cubicBezTo>
                    <a:pt x="482" y="27"/>
                    <a:pt x="485" y="16"/>
                    <a:pt x="480" y="8"/>
                  </a:cubicBezTo>
                  <a:cubicBezTo>
                    <a:pt x="473" y="0"/>
                    <a:pt x="461" y="0"/>
                    <a:pt x="450" y="2"/>
                  </a:cubicBezTo>
                  <a:cubicBezTo>
                    <a:pt x="411" y="9"/>
                    <a:pt x="374" y="26"/>
                    <a:pt x="338" y="44"/>
                  </a:cubicBezTo>
                  <a:cubicBezTo>
                    <a:pt x="217" y="106"/>
                    <a:pt x="103" y="183"/>
                    <a:pt x="0" y="273"/>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135" name="Google Shape;3135;p48"/>
          <p:cNvGrpSpPr/>
          <p:nvPr/>
        </p:nvGrpSpPr>
        <p:grpSpPr>
          <a:xfrm>
            <a:off x="4093132" y="3712012"/>
            <a:ext cx="536040" cy="667279"/>
            <a:chOff x="2799660" y="4402278"/>
            <a:chExt cx="536040" cy="667279"/>
          </a:xfrm>
        </p:grpSpPr>
        <p:sp>
          <p:nvSpPr>
            <p:cNvPr id="3136" name="Google Shape;3136;p48"/>
            <p:cNvSpPr/>
            <p:nvPr/>
          </p:nvSpPr>
          <p:spPr>
            <a:xfrm>
              <a:off x="2801100" y="4413438"/>
              <a:ext cx="534600" cy="549360"/>
            </a:xfrm>
            <a:custGeom>
              <a:avLst/>
              <a:gdLst/>
              <a:ahLst/>
              <a:cxnLst/>
              <a:rect l="l" t="t" r="r" b="b"/>
              <a:pathLst>
                <a:path w="1485" h="1526" extrusionOk="0">
                  <a:moveTo>
                    <a:pt x="858" y="1526"/>
                  </a:moveTo>
                  <a:cubicBezTo>
                    <a:pt x="544" y="1217"/>
                    <a:pt x="257" y="880"/>
                    <a:pt x="0" y="522"/>
                  </a:cubicBezTo>
                  <a:cubicBezTo>
                    <a:pt x="89" y="576"/>
                    <a:pt x="199" y="507"/>
                    <a:pt x="280" y="441"/>
                  </a:cubicBezTo>
                  <a:cubicBezTo>
                    <a:pt x="426" y="321"/>
                    <a:pt x="582" y="186"/>
                    <a:pt x="622" y="0"/>
                  </a:cubicBezTo>
                  <a:cubicBezTo>
                    <a:pt x="850" y="264"/>
                    <a:pt x="975" y="373"/>
                    <a:pt x="1224" y="661"/>
                  </a:cubicBezTo>
                  <a:cubicBezTo>
                    <a:pt x="1282" y="723"/>
                    <a:pt x="1427" y="909"/>
                    <a:pt x="1485" y="970"/>
                  </a:cubicBezTo>
                  <a:cubicBezTo>
                    <a:pt x="1490" y="1042"/>
                    <a:pt x="1458" y="1139"/>
                    <a:pt x="1408" y="1192"/>
                  </a:cubicBezTo>
                  <a:cubicBezTo>
                    <a:pt x="1260" y="1350"/>
                    <a:pt x="1071" y="1470"/>
                    <a:pt x="858" y="152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37" name="Google Shape;3137;p48"/>
            <p:cNvSpPr/>
            <p:nvPr/>
          </p:nvSpPr>
          <p:spPr>
            <a:xfrm>
              <a:off x="3005220" y="4413438"/>
              <a:ext cx="330480" cy="414000"/>
            </a:xfrm>
            <a:custGeom>
              <a:avLst/>
              <a:gdLst/>
              <a:ahLst/>
              <a:cxnLst/>
              <a:rect l="l" t="t" r="r" b="b"/>
              <a:pathLst>
                <a:path w="918" h="1150" extrusionOk="0">
                  <a:moveTo>
                    <a:pt x="0" y="140"/>
                  </a:moveTo>
                  <a:cubicBezTo>
                    <a:pt x="10" y="150"/>
                    <a:pt x="19" y="160"/>
                    <a:pt x="28" y="173"/>
                  </a:cubicBezTo>
                  <a:cubicBezTo>
                    <a:pt x="153" y="344"/>
                    <a:pt x="281" y="515"/>
                    <a:pt x="417" y="678"/>
                  </a:cubicBezTo>
                  <a:cubicBezTo>
                    <a:pt x="556" y="829"/>
                    <a:pt x="697" y="976"/>
                    <a:pt x="843" y="1119"/>
                  </a:cubicBezTo>
                  <a:cubicBezTo>
                    <a:pt x="853" y="1129"/>
                    <a:pt x="862" y="1139"/>
                    <a:pt x="871" y="1150"/>
                  </a:cubicBezTo>
                  <a:cubicBezTo>
                    <a:pt x="903" y="1097"/>
                    <a:pt x="922" y="1026"/>
                    <a:pt x="918" y="970"/>
                  </a:cubicBezTo>
                  <a:cubicBezTo>
                    <a:pt x="860" y="909"/>
                    <a:pt x="715" y="723"/>
                    <a:pt x="657" y="661"/>
                  </a:cubicBezTo>
                  <a:cubicBezTo>
                    <a:pt x="408" y="373"/>
                    <a:pt x="283" y="264"/>
                    <a:pt x="55" y="0"/>
                  </a:cubicBezTo>
                  <a:cubicBezTo>
                    <a:pt x="44" y="50"/>
                    <a:pt x="25" y="96"/>
                    <a:pt x="0" y="1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38" name="Google Shape;3138;p48"/>
            <p:cNvSpPr/>
            <p:nvPr/>
          </p:nvSpPr>
          <p:spPr>
            <a:xfrm>
              <a:off x="2891100" y="4517118"/>
              <a:ext cx="351000" cy="336960"/>
            </a:xfrm>
            <a:custGeom>
              <a:avLst/>
              <a:gdLst/>
              <a:ahLst/>
              <a:cxnLst/>
              <a:rect l="l" t="t" r="r" b="b"/>
              <a:pathLst>
                <a:path w="975" h="936" extrusionOk="0">
                  <a:moveTo>
                    <a:pt x="349" y="936"/>
                  </a:moveTo>
                  <a:cubicBezTo>
                    <a:pt x="407" y="915"/>
                    <a:pt x="464" y="894"/>
                    <a:pt x="521" y="871"/>
                  </a:cubicBezTo>
                  <a:cubicBezTo>
                    <a:pt x="597" y="819"/>
                    <a:pt x="675" y="776"/>
                    <a:pt x="745" y="723"/>
                  </a:cubicBezTo>
                  <a:cubicBezTo>
                    <a:pt x="767" y="701"/>
                    <a:pt x="788" y="679"/>
                    <a:pt x="808" y="655"/>
                  </a:cubicBezTo>
                  <a:cubicBezTo>
                    <a:pt x="847" y="597"/>
                    <a:pt x="881" y="536"/>
                    <a:pt x="917" y="475"/>
                  </a:cubicBezTo>
                  <a:cubicBezTo>
                    <a:pt x="923" y="464"/>
                    <a:pt x="929" y="453"/>
                    <a:pt x="935" y="442"/>
                  </a:cubicBezTo>
                  <a:cubicBezTo>
                    <a:pt x="948" y="420"/>
                    <a:pt x="962" y="398"/>
                    <a:pt x="975" y="375"/>
                  </a:cubicBezTo>
                  <a:cubicBezTo>
                    <a:pt x="975" y="375"/>
                    <a:pt x="974" y="374"/>
                    <a:pt x="974" y="373"/>
                  </a:cubicBezTo>
                  <a:cubicBezTo>
                    <a:pt x="835" y="212"/>
                    <a:pt x="734" y="107"/>
                    <a:pt x="633" y="0"/>
                  </a:cubicBezTo>
                  <a:cubicBezTo>
                    <a:pt x="627" y="13"/>
                    <a:pt x="621" y="26"/>
                    <a:pt x="613" y="39"/>
                  </a:cubicBezTo>
                  <a:cubicBezTo>
                    <a:pt x="608" y="50"/>
                    <a:pt x="602" y="60"/>
                    <a:pt x="596" y="71"/>
                  </a:cubicBezTo>
                  <a:cubicBezTo>
                    <a:pt x="553" y="142"/>
                    <a:pt x="506" y="206"/>
                    <a:pt x="450" y="267"/>
                  </a:cubicBezTo>
                  <a:cubicBezTo>
                    <a:pt x="449" y="269"/>
                    <a:pt x="448" y="270"/>
                    <a:pt x="447" y="271"/>
                  </a:cubicBezTo>
                  <a:cubicBezTo>
                    <a:pt x="443" y="275"/>
                    <a:pt x="440" y="278"/>
                    <a:pt x="437" y="282"/>
                  </a:cubicBezTo>
                  <a:cubicBezTo>
                    <a:pt x="425" y="296"/>
                    <a:pt x="412" y="307"/>
                    <a:pt x="399" y="318"/>
                  </a:cubicBezTo>
                  <a:cubicBezTo>
                    <a:pt x="294" y="440"/>
                    <a:pt x="161" y="530"/>
                    <a:pt x="0" y="563"/>
                  </a:cubicBezTo>
                  <a:cubicBezTo>
                    <a:pt x="102" y="691"/>
                    <a:pt x="209" y="815"/>
                    <a:pt x="318" y="936"/>
                  </a:cubicBezTo>
                  <a:cubicBezTo>
                    <a:pt x="328" y="936"/>
                    <a:pt x="338" y="936"/>
                    <a:pt x="349" y="936"/>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39" name="Google Shape;3139;p48"/>
            <p:cNvSpPr/>
            <p:nvPr/>
          </p:nvSpPr>
          <p:spPr>
            <a:xfrm>
              <a:off x="3086940" y="4516758"/>
              <a:ext cx="155160" cy="195840"/>
            </a:xfrm>
            <a:custGeom>
              <a:avLst/>
              <a:gdLst/>
              <a:ahLst/>
              <a:cxnLst/>
              <a:rect l="l" t="t" r="r" b="b"/>
              <a:pathLst>
                <a:path w="431" h="544" extrusionOk="0">
                  <a:moveTo>
                    <a:pt x="69" y="40"/>
                  </a:moveTo>
                  <a:cubicBezTo>
                    <a:pt x="64" y="51"/>
                    <a:pt x="58" y="61"/>
                    <a:pt x="52" y="72"/>
                  </a:cubicBezTo>
                  <a:cubicBezTo>
                    <a:pt x="35" y="99"/>
                    <a:pt x="18" y="125"/>
                    <a:pt x="0" y="151"/>
                  </a:cubicBezTo>
                  <a:cubicBezTo>
                    <a:pt x="21" y="164"/>
                    <a:pt x="212" y="409"/>
                    <a:pt x="333" y="544"/>
                  </a:cubicBezTo>
                  <a:cubicBezTo>
                    <a:pt x="343" y="527"/>
                    <a:pt x="363" y="493"/>
                    <a:pt x="373" y="476"/>
                  </a:cubicBezTo>
                  <a:cubicBezTo>
                    <a:pt x="379" y="465"/>
                    <a:pt x="385" y="454"/>
                    <a:pt x="391" y="443"/>
                  </a:cubicBezTo>
                  <a:cubicBezTo>
                    <a:pt x="404" y="421"/>
                    <a:pt x="418" y="399"/>
                    <a:pt x="431" y="376"/>
                  </a:cubicBezTo>
                  <a:cubicBezTo>
                    <a:pt x="431" y="376"/>
                    <a:pt x="430" y="375"/>
                    <a:pt x="430" y="374"/>
                  </a:cubicBezTo>
                  <a:cubicBezTo>
                    <a:pt x="291" y="213"/>
                    <a:pt x="190" y="108"/>
                    <a:pt x="89" y="0"/>
                  </a:cubicBezTo>
                  <a:cubicBezTo>
                    <a:pt x="83" y="14"/>
                    <a:pt x="77" y="27"/>
                    <a:pt x="69" y="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40" name="Google Shape;3140;p48"/>
            <p:cNvSpPr/>
            <p:nvPr/>
          </p:nvSpPr>
          <p:spPr>
            <a:xfrm>
              <a:off x="2800020" y="4403718"/>
              <a:ext cx="223920" cy="208800"/>
            </a:xfrm>
            <a:custGeom>
              <a:avLst/>
              <a:gdLst/>
              <a:ahLst/>
              <a:cxnLst/>
              <a:rect l="l" t="t" r="r" b="b"/>
              <a:pathLst>
                <a:path w="622" h="580" extrusionOk="0">
                  <a:moveTo>
                    <a:pt x="0" y="519"/>
                  </a:moveTo>
                  <a:cubicBezTo>
                    <a:pt x="7" y="324"/>
                    <a:pt x="629" y="-136"/>
                    <a:pt x="622" y="39"/>
                  </a:cubicBezTo>
                  <a:cubicBezTo>
                    <a:pt x="611" y="319"/>
                    <a:pt x="-9" y="737"/>
                    <a:pt x="0" y="51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41" name="Google Shape;3141;p48"/>
            <p:cNvSpPr/>
            <p:nvPr/>
          </p:nvSpPr>
          <p:spPr>
            <a:xfrm>
              <a:off x="2799660" y="4402278"/>
              <a:ext cx="224280" cy="209160"/>
            </a:xfrm>
            <a:custGeom>
              <a:avLst/>
              <a:gdLst/>
              <a:ahLst/>
              <a:cxnLst/>
              <a:rect l="l" t="t" r="r" b="b"/>
              <a:pathLst>
                <a:path w="623" h="581" extrusionOk="0">
                  <a:moveTo>
                    <a:pt x="1" y="523"/>
                  </a:moveTo>
                  <a:cubicBezTo>
                    <a:pt x="3" y="557"/>
                    <a:pt x="13" y="575"/>
                    <a:pt x="38" y="581"/>
                  </a:cubicBezTo>
                  <a:cubicBezTo>
                    <a:pt x="39" y="565"/>
                    <a:pt x="40" y="548"/>
                    <a:pt x="45" y="531"/>
                  </a:cubicBezTo>
                  <a:cubicBezTo>
                    <a:pt x="64" y="459"/>
                    <a:pt x="114" y="381"/>
                    <a:pt x="178" y="319"/>
                  </a:cubicBezTo>
                  <a:cubicBezTo>
                    <a:pt x="250" y="230"/>
                    <a:pt x="348" y="151"/>
                    <a:pt x="453" y="119"/>
                  </a:cubicBezTo>
                  <a:cubicBezTo>
                    <a:pt x="473" y="107"/>
                    <a:pt x="494" y="99"/>
                    <a:pt x="516" y="94"/>
                  </a:cubicBezTo>
                  <a:cubicBezTo>
                    <a:pt x="549" y="86"/>
                    <a:pt x="583" y="84"/>
                    <a:pt x="616" y="90"/>
                  </a:cubicBezTo>
                  <a:cubicBezTo>
                    <a:pt x="620" y="74"/>
                    <a:pt x="623" y="58"/>
                    <a:pt x="623" y="43"/>
                  </a:cubicBezTo>
                  <a:cubicBezTo>
                    <a:pt x="630" y="-132"/>
                    <a:pt x="-19" y="259"/>
                    <a:pt x="1" y="52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42" name="Google Shape;3142;p48"/>
            <p:cNvSpPr/>
            <p:nvPr/>
          </p:nvSpPr>
          <p:spPr>
            <a:xfrm>
              <a:off x="3147420" y="4814478"/>
              <a:ext cx="177480" cy="146880"/>
            </a:xfrm>
            <a:custGeom>
              <a:avLst/>
              <a:gdLst/>
              <a:ahLst/>
              <a:cxnLst/>
              <a:rect l="l" t="t" r="r" b="b"/>
              <a:pathLst>
                <a:path w="493" h="408" extrusionOk="0">
                  <a:moveTo>
                    <a:pt x="0" y="385"/>
                  </a:moveTo>
                  <a:cubicBezTo>
                    <a:pt x="39" y="424"/>
                    <a:pt x="104" y="407"/>
                    <a:pt x="154" y="383"/>
                  </a:cubicBezTo>
                  <a:cubicBezTo>
                    <a:pt x="239" y="342"/>
                    <a:pt x="318" y="288"/>
                    <a:pt x="387" y="224"/>
                  </a:cubicBezTo>
                  <a:cubicBezTo>
                    <a:pt x="450" y="165"/>
                    <a:pt x="508" y="84"/>
                    <a:pt x="490" y="0"/>
                  </a:cubicBezTo>
                  <a:cubicBezTo>
                    <a:pt x="431" y="114"/>
                    <a:pt x="316" y="187"/>
                    <a:pt x="207" y="253"/>
                  </a:cubicBezTo>
                  <a:cubicBezTo>
                    <a:pt x="135" y="297"/>
                    <a:pt x="64" y="340"/>
                    <a:pt x="0" y="38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43" name="Google Shape;3143;p48"/>
            <p:cNvSpPr/>
            <p:nvPr/>
          </p:nvSpPr>
          <p:spPr>
            <a:xfrm>
              <a:off x="3290700" y="4814477"/>
              <a:ext cx="34200" cy="77040"/>
            </a:xfrm>
            <a:custGeom>
              <a:avLst/>
              <a:gdLst/>
              <a:ahLst/>
              <a:cxnLst/>
              <a:rect l="l" t="t" r="r" b="b"/>
              <a:pathLst>
                <a:path w="95" h="214" extrusionOk="0">
                  <a:moveTo>
                    <a:pt x="26" y="91"/>
                  </a:moveTo>
                  <a:cubicBezTo>
                    <a:pt x="26" y="95"/>
                    <a:pt x="26" y="99"/>
                    <a:pt x="25" y="103"/>
                  </a:cubicBezTo>
                  <a:cubicBezTo>
                    <a:pt x="21" y="124"/>
                    <a:pt x="17" y="144"/>
                    <a:pt x="12" y="164"/>
                  </a:cubicBezTo>
                  <a:lnTo>
                    <a:pt x="12" y="165"/>
                  </a:lnTo>
                  <a:lnTo>
                    <a:pt x="12" y="165"/>
                  </a:lnTo>
                  <a:cubicBezTo>
                    <a:pt x="11" y="165"/>
                    <a:pt x="11" y="166"/>
                    <a:pt x="11" y="167"/>
                  </a:cubicBezTo>
                  <a:cubicBezTo>
                    <a:pt x="10" y="171"/>
                    <a:pt x="9" y="175"/>
                    <a:pt x="9" y="178"/>
                  </a:cubicBezTo>
                  <a:cubicBezTo>
                    <a:pt x="8" y="181"/>
                    <a:pt x="7" y="184"/>
                    <a:pt x="6" y="186"/>
                  </a:cubicBezTo>
                  <a:cubicBezTo>
                    <a:pt x="4" y="195"/>
                    <a:pt x="2" y="204"/>
                    <a:pt x="0" y="214"/>
                  </a:cubicBezTo>
                  <a:cubicBezTo>
                    <a:pt x="58" y="156"/>
                    <a:pt x="109" y="79"/>
                    <a:pt x="92" y="0"/>
                  </a:cubicBezTo>
                  <a:cubicBezTo>
                    <a:pt x="74" y="33"/>
                    <a:pt x="52" y="63"/>
                    <a:pt x="26" y="91"/>
                  </a:cubicBezTo>
                  <a:close/>
                </a:path>
              </a:pathLst>
            </a:custGeom>
            <a:solidFill>
              <a:srgbClr val="BDE4FA"/>
            </a:solidFill>
            <a:ln>
              <a:noFill/>
            </a:ln>
          </p:spPr>
          <p:txBody>
            <a:bodyPr spcFirstLastPara="1" wrap="square" lIns="90000" tIns="32025" rIns="90000" bIns="32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44" name="Google Shape;3144;p48"/>
            <p:cNvSpPr/>
            <p:nvPr/>
          </p:nvSpPr>
          <p:spPr>
            <a:xfrm>
              <a:off x="3019652" y="4935277"/>
              <a:ext cx="140400" cy="134280"/>
            </a:xfrm>
            <a:custGeom>
              <a:avLst/>
              <a:gdLst/>
              <a:ahLst/>
              <a:cxnLst/>
              <a:rect l="l" t="t" r="r" b="b"/>
              <a:pathLst>
                <a:path w="390" h="373" extrusionOk="0">
                  <a:moveTo>
                    <a:pt x="366" y="195"/>
                  </a:moveTo>
                  <a:cubicBezTo>
                    <a:pt x="279" y="327"/>
                    <a:pt x="145" y="433"/>
                    <a:pt x="20" y="335"/>
                  </a:cubicBezTo>
                  <a:cubicBezTo>
                    <a:pt x="-72" y="184"/>
                    <a:pt x="177" y="-18"/>
                    <a:pt x="321" y="1"/>
                  </a:cubicBezTo>
                  <a:cubicBezTo>
                    <a:pt x="362" y="14"/>
                    <a:pt x="388" y="57"/>
                    <a:pt x="390" y="99"/>
                  </a:cubicBezTo>
                  <a:cubicBezTo>
                    <a:pt x="391" y="141"/>
                    <a:pt x="384" y="167"/>
                    <a:pt x="366" y="195"/>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45" name="Google Shape;3145;p48"/>
            <p:cNvSpPr/>
            <p:nvPr/>
          </p:nvSpPr>
          <p:spPr>
            <a:xfrm>
              <a:off x="2814780" y="4432518"/>
              <a:ext cx="203040" cy="172800"/>
            </a:xfrm>
            <a:custGeom>
              <a:avLst/>
              <a:gdLst/>
              <a:ahLst/>
              <a:cxnLst/>
              <a:rect l="l" t="t" r="r" b="b"/>
              <a:pathLst>
                <a:path w="564" h="480" fill="none" extrusionOk="0">
                  <a:moveTo>
                    <a:pt x="0" y="480"/>
                  </a:moveTo>
                  <a:cubicBezTo>
                    <a:pt x="79" y="235"/>
                    <a:pt x="312" y="58"/>
                    <a:pt x="56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46" name="Google Shape;3146;p48"/>
            <p:cNvSpPr/>
            <p:nvPr/>
          </p:nvSpPr>
          <p:spPr>
            <a:xfrm>
              <a:off x="2911260" y="4473918"/>
              <a:ext cx="65160" cy="51120"/>
            </a:xfrm>
            <a:custGeom>
              <a:avLst/>
              <a:gdLst/>
              <a:ahLst/>
              <a:cxnLst/>
              <a:rect l="l" t="t" r="r" b="b"/>
              <a:pathLst>
                <a:path w="181" h="142" extrusionOk="0">
                  <a:moveTo>
                    <a:pt x="167" y="50"/>
                  </a:moveTo>
                  <a:cubicBezTo>
                    <a:pt x="138" y="94"/>
                    <a:pt x="93" y="127"/>
                    <a:pt x="42" y="140"/>
                  </a:cubicBezTo>
                  <a:cubicBezTo>
                    <a:pt x="27" y="144"/>
                    <a:pt x="6" y="144"/>
                    <a:pt x="1" y="129"/>
                  </a:cubicBezTo>
                  <a:cubicBezTo>
                    <a:pt x="-1" y="120"/>
                    <a:pt x="3" y="112"/>
                    <a:pt x="7" y="104"/>
                  </a:cubicBezTo>
                  <a:cubicBezTo>
                    <a:pt x="37" y="56"/>
                    <a:pt x="85" y="19"/>
                    <a:pt x="140" y="3"/>
                  </a:cubicBezTo>
                  <a:cubicBezTo>
                    <a:pt x="151" y="0"/>
                    <a:pt x="165" y="-2"/>
                    <a:pt x="174" y="6"/>
                  </a:cubicBezTo>
                  <a:cubicBezTo>
                    <a:pt x="189" y="18"/>
                    <a:pt x="179" y="42"/>
                    <a:pt x="167" y="50"/>
                  </a:cubicBezTo>
                  <a:close/>
                </a:path>
              </a:pathLst>
            </a:custGeom>
            <a:noFill/>
            <a:ln w="9525" cap="rnd" cmpd="sng">
              <a:solidFill>
                <a:schemeClr val="dk1"/>
              </a:solidFill>
              <a:prstDash val="solid"/>
              <a:miter lim="8000"/>
              <a:headEnd type="none" w="sm" len="sm"/>
              <a:tailEnd type="none" w="sm" len="sm"/>
            </a:ln>
          </p:spPr>
          <p:txBody>
            <a:bodyPr spcFirstLastPara="1" wrap="square" lIns="91800" tIns="4300" rIns="91800" bIns="4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47" name="Google Shape;3147;p48"/>
            <p:cNvSpPr/>
            <p:nvPr/>
          </p:nvSpPr>
          <p:spPr>
            <a:xfrm>
              <a:off x="2892900" y="4516398"/>
              <a:ext cx="217440" cy="199080"/>
            </a:xfrm>
            <a:custGeom>
              <a:avLst/>
              <a:gdLst/>
              <a:ahLst/>
              <a:cxnLst/>
              <a:rect l="l" t="t" r="r" b="b"/>
              <a:pathLst>
                <a:path w="604" h="553" fill="none" extrusionOk="0">
                  <a:moveTo>
                    <a:pt x="0" y="553"/>
                  </a:moveTo>
                  <a:cubicBezTo>
                    <a:pt x="129" y="542"/>
                    <a:pt x="239" y="461"/>
                    <a:pt x="342" y="383"/>
                  </a:cubicBezTo>
                  <a:cubicBezTo>
                    <a:pt x="360" y="369"/>
                    <a:pt x="378" y="356"/>
                    <a:pt x="394" y="340"/>
                  </a:cubicBezTo>
                  <a:cubicBezTo>
                    <a:pt x="415" y="319"/>
                    <a:pt x="433" y="295"/>
                    <a:pt x="450" y="271"/>
                  </a:cubicBezTo>
                  <a:cubicBezTo>
                    <a:pt x="511" y="187"/>
                    <a:pt x="568" y="98"/>
                    <a:pt x="60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48" name="Google Shape;3148;p48"/>
            <p:cNvSpPr/>
            <p:nvPr/>
          </p:nvSpPr>
          <p:spPr>
            <a:xfrm>
              <a:off x="3014580" y="4654638"/>
              <a:ext cx="224280" cy="205200"/>
            </a:xfrm>
            <a:custGeom>
              <a:avLst/>
              <a:gdLst/>
              <a:ahLst/>
              <a:cxnLst/>
              <a:rect l="l" t="t" r="r" b="b"/>
              <a:pathLst>
                <a:path w="623" h="570" fill="none" extrusionOk="0">
                  <a:moveTo>
                    <a:pt x="0" y="570"/>
                  </a:moveTo>
                  <a:cubicBezTo>
                    <a:pt x="282" y="493"/>
                    <a:pt x="521" y="274"/>
                    <a:pt x="623"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49" name="Google Shape;3149;p48"/>
            <p:cNvSpPr/>
            <p:nvPr/>
          </p:nvSpPr>
          <p:spPr>
            <a:xfrm>
              <a:off x="3023220" y="4638798"/>
              <a:ext cx="139320" cy="142560"/>
            </a:xfrm>
            <a:custGeom>
              <a:avLst/>
              <a:gdLst/>
              <a:ahLst/>
              <a:cxnLst/>
              <a:rect l="l" t="t" r="r" b="b"/>
              <a:pathLst>
                <a:path w="387" h="396" extrusionOk="0">
                  <a:moveTo>
                    <a:pt x="333" y="263"/>
                  </a:moveTo>
                  <a:cubicBezTo>
                    <a:pt x="292" y="310"/>
                    <a:pt x="241" y="348"/>
                    <a:pt x="185" y="374"/>
                  </a:cubicBezTo>
                  <a:cubicBezTo>
                    <a:pt x="152" y="390"/>
                    <a:pt x="115" y="401"/>
                    <a:pt x="80" y="394"/>
                  </a:cubicBezTo>
                  <a:cubicBezTo>
                    <a:pt x="45" y="386"/>
                    <a:pt x="15" y="358"/>
                    <a:pt x="5" y="324"/>
                  </a:cubicBezTo>
                  <a:cubicBezTo>
                    <a:pt x="-8" y="285"/>
                    <a:pt x="5" y="243"/>
                    <a:pt x="22" y="205"/>
                  </a:cubicBezTo>
                  <a:cubicBezTo>
                    <a:pt x="65" y="114"/>
                    <a:pt x="142" y="36"/>
                    <a:pt x="238" y="8"/>
                  </a:cubicBezTo>
                  <a:cubicBezTo>
                    <a:pt x="260" y="1"/>
                    <a:pt x="283" y="-2"/>
                    <a:pt x="305" y="2"/>
                  </a:cubicBezTo>
                  <a:cubicBezTo>
                    <a:pt x="358" y="14"/>
                    <a:pt x="390" y="74"/>
                    <a:pt x="387" y="128"/>
                  </a:cubicBezTo>
                  <a:cubicBezTo>
                    <a:pt x="384" y="183"/>
                    <a:pt x="355" y="232"/>
                    <a:pt x="333" y="26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50" name="Google Shape;3150;p48"/>
            <p:cNvSpPr/>
            <p:nvPr/>
          </p:nvSpPr>
          <p:spPr>
            <a:xfrm>
              <a:off x="3140220" y="4814478"/>
              <a:ext cx="183600" cy="138960"/>
            </a:xfrm>
            <a:custGeom>
              <a:avLst/>
              <a:gdLst/>
              <a:ahLst/>
              <a:cxnLst/>
              <a:rect l="l" t="t" r="r" b="b"/>
              <a:pathLst>
                <a:path w="510" h="386" fill="none" extrusionOk="0">
                  <a:moveTo>
                    <a:pt x="0" y="386"/>
                  </a:moveTo>
                  <a:cubicBezTo>
                    <a:pt x="307" y="260"/>
                    <a:pt x="406" y="109"/>
                    <a:pt x="51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666476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3"/>
        <p:cNvGrpSpPr/>
        <p:nvPr/>
      </p:nvGrpSpPr>
      <p:grpSpPr>
        <a:xfrm>
          <a:off x="0" y="0"/>
          <a:ext cx="0" cy="0"/>
          <a:chOff x="0" y="0"/>
          <a:chExt cx="0" cy="0"/>
        </a:xfrm>
      </p:grpSpPr>
      <p:sp>
        <p:nvSpPr>
          <p:cNvPr id="2394" name="Google Shape;2394;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ar-SA" dirty="0">
                <a:latin typeface="29LT Zarid Serif Rg" panose="00000100000000000000" pitchFamily="2" charset="-78"/>
                <a:cs typeface="29LT Zarid Serif Rg" panose="00000100000000000000" pitchFamily="2" charset="-78"/>
              </a:rPr>
              <a:t>مراحل اعادة تدوير الورق </a:t>
            </a:r>
            <a:endParaRPr dirty="0">
              <a:latin typeface="29LT Zarid Serif Rg" panose="00000100000000000000" pitchFamily="2" charset="-78"/>
              <a:cs typeface="29LT Zarid Serif Rg" panose="00000100000000000000" pitchFamily="2" charset="-78"/>
            </a:endParaRPr>
          </a:p>
        </p:txBody>
      </p:sp>
      <p:sp>
        <p:nvSpPr>
          <p:cNvPr id="2396" name="Google Shape;2396;p40"/>
          <p:cNvSpPr txBox="1">
            <a:spLocks noGrp="1"/>
          </p:cNvSpPr>
          <p:nvPr>
            <p:ph type="title" idx="4294967295"/>
          </p:nvPr>
        </p:nvSpPr>
        <p:spPr>
          <a:xfrm>
            <a:off x="967981" y="779319"/>
            <a:ext cx="3544818" cy="1691809"/>
          </a:xfrm>
          <a:prstGeom prst="rect">
            <a:avLst/>
          </a:prstGeom>
        </p:spPr>
        <p:txBody>
          <a:bodyPr spcFirstLastPara="1" wrap="square" lIns="91425" tIns="91425" rIns="91425" bIns="91425" anchor="t" anchorCtr="0">
            <a:noAutofit/>
          </a:bodyPr>
          <a:lstStyle/>
          <a:p>
            <a:pPr lvl="0" algn="r" rtl="1">
              <a:lnSpc>
                <a:spcPct val="115000"/>
              </a:lnSpc>
            </a:pPr>
            <a:r>
              <a:rPr lang="ar-SA" sz="1800" dirty="0" smtClean="0">
                <a:solidFill>
                  <a:srgbClr val="860000"/>
                </a:solidFill>
                <a:latin typeface="29LT Zarid Serif Rg" panose="00000100000000000000" pitchFamily="2" charset="-78"/>
                <a:cs typeface="29LT Zarid Serif Rg" panose="00000100000000000000" pitchFamily="2" charset="-78"/>
              </a:rPr>
              <a:t>التجميع</a:t>
            </a:r>
            <a:r>
              <a:rPr lang="ar-EG" sz="1100" dirty="0" smtClean="0">
                <a:solidFill>
                  <a:srgbClr val="860000"/>
                </a:solidFill>
                <a:latin typeface="29LT Zarid Serif Rg" panose="00000100000000000000" pitchFamily="2" charset="-78"/>
                <a:cs typeface="29LT Zarid Serif Rg" panose="00000100000000000000" pitchFamily="2" charset="-78"/>
              </a:rPr>
              <a:t/>
            </a:r>
            <a:br>
              <a:rPr lang="ar-EG" sz="1100" dirty="0" smtClean="0">
                <a:solidFill>
                  <a:srgbClr val="860000"/>
                </a:solidFill>
                <a:latin typeface="29LT Zarid Serif Rg" panose="00000100000000000000" pitchFamily="2" charset="-78"/>
                <a:cs typeface="29LT Zarid Serif Rg" panose="00000100000000000000" pitchFamily="2" charset="-78"/>
              </a:rPr>
            </a:br>
            <a:r>
              <a:rPr lang="ar-SA" sz="1600" dirty="0"/>
              <a:t>يتم جمع النفايات الورقية من صناديق جمع النفايات، وتودع </a:t>
            </a:r>
            <a:r>
              <a:rPr lang="ar-SA" sz="1600" dirty="0" err="1"/>
              <a:t>فى</a:t>
            </a:r>
            <a:r>
              <a:rPr lang="ar-SA" sz="1600" dirty="0"/>
              <a:t> حاوية إعادة تدوير كبيرة جنباً إلى جنب مع الورق الذى يتم جمعه من صناديق جمع أخرى؛ لذا تتم إعادة تدوير جميع أنواع الورق </a:t>
            </a:r>
            <a:r>
              <a:rPr lang="ar-SA" sz="1600" dirty="0" err="1"/>
              <a:t>فى</a:t>
            </a:r>
            <a:r>
              <a:rPr lang="ar-SA" sz="1600" dirty="0"/>
              <a:t> حاوية ضخمة</a:t>
            </a:r>
            <a:endParaRPr sz="1050" dirty="0">
              <a:solidFill>
                <a:srgbClr val="860000"/>
              </a:solidFill>
              <a:latin typeface="29LT Zarid Serif Rg" panose="00000100000000000000" pitchFamily="2" charset="-78"/>
              <a:cs typeface="29LT Zarid Serif Rg" panose="00000100000000000000" pitchFamily="2" charset="-78"/>
            </a:endParaRPr>
          </a:p>
        </p:txBody>
      </p:sp>
      <p:sp>
        <p:nvSpPr>
          <p:cNvPr id="2397" name="Google Shape;2397;p40"/>
          <p:cNvSpPr txBox="1">
            <a:spLocks noGrp="1"/>
          </p:cNvSpPr>
          <p:nvPr>
            <p:ph type="title" idx="4294967295"/>
          </p:nvPr>
        </p:nvSpPr>
        <p:spPr>
          <a:xfrm>
            <a:off x="300038" y="2610046"/>
            <a:ext cx="4181999" cy="2154835"/>
          </a:xfrm>
          <a:prstGeom prst="rect">
            <a:avLst/>
          </a:prstGeom>
        </p:spPr>
        <p:txBody>
          <a:bodyPr spcFirstLastPara="1" wrap="square" lIns="91425" tIns="91425" rIns="91425" bIns="91425" anchor="t" anchorCtr="0">
            <a:noAutofit/>
          </a:bodyPr>
          <a:lstStyle/>
          <a:p>
            <a:pPr algn="r" rtl="1">
              <a:lnSpc>
                <a:spcPct val="115000"/>
              </a:lnSpc>
            </a:pPr>
            <a:r>
              <a:rPr lang="ar-SA" sz="2400" dirty="0" smtClean="0">
                <a:solidFill>
                  <a:srgbClr val="860000"/>
                </a:solidFill>
                <a:latin typeface="29LT Zarid Serif Rg" panose="00000100000000000000" pitchFamily="2" charset="-78"/>
                <a:cs typeface="29LT Zarid Serif Rg" panose="00000100000000000000" pitchFamily="2" charset="-78"/>
              </a:rPr>
              <a:t>الفرز</a:t>
            </a:r>
            <a:r>
              <a:rPr lang="ar-EG" sz="2400" dirty="0" smtClean="0">
                <a:solidFill>
                  <a:srgbClr val="860000"/>
                </a:solidFill>
                <a:latin typeface="29LT Zarid Serif Rg" panose="00000100000000000000" pitchFamily="2" charset="-78"/>
                <a:cs typeface="29LT Zarid Serif Rg" panose="00000100000000000000" pitchFamily="2" charset="-78"/>
              </a:rPr>
              <a:t/>
            </a:r>
            <a:br>
              <a:rPr lang="ar-EG" sz="2400" dirty="0" smtClean="0">
                <a:solidFill>
                  <a:srgbClr val="860000"/>
                </a:solidFill>
                <a:latin typeface="29LT Zarid Serif Rg" panose="00000100000000000000" pitchFamily="2" charset="-78"/>
                <a:cs typeface="29LT Zarid Serif Rg" panose="00000100000000000000" pitchFamily="2" charset="-78"/>
              </a:rPr>
            </a:br>
            <a:r>
              <a:rPr lang="ar-SA" sz="1600" dirty="0"/>
              <a:t>بعد أن يتم نقل الورق إلى مصانع إعادة التدوير، يتم فرز الورق إلى فئات مختلفة مثل الورق المقوى وورق الصحف والمجلات وورق الحاسوب .. إلخ، حيث إن أنواع </a:t>
            </a:r>
            <a:r>
              <a:rPr lang="ar-SA" sz="1600" dirty="0" smtClean="0"/>
              <a:t>الورق</a:t>
            </a:r>
            <a:r>
              <a:rPr lang="ar-EG" sz="1600" dirty="0" smtClean="0"/>
              <a:t> </a:t>
            </a:r>
            <a:r>
              <a:rPr lang="ar-SA" sz="1600" dirty="0"/>
              <a:t>المختلفة يتم معالجتها بطرق مختلفة </a:t>
            </a:r>
            <a:r>
              <a:rPr lang="ar-SA" sz="1600" dirty="0" err="1"/>
              <a:t>فى</a:t>
            </a:r>
            <a:r>
              <a:rPr lang="ar-SA" sz="1600" dirty="0"/>
              <a:t> المراحل القادمة لإنتاج أنواع مختلفة من الورق المعاد</a:t>
            </a:r>
            <a:r>
              <a:rPr lang="ar-EG" sz="1600" dirty="0"/>
              <a:t> </a:t>
            </a:r>
            <a:r>
              <a:rPr lang="ar-EG" sz="1600" dirty="0" smtClean="0"/>
              <a:t>تدويره.</a:t>
            </a:r>
            <a:r>
              <a:rPr lang="en-US" sz="1600" dirty="0"/>
              <a:t/>
            </a:r>
            <a:br>
              <a:rPr lang="en-US" sz="1600" dirty="0"/>
            </a:br>
            <a:endParaRPr sz="1600" dirty="0"/>
          </a:p>
        </p:txBody>
      </p:sp>
      <p:sp>
        <p:nvSpPr>
          <p:cNvPr id="2398" name="Google Shape;2398;p40"/>
          <p:cNvSpPr txBox="1">
            <a:spLocks noGrp="1"/>
          </p:cNvSpPr>
          <p:nvPr>
            <p:ph type="title" idx="4294967295"/>
          </p:nvPr>
        </p:nvSpPr>
        <p:spPr>
          <a:xfrm>
            <a:off x="4963011" y="1863167"/>
            <a:ext cx="3516924" cy="1395895"/>
          </a:xfrm>
          <a:prstGeom prst="rect">
            <a:avLst/>
          </a:prstGeom>
        </p:spPr>
        <p:txBody>
          <a:bodyPr spcFirstLastPara="1" wrap="square" lIns="91425" tIns="91425" rIns="91425" bIns="91425" anchor="t" anchorCtr="0">
            <a:noAutofit/>
          </a:bodyPr>
          <a:lstStyle/>
          <a:p>
            <a:pPr algn="r" rtl="1">
              <a:lnSpc>
                <a:spcPct val="115000"/>
              </a:lnSpc>
            </a:pPr>
            <a:r>
              <a:rPr lang="ar-SA" sz="1800" dirty="0" smtClean="0">
                <a:solidFill>
                  <a:srgbClr val="860000"/>
                </a:solidFill>
                <a:latin typeface="29LT Zarid Serif Rg" panose="00000100000000000000" pitchFamily="2" charset="-78"/>
                <a:cs typeface="29LT Zarid Serif Rg" panose="00000100000000000000" pitchFamily="2" charset="-78"/>
              </a:rPr>
              <a:t>النقل</a:t>
            </a:r>
            <a:r>
              <a:rPr lang="ar-EG" sz="1800" dirty="0" smtClean="0">
                <a:solidFill>
                  <a:srgbClr val="860000"/>
                </a:solidFill>
                <a:latin typeface="29LT Zarid Serif Rg" panose="00000100000000000000" pitchFamily="2" charset="-78"/>
                <a:cs typeface="29LT Zarid Serif Rg" panose="00000100000000000000" pitchFamily="2" charset="-78"/>
              </a:rPr>
              <a:t/>
            </a:r>
            <a:br>
              <a:rPr lang="ar-EG" sz="1800" dirty="0" smtClean="0">
                <a:solidFill>
                  <a:srgbClr val="860000"/>
                </a:solidFill>
                <a:latin typeface="29LT Zarid Serif Rg" panose="00000100000000000000" pitchFamily="2" charset="-78"/>
                <a:cs typeface="29LT Zarid Serif Rg" panose="00000100000000000000" pitchFamily="2" charset="-78"/>
              </a:rPr>
            </a:br>
            <a:r>
              <a:rPr lang="ar-SA" sz="1600" dirty="0"/>
              <a:t>كل الورق المعاد تدويره أو النفايات الورقية المجمعة يتم نقلها </a:t>
            </a:r>
            <a:r>
              <a:rPr lang="ar-SA" sz="1600" dirty="0" smtClean="0"/>
              <a:t>إلى مصنع </a:t>
            </a:r>
            <a:r>
              <a:rPr lang="ar-SA" sz="1600" u="sng" dirty="0">
                <a:hlinkClick r:id="rId3"/>
              </a:rPr>
              <a:t>إعادة التدوير</a:t>
            </a:r>
            <a:r>
              <a:rPr lang="en-US" sz="1600" u="sng" dirty="0"/>
              <a:t> </a:t>
            </a:r>
            <a:r>
              <a:rPr lang="ar-SA" sz="1600" dirty="0"/>
              <a:t>من خلال شاحنة التجميع</a:t>
            </a:r>
            <a:r>
              <a:rPr lang="en-US" sz="1600" dirty="0"/>
              <a:t>.</a:t>
            </a:r>
            <a:br>
              <a:rPr lang="en-US" sz="1600" dirty="0"/>
            </a:br>
            <a:endParaRPr sz="1600" dirty="0"/>
          </a:p>
        </p:txBody>
      </p:sp>
      <p:grpSp>
        <p:nvGrpSpPr>
          <p:cNvPr id="17" name="Google Shape;2968;p48"/>
          <p:cNvGrpSpPr/>
          <p:nvPr/>
        </p:nvGrpSpPr>
        <p:grpSpPr>
          <a:xfrm>
            <a:off x="5508736" y="3453878"/>
            <a:ext cx="1012957" cy="1312597"/>
            <a:chOff x="4003920" y="37440"/>
            <a:chExt cx="1331280" cy="1328760"/>
          </a:xfrm>
        </p:grpSpPr>
        <p:sp>
          <p:nvSpPr>
            <p:cNvPr id="18" name="Google Shape;2969;p48"/>
            <p:cNvSpPr/>
            <p:nvPr/>
          </p:nvSpPr>
          <p:spPr>
            <a:xfrm>
              <a:off x="4013280" y="241920"/>
              <a:ext cx="1180080" cy="1124280"/>
            </a:xfrm>
            <a:custGeom>
              <a:avLst/>
              <a:gdLst/>
              <a:ahLst/>
              <a:cxnLst/>
              <a:rect l="l" t="t" r="r" b="b"/>
              <a:pathLst>
                <a:path w="3278" h="3123" extrusionOk="0">
                  <a:moveTo>
                    <a:pt x="754" y="2448"/>
                  </a:moveTo>
                  <a:cubicBezTo>
                    <a:pt x="647" y="2239"/>
                    <a:pt x="540" y="2031"/>
                    <a:pt x="386" y="1694"/>
                  </a:cubicBezTo>
                  <a:cubicBezTo>
                    <a:pt x="239" y="1332"/>
                    <a:pt x="108" y="963"/>
                    <a:pt x="0" y="567"/>
                  </a:cubicBezTo>
                  <a:cubicBezTo>
                    <a:pt x="225" y="696"/>
                    <a:pt x="504" y="597"/>
                    <a:pt x="740" y="496"/>
                  </a:cubicBezTo>
                  <a:cubicBezTo>
                    <a:pt x="980" y="393"/>
                    <a:pt x="1221" y="291"/>
                    <a:pt x="1461" y="188"/>
                  </a:cubicBezTo>
                  <a:cubicBezTo>
                    <a:pt x="1461" y="188"/>
                    <a:pt x="1853" y="-34"/>
                    <a:pt x="1881" y="5"/>
                  </a:cubicBezTo>
                  <a:cubicBezTo>
                    <a:pt x="2252" y="694"/>
                    <a:pt x="2643" y="1407"/>
                    <a:pt x="3278" y="1901"/>
                  </a:cubicBezTo>
                  <a:cubicBezTo>
                    <a:pt x="2723" y="2366"/>
                    <a:pt x="2093" y="2928"/>
                    <a:pt x="1376" y="3123"/>
                  </a:cubicBezTo>
                  <a:cubicBezTo>
                    <a:pt x="960" y="2858"/>
                    <a:pt x="837" y="2610"/>
                    <a:pt x="754" y="2448"/>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 name="Google Shape;2970;p48"/>
            <p:cNvSpPr/>
            <p:nvPr/>
          </p:nvSpPr>
          <p:spPr>
            <a:xfrm>
              <a:off x="4259520" y="241920"/>
              <a:ext cx="933840" cy="833760"/>
            </a:xfrm>
            <a:custGeom>
              <a:avLst/>
              <a:gdLst/>
              <a:ahLst/>
              <a:cxnLst/>
              <a:rect l="l" t="t" r="r" b="b"/>
              <a:pathLst>
                <a:path w="2594" h="2316" extrusionOk="0">
                  <a:moveTo>
                    <a:pt x="777" y="188"/>
                  </a:moveTo>
                  <a:cubicBezTo>
                    <a:pt x="537" y="291"/>
                    <a:pt x="296" y="393"/>
                    <a:pt x="56" y="496"/>
                  </a:cubicBezTo>
                  <a:cubicBezTo>
                    <a:pt x="38" y="504"/>
                    <a:pt x="19" y="512"/>
                    <a:pt x="0" y="520"/>
                  </a:cubicBezTo>
                  <a:cubicBezTo>
                    <a:pt x="396" y="610"/>
                    <a:pt x="776" y="749"/>
                    <a:pt x="1066" y="989"/>
                  </a:cubicBezTo>
                  <a:cubicBezTo>
                    <a:pt x="1317" y="1197"/>
                    <a:pt x="1426" y="1478"/>
                    <a:pt x="1559" y="1766"/>
                  </a:cubicBezTo>
                  <a:cubicBezTo>
                    <a:pt x="1679" y="2028"/>
                    <a:pt x="1849" y="2205"/>
                    <a:pt x="2089" y="2316"/>
                  </a:cubicBezTo>
                  <a:cubicBezTo>
                    <a:pt x="2257" y="2179"/>
                    <a:pt x="2427" y="2041"/>
                    <a:pt x="2594" y="1901"/>
                  </a:cubicBezTo>
                  <a:cubicBezTo>
                    <a:pt x="1959" y="1407"/>
                    <a:pt x="1568" y="694"/>
                    <a:pt x="1197" y="5"/>
                  </a:cubicBezTo>
                  <a:cubicBezTo>
                    <a:pt x="1169" y="-34"/>
                    <a:pt x="777" y="188"/>
                    <a:pt x="777" y="188"/>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 name="Google Shape;2971;p48"/>
            <p:cNvSpPr/>
            <p:nvPr/>
          </p:nvSpPr>
          <p:spPr>
            <a:xfrm>
              <a:off x="4144680" y="411480"/>
              <a:ext cx="513360" cy="187920"/>
            </a:xfrm>
            <a:custGeom>
              <a:avLst/>
              <a:gdLst/>
              <a:ahLst/>
              <a:cxnLst/>
              <a:rect l="l" t="t" r="r" b="b"/>
              <a:pathLst>
                <a:path w="1426" h="522" fill="none" extrusionOk="0">
                  <a:moveTo>
                    <a:pt x="0" y="522"/>
                  </a:moveTo>
                  <a:cubicBezTo>
                    <a:pt x="516" y="511"/>
                    <a:pt x="1025" y="324"/>
                    <a:pt x="142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 name="Google Shape;2972;p48"/>
            <p:cNvSpPr/>
            <p:nvPr/>
          </p:nvSpPr>
          <p:spPr>
            <a:xfrm>
              <a:off x="4197600" y="494280"/>
              <a:ext cx="513000" cy="201960"/>
            </a:xfrm>
            <a:custGeom>
              <a:avLst/>
              <a:gdLst/>
              <a:ahLst/>
              <a:cxnLst/>
              <a:rect l="l" t="t" r="r" b="b"/>
              <a:pathLst>
                <a:path w="1425" h="561" fill="none" extrusionOk="0">
                  <a:moveTo>
                    <a:pt x="1425" y="0"/>
                  </a:moveTo>
                  <a:cubicBezTo>
                    <a:pt x="995" y="290"/>
                    <a:pt x="519" y="566"/>
                    <a:pt x="0" y="561"/>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 name="Google Shape;2973;p48"/>
            <p:cNvSpPr/>
            <p:nvPr/>
          </p:nvSpPr>
          <p:spPr>
            <a:xfrm>
              <a:off x="4271400" y="589680"/>
              <a:ext cx="506160" cy="212400"/>
            </a:xfrm>
            <a:custGeom>
              <a:avLst/>
              <a:gdLst/>
              <a:ahLst/>
              <a:cxnLst/>
              <a:rect l="l" t="t" r="r" b="b"/>
              <a:pathLst>
                <a:path w="1406" h="590" fill="none" extrusionOk="0">
                  <a:moveTo>
                    <a:pt x="1406" y="0"/>
                  </a:moveTo>
                  <a:cubicBezTo>
                    <a:pt x="988" y="296"/>
                    <a:pt x="504" y="499"/>
                    <a:pt x="0" y="59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 name="Google Shape;2974;p48"/>
            <p:cNvSpPr/>
            <p:nvPr/>
          </p:nvSpPr>
          <p:spPr>
            <a:xfrm>
              <a:off x="4318560" y="678960"/>
              <a:ext cx="543960" cy="243000"/>
            </a:xfrm>
            <a:custGeom>
              <a:avLst/>
              <a:gdLst/>
              <a:ahLst/>
              <a:cxnLst/>
              <a:rect l="l" t="t" r="r" b="b"/>
              <a:pathLst>
                <a:path w="1511" h="675" fill="none" extrusionOk="0">
                  <a:moveTo>
                    <a:pt x="1511" y="0"/>
                  </a:moveTo>
                  <a:cubicBezTo>
                    <a:pt x="1065" y="335"/>
                    <a:pt x="554" y="609"/>
                    <a:pt x="0" y="67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2975;p48"/>
            <p:cNvSpPr/>
            <p:nvPr/>
          </p:nvSpPr>
          <p:spPr>
            <a:xfrm>
              <a:off x="4380840" y="788760"/>
              <a:ext cx="527400" cy="231480"/>
            </a:xfrm>
            <a:custGeom>
              <a:avLst/>
              <a:gdLst/>
              <a:ahLst/>
              <a:cxnLst/>
              <a:rect l="l" t="t" r="r" b="b"/>
              <a:pathLst>
                <a:path w="1465" h="643" fill="none" extrusionOk="0">
                  <a:moveTo>
                    <a:pt x="1465" y="0"/>
                  </a:moveTo>
                  <a:cubicBezTo>
                    <a:pt x="1050" y="346"/>
                    <a:pt x="536" y="571"/>
                    <a:pt x="0" y="643"/>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2976;p48"/>
            <p:cNvSpPr/>
            <p:nvPr/>
          </p:nvSpPr>
          <p:spPr>
            <a:xfrm>
              <a:off x="4477680" y="870120"/>
              <a:ext cx="480960" cy="272520"/>
            </a:xfrm>
            <a:custGeom>
              <a:avLst/>
              <a:gdLst/>
              <a:ahLst/>
              <a:cxnLst/>
              <a:rect l="l" t="t" r="r" b="b"/>
              <a:pathLst>
                <a:path w="1336" h="757" fill="none" extrusionOk="0">
                  <a:moveTo>
                    <a:pt x="1336" y="0"/>
                  </a:moveTo>
                  <a:cubicBezTo>
                    <a:pt x="1004" y="405"/>
                    <a:pt x="518" y="680"/>
                    <a:pt x="0" y="757"/>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 name="Google Shape;2977;p48"/>
            <p:cNvSpPr/>
            <p:nvPr/>
          </p:nvSpPr>
          <p:spPr>
            <a:xfrm>
              <a:off x="4003920" y="308880"/>
              <a:ext cx="538560" cy="1057320"/>
            </a:xfrm>
            <a:custGeom>
              <a:avLst/>
              <a:gdLst/>
              <a:ahLst/>
              <a:cxnLst/>
              <a:rect l="l" t="t" r="r" b="b"/>
              <a:pathLst>
                <a:path w="1496" h="2937" fill="none" extrusionOk="0">
                  <a:moveTo>
                    <a:pt x="1402" y="2937"/>
                  </a:moveTo>
                  <a:cubicBezTo>
                    <a:pt x="1101" y="2705"/>
                    <a:pt x="971" y="2604"/>
                    <a:pt x="770" y="2282"/>
                  </a:cubicBezTo>
                  <a:cubicBezTo>
                    <a:pt x="684" y="2143"/>
                    <a:pt x="619" y="1993"/>
                    <a:pt x="555" y="1843"/>
                  </a:cubicBezTo>
                  <a:cubicBezTo>
                    <a:pt x="349" y="1366"/>
                    <a:pt x="143" y="887"/>
                    <a:pt x="0" y="387"/>
                  </a:cubicBezTo>
                  <a:cubicBezTo>
                    <a:pt x="258" y="472"/>
                    <a:pt x="537" y="373"/>
                    <a:pt x="791" y="275"/>
                  </a:cubicBezTo>
                  <a:cubicBezTo>
                    <a:pt x="854" y="251"/>
                    <a:pt x="917" y="227"/>
                    <a:pt x="980" y="202"/>
                  </a:cubicBezTo>
                  <a:cubicBezTo>
                    <a:pt x="1063" y="171"/>
                    <a:pt x="1145" y="139"/>
                    <a:pt x="1227" y="107"/>
                  </a:cubicBezTo>
                  <a:cubicBezTo>
                    <a:pt x="1317" y="71"/>
                    <a:pt x="1407" y="36"/>
                    <a:pt x="149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 name="Google Shape;2978;p48"/>
            <p:cNvSpPr/>
            <p:nvPr/>
          </p:nvSpPr>
          <p:spPr>
            <a:xfrm>
              <a:off x="4411800" y="42480"/>
              <a:ext cx="923400" cy="1157040"/>
            </a:xfrm>
            <a:custGeom>
              <a:avLst/>
              <a:gdLst/>
              <a:ahLst/>
              <a:cxnLst/>
              <a:rect l="l" t="t" r="r" b="b"/>
              <a:pathLst>
                <a:path w="2565" h="3214" extrusionOk="0">
                  <a:moveTo>
                    <a:pt x="73" y="1888"/>
                  </a:moveTo>
                  <a:cubicBezTo>
                    <a:pt x="137" y="1663"/>
                    <a:pt x="201" y="1438"/>
                    <a:pt x="319" y="1087"/>
                  </a:cubicBezTo>
                  <a:cubicBezTo>
                    <a:pt x="459" y="721"/>
                    <a:pt x="616" y="363"/>
                    <a:pt x="807" y="0"/>
                  </a:cubicBezTo>
                  <a:cubicBezTo>
                    <a:pt x="883" y="248"/>
                    <a:pt x="1154" y="366"/>
                    <a:pt x="1396" y="454"/>
                  </a:cubicBezTo>
                  <a:cubicBezTo>
                    <a:pt x="1642" y="543"/>
                    <a:pt x="1886" y="632"/>
                    <a:pt x="2132" y="721"/>
                  </a:cubicBezTo>
                  <a:cubicBezTo>
                    <a:pt x="2132" y="721"/>
                    <a:pt x="2570" y="827"/>
                    <a:pt x="2564" y="875"/>
                  </a:cubicBezTo>
                  <a:cubicBezTo>
                    <a:pt x="2364" y="1631"/>
                    <a:pt x="2162" y="2419"/>
                    <a:pt x="2289" y="3214"/>
                  </a:cubicBezTo>
                  <a:cubicBezTo>
                    <a:pt x="1566" y="3174"/>
                    <a:pt x="723" y="3154"/>
                    <a:pt x="65" y="2806"/>
                  </a:cubicBezTo>
                  <a:cubicBezTo>
                    <a:pt x="-57" y="2329"/>
                    <a:pt x="23" y="2063"/>
                    <a:pt x="73" y="1888"/>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 name="Google Shape;2979;p48"/>
            <p:cNvSpPr/>
            <p:nvPr/>
          </p:nvSpPr>
          <p:spPr>
            <a:xfrm>
              <a:off x="4893840" y="198000"/>
              <a:ext cx="441360" cy="1001520"/>
            </a:xfrm>
            <a:custGeom>
              <a:avLst/>
              <a:gdLst/>
              <a:ahLst/>
              <a:cxnLst/>
              <a:rect l="l" t="t" r="r" b="b"/>
              <a:pathLst>
                <a:path w="1226" h="2782" extrusionOk="0">
                  <a:moveTo>
                    <a:pt x="793" y="289"/>
                  </a:moveTo>
                  <a:cubicBezTo>
                    <a:pt x="547" y="200"/>
                    <a:pt x="303" y="111"/>
                    <a:pt x="57" y="22"/>
                  </a:cubicBezTo>
                  <a:cubicBezTo>
                    <a:pt x="38" y="15"/>
                    <a:pt x="19" y="8"/>
                    <a:pt x="0" y="0"/>
                  </a:cubicBezTo>
                  <a:cubicBezTo>
                    <a:pt x="228" y="337"/>
                    <a:pt x="410" y="699"/>
                    <a:pt x="456" y="1071"/>
                  </a:cubicBezTo>
                  <a:cubicBezTo>
                    <a:pt x="498" y="1395"/>
                    <a:pt x="387" y="1675"/>
                    <a:pt x="287" y="1976"/>
                  </a:cubicBezTo>
                  <a:cubicBezTo>
                    <a:pt x="196" y="2249"/>
                    <a:pt x="199" y="2495"/>
                    <a:pt x="298" y="2739"/>
                  </a:cubicBezTo>
                  <a:cubicBezTo>
                    <a:pt x="515" y="2755"/>
                    <a:pt x="732" y="2770"/>
                    <a:pt x="950" y="2782"/>
                  </a:cubicBezTo>
                  <a:cubicBezTo>
                    <a:pt x="823" y="1987"/>
                    <a:pt x="1025" y="1199"/>
                    <a:pt x="1225" y="443"/>
                  </a:cubicBezTo>
                  <a:cubicBezTo>
                    <a:pt x="1231" y="395"/>
                    <a:pt x="793" y="289"/>
                    <a:pt x="793" y="28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 name="Google Shape;2980;p48"/>
            <p:cNvSpPr/>
            <p:nvPr/>
          </p:nvSpPr>
          <p:spPr>
            <a:xfrm>
              <a:off x="4693320" y="244440"/>
              <a:ext cx="502920" cy="213480"/>
            </a:xfrm>
            <a:custGeom>
              <a:avLst/>
              <a:gdLst/>
              <a:ahLst/>
              <a:cxnLst/>
              <a:rect l="l" t="t" r="r" b="b"/>
              <a:pathLst>
                <a:path w="1397" h="593" fill="none" extrusionOk="0">
                  <a:moveTo>
                    <a:pt x="0" y="0"/>
                  </a:moveTo>
                  <a:cubicBezTo>
                    <a:pt x="385" y="343"/>
                    <a:pt x="884" y="555"/>
                    <a:pt x="1397" y="593"/>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 name="Google Shape;2981;p48"/>
            <p:cNvSpPr/>
            <p:nvPr/>
          </p:nvSpPr>
          <p:spPr>
            <a:xfrm>
              <a:off x="4665960" y="351360"/>
              <a:ext cx="512280" cy="202680"/>
            </a:xfrm>
            <a:custGeom>
              <a:avLst/>
              <a:gdLst/>
              <a:ahLst/>
              <a:cxnLst/>
              <a:rect l="l" t="t" r="r" b="b"/>
              <a:pathLst>
                <a:path w="1423" h="563" fill="none" extrusionOk="0">
                  <a:moveTo>
                    <a:pt x="1423" y="563"/>
                  </a:moveTo>
                  <a:cubicBezTo>
                    <a:pt x="912" y="481"/>
                    <a:pt x="375" y="358"/>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 name="Google Shape;2982;p48"/>
            <p:cNvSpPr/>
            <p:nvPr/>
          </p:nvSpPr>
          <p:spPr>
            <a:xfrm>
              <a:off x="4647600" y="478800"/>
              <a:ext cx="514440" cy="190440"/>
            </a:xfrm>
            <a:custGeom>
              <a:avLst/>
              <a:gdLst/>
              <a:ahLst/>
              <a:cxnLst/>
              <a:rect l="l" t="t" r="r" b="b"/>
              <a:pathLst>
                <a:path w="1429" h="529" fill="none" extrusionOk="0">
                  <a:moveTo>
                    <a:pt x="1429" y="529"/>
                  </a:moveTo>
                  <a:cubicBezTo>
                    <a:pt x="922" y="460"/>
                    <a:pt x="430" y="278"/>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 name="Google Shape;2983;p48"/>
            <p:cNvSpPr/>
            <p:nvPr/>
          </p:nvSpPr>
          <p:spPr>
            <a:xfrm>
              <a:off x="4600080" y="598320"/>
              <a:ext cx="563040" cy="194400"/>
            </a:xfrm>
            <a:custGeom>
              <a:avLst/>
              <a:gdLst/>
              <a:ahLst/>
              <a:cxnLst/>
              <a:rect l="l" t="t" r="r" b="b"/>
              <a:pathLst>
                <a:path w="1564" h="540" fill="none" extrusionOk="0">
                  <a:moveTo>
                    <a:pt x="1564" y="540"/>
                  </a:moveTo>
                  <a:cubicBezTo>
                    <a:pt x="1010" y="480"/>
                    <a:pt x="450" y="33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 name="Google Shape;2984;p48"/>
            <p:cNvSpPr/>
            <p:nvPr/>
          </p:nvSpPr>
          <p:spPr>
            <a:xfrm>
              <a:off x="4578480" y="712800"/>
              <a:ext cx="542880" cy="191520"/>
            </a:xfrm>
            <a:custGeom>
              <a:avLst/>
              <a:gdLst/>
              <a:ahLst/>
              <a:cxnLst/>
              <a:rect l="l" t="t" r="r" b="b"/>
              <a:pathLst>
                <a:path w="1508" h="532" fill="none" extrusionOk="0">
                  <a:moveTo>
                    <a:pt x="1508" y="532"/>
                  </a:moveTo>
                  <a:cubicBezTo>
                    <a:pt x="970" y="500"/>
                    <a:pt x="440" y="314"/>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 name="Google Shape;2985;p48"/>
            <p:cNvSpPr/>
            <p:nvPr/>
          </p:nvSpPr>
          <p:spPr>
            <a:xfrm>
              <a:off x="4565520" y="868320"/>
              <a:ext cx="537120" cy="136080"/>
            </a:xfrm>
            <a:custGeom>
              <a:avLst/>
              <a:gdLst/>
              <a:ahLst/>
              <a:cxnLst/>
              <a:rect l="l" t="t" r="r" b="b"/>
              <a:pathLst>
                <a:path w="1492" h="378" fill="none" extrusionOk="0">
                  <a:moveTo>
                    <a:pt x="1492" y="360"/>
                  </a:moveTo>
                  <a:cubicBezTo>
                    <a:pt x="974" y="429"/>
                    <a:pt x="431" y="298"/>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 name="Google Shape;2986;p48"/>
            <p:cNvSpPr/>
            <p:nvPr/>
          </p:nvSpPr>
          <p:spPr>
            <a:xfrm>
              <a:off x="4414320" y="37440"/>
              <a:ext cx="767880" cy="1015200"/>
            </a:xfrm>
            <a:custGeom>
              <a:avLst/>
              <a:gdLst/>
              <a:ahLst/>
              <a:cxnLst/>
              <a:rect l="l" t="t" r="r" b="b"/>
              <a:pathLst>
                <a:path w="2133" h="2820" fill="none" extrusionOk="0">
                  <a:moveTo>
                    <a:pt x="58" y="2820"/>
                  </a:moveTo>
                  <a:cubicBezTo>
                    <a:pt x="-2" y="2446"/>
                    <a:pt x="-28" y="2283"/>
                    <a:pt x="45" y="1910"/>
                  </a:cubicBezTo>
                  <a:cubicBezTo>
                    <a:pt x="76" y="1750"/>
                    <a:pt x="132" y="1596"/>
                    <a:pt x="187" y="1443"/>
                  </a:cubicBezTo>
                  <a:cubicBezTo>
                    <a:pt x="363" y="954"/>
                    <a:pt x="540" y="463"/>
                    <a:pt x="777" y="0"/>
                  </a:cubicBezTo>
                  <a:cubicBezTo>
                    <a:pt x="907" y="239"/>
                    <a:pt x="1178" y="357"/>
                    <a:pt x="1431" y="459"/>
                  </a:cubicBezTo>
                  <a:cubicBezTo>
                    <a:pt x="1493" y="485"/>
                    <a:pt x="1556" y="510"/>
                    <a:pt x="1619" y="535"/>
                  </a:cubicBezTo>
                  <a:cubicBezTo>
                    <a:pt x="1701" y="568"/>
                    <a:pt x="1782" y="601"/>
                    <a:pt x="1864" y="634"/>
                  </a:cubicBezTo>
                  <a:cubicBezTo>
                    <a:pt x="1953" y="670"/>
                    <a:pt x="2043" y="705"/>
                    <a:pt x="2133" y="74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6" name="Google Shape;2987;p48"/>
          <p:cNvGrpSpPr/>
          <p:nvPr/>
        </p:nvGrpSpPr>
        <p:grpSpPr>
          <a:xfrm>
            <a:off x="7041105" y="3414811"/>
            <a:ext cx="1421020" cy="1225478"/>
            <a:chOff x="2247120" y="2068560"/>
            <a:chExt cx="1638720" cy="1482120"/>
          </a:xfrm>
        </p:grpSpPr>
        <p:sp>
          <p:nvSpPr>
            <p:cNvPr id="37" name="Google Shape;2988;p48"/>
            <p:cNvSpPr/>
            <p:nvPr/>
          </p:nvSpPr>
          <p:spPr>
            <a:xfrm>
              <a:off x="2247120" y="2068560"/>
              <a:ext cx="1638720" cy="1482120"/>
            </a:xfrm>
            <a:custGeom>
              <a:avLst/>
              <a:gdLst/>
              <a:ahLst/>
              <a:cxnLst/>
              <a:rect l="l" t="t" r="r" b="b"/>
              <a:pathLst>
                <a:path w="4552" h="4117" extrusionOk="0">
                  <a:moveTo>
                    <a:pt x="1251" y="797"/>
                  </a:moveTo>
                  <a:lnTo>
                    <a:pt x="0" y="2850"/>
                  </a:lnTo>
                  <a:lnTo>
                    <a:pt x="849" y="2591"/>
                  </a:lnTo>
                  <a:lnTo>
                    <a:pt x="1616" y="4117"/>
                  </a:lnTo>
                  <a:lnTo>
                    <a:pt x="4311" y="3037"/>
                  </a:lnTo>
                  <a:lnTo>
                    <a:pt x="4552" y="1976"/>
                  </a:lnTo>
                  <a:lnTo>
                    <a:pt x="4033" y="1131"/>
                  </a:lnTo>
                  <a:lnTo>
                    <a:pt x="4350" y="1152"/>
                  </a:lnTo>
                  <a:lnTo>
                    <a:pt x="4460" y="77"/>
                  </a:lnTo>
                  <a:lnTo>
                    <a:pt x="3449" y="0"/>
                  </a:lnTo>
                  <a:lnTo>
                    <a:pt x="1251" y="797"/>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 name="Google Shape;2989;p48"/>
            <p:cNvSpPr/>
            <p:nvPr/>
          </p:nvSpPr>
          <p:spPr>
            <a:xfrm>
              <a:off x="2782080" y="3457080"/>
              <a:ext cx="68040" cy="93600"/>
            </a:xfrm>
            <a:custGeom>
              <a:avLst/>
              <a:gdLst/>
              <a:ahLst/>
              <a:cxnLst/>
              <a:rect l="l" t="t" r="r" b="b"/>
              <a:pathLst>
                <a:path w="189" h="260" extrusionOk="0">
                  <a:moveTo>
                    <a:pt x="0" y="0"/>
                  </a:moveTo>
                  <a:lnTo>
                    <a:pt x="130" y="260"/>
                  </a:lnTo>
                  <a:lnTo>
                    <a:pt x="189" y="236"/>
                  </a:lnTo>
                  <a:cubicBezTo>
                    <a:pt x="123" y="159"/>
                    <a:pt x="60" y="81"/>
                    <a:pt x="0" y="0"/>
                  </a:cubicBezTo>
                  <a:close/>
                </a:path>
              </a:pathLst>
            </a:custGeom>
            <a:solidFill>
              <a:srgbClr val="EAB34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 name="Google Shape;2990;p48"/>
            <p:cNvSpPr/>
            <p:nvPr/>
          </p:nvSpPr>
          <p:spPr>
            <a:xfrm>
              <a:off x="2463480" y="2068560"/>
              <a:ext cx="1422360" cy="1034640"/>
            </a:xfrm>
            <a:custGeom>
              <a:avLst/>
              <a:gdLst/>
              <a:ahLst/>
              <a:cxnLst/>
              <a:rect l="l" t="t" r="r" b="b"/>
              <a:pathLst>
                <a:path w="3951" h="2874" extrusionOk="0">
                  <a:moveTo>
                    <a:pt x="3859" y="77"/>
                  </a:moveTo>
                  <a:lnTo>
                    <a:pt x="2848" y="0"/>
                  </a:lnTo>
                  <a:lnTo>
                    <a:pt x="650" y="797"/>
                  </a:lnTo>
                  <a:lnTo>
                    <a:pt x="0" y="1864"/>
                  </a:lnTo>
                  <a:cubicBezTo>
                    <a:pt x="891" y="1656"/>
                    <a:pt x="2731" y="1135"/>
                    <a:pt x="2731" y="1135"/>
                  </a:cubicBezTo>
                  <a:cubicBezTo>
                    <a:pt x="2731" y="1135"/>
                    <a:pt x="3470" y="2440"/>
                    <a:pt x="3747" y="2874"/>
                  </a:cubicBezTo>
                  <a:lnTo>
                    <a:pt x="3951" y="1976"/>
                  </a:lnTo>
                  <a:lnTo>
                    <a:pt x="3432" y="1131"/>
                  </a:lnTo>
                  <a:lnTo>
                    <a:pt x="3749" y="1152"/>
                  </a:lnTo>
                  <a:lnTo>
                    <a:pt x="3859" y="77"/>
                  </a:ln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 name="Google Shape;2991;p48"/>
            <p:cNvSpPr/>
            <p:nvPr/>
          </p:nvSpPr>
          <p:spPr>
            <a:xfrm>
              <a:off x="2262600" y="2776320"/>
              <a:ext cx="1054800" cy="324360"/>
            </a:xfrm>
            <a:custGeom>
              <a:avLst/>
              <a:gdLst/>
              <a:ahLst/>
              <a:cxnLst/>
              <a:rect l="l" t="t" r="r" b="b"/>
              <a:pathLst>
                <a:path w="2930" h="901" fill="none" extrusionOk="0">
                  <a:moveTo>
                    <a:pt x="0" y="901"/>
                  </a:moveTo>
                  <a:cubicBezTo>
                    <a:pt x="441" y="685"/>
                    <a:pt x="917" y="552"/>
                    <a:pt x="1390" y="419"/>
                  </a:cubicBezTo>
                  <a:cubicBezTo>
                    <a:pt x="1897" y="277"/>
                    <a:pt x="2404" y="136"/>
                    <a:pt x="2914" y="0"/>
                  </a:cubicBezTo>
                  <a:cubicBezTo>
                    <a:pt x="2919" y="2"/>
                    <a:pt x="2924" y="3"/>
                    <a:pt x="2930" y="4"/>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 name="Google Shape;2992;p48"/>
            <p:cNvSpPr/>
            <p:nvPr/>
          </p:nvSpPr>
          <p:spPr>
            <a:xfrm>
              <a:off x="2477160" y="2479680"/>
              <a:ext cx="932400" cy="264960"/>
            </a:xfrm>
            <a:custGeom>
              <a:avLst/>
              <a:gdLst/>
              <a:ahLst/>
              <a:cxnLst/>
              <a:rect l="l" t="t" r="r" b="b"/>
              <a:pathLst>
                <a:path w="2590" h="736" fill="none" extrusionOk="0">
                  <a:moveTo>
                    <a:pt x="0" y="736"/>
                  </a:moveTo>
                  <a:cubicBezTo>
                    <a:pt x="272" y="614"/>
                    <a:pt x="562" y="537"/>
                    <a:pt x="850" y="460"/>
                  </a:cubicBezTo>
                  <a:lnTo>
                    <a:pt x="2590" y="0"/>
                  </a:ln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 name="Google Shape;2993;p48"/>
            <p:cNvSpPr/>
            <p:nvPr/>
          </p:nvSpPr>
          <p:spPr>
            <a:xfrm>
              <a:off x="3463200" y="2095560"/>
              <a:ext cx="44280" cy="319320"/>
            </a:xfrm>
            <a:custGeom>
              <a:avLst/>
              <a:gdLst/>
              <a:ahLst/>
              <a:cxnLst/>
              <a:rect l="l" t="t" r="r" b="b"/>
              <a:pathLst>
                <a:path w="123" h="887" fill="none" extrusionOk="0">
                  <a:moveTo>
                    <a:pt x="123" y="0"/>
                  </a:moveTo>
                  <a:cubicBezTo>
                    <a:pt x="49" y="290"/>
                    <a:pt x="7" y="588"/>
                    <a:pt x="0" y="887"/>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 name="Google Shape;2994;p48"/>
            <p:cNvSpPr/>
            <p:nvPr/>
          </p:nvSpPr>
          <p:spPr>
            <a:xfrm>
              <a:off x="2699280" y="2370960"/>
              <a:ext cx="101160" cy="259200"/>
            </a:xfrm>
            <a:custGeom>
              <a:avLst/>
              <a:gdLst/>
              <a:ahLst/>
              <a:cxnLst/>
              <a:rect l="l" t="t" r="r" b="b"/>
              <a:pathLst>
                <a:path w="281" h="720" fill="none" extrusionOk="0">
                  <a:moveTo>
                    <a:pt x="0" y="0"/>
                  </a:moveTo>
                  <a:cubicBezTo>
                    <a:pt x="67" y="100"/>
                    <a:pt x="88" y="221"/>
                    <a:pt x="121" y="336"/>
                  </a:cubicBezTo>
                  <a:cubicBezTo>
                    <a:pt x="159" y="470"/>
                    <a:pt x="212" y="599"/>
                    <a:pt x="281" y="72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 name="Google Shape;2995;p48"/>
            <p:cNvSpPr/>
            <p:nvPr/>
          </p:nvSpPr>
          <p:spPr>
            <a:xfrm>
              <a:off x="3315960" y="2479320"/>
              <a:ext cx="483120" cy="682560"/>
            </a:xfrm>
            <a:custGeom>
              <a:avLst/>
              <a:gdLst/>
              <a:ahLst/>
              <a:cxnLst/>
              <a:rect l="l" t="t" r="r" b="b"/>
              <a:pathLst>
                <a:path w="1342" h="1896" fill="none" extrusionOk="0">
                  <a:moveTo>
                    <a:pt x="0" y="828"/>
                  </a:moveTo>
                  <a:cubicBezTo>
                    <a:pt x="114" y="546"/>
                    <a:pt x="241" y="270"/>
                    <a:pt x="381" y="0"/>
                  </a:cubicBezTo>
                  <a:cubicBezTo>
                    <a:pt x="443" y="121"/>
                    <a:pt x="988" y="1114"/>
                    <a:pt x="1342" y="1896"/>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 name="Google Shape;2996;p48"/>
            <p:cNvSpPr/>
            <p:nvPr/>
          </p:nvSpPr>
          <p:spPr>
            <a:xfrm>
              <a:off x="3463200" y="2459160"/>
              <a:ext cx="235800" cy="16560"/>
            </a:xfrm>
            <a:custGeom>
              <a:avLst/>
              <a:gdLst/>
              <a:ahLst/>
              <a:cxnLst/>
              <a:rect l="l" t="t" r="r" b="b"/>
              <a:pathLst>
                <a:path w="655" h="46" fill="none" extrusionOk="0">
                  <a:moveTo>
                    <a:pt x="0" y="0"/>
                  </a:moveTo>
                  <a:cubicBezTo>
                    <a:pt x="186" y="12"/>
                    <a:pt x="655" y="46"/>
                    <a:pt x="655" y="46"/>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46" name="Google Shape;2504;p45"/>
          <p:cNvSpPr/>
          <p:nvPr/>
        </p:nvSpPr>
        <p:spPr>
          <a:xfrm>
            <a:off x="457199" y="911074"/>
            <a:ext cx="755381" cy="488455"/>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EG" sz="2400" b="1" dirty="0">
                <a:solidFill>
                  <a:schemeClr val="dk1"/>
                </a:solidFill>
                <a:latin typeface="Manjari"/>
                <a:ea typeface="Manjari"/>
                <a:cs typeface="Manjari"/>
                <a:sym typeface="Heebo"/>
              </a:rPr>
              <a:t>1</a:t>
            </a:r>
            <a:endParaRPr sz="2400" b="1" dirty="0">
              <a:solidFill>
                <a:schemeClr val="dk1"/>
              </a:solidFill>
              <a:latin typeface="Manjari"/>
              <a:ea typeface="Manjari"/>
              <a:cs typeface="Manjari"/>
              <a:sym typeface="Heebo"/>
            </a:endParaRPr>
          </a:p>
        </p:txBody>
      </p:sp>
      <p:sp>
        <p:nvSpPr>
          <p:cNvPr id="47" name="Google Shape;2504;p45"/>
          <p:cNvSpPr/>
          <p:nvPr/>
        </p:nvSpPr>
        <p:spPr>
          <a:xfrm>
            <a:off x="4760780" y="1061111"/>
            <a:ext cx="755381" cy="488455"/>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EG" sz="2400" b="1" dirty="0" smtClean="0">
                <a:solidFill>
                  <a:schemeClr val="dk1"/>
                </a:solidFill>
                <a:latin typeface="Manjari"/>
                <a:ea typeface="Manjari"/>
                <a:cs typeface="Manjari"/>
                <a:sym typeface="Heebo"/>
              </a:rPr>
              <a:t>2</a:t>
            </a:r>
            <a:endParaRPr sz="2400" b="1" dirty="0">
              <a:solidFill>
                <a:schemeClr val="dk1"/>
              </a:solidFill>
              <a:latin typeface="Manjari"/>
              <a:ea typeface="Manjari"/>
              <a:cs typeface="Manjari"/>
              <a:sym typeface="Heebo"/>
            </a:endParaRPr>
          </a:p>
        </p:txBody>
      </p:sp>
      <p:sp>
        <p:nvSpPr>
          <p:cNvPr id="48" name="Google Shape;2504;p45"/>
          <p:cNvSpPr/>
          <p:nvPr/>
        </p:nvSpPr>
        <p:spPr>
          <a:xfrm>
            <a:off x="457198" y="2575125"/>
            <a:ext cx="755381" cy="488455"/>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EG" sz="2400" b="1" dirty="0" smtClean="0">
                <a:solidFill>
                  <a:schemeClr val="dk1"/>
                </a:solidFill>
                <a:latin typeface="Manjari"/>
                <a:ea typeface="Manjari"/>
                <a:cs typeface="Manjari"/>
                <a:sym typeface="Heebo"/>
              </a:rPr>
              <a:t>3</a:t>
            </a:r>
            <a:endParaRPr sz="2400" b="1" dirty="0">
              <a:solidFill>
                <a:schemeClr val="dk1"/>
              </a:solidFill>
              <a:latin typeface="Manjari"/>
              <a:ea typeface="Manjari"/>
              <a:cs typeface="Manjari"/>
              <a:sym typeface="Heebo"/>
            </a:endParaRPr>
          </a:p>
        </p:txBody>
      </p:sp>
    </p:spTree>
    <p:extLst>
      <p:ext uri="{BB962C8B-B14F-4D97-AF65-F5344CB8AC3E}">
        <p14:creationId xmlns:p14="http://schemas.microsoft.com/office/powerpoint/2010/main" val="170778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0"/>
        <p:cNvGrpSpPr/>
        <p:nvPr/>
      </p:nvGrpSpPr>
      <p:grpSpPr>
        <a:xfrm>
          <a:off x="0" y="0"/>
          <a:ext cx="0" cy="0"/>
          <a:chOff x="0" y="0"/>
          <a:chExt cx="0" cy="0"/>
        </a:xfrm>
      </p:grpSpPr>
      <p:sp>
        <p:nvSpPr>
          <p:cNvPr id="2131" name="Google Shape;2131;p37"/>
          <p:cNvSpPr/>
          <p:nvPr/>
        </p:nvSpPr>
        <p:spPr>
          <a:xfrm>
            <a:off x="4615758" y="535276"/>
            <a:ext cx="4403551" cy="779821"/>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ebo"/>
              <a:ea typeface="Heebo"/>
              <a:cs typeface="Heebo"/>
              <a:sym typeface="Heebo"/>
            </a:endParaRPr>
          </a:p>
        </p:txBody>
      </p:sp>
      <p:sp>
        <p:nvSpPr>
          <p:cNvPr id="2132" name="Google Shape;2132;p37"/>
          <p:cNvSpPr txBox="1">
            <a:spLocks noGrp="1"/>
          </p:cNvSpPr>
          <p:nvPr>
            <p:ph type="title"/>
          </p:nvPr>
        </p:nvSpPr>
        <p:spPr>
          <a:xfrm>
            <a:off x="4926798" y="664300"/>
            <a:ext cx="3924308" cy="722290"/>
          </a:xfrm>
          <a:prstGeom prst="rect">
            <a:avLst/>
          </a:prstGeom>
        </p:spPr>
        <p:txBody>
          <a:bodyPr spcFirstLastPara="1" wrap="square" lIns="91425" tIns="91425" rIns="91425" bIns="91425" anchor="ctr" anchorCtr="0">
            <a:noAutofit/>
          </a:bodyPr>
          <a:lstStyle/>
          <a:p>
            <a:pPr algn="ctr"/>
            <a:r>
              <a:rPr lang="ar-SA" sz="2400" dirty="0">
                <a:solidFill>
                  <a:srgbClr val="860000"/>
                </a:solidFill>
                <a:latin typeface="29LT Zarid Serif Rg" panose="00000100000000000000" pitchFamily="2" charset="-78"/>
                <a:ea typeface="Heebo"/>
                <a:cs typeface="29LT Zarid Serif Rg" panose="00000100000000000000" pitchFamily="2" charset="-78"/>
                <a:sym typeface="Heebo"/>
              </a:rPr>
              <a:t>كيف نعمل على تقليل استخدام البلاستيك</a:t>
            </a:r>
            <a:r>
              <a:rPr lang="en-US" sz="2800" dirty="0"/>
              <a:t/>
            </a:r>
            <a:br>
              <a:rPr lang="en-US" sz="2800" dirty="0"/>
            </a:br>
            <a:endParaRPr sz="2800" dirty="0"/>
          </a:p>
        </p:txBody>
      </p:sp>
      <p:sp>
        <p:nvSpPr>
          <p:cNvPr id="2133" name="Google Shape;2133;p37"/>
          <p:cNvSpPr txBox="1">
            <a:spLocks noGrp="1"/>
          </p:cNvSpPr>
          <p:nvPr>
            <p:ph type="subTitle" idx="1"/>
          </p:nvPr>
        </p:nvSpPr>
        <p:spPr>
          <a:xfrm>
            <a:off x="643345" y="471056"/>
            <a:ext cx="3917591" cy="2945712"/>
          </a:xfrm>
          <a:prstGeom prst="rect">
            <a:avLst/>
          </a:prstGeom>
        </p:spPr>
        <p:txBody>
          <a:bodyPr spcFirstLastPara="1" wrap="square" lIns="91425" tIns="91425" rIns="91425" bIns="91425" anchor="ctr" anchorCtr="0">
            <a:noAutofit/>
          </a:bodyPr>
          <a:lstStyle/>
          <a:p>
            <a:pPr lvl="0" algn="r" rtl="1"/>
            <a:r>
              <a:rPr lang="ar-EG" sz="1600" b="1" dirty="0" smtClean="0">
                <a:solidFill>
                  <a:schemeClr val="bg1">
                    <a:lumMod val="25000"/>
                  </a:schemeClr>
                </a:solidFill>
                <a:latin typeface="29LT Zarid Serif Rg" panose="00000100000000000000" pitchFamily="2" charset="-78"/>
                <a:cs typeface="29LT Zarid Serif Rg" panose="00000100000000000000" pitchFamily="2" charset="-78"/>
              </a:rPr>
              <a:t>       </a:t>
            </a:r>
            <a:r>
              <a:rPr lang="ar-SA" sz="1600" b="1" dirty="0" smtClean="0">
                <a:solidFill>
                  <a:schemeClr val="bg1">
                    <a:lumMod val="25000"/>
                  </a:schemeClr>
                </a:solidFill>
                <a:latin typeface="29LT Zarid Serif Rg" panose="00000100000000000000" pitchFamily="2" charset="-78"/>
                <a:cs typeface="29LT Zarid Serif Rg" panose="00000100000000000000" pitchFamily="2" charset="-78"/>
              </a:rPr>
              <a:t>- </a:t>
            </a:r>
            <a:r>
              <a:rPr lang="ar-SA" b="1" dirty="0">
                <a:solidFill>
                  <a:schemeClr val="bg1">
                    <a:lumMod val="25000"/>
                  </a:schemeClr>
                </a:solidFill>
              </a:rPr>
              <a:t>تستخدم معظم كليات الجامعة الظروف الورقية بدلاً عن الحافظات البلاستيكية وذلك لتقليل استخدام البلاستيك في أي معاملات رسمية في الجامعة.</a:t>
            </a:r>
            <a:endParaRPr lang="en-US" dirty="0">
              <a:solidFill>
                <a:schemeClr val="bg1">
                  <a:lumMod val="25000"/>
                </a:schemeClr>
              </a:solidFill>
            </a:endParaRPr>
          </a:p>
          <a:p>
            <a:pPr lvl="0" algn="r" rtl="1"/>
            <a:r>
              <a:rPr lang="ar-EG" b="1" dirty="0" smtClean="0">
                <a:solidFill>
                  <a:schemeClr val="bg1">
                    <a:lumMod val="25000"/>
                  </a:schemeClr>
                </a:solidFill>
              </a:rPr>
              <a:t>       </a:t>
            </a:r>
            <a:r>
              <a:rPr lang="ar-SA" b="1" dirty="0" smtClean="0">
                <a:solidFill>
                  <a:schemeClr val="bg1">
                    <a:lumMod val="25000"/>
                  </a:schemeClr>
                </a:solidFill>
              </a:rPr>
              <a:t>توجه </a:t>
            </a:r>
            <a:r>
              <a:rPr lang="ar-SA" b="1" dirty="0">
                <a:solidFill>
                  <a:schemeClr val="bg1">
                    <a:lumMod val="25000"/>
                  </a:schemeClr>
                </a:solidFill>
              </a:rPr>
              <a:t>الجامعة الى تقليل استخدام الاكياس البلاستيكية و تدعم استبدالها </a:t>
            </a:r>
            <a:r>
              <a:rPr lang="ar-SA" b="1" dirty="0" smtClean="0">
                <a:solidFill>
                  <a:schemeClr val="bg1">
                    <a:lumMod val="25000"/>
                  </a:schemeClr>
                </a:solidFill>
              </a:rPr>
              <a:t>بالأكياس </a:t>
            </a:r>
            <a:r>
              <a:rPr lang="ar-SA" b="1" dirty="0">
                <a:solidFill>
                  <a:schemeClr val="bg1">
                    <a:lumMod val="25000"/>
                  </a:schemeClr>
                </a:solidFill>
              </a:rPr>
              <a:t>المصنوعة من  مكونات صديقة للبيئة.</a:t>
            </a:r>
            <a:endParaRPr lang="en-US" dirty="0">
              <a:solidFill>
                <a:schemeClr val="bg1">
                  <a:lumMod val="25000"/>
                </a:schemeClr>
              </a:solidFill>
            </a:endParaRPr>
          </a:p>
          <a:p>
            <a:pPr lvl="0" algn="r" rtl="1"/>
            <a:r>
              <a:rPr lang="ar-EG" b="1" dirty="0" smtClean="0">
                <a:solidFill>
                  <a:schemeClr val="bg1">
                    <a:lumMod val="25000"/>
                  </a:schemeClr>
                </a:solidFill>
              </a:rPr>
              <a:t>       </a:t>
            </a:r>
            <a:r>
              <a:rPr lang="ar-SA" b="1" dirty="0" smtClean="0">
                <a:solidFill>
                  <a:schemeClr val="bg1">
                    <a:lumMod val="25000"/>
                  </a:schemeClr>
                </a:solidFill>
              </a:rPr>
              <a:t>تدعم </a:t>
            </a:r>
            <a:r>
              <a:rPr lang="ar-SA" b="1" dirty="0">
                <a:solidFill>
                  <a:schemeClr val="bg1">
                    <a:lumMod val="25000"/>
                  </a:schemeClr>
                </a:solidFill>
              </a:rPr>
              <a:t>الجامعة المشاريع صغيرة لاستخدام قناني المياه البلاستيكية للزينة و للتوعية بضرورة الحد من استخدامها </a:t>
            </a:r>
            <a:endParaRPr lang="en-US" dirty="0">
              <a:solidFill>
                <a:schemeClr val="bg1">
                  <a:lumMod val="25000"/>
                </a:schemeClr>
              </a:solidFill>
            </a:endParaRPr>
          </a:p>
          <a:p>
            <a:pPr lvl="0" algn="r" rtl="1"/>
            <a:r>
              <a:rPr lang="ar-EG" b="1" dirty="0" smtClean="0">
                <a:solidFill>
                  <a:schemeClr val="bg1">
                    <a:lumMod val="25000"/>
                  </a:schemeClr>
                </a:solidFill>
              </a:rPr>
              <a:t>       </a:t>
            </a:r>
            <a:r>
              <a:rPr lang="ar-SA" b="1" dirty="0" smtClean="0">
                <a:solidFill>
                  <a:schemeClr val="bg1">
                    <a:lumMod val="25000"/>
                  </a:schemeClr>
                </a:solidFill>
              </a:rPr>
              <a:t>المساعدة </a:t>
            </a:r>
            <a:r>
              <a:rPr lang="ar-SA" b="1" dirty="0">
                <a:solidFill>
                  <a:schemeClr val="bg1">
                    <a:lumMod val="25000"/>
                  </a:schemeClr>
                </a:solidFill>
              </a:rPr>
              <a:t>في تعزيز المبادرات الرائدة ودعم الجامعة للأفكار التنموية الجديدة في مجال الاستدامة </a:t>
            </a:r>
            <a:endParaRPr lang="en-US" dirty="0">
              <a:solidFill>
                <a:schemeClr val="bg1">
                  <a:lumMod val="25000"/>
                </a:schemeClr>
              </a:solidFill>
            </a:endParaRPr>
          </a:p>
          <a:p>
            <a:pPr lvl="0" algn="r" rtl="1"/>
            <a:r>
              <a:rPr lang="ar-EG" b="1" dirty="0" smtClean="0">
                <a:solidFill>
                  <a:schemeClr val="bg1">
                    <a:lumMod val="25000"/>
                  </a:schemeClr>
                </a:solidFill>
              </a:rPr>
              <a:t>       </a:t>
            </a:r>
            <a:r>
              <a:rPr lang="ar-SA" b="1" dirty="0" smtClean="0">
                <a:solidFill>
                  <a:schemeClr val="bg1">
                    <a:lumMod val="25000"/>
                  </a:schemeClr>
                </a:solidFill>
              </a:rPr>
              <a:t>ضرورة </a:t>
            </a:r>
            <a:r>
              <a:rPr lang="ar-SA" b="1" dirty="0">
                <a:solidFill>
                  <a:schemeClr val="bg1">
                    <a:lumMod val="25000"/>
                  </a:schemeClr>
                </a:solidFill>
              </a:rPr>
              <a:t>استخدام تقنية المعلومات لتسجيل بيانات إدارة النفايات ومراقبتها وتحليلها والإبلاغ عنها</a:t>
            </a:r>
            <a:endParaRPr lang="en-US" dirty="0">
              <a:solidFill>
                <a:schemeClr val="bg1">
                  <a:lumMod val="25000"/>
                </a:schemeClr>
              </a:solidFill>
            </a:endParaRPr>
          </a:p>
        </p:txBody>
      </p:sp>
      <p:grpSp>
        <p:nvGrpSpPr>
          <p:cNvPr id="2134" name="Google Shape;2134;p37"/>
          <p:cNvGrpSpPr/>
          <p:nvPr/>
        </p:nvGrpSpPr>
        <p:grpSpPr>
          <a:xfrm>
            <a:off x="4493718" y="1672594"/>
            <a:ext cx="4395280" cy="4606754"/>
            <a:chOff x="4585385" y="2097037"/>
            <a:chExt cx="4395280" cy="4606754"/>
          </a:xfrm>
        </p:grpSpPr>
        <p:grpSp>
          <p:nvGrpSpPr>
            <p:cNvPr id="2135" name="Google Shape;2135;p37"/>
            <p:cNvGrpSpPr/>
            <p:nvPr/>
          </p:nvGrpSpPr>
          <p:grpSpPr>
            <a:xfrm flipH="1">
              <a:off x="5965666" y="2179059"/>
              <a:ext cx="3014999" cy="4524733"/>
              <a:chOff x="5904766" y="1293209"/>
              <a:chExt cx="3014999" cy="4524733"/>
            </a:xfrm>
          </p:grpSpPr>
          <p:sp>
            <p:nvSpPr>
              <p:cNvPr id="2136" name="Google Shape;2136;p37"/>
              <p:cNvSpPr/>
              <p:nvPr/>
            </p:nvSpPr>
            <p:spPr>
              <a:xfrm>
                <a:off x="6454370" y="3179957"/>
                <a:ext cx="519442" cy="446273"/>
              </a:xfrm>
              <a:custGeom>
                <a:avLst/>
                <a:gdLst/>
                <a:ahLst/>
                <a:cxnLst/>
                <a:rect l="l" t="t" r="r" b="b"/>
                <a:pathLst>
                  <a:path w="930" h="799" fill="none" extrusionOk="0">
                    <a:moveTo>
                      <a:pt x="930" y="799"/>
                    </a:moveTo>
                    <a:cubicBezTo>
                      <a:pt x="531" y="670"/>
                      <a:pt x="188" y="37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37" name="Google Shape;2137;p37"/>
              <p:cNvSpPr/>
              <p:nvPr/>
            </p:nvSpPr>
            <p:spPr>
              <a:xfrm>
                <a:off x="6299095" y="2578410"/>
                <a:ext cx="12288" cy="226767"/>
              </a:xfrm>
              <a:custGeom>
                <a:avLst/>
                <a:gdLst/>
                <a:ahLst/>
                <a:cxnLst/>
                <a:rect l="l" t="t" r="r" b="b"/>
                <a:pathLst>
                  <a:path w="22" h="406" fill="none" extrusionOk="0">
                    <a:moveTo>
                      <a:pt x="21" y="406"/>
                    </a:moveTo>
                    <a:cubicBezTo>
                      <a:pt x="-7" y="272"/>
                      <a:pt x="-7" y="133"/>
                      <a:pt x="22"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38" name="Google Shape;2138;p37"/>
              <p:cNvSpPr/>
              <p:nvPr/>
            </p:nvSpPr>
            <p:spPr>
              <a:xfrm>
                <a:off x="6058365" y="1795895"/>
                <a:ext cx="406059" cy="822171"/>
              </a:xfrm>
              <a:custGeom>
                <a:avLst/>
                <a:gdLst/>
                <a:ahLst/>
                <a:cxnLst/>
                <a:rect l="l" t="t" r="r" b="b"/>
                <a:pathLst>
                  <a:path w="727" h="1472" fill="none" extrusionOk="0">
                    <a:moveTo>
                      <a:pt x="0" y="1472"/>
                    </a:moveTo>
                    <a:cubicBezTo>
                      <a:pt x="20" y="908"/>
                      <a:pt x="292" y="358"/>
                      <a:pt x="72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39" name="Google Shape;2139;p37"/>
              <p:cNvSpPr/>
              <p:nvPr/>
            </p:nvSpPr>
            <p:spPr>
              <a:xfrm>
                <a:off x="7159247" y="1707646"/>
                <a:ext cx="819937" cy="394329"/>
              </a:xfrm>
              <a:custGeom>
                <a:avLst/>
                <a:gdLst/>
                <a:ahLst/>
                <a:cxnLst/>
                <a:rect l="l" t="t" r="r" b="b"/>
                <a:pathLst>
                  <a:path w="1468" h="706" fill="none" extrusionOk="0">
                    <a:moveTo>
                      <a:pt x="0" y="36"/>
                    </a:moveTo>
                    <a:cubicBezTo>
                      <a:pt x="282" y="-33"/>
                      <a:pt x="586" y="-4"/>
                      <a:pt x="850" y="117"/>
                    </a:cubicBezTo>
                    <a:cubicBezTo>
                      <a:pt x="1114" y="237"/>
                      <a:pt x="1335" y="448"/>
                      <a:pt x="1468" y="706"/>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0" name="Google Shape;2140;p37"/>
              <p:cNvSpPr/>
              <p:nvPr/>
            </p:nvSpPr>
            <p:spPr>
              <a:xfrm>
                <a:off x="6735874" y="1437313"/>
                <a:ext cx="571386" cy="74286"/>
              </a:xfrm>
              <a:custGeom>
                <a:avLst/>
                <a:gdLst/>
                <a:ahLst/>
                <a:cxnLst/>
                <a:rect l="l" t="t" r="r" b="b"/>
                <a:pathLst>
                  <a:path w="1023" h="133" fill="none" extrusionOk="0">
                    <a:moveTo>
                      <a:pt x="0" y="133"/>
                    </a:moveTo>
                    <a:cubicBezTo>
                      <a:pt x="323" y="6"/>
                      <a:pt x="681" y="-31"/>
                      <a:pt x="1023" y="29"/>
                    </a:cubicBezTo>
                  </a:path>
                </a:pathLst>
              </a:custGeom>
              <a:noFill/>
              <a:ln w="9525" cap="rnd" cmpd="sng">
                <a:solidFill>
                  <a:schemeClr val="dk1"/>
                </a:solidFill>
                <a:prstDash val="solid"/>
                <a:miter lim="8000"/>
                <a:headEnd type="none" w="sm" len="sm"/>
                <a:tailEnd type="none" w="sm" len="sm"/>
              </a:ln>
            </p:spPr>
            <p:txBody>
              <a:bodyPr spcFirstLastPara="1" wrap="square" lIns="91800" tIns="1075" rIns="91800" bIns="1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1" name="Google Shape;2141;p37"/>
              <p:cNvSpPr/>
              <p:nvPr/>
            </p:nvSpPr>
            <p:spPr>
              <a:xfrm>
                <a:off x="6746486" y="1591470"/>
                <a:ext cx="363610" cy="137959"/>
              </a:xfrm>
              <a:custGeom>
                <a:avLst/>
                <a:gdLst/>
                <a:ahLst/>
                <a:cxnLst/>
                <a:rect l="l" t="t" r="r" b="b"/>
                <a:pathLst>
                  <a:path w="651" h="247" extrusionOk="0">
                    <a:moveTo>
                      <a:pt x="651" y="41"/>
                    </a:moveTo>
                    <a:cubicBezTo>
                      <a:pt x="546" y="33"/>
                      <a:pt x="438" y="54"/>
                      <a:pt x="344" y="102"/>
                    </a:cubicBezTo>
                    <a:cubicBezTo>
                      <a:pt x="245" y="152"/>
                      <a:pt x="157" y="231"/>
                      <a:pt x="47" y="245"/>
                    </a:cubicBezTo>
                    <a:cubicBezTo>
                      <a:pt x="38" y="247"/>
                      <a:pt x="28" y="247"/>
                      <a:pt x="20" y="244"/>
                    </a:cubicBezTo>
                    <a:cubicBezTo>
                      <a:pt x="-4" y="233"/>
                      <a:pt x="-3" y="197"/>
                      <a:pt x="9" y="174"/>
                    </a:cubicBezTo>
                    <a:cubicBezTo>
                      <a:pt x="33" y="127"/>
                      <a:pt x="80" y="95"/>
                      <a:pt x="128" y="72"/>
                    </a:cubicBezTo>
                    <a:cubicBezTo>
                      <a:pt x="343" y="-33"/>
                      <a:pt x="597" y="-6"/>
                      <a:pt x="651" y="41"/>
                    </a:cubicBezTo>
                    <a:close/>
                  </a:path>
                </a:pathLst>
              </a:custGeom>
              <a:solidFill>
                <a:schemeClr val="lt2"/>
              </a:solidFill>
              <a:ln>
                <a:noFill/>
              </a:ln>
            </p:spPr>
            <p:txBody>
              <a:bodyPr spcFirstLastPara="1" wrap="square" lIns="90000" tIns="43900" rIns="90000" bIns="43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2" name="Google Shape;2142;p37"/>
              <p:cNvSpPr/>
              <p:nvPr/>
            </p:nvSpPr>
            <p:spPr>
              <a:xfrm>
                <a:off x="6751513" y="1613253"/>
                <a:ext cx="111708" cy="86574"/>
              </a:xfrm>
              <a:custGeom>
                <a:avLst/>
                <a:gdLst/>
                <a:ahLst/>
                <a:cxnLst/>
                <a:rect l="l" t="t" r="r" b="b"/>
                <a:pathLst>
                  <a:path w="200" h="155" extrusionOk="0">
                    <a:moveTo>
                      <a:pt x="10" y="145"/>
                    </a:moveTo>
                    <a:cubicBezTo>
                      <a:pt x="47" y="182"/>
                      <a:pt x="138" y="95"/>
                      <a:pt x="159" y="69"/>
                    </a:cubicBezTo>
                    <a:cubicBezTo>
                      <a:pt x="176" y="47"/>
                      <a:pt x="188" y="23"/>
                      <a:pt x="200" y="0"/>
                    </a:cubicBezTo>
                    <a:cubicBezTo>
                      <a:pt x="173" y="9"/>
                      <a:pt x="146" y="20"/>
                      <a:pt x="119" y="33"/>
                    </a:cubicBezTo>
                    <a:cubicBezTo>
                      <a:pt x="71" y="56"/>
                      <a:pt x="24" y="88"/>
                      <a:pt x="0" y="135"/>
                    </a:cubicBezTo>
                    <a:lnTo>
                      <a:pt x="0" y="136"/>
                    </a:lnTo>
                    <a:cubicBezTo>
                      <a:pt x="3" y="139"/>
                      <a:pt x="7" y="141"/>
                      <a:pt x="10" y="145"/>
                    </a:cubicBezTo>
                    <a:close/>
                  </a:path>
                </a:pathLst>
              </a:custGeom>
              <a:solidFill>
                <a:srgbClr val="F6FBFF">
                  <a:alpha val="50000"/>
                </a:srgbClr>
              </a:solidFill>
              <a:ln>
                <a:noFill/>
              </a:ln>
            </p:spPr>
            <p:txBody>
              <a:bodyPr spcFirstLastPara="1" wrap="square" lIns="90000" tIns="10800" rIns="90000" bIns="10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3" name="Google Shape;2143;p37"/>
              <p:cNvSpPr/>
              <p:nvPr/>
            </p:nvSpPr>
            <p:spPr>
              <a:xfrm>
                <a:off x="6812394" y="1603758"/>
                <a:ext cx="297702" cy="114501"/>
              </a:xfrm>
              <a:custGeom>
                <a:avLst/>
                <a:gdLst/>
                <a:ahLst/>
                <a:cxnLst/>
                <a:rect l="l" t="t" r="r" b="b"/>
                <a:pathLst>
                  <a:path w="533" h="205" extrusionOk="0">
                    <a:moveTo>
                      <a:pt x="268" y="8"/>
                    </a:moveTo>
                    <a:cubicBezTo>
                      <a:pt x="127" y="38"/>
                      <a:pt x="93" y="88"/>
                      <a:pt x="0" y="205"/>
                    </a:cubicBezTo>
                    <a:cubicBezTo>
                      <a:pt x="169" y="122"/>
                      <a:pt x="332" y="-8"/>
                      <a:pt x="533" y="19"/>
                    </a:cubicBezTo>
                    <a:cubicBezTo>
                      <a:pt x="510" y="-1"/>
                      <a:pt x="345" y="-8"/>
                      <a:pt x="268" y="8"/>
                    </a:cubicBezTo>
                    <a:close/>
                  </a:path>
                </a:pathLst>
              </a:custGeom>
              <a:solidFill>
                <a:srgbClr val="233859">
                  <a:alpha val="19620"/>
                </a:srgbClr>
              </a:solidFill>
              <a:ln>
                <a:noFill/>
              </a:ln>
            </p:spPr>
            <p:txBody>
              <a:bodyPr spcFirstLastPara="1" wrap="square" lIns="90000" tIns="28800" rIns="90000" bIns="28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4" name="Google Shape;2144;p37"/>
              <p:cNvSpPr/>
              <p:nvPr/>
            </p:nvSpPr>
            <p:spPr>
              <a:xfrm>
                <a:off x="6771620" y="1607667"/>
                <a:ext cx="388185" cy="99420"/>
              </a:xfrm>
              <a:custGeom>
                <a:avLst/>
                <a:gdLst/>
                <a:ahLst/>
                <a:cxnLst/>
                <a:rect l="l" t="t" r="r" b="b"/>
                <a:pathLst>
                  <a:path w="695" h="178" fill="none" extrusionOk="0">
                    <a:moveTo>
                      <a:pt x="0" y="178"/>
                    </a:moveTo>
                    <a:cubicBezTo>
                      <a:pt x="66" y="97"/>
                      <a:pt x="170" y="59"/>
                      <a:pt x="271" y="33"/>
                    </a:cubicBezTo>
                    <a:cubicBezTo>
                      <a:pt x="322" y="19"/>
                      <a:pt x="374" y="8"/>
                      <a:pt x="427" y="3"/>
                    </a:cubicBezTo>
                    <a:cubicBezTo>
                      <a:pt x="516" y="-6"/>
                      <a:pt x="608" y="1"/>
                      <a:pt x="695" y="24"/>
                    </a:cubicBezTo>
                  </a:path>
                </a:pathLst>
              </a:custGeom>
              <a:noFill/>
              <a:ln w="9525" cap="rnd" cmpd="sng">
                <a:solidFill>
                  <a:schemeClr val="dk1"/>
                </a:solidFill>
                <a:prstDash val="solid"/>
                <a:miter lim="8000"/>
                <a:headEnd type="none" w="sm" len="sm"/>
                <a:tailEnd type="none" w="sm" len="sm"/>
              </a:ln>
            </p:spPr>
            <p:txBody>
              <a:bodyPr spcFirstLastPara="1" wrap="square" lIns="91800" tIns="17275" rIns="91800" bIns="17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5" name="Google Shape;2145;p37"/>
              <p:cNvSpPr/>
              <p:nvPr/>
            </p:nvSpPr>
            <p:spPr>
              <a:xfrm>
                <a:off x="8795211" y="2347174"/>
                <a:ext cx="124554" cy="368636"/>
              </a:xfrm>
              <a:custGeom>
                <a:avLst/>
                <a:gdLst/>
                <a:ahLst/>
                <a:cxnLst/>
                <a:rect l="l" t="t" r="r" b="b"/>
                <a:pathLst>
                  <a:path w="223" h="660" extrusionOk="0">
                    <a:moveTo>
                      <a:pt x="168" y="660"/>
                    </a:moveTo>
                    <a:cubicBezTo>
                      <a:pt x="182" y="554"/>
                      <a:pt x="167" y="445"/>
                      <a:pt x="125" y="348"/>
                    </a:cubicBezTo>
                    <a:cubicBezTo>
                      <a:pt x="81" y="247"/>
                      <a:pt x="7" y="154"/>
                      <a:pt x="0" y="43"/>
                    </a:cubicBezTo>
                    <a:cubicBezTo>
                      <a:pt x="-1" y="34"/>
                      <a:pt x="-1" y="24"/>
                      <a:pt x="4" y="16"/>
                    </a:cubicBezTo>
                    <a:cubicBezTo>
                      <a:pt x="15" y="-7"/>
                      <a:pt x="51" y="-4"/>
                      <a:pt x="74" y="10"/>
                    </a:cubicBezTo>
                    <a:cubicBezTo>
                      <a:pt x="119" y="37"/>
                      <a:pt x="148" y="85"/>
                      <a:pt x="168" y="134"/>
                    </a:cubicBezTo>
                    <a:cubicBezTo>
                      <a:pt x="260" y="356"/>
                      <a:pt x="218" y="608"/>
                      <a:pt x="168" y="6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6" name="Google Shape;2146;p37"/>
              <p:cNvSpPr/>
              <p:nvPr/>
            </p:nvSpPr>
            <p:spPr>
              <a:xfrm>
                <a:off x="8803030" y="2411965"/>
                <a:ext cx="102771" cy="303846"/>
              </a:xfrm>
              <a:custGeom>
                <a:avLst/>
                <a:gdLst/>
                <a:ahLst/>
                <a:cxnLst/>
                <a:rect l="l" t="t" r="r" b="b"/>
                <a:pathLst>
                  <a:path w="184" h="544" extrusionOk="0">
                    <a:moveTo>
                      <a:pt x="180" y="279"/>
                    </a:moveTo>
                    <a:cubicBezTo>
                      <a:pt x="159" y="136"/>
                      <a:pt x="112" y="99"/>
                      <a:pt x="0" y="0"/>
                    </a:cubicBezTo>
                    <a:cubicBezTo>
                      <a:pt x="72" y="173"/>
                      <a:pt x="193" y="344"/>
                      <a:pt x="154" y="544"/>
                    </a:cubicBezTo>
                    <a:cubicBezTo>
                      <a:pt x="175" y="522"/>
                      <a:pt x="192" y="356"/>
                      <a:pt x="180" y="279"/>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7" name="Google Shape;2147;p37"/>
              <p:cNvSpPr/>
              <p:nvPr/>
            </p:nvSpPr>
            <p:spPr>
              <a:xfrm>
                <a:off x="8816435" y="2371192"/>
                <a:ext cx="83781" cy="393771"/>
              </a:xfrm>
              <a:custGeom>
                <a:avLst/>
                <a:gdLst/>
                <a:ahLst/>
                <a:cxnLst/>
                <a:rect l="l" t="t" r="r" b="b"/>
                <a:pathLst>
                  <a:path w="150" h="705" fill="none" extrusionOk="0">
                    <a:moveTo>
                      <a:pt x="0" y="0"/>
                    </a:moveTo>
                    <a:cubicBezTo>
                      <a:pt x="77" y="71"/>
                      <a:pt x="109" y="177"/>
                      <a:pt x="129" y="280"/>
                    </a:cubicBezTo>
                    <a:cubicBezTo>
                      <a:pt x="139" y="332"/>
                      <a:pt x="147" y="384"/>
                      <a:pt x="149" y="437"/>
                    </a:cubicBezTo>
                    <a:cubicBezTo>
                      <a:pt x="153" y="528"/>
                      <a:pt x="140" y="619"/>
                      <a:pt x="112" y="70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8" name="Google Shape;2148;p37"/>
              <p:cNvSpPr/>
              <p:nvPr/>
            </p:nvSpPr>
            <p:spPr>
              <a:xfrm>
                <a:off x="8062406" y="1952287"/>
                <a:ext cx="286531" cy="618862"/>
              </a:xfrm>
              <a:custGeom>
                <a:avLst/>
                <a:gdLst/>
                <a:ahLst/>
                <a:cxnLst/>
                <a:rect l="l" t="t" r="r" b="b"/>
                <a:pathLst>
                  <a:path w="513" h="1108" fill="none" extrusionOk="0">
                    <a:moveTo>
                      <a:pt x="0" y="0"/>
                    </a:moveTo>
                    <a:cubicBezTo>
                      <a:pt x="299" y="289"/>
                      <a:pt x="486" y="692"/>
                      <a:pt x="513" y="1108"/>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9" name="Google Shape;2149;p37"/>
              <p:cNvSpPr/>
              <p:nvPr/>
            </p:nvSpPr>
            <p:spPr>
              <a:xfrm>
                <a:off x="8013255" y="2413641"/>
                <a:ext cx="29603" cy="136842"/>
              </a:xfrm>
              <a:custGeom>
                <a:avLst/>
                <a:gdLst/>
                <a:ahLst/>
                <a:cxnLst/>
                <a:rect l="l" t="t" r="r" b="b"/>
                <a:pathLst>
                  <a:path w="53" h="245" fill="none" extrusionOk="0">
                    <a:moveTo>
                      <a:pt x="0" y="0"/>
                    </a:moveTo>
                    <a:cubicBezTo>
                      <a:pt x="44" y="73"/>
                      <a:pt x="61" y="161"/>
                      <a:pt x="49" y="245"/>
                    </a:cubicBezTo>
                  </a:path>
                </a:pathLst>
              </a:custGeom>
              <a:noFill/>
              <a:ln w="9525" cap="rnd" cmpd="sng">
                <a:solidFill>
                  <a:schemeClr val="dk1"/>
                </a:solidFill>
                <a:prstDash val="solid"/>
                <a:miter lim="8000"/>
                <a:headEnd type="none" w="sm" len="sm"/>
                <a:tailEnd type="none" w="sm" len="sm"/>
              </a:ln>
            </p:spPr>
            <p:txBody>
              <a:bodyPr spcFirstLastPara="1" wrap="square" lIns="91800" tIns="41400" rIns="91800" bIns="41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0" name="Google Shape;2150;p37"/>
              <p:cNvSpPr/>
              <p:nvPr/>
            </p:nvSpPr>
            <p:spPr>
              <a:xfrm>
                <a:off x="7850161" y="2905714"/>
                <a:ext cx="192696" cy="397680"/>
              </a:xfrm>
              <a:custGeom>
                <a:avLst/>
                <a:gdLst/>
                <a:ahLst/>
                <a:cxnLst/>
                <a:rect l="l" t="t" r="r" b="b"/>
                <a:pathLst>
                  <a:path w="345" h="712" fill="none" extrusionOk="0">
                    <a:moveTo>
                      <a:pt x="345" y="0"/>
                    </a:moveTo>
                    <a:cubicBezTo>
                      <a:pt x="297" y="263"/>
                      <a:pt x="177" y="512"/>
                      <a:pt x="0" y="712"/>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1" name="Google Shape;2151;p37"/>
              <p:cNvSpPr/>
              <p:nvPr/>
            </p:nvSpPr>
            <p:spPr>
              <a:xfrm>
                <a:off x="7406122" y="3135274"/>
                <a:ext cx="174823" cy="141869"/>
              </a:xfrm>
              <a:custGeom>
                <a:avLst/>
                <a:gdLst/>
                <a:ahLst/>
                <a:cxnLst/>
                <a:rect l="l" t="t" r="r" b="b"/>
                <a:pathLst>
                  <a:path w="313" h="254" fill="none" extrusionOk="0">
                    <a:moveTo>
                      <a:pt x="313" y="0"/>
                    </a:moveTo>
                    <a:cubicBezTo>
                      <a:pt x="237" y="113"/>
                      <a:pt x="126" y="202"/>
                      <a:pt x="0" y="254"/>
                    </a:cubicBezTo>
                  </a:path>
                </a:pathLst>
              </a:custGeom>
              <a:noFill/>
              <a:ln w="9525" cap="rnd" cmpd="sng">
                <a:solidFill>
                  <a:schemeClr val="dk1"/>
                </a:solidFill>
                <a:prstDash val="solid"/>
                <a:miter lim="8000"/>
                <a:headEnd type="none" w="sm" len="sm"/>
                <a:tailEnd type="none" w="sm" len="sm"/>
              </a:ln>
            </p:spPr>
            <p:txBody>
              <a:bodyPr spcFirstLastPara="1" wrap="square" lIns="91800" tIns="44625" rIns="91800" bIns="44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2" name="Google Shape;2152;p37"/>
              <p:cNvSpPr/>
              <p:nvPr/>
            </p:nvSpPr>
            <p:spPr>
              <a:xfrm>
                <a:off x="6248268" y="3234694"/>
                <a:ext cx="377573" cy="408851"/>
              </a:xfrm>
              <a:custGeom>
                <a:avLst/>
                <a:gdLst/>
                <a:ahLst/>
                <a:cxnLst/>
                <a:rect l="l" t="t" r="r" b="b"/>
                <a:pathLst>
                  <a:path w="676" h="732" fill="none" extrusionOk="0">
                    <a:moveTo>
                      <a:pt x="676" y="732"/>
                    </a:moveTo>
                    <a:cubicBezTo>
                      <a:pt x="373" y="585"/>
                      <a:pt x="179" y="28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3" name="Google Shape;2153;p37"/>
              <p:cNvSpPr/>
              <p:nvPr/>
            </p:nvSpPr>
            <p:spPr>
              <a:xfrm>
                <a:off x="6780557" y="1892523"/>
                <a:ext cx="211687" cy="148013"/>
              </a:xfrm>
              <a:custGeom>
                <a:avLst/>
                <a:gdLst/>
                <a:ahLst/>
                <a:cxnLst/>
                <a:rect l="l" t="t" r="r" b="b"/>
                <a:pathLst>
                  <a:path w="379" h="265" fill="none" extrusionOk="0">
                    <a:moveTo>
                      <a:pt x="0" y="265"/>
                    </a:moveTo>
                    <a:cubicBezTo>
                      <a:pt x="101" y="146"/>
                      <a:pt x="233" y="54"/>
                      <a:pt x="379"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4" name="Google Shape;2154;p37"/>
              <p:cNvSpPr/>
              <p:nvPr/>
            </p:nvSpPr>
            <p:spPr>
              <a:xfrm>
                <a:off x="6499053" y="2930290"/>
                <a:ext cx="81547" cy="164769"/>
              </a:xfrm>
              <a:custGeom>
                <a:avLst/>
                <a:gdLst/>
                <a:ahLst/>
                <a:cxnLst/>
                <a:rect l="l" t="t" r="r" b="b"/>
                <a:pathLst>
                  <a:path w="146" h="295" fill="none" extrusionOk="0">
                    <a:moveTo>
                      <a:pt x="146" y="295"/>
                    </a:moveTo>
                    <a:cubicBezTo>
                      <a:pt x="77" y="209"/>
                      <a:pt x="27" y="108"/>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5" name="Google Shape;2155;p37"/>
              <p:cNvSpPr/>
              <p:nvPr/>
            </p:nvSpPr>
            <p:spPr>
              <a:xfrm>
                <a:off x="6545412" y="3163201"/>
                <a:ext cx="209453" cy="150806"/>
              </a:xfrm>
              <a:custGeom>
                <a:avLst/>
                <a:gdLst/>
                <a:ahLst/>
                <a:cxnLst/>
                <a:rect l="l" t="t" r="r" b="b"/>
                <a:pathLst>
                  <a:path w="375" h="270" extrusionOk="0">
                    <a:moveTo>
                      <a:pt x="211" y="270"/>
                    </a:moveTo>
                    <a:cubicBezTo>
                      <a:pt x="-46" y="254"/>
                      <a:pt x="-49" y="43"/>
                      <a:pt x="99" y="143"/>
                    </a:cubicBezTo>
                    <a:cubicBezTo>
                      <a:pt x="134" y="177"/>
                      <a:pt x="165" y="132"/>
                      <a:pt x="141" y="95"/>
                    </a:cubicBezTo>
                    <a:cubicBezTo>
                      <a:pt x="128" y="75"/>
                      <a:pt x="108" y="54"/>
                      <a:pt x="112" y="31"/>
                    </a:cubicBezTo>
                    <a:cubicBezTo>
                      <a:pt x="124" y="-17"/>
                      <a:pt x="190" y="-5"/>
                      <a:pt x="206" y="35"/>
                    </a:cubicBezTo>
                    <a:cubicBezTo>
                      <a:pt x="215" y="59"/>
                      <a:pt x="232" y="105"/>
                      <a:pt x="264" y="86"/>
                    </a:cubicBezTo>
                    <a:cubicBezTo>
                      <a:pt x="300" y="5"/>
                      <a:pt x="391" y="60"/>
                      <a:pt x="373" y="136"/>
                    </a:cubicBezTo>
                    <a:cubicBezTo>
                      <a:pt x="370" y="207"/>
                      <a:pt x="274" y="274"/>
                      <a:pt x="211" y="27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6" name="Google Shape;2156;p37"/>
              <p:cNvSpPr/>
              <p:nvPr/>
            </p:nvSpPr>
            <p:spPr>
              <a:xfrm>
                <a:off x="6544853" y="3178840"/>
                <a:ext cx="106681" cy="120086"/>
              </a:xfrm>
              <a:custGeom>
                <a:avLst/>
                <a:gdLst/>
                <a:ahLst/>
                <a:cxnLst/>
                <a:rect l="l" t="t" r="r" b="b"/>
                <a:pathLst>
                  <a:path w="191" h="215" extrusionOk="0">
                    <a:moveTo>
                      <a:pt x="92" y="214"/>
                    </a:moveTo>
                    <a:cubicBezTo>
                      <a:pt x="93" y="140"/>
                      <a:pt x="202" y="185"/>
                      <a:pt x="191" y="128"/>
                    </a:cubicBezTo>
                    <a:cubicBezTo>
                      <a:pt x="180" y="73"/>
                      <a:pt x="142" y="24"/>
                      <a:pt x="114" y="0"/>
                    </a:cubicBezTo>
                    <a:cubicBezTo>
                      <a:pt x="114" y="1"/>
                      <a:pt x="114" y="2"/>
                      <a:pt x="113" y="3"/>
                    </a:cubicBezTo>
                    <a:cubicBezTo>
                      <a:pt x="109" y="26"/>
                      <a:pt x="129" y="47"/>
                      <a:pt x="142" y="67"/>
                    </a:cubicBezTo>
                    <a:cubicBezTo>
                      <a:pt x="166" y="104"/>
                      <a:pt x="135" y="149"/>
                      <a:pt x="100" y="115"/>
                    </a:cubicBezTo>
                    <a:cubicBezTo>
                      <a:pt x="-20" y="34"/>
                      <a:pt x="-41" y="156"/>
                      <a:pt x="92" y="215"/>
                    </a:cubicBezTo>
                    <a:cubicBezTo>
                      <a:pt x="92" y="214"/>
                      <a:pt x="92" y="214"/>
                      <a:pt x="92" y="214"/>
                    </a:cubicBezTo>
                    <a:close/>
                  </a:path>
                </a:pathLst>
              </a:custGeom>
              <a:solidFill>
                <a:srgbClr val="F6FBFF">
                  <a:alpha val="50000"/>
                </a:srgbClr>
              </a:solidFill>
              <a:ln>
                <a:noFill/>
              </a:ln>
            </p:spPr>
            <p:txBody>
              <a:bodyPr spcFirstLastPara="1" wrap="square" lIns="90000" tIns="32400" rIns="90000" bIns="32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7" name="Google Shape;2157;p37"/>
              <p:cNvSpPr/>
              <p:nvPr/>
            </p:nvSpPr>
            <p:spPr>
              <a:xfrm>
                <a:off x="6678903" y="3188894"/>
                <a:ext cx="75961" cy="118969"/>
              </a:xfrm>
              <a:custGeom>
                <a:avLst/>
                <a:gdLst/>
                <a:ahLst/>
                <a:cxnLst/>
                <a:rect l="l" t="t" r="r" b="b"/>
                <a:pathLst>
                  <a:path w="136" h="213" extrusionOk="0">
                    <a:moveTo>
                      <a:pt x="46" y="11"/>
                    </a:moveTo>
                    <a:cubicBezTo>
                      <a:pt x="47" y="17"/>
                      <a:pt x="49" y="24"/>
                      <a:pt x="50" y="30"/>
                    </a:cubicBezTo>
                    <a:cubicBezTo>
                      <a:pt x="55" y="69"/>
                      <a:pt x="47" y="106"/>
                      <a:pt x="27" y="139"/>
                    </a:cubicBezTo>
                    <a:cubicBezTo>
                      <a:pt x="15" y="159"/>
                      <a:pt x="-27" y="219"/>
                      <a:pt x="28" y="212"/>
                    </a:cubicBezTo>
                    <a:cubicBezTo>
                      <a:pt x="81" y="191"/>
                      <a:pt x="132" y="141"/>
                      <a:pt x="134" y="90"/>
                    </a:cubicBezTo>
                    <a:cubicBezTo>
                      <a:pt x="149" y="26"/>
                      <a:pt x="87" y="-23"/>
                      <a:pt x="46" y="11"/>
                    </a:cubicBezTo>
                    <a:close/>
                  </a:path>
                </a:pathLst>
              </a:custGeom>
              <a:solidFill>
                <a:srgbClr val="233859">
                  <a:alpha val="19620"/>
                </a:srgbClr>
              </a:solidFill>
              <a:ln>
                <a:noFill/>
              </a:ln>
            </p:spPr>
            <p:txBody>
              <a:bodyPr spcFirstLastPara="1" wrap="square" lIns="90000" tIns="31675" rIns="90000" bIns="31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8" name="Google Shape;2158;p37"/>
              <p:cNvSpPr/>
              <p:nvPr/>
            </p:nvSpPr>
            <p:spPr>
              <a:xfrm>
                <a:off x="6634778" y="3188894"/>
                <a:ext cx="147455" cy="202191"/>
              </a:xfrm>
              <a:custGeom>
                <a:avLst/>
                <a:gdLst/>
                <a:ahLst/>
                <a:cxnLst/>
                <a:rect l="l" t="t" r="r" b="b"/>
                <a:pathLst>
                  <a:path w="264" h="362" fill="none" extrusionOk="0">
                    <a:moveTo>
                      <a:pt x="0" y="0"/>
                    </a:moveTo>
                    <a:cubicBezTo>
                      <a:pt x="32" y="71"/>
                      <a:pt x="49" y="150"/>
                      <a:pt x="91" y="217"/>
                    </a:cubicBezTo>
                    <a:cubicBezTo>
                      <a:pt x="107" y="242"/>
                      <a:pt x="126" y="265"/>
                      <a:pt x="147" y="285"/>
                    </a:cubicBezTo>
                    <a:cubicBezTo>
                      <a:pt x="181" y="318"/>
                      <a:pt x="221" y="344"/>
                      <a:pt x="264" y="362"/>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9" name="Google Shape;2159;p37"/>
              <p:cNvSpPr/>
              <p:nvPr/>
            </p:nvSpPr>
            <p:spPr>
              <a:xfrm>
                <a:off x="7669194" y="1903135"/>
                <a:ext cx="150806" cy="210011"/>
              </a:xfrm>
              <a:custGeom>
                <a:avLst/>
                <a:gdLst/>
                <a:ahLst/>
                <a:cxnLst/>
                <a:rect l="l" t="t" r="r" b="b"/>
                <a:pathLst>
                  <a:path w="270" h="376" extrusionOk="0">
                    <a:moveTo>
                      <a:pt x="269" y="211"/>
                    </a:moveTo>
                    <a:cubicBezTo>
                      <a:pt x="253" y="-46"/>
                      <a:pt x="42" y="-49"/>
                      <a:pt x="143" y="99"/>
                    </a:cubicBezTo>
                    <a:cubicBezTo>
                      <a:pt x="176" y="134"/>
                      <a:pt x="131" y="165"/>
                      <a:pt x="95" y="141"/>
                    </a:cubicBezTo>
                    <a:cubicBezTo>
                      <a:pt x="74" y="128"/>
                      <a:pt x="54" y="108"/>
                      <a:pt x="30" y="112"/>
                    </a:cubicBezTo>
                    <a:cubicBezTo>
                      <a:pt x="-17" y="124"/>
                      <a:pt x="-5" y="190"/>
                      <a:pt x="34" y="205"/>
                    </a:cubicBezTo>
                    <a:cubicBezTo>
                      <a:pt x="58" y="215"/>
                      <a:pt x="104" y="232"/>
                      <a:pt x="85" y="264"/>
                    </a:cubicBezTo>
                    <a:cubicBezTo>
                      <a:pt x="4" y="300"/>
                      <a:pt x="60" y="391"/>
                      <a:pt x="135" y="373"/>
                    </a:cubicBezTo>
                    <a:cubicBezTo>
                      <a:pt x="206" y="370"/>
                      <a:pt x="273" y="274"/>
                      <a:pt x="269" y="211"/>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0" name="Google Shape;2160;p37"/>
              <p:cNvSpPr/>
              <p:nvPr/>
            </p:nvSpPr>
            <p:spPr>
              <a:xfrm>
                <a:off x="7684275" y="1903135"/>
                <a:ext cx="120086" cy="106681"/>
              </a:xfrm>
              <a:custGeom>
                <a:avLst/>
                <a:gdLst/>
                <a:ahLst/>
                <a:cxnLst/>
                <a:rect l="l" t="t" r="r" b="b"/>
                <a:pathLst>
                  <a:path w="215" h="191" extrusionOk="0">
                    <a:moveTo>
                      <a:pt x="214" y="91"/>
                    </a:moveTo>
                    <a:cubicBezTo>
                      <a:pt x="140" y="92"/>
                      <a:pt x="185" y="201"/>
                      <a:pt x="128" y="190"/>
                    </a:cubicBezTo>
                    <a:cubicBezTo>
                      <a:pt x="73" y="179"/>
                      <a:pt x="25" y="141"/>
                      <a:pt x="0" y="113"/>
                    </a:cubicBezTo>
                    <a:cubicBezTo>
                      <a:pt x="1" y="113"/>
                      <a:pt x="2" y="113"/>
                      <a:pt x="3" y="112"/>
                    </a:cubicBezTo>
                    <a:cubicBezTo>
                      <a:pt x="27" y="108"/>
                      <a:pt x="47" y="128"/>
                      <a:pt x="68" y="141"/>
                    </a:cubicBezTo>
                    <a:cubicBezTo>
                      <a:pt x="104" y="165"/>
                      <a:pt x="149" y="134"/>
                      <a:pt x="116" y="99"/>
                    </a:cubicBezTo>
                    <a:cubicBezTo>
                      <a:pt x="34" y="-21"/>
                      <a:pt x="157" y="-42"/>
                      <a:pt x="215" y="90"/>
                    </a:cubicBezTo>
                    <a:cubicBezTo>
                      <a:pt x="215" y="91"/>
                      <a:pt x="215" y="91"/>
                      <a:pt x="214" y="91"/>
                    </a:cubicBezTo>
                    <a:close/>
                  </a:path>
                </a:pathLst>
              </a:custGeom>
              <a:solidFill>
                <a:srgbClr val="F6FBFF">
                  <a:alpha val="50000"/>
                </a:srgbClr>
              </a:solidFill>
              <a:ln>
                <a:noFill/>
              </a:ln>
            </p:spPr>
            <p:txBody>
              <a:bodyPr spcFirstLastPara="1" wrap="square" lIns="90000" tIns="23750" rIns="90000" bIns="23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1" name="Google Shape;2161;p37"/>
              <p:cNvSpPr/>
              <p:nvPr/>
            </p:nvSpPr>
            <p:spPr>
              <a:xfrm>
                <a:off x="7694887" y="2037185"/>
                <a:ext cx="118969" cy="75961"/>
              </a:xfrm>
              <a:custGeom>
                <a:avLst/>
                <a:gdLst/>
                <a:ahLst/>
                <a:cxnLst/>
                <a:rect l="l" t="t" r="r" b="b"/>
                <a:pathLst>
                  <a:path w="213" h="136" extrusionOk="0">
                    <a:moveTo>
                      <a:pt x="11" y="45"/>
                    </a:moveTo>
                    <a:cubicBezTo>
                      <a:pt x="17" y="46"/>
                      <a:pt x="23" y="48"/>
                      <a:pt x="29" y="49"/>
                    </a:cubicBezTo>
                    <a:cubicBezTo>
                      <a:pt x="68" y="54"/>
                      <a:pt x="105" y="46"/>
                      <a:pt x="138" y="26"/>
                    </a:cubicBezTo>
                    <a:cubicBezTo>
                      <a:pt x="158" y="14"/>
                      <a:pt x="218" y="-28"/>
                      <a:pt x="212" y="27"/>
                    </a:cubicBezTo>
                    <a:cubicBezTo>
                      <a:pt x="190" y="80"/>
                      <a:pt x="141" y="131"/>
                      <a:pt x="89" y="133"/>
                    </a:cubicBezTo>
                    <a:cubicBezTo>
                      <a:pt x="26" y="148"/>
                      <a:pt x="-24" y="86"/>
                      <a:pt x="11" y="45"/>
                    </a:cubicBezTo>
                    <a:close/>
                  </a:path>
                </a:pathLst>
              </a:custGeom>
              <a:solidFill>
                <a:srgbClr val="233859">
                  <a:alpha val="19620"/>
                </a:srgbClr>
              </a:solidFill>
              <a:ln>
                <a:noFill/>
              </a:ln>
            </p:spPr>
            <p:txBody>
              <a:bodyPr spcFirstLastPara="1" wrap="square" lIns="90000" tIns="3950" rIns="90000" bIns="39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2" name="Google Shape;2162;p37"/>
              <p:cNvSpPr/>
              <p:nvPr/>
            </p:nvSpPr>
            <p:spPr>
              <a:xfrm>
                <a:off x="7694328" y="1991943"/>
                <a:ext cx="202750" cy="148013"/>
              </a:xfrm>
              <a:custGeom>
                <a:avLst/>
                <a:gdLst/>
                <a:ahLst/>
                <a:cxnLst/>
                <a:rect l="l" t="t" r="r" b="b"/>
                <a:pathLst>
                  <a:path w="363" h="265" fill="none" extrusionOk="0">
                    <a:moveTo>
                      <a:pt x="0" y="0"/>
                    </a:moveTo>
                    <a:cubicBezTo>
                      <a:pt x="72" y="33"/>
                      <a:pt x="151" y="50"/>
                      <a:pt x="217" y="92"/>
                    </a:cubicBezTo>
                    <a:cubicBezTo>
                      <a:pt x="242" y="108"/>
                      <a:pt x="265" y="127"/>
                      <a:pt x="286" y="148"/>
                    </a:cubicBezTo>
                    <a:cubicBezTo>
                      <a:pt x="318" y="182"/>
                      <a:pt x="344" y="221"/>
                      <a:pt x="363" y="26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3" name="Google Shape;2163;p37"/>
              <p:cNvSpPr/>
              <p:nvPr/>
            </p:nvSpPr>
            <p:spPr>
              <a:xfrm>
                <a:off x="7474264" y="2744855"/>
                <a:ext cx="209452" cy="157508"/>
              </a:xfrm>
              <a:custGeom>
                <a:avLst/>
                <a:gdLst/>
                <a:ahLst/>
                <a:cxnLst/>
                <a:rect l="l" t="t" r="r" b="b"/>
                <a:pathLst>
                  <a:path w="375" h="282" extrusionOk="0">
                    <a:moveTo>
                      <a:pt x="197" y="277"/>
                    </a:moveTo>
                    <a:cubicBezTo>
                      <a:pt x="443" y="201"/>
                      <a:pt x="397" y="-4"/>
                      <a:pt x="277" y="128"/>
                    </a:cubicBezTo>
                    <a:cubicBezTo>
                      <a:pt x="250" y="169"/>
                      <a:pt x="210" y="132"/>
                      <a:pt x="224" y="91"/>
                    </a:cubicBezTo>
                    <a:cubicBezTo>
                      <a:pt x="232" y="68"/>
                      <a:pt x="247" y="44"/>
                      <a:pt x="237" y="21"/>
                    </a:cubicBezTo>
                    <a:cubicBezTo>
                      <a:pt x="215" y="-22"/>
                      <a:pt x="153" y="5"/>
                      <a:pt x="148" y="47"/>
                    </a:cubicBezTo>
                    <a:cubicBezTo>
                      <a:pt x="144" y="73"/>
                      <a:pt x="138" y="122"/>
                      <a:pt x="102" y="111"/>
                    </a:cubicBezTo>
                    <a:cubicBezTo>
                      <a:pt x="49" y="40"/>
                      <a:pt x="-27" y="115"/>
                      <a:pt x="8" y="185"/>
                    </a:cubicBezTo>
                    <a:cubicBezTo>
                      <a:pt x="28" y="253"/>
                      <a:pt x="136" y="296"/>
                      <a:pt x="197" y="277"/>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4" name="Google Shape;2164;p37"/>
              <p:cNvSpPr/>
              <p:nvPr/>
            </p:nvSpPr>
            <p:spPr>
              <a:xfrm>
                <a:off x="7580945" y="2755467"/>
                <a:ext cx="102771" cy="113942"/>
              </a:xfrm>
              <a:custGeom>
                <a:avLst/>
                <a:gdLst/>
                <a:ahLst/>
                <a:cxnLst/>
                <a:rect l="l" t="t" r="r" b="b"/>
                <a:pathLst>
                  <a:path w="184" h="204" extrusionOk="0">
                    <a:moveTo>
                      <a:pt x="116" y="203"/>
                    </a:moveTo>
                    <a:cubicBezTo>
                      <a:pt x="97" y="131"/>
                      <a:pt x="3" y="200"/>
                      <a:pt x="0" y="142"/>
                    </a:cubicBezTo>
                    <a:cubicBezTo>
                      <a:pt x="-3" y="86"/>
                      <a:pt x="24" y="30"/>
                      <a:pt x="44" y="0"/>
                    </a:cubicBezTo>
                    <a:cubicBezTo>
                      <a:pt x="45" y="1"/>
                      <a:pt x="46" y="1"/>
                      <a:pt x="46" y="2"/>
                    </a:cubicBezTo>
                    <a:cubicBezTo>
                      <a:pt x="56" y="25"/>
                      <a:pt x="41" y="49"/>
                      <a:pt x="33" y="72"/>
                    </a:cubicBezTo>
                    <a:cubicBezTo>
                      <a:pt x="19" y="113"/>
                      <a:pt x="59" y="150"/>
                      <a:pt x="86" y="109"/>
                    </a:cubicBezTo>
                    <a:cubicBezTo>
                      <a:pt x="183" y="2"/>
                      <a:pt x="232" y="116"/>
                      <a:pt x="117" y="204"/>
                    </a:cubicBezTo>
                    <a:cubicBezTo>
                      <a:pt x="117" y="203"/>
                      <a:pt x="116" y="203"/>
                      <a:pt x="116" y="203"/>
                    </a:cubicBezTo>
                    <a:close/>
                  </a:path>
                </a:pathLst>
              </a:custGeom>
              <a:solidFill>
                <a:srgbClr val="FFFFFF">
                  <a:alpha val="40000"/>
                </a:srgbClr>
              </a:solidFill>
              <a:ln>
                <a:noFill/>
              </a:ln>
            </p:spPr>
            <p:txBody>
              <a:bodyPr spcFirstLastPara="1" wrap="square" lIns="90000" tIns="28425" rIns="90000" bIns="284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5" name="Google Shape;2165;p37"/>
              <p:cNvSpPr/>
              <p:nvPr/>
            </p:nvSpPr>
            <p:spPr>
              <a:xfrm>
                <a:off x="7473705" y="2791214"/>
                <a:ext cx="92159" cy="109474"/>
              </a:xfrm>
              <a:custGeom>
                <a:avLst/>
                <a:gdLst/>
                <a:ahLst/>
                <a:cxnLst/>
                <a:rect l="l" t="t" r="r" b="b"/>
                <a:pathLst>
                  <a:path w="165" h="196" extrusionOk="0">
                    <a:moveTo>
                      <a:pt x="77" y="5"/>
                    </a:moveTo>
                    <a:cubicBezTo>
                      <a:pt x="77" y="11"/>
                      <a:pt x="77" y="17"/>
                      <a:pt x="77" y="24"/>
                    </a:cubicBezTo>
                    <a:cubicBezTo>
                      <a:pt x="81" y="63"/>
                      <a:pt x="98" y="97"/>
                      <a:pt x="125" y="124"/>
                    </a:cubicBezTo>
                    <a:cubicBezTo>
                      <a:pt x="141" y="141"/>
                      <a:pt x="196" y="190"/>
                      <a:pt x="140" y="196"/>
                    </a:cubicBezTo>
                    <a:cubicBezTo>
                      <a:pt x="85" y="187"/>
                      <a:pt x="23" y="151"/>
                      <a:pt x="9" y="102"/>
                    </a:cubicBezTo>
                    <a:cubicBezTo>
                      <a:pt x="-21" y="43"/>
                      <a:pt x="28" y="-19"/>
                      <a:pt x="77" y="5"/>
                    </a:cubicBezTo>
                    <a:close/>
                  </a:path>
                </a:pathLst>
              </a:custGeom>
              <a:solidFill>
                <a:srgbClr val="233859">
                  <a:alpha val="19620"/>
                </a:srgbClr>
              </a:solidFill>
              <a:ln>
                <a:noFill/>
              </a:ln>
            </p:spPr>
            <p:txBody>
              <a:bodyPr spcFirstLastPara="1" wrap="square" lIns="90000" tIns="25550" rIns="90000" bIns="255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6" name="Google Shape;2166;p37"/>
              <p:cNvSpPr/>
              <p:nvPr/>
            </p:nvSpPr>
            <p:spPr>
              <a:xfrm>
                <a:off x="7486551" y="2771106"/>
                <a:ext cx="96627" cy="231236"/>
              </a:xfrm>
              <a:custGeom>
                <a:avLst/>
                <a:gdLst/>
                <a:ahLst/>
                <a:cxnLst/>
                <a:rect l="l" t="t" r="r" b="b"/>
                <a:pathLst>
                  <a:path w="173" h="414" fill="none" extrusionOk="0">
                    <a:moveTo>
                      <a:pt x="173" y="0"/>
                    </a:moveTo>
                    <a:cubicBezTo>
                      <a:pt x="157" y="77"/>
                      <a:pt x="159" y="158"/>
                      <a:pt x="134" y="233"/>
                    </a:cubicBezTo>
                    <a:cubicBezTo>
                      <a:pt x="125" y="261"/>
                      <a:pt x="112" y="287"/>
                      <a:pt x="96" y="312"/>
                    </a:cubicBezTo>
                    <a:cubicBezTo>
                      <a:pt x="71" y="352"/>
                      <a:pt x="38" y="386"/>
                      <a:pt x="0" y="414"/>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7" name="Google Shape;2167;p37"/>
              <p:cNvSpPr/>
              <p:nvPr/>
            </p:nvSpPr>
            <p:spPr>
              <a:xfrm>
                <a:off x="6154992" y="3108464"/>
                <a:ext cx="59205" cy="57530"/>
              </a:xfrm>
              <a:custGeom>
                <a:avLst/>
                <a:gdLst/>
                <a:ahLst/>
                <a:cxnLst/>
                <a:rect l="l" t="t" r="r" b="b"/>
                <a:pathLst>
                  <a:path w="106" h="103" extrusionOk="0">
                    <a:moveTo>
                      <a:pt x="99" y="72"/>
                    </a:moveTo>
                    <a:cubicBezTo>
                      <a:pt x="87" y="85"/>
                      <a:pt x="72" y="96"/>
                      <a:pt x="55" y="101"/>
                    </a:cubicBezTo>
                    <a:cubicBezTo>
                      <a:pt x="38" y="105"/>
                      <a:pt x="17" y="100"/>
                      <a:pt x="7" y="86"/>
                    </a:cubicBezTo>
                    <a:cubicBezTo>
                      <a:pt x="2" y="78"/>
                      <a:pt x="0" y="69"/>
                      <a:pt x="0" y="59"/>
                    </a:cubicBezTo>
                    <a:cubicBezTo>
                      <a:pt x="0" y="27"/>
                      <a:pt x="29" y="-3"/>
                      <a:pt x="61" y="0"/>
                    </a:cubicBezTo>
                    <a:cubicBezTo>
                      <a:pt x="93" y="4"/>
                      <a:pt x="119" y="49"/>
                      <a:pt x="99" y="72"/>
                    </a:cubicBezTo>
                    <a:close/>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8" name="Google Shape;2168;p37"/>
              <p:cNvSpPr/>
              <p:nvPr/>
            </p:nvSpPr>
            <p:spPr>
              <a:xfrm>
                <a:off x="7450805" y="3551387"/>
                <a:ext cx="30161" cy="26810"/>
              </a:xfrm>
              <a:custGeom>
                <a:avLst/>
                <a:gdLst/>
                <a:ahLst/>
                <a:cxnLst/>
                <a:rect l="l" t="t" r="r" b="b"/>
                <a:pathLst>
                  <a:path w="54" h="48" extrusionOk="0">
                    <a:moveTo>
                      <a:pt x="36" y="48"/>
                    </a:moveTo>
                    <a:cubicBezTo>
                      <a:pt x="27" y="48"/>
                      <a:pt x="18" y="47"/>
                      <a:pt x="10" y="42"/>
                    </a:cubicBezTo>
                    <a:cubicBezTo>
                      <a:pt x="3" y="38"/>
                      <a:pt x="-2" y="28"/>
                      <a:pt x="0" y="19"/>
                    </a:cubicBezTo>
                    <a:cubicBezTo>
                      <a:pt x="1" y="15"/>
                      <a:pt x="3" y="11"/>
                      <a:pt x="7" y="7"/>
                    </a:cubicBezTo>
                    <a:cubicBezTo>
                      <a:pt x="19" y="-4"/>
                      <a:pt x="40" y="-3"/>
                      <a:pt x="49" y="10"/>
                    </a:cubicBezTo>
                    <a:cubicBezTo>
                      <a:pt x="59" y="23"/>
                      <a:pt x="51" y="48"/>
                      <a:pt x="36" y="48"/>
                    </a:cubicBezTo>
                    <a:close/>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9" name="Google Shape;2169;p37"/>
              <p:cNvSpPr/>
              <p:nvPr/>
            </p:nvSpPr>
            <p:spPr>
              <a:xfrm>
                <a:off x="7806036" y="2977207"/>
                <a:ext cx="105006" cy="189345"/>
              </a:xfrm>
              <a:custGeom>
                <a:avLst/>
                <a:gdLst/>
                <a:ahLst/>
                <a:cxnLst/>
                <a:rect l="l" t="t" r="r" b="b"/>
                <a:pathLst>
                  <a:path w="188" h="339" extrusionOk="0">
                    <a:moveTo>
                      <a:pt x="41" y="339"/>
                    </a:moveTo>
                    <a:cubicBezTo>
                      <a:pt x="117" y="335"/>
                      <a:pt x="180" y="281"/>
                      <a:pt x="187" y="213"/>
                    </a:cubicBezTo>
                    <a:cubicBezTo>
                      <a:pt x="193" y="143"/>
                      <a:pt x="145" y="71"/>
                      <a:pt x="151" y="0"/>
                    </a:cubicBezTo>
                    <a:cubicBezTo>
                      <a:pt x="81" y="23"/>
                      <a:pt x="27" y="76"/>
                      <a:pt x="8" y="141"/>
                    </a:cubicBezTo>
                    <a:cubicBezTo>
                      <a:pt x="-11" y="206"/>
                      <a:pt x="5" y="281"/>
                      <a:pt x="41" y="339"/>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0" name="Google Shape;2170;p37"/>
              <p:cNvSpPr/>
              <p:nvPr/>
            </p:nvSpPr>
            <p:spPr>
              <a:xfrm>
                <a:off x="7862449" y="3037530"/>
                <a:ext cx="48034" cy="121203"/>
              </a:xfrm>
              <a:custGeom>
                <a:avLst/>
                <a:gdLst/>
                <a:ahLst/>
                <a:cxnLst/>
                <a:rect l="l" t="t" r="r" b="b"/>
                <a:pathLst>
                  <a:path w="86" h="217" extrusionOk="0">
                    <a:moveTo>
                      <a:pt x="68" y="0"/>
                    </a:moveTo>
                    <a:cubicBezTo>
                      <a:pt x="101" y="82"/>
                      <a:pt x="91" y="179"/>
                      <a:pt x="0" y="217"/>
                    </a:cubicBezTo>
                    <a:cubicBezTo>
                      <a:pt x="70" y="150"/>
                      <a:pt x="67" y="28"/>
                      <a:pt x="68" y="0"/>
                    </a:cubicBezTo>
                    <a:close/>
                  </a:path>
                </a:pathLst>
              </a:custGeom>
              <a:solidFill>
                <a:srgbClr val="F6FBFF">
                  <a:alpha val="50000"/>
                </a:srgbClr>
              </a:solidFill>
              <a:ln>
                <a:noFill/>
              </a:ln>
            </p:spPr>
            <p:txBody>
              <a:bodyPr spcFirstLastPara="1" wrap="square" lIns="90000" tIns="33100" rIns="90000" bIns="33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1" name="Google Shape;2171;p37"/>
              <p:cNvSpPr/>
              <p:nvPr/>
            </p:nvSpPr>
            <p:spPr>
              <a:xfrm>
                <a:off x="7806595" y="3054286"/>
                <a:ext cx="5027" cy="44683"/>
              </a:xfrm>
              <a:custGeom>
                <a:avLst/>
                <a:gdLst/>
                <a:ahLst/>
                <a:cxnLst/>
                <a:rect l="l" t="t" r="r" b="b"/>
                <a:pathLst>
                  <a:path w="9" h="80" extrusionOk="0">
                    <a:moveTo>
                      <a:pt x="9" y="5"/>
                    </a:moveTo>
                    <a:cubicBezTo>
                      <a:pt x="5" y="30"/>
                      <a:pt x="5" y="55"/>
                      <a:pt x="0" y="80"/>
                    </a:cubicBezTo>
                    <a:cubicBezTo>
                      <a:pt x="-2" y="52"/>
                      <a:pt x="0" y="25"/>
                      <a:pt x="8" y="0"/>
                    </a:cubicBezTo>
                    <a:cubicBezTo>
                      <a:pt x="9" y="2"/>
                      <a:pt x="9" y="4"/>
                      <a:pt x="9" y="5"/>
                    </a:cubicBezTo>
                    <a:close/>
                  </a:path>
                </a:pathLst>
              </a:custGeom>
              <a:solidFill>
                <a:srgbClr val="B9C285"/>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2" name="Google Shape;2172;p37"/>
              <p:cNvSpPr/>
              <p:nvPr/>
            </p:nvSpPr>
            <p:spPr>
              <a:xfrm>
                <a:off x="7806595" y="2988378"/>
                <a:ext cx="58647" cy="167562"/>
              </a:xfrm>
              <a:custGeom>
                <a:avLst/>
                <a:gdLst/>
                <a:ahLst/>
                <a:cxnLst/>
                <a:rect l="l" t="t" r="r" b="b"/>
                <a:pathLst>
                  <a:path w="105" h="300" extrusionOk="0">
                    <a:moveTo>
                      <a:pt x="101" y="10"/>
                    </a:moveTo>
                    <a:cubicBezTo>
                      <a:pt x="57" y="101"/>
                      <a:pt x="67" y="208"/>
                      <a:pt x="29" y="300"/>
                    </a:cubicBezTo>
                    <a:cubicBezTo>
                      <a:pt x="-28" y="196"/>
                      <a:pt x="-4" y="59"/>
                      <a:pt x="105" y="0"/>
                    </a:cubicBezTo>
                    <a:cubicBezTo>
                      <a:pt x="104" y="4"/>
                      <a:pt x="102" y="7"/>
                      <a:pt x="101" y="1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3" name="Google Shape;2173;p37"/>
              <p:cNvSpPr/>
              <p:nvPr/>
            </p:nvSpPr>
            <p:spPr>
              <a:xfrm>
                <a:off x="7765263" y="3028593"/>
                <a:ext cx="102771" cy="201633"/>
              </a:xfrm>
              <a:custGeom>
                <a:avLst/>
                <a:gdLst/>
                <a:ahLst/>
                <a:cxnLst/>
                <a:rect l="l" t="t" r="r" b="b"/>
                <a:pathLst>
                  <a:path w="184" h="361" fill="none" extrusionOk="0">
                    <a:moveTo>
                      <a:pt x="0" y="361"/>
                    </a:moveTo>
                    <a:cubicBezTo>
                      <a:pt x="59" y="323"/>
                      <a:pt x="106" y="267"/>
                      <a:pt x="137" y="204"/>
                    </a:cubicBezTo>
                    <a:cubicBezTo>
                      <a:pt x="168" y="141"/>
                      <a:pt x="183" y="70"/>
                      <a:pt x="18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4" name="Google Shape;2174;p37"/>
              <p:cNvSpPr/>
              <p:nvPr/>
            </p:nvSpPr>
            <p:spPr>
              <a:xfrm>
                <a:off x="6057806" y="2733125"/>
                <a:ext cx="145779" cy="148572"/>
              </a:xfrm>
              <a:custGeom>
                <a:avLst/>
                <a:gdLst/>
                <a:ahLst/>
                <a:cxnLst/>
                <a:rect l="l" t="t" r="r" b="b"/>
                <a:pathLst>
                  <a:path w="261" h="266" extrusionOk="0">
                    <a:moveTo>
                      <a:pt x="242" y="266"/>
                    </a:moveTo>
                    <a:cubicBezTo>
                      <a:pt x="278" y="198"/>
                      <a:pt x="263" y="116"/>
                      <a:pt x="207" y="76"/>
                    </a:cubicBezTo>
                    <a:cubicBezTo>
                      <a:pt x="150" y="35"/>
                      <a:pt x="64" y="40"/>
                      <a:pt x="6" y="0"/>
                    </a:cubicBezTo>
                    <a:cubicBezTo>
                      <a:pt x="-10" y="71"/>
                      <a:pt x="9" y="144"/>
                      <a:pt x="55" y="193"/>
                    </a:cubicBezTo>
                    <a:cubicBezTo>
                      <a:pt x="101" y="243"/>
                      <a:pt x="174" y="267"/>
                      <a:pt x="242" y="266"/>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5" name="Google Shape;2175;p37"/>
              <p:cNvSpPr/>
              <p:nvPr/>
            </p:nvSpPr>
            <p:spPr>
              <a:xfrm>
                <a:off x="6118128" y="2754350"/>
                <a:ext cx="85457" cy="93835"/>
              </a:xfrm>
              <a:custGeom>
                <a:avLst/>
                <a:gdLst/>
                <a:ahLst/>
                <a:cxnLst/>
                <a:rect l="l" t="t" r="r" b="b"/>
                <a:pathLst>
                  <a:path w="153" h="168" extrusionOk="0">
                    <a:moveTo>
                      <a:pt x="0" y="0"/>
                    </a:moveTo>
                    <a:cubicBezTo>
                      <a:pt x="88" y="13"/>
                      <a:pt x="166" y="71"/>
                      <a:pt x="152" y="168"/>
                    </a:cubicBezTo>
                    <a:cubicBezTo>
                      <a:pt x="130" y="74"/>
                      <a:pt x="24" y="15"/>
                      <a:pt x="0" y="0"/>
                    </a:cubicBezTo>
                    <a:close/>
                  </a:path>
                </a:pathLst>
              </a:custGeom>
              <a:solidFill>
                <a:srgbClr val="F6FBFF">
                  <a:alpha val="50000"/>
                </a:srgbClr>
              </a:solidFill>
              <a:ln>
                <a:noFill/>
              </a:ln>
            </p:spPr>
            <p:txBody>
              <a:bodyPr spcFirstLastPara="1" wrap="square" lIns="90000" tIns="15475" rIns="90000" bIns="15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6" name="Google Shape;2176;p37"/>
              <p:cNvSpPr/>
              <p:nvPr/>
            </p:nvSpPr>
            <p:spPr>
              <a:xfrm>
                <a:off x="6057806" y="2759935"/>
                <a:ext cx="123437" cy="121203"/>
              </a:xfrm>
              <a:custGeom>
                <a:avLst/>
                <a:gdLst/>
                <a:ahLst/>
                <a:cxnLst/>
                <a:rect l="l" t="t" r="r" b="b"/>
                <a:pathLst>
                  <a:path w="221" h="217" extrusionOk="0">
                    <a:moveTo>
                      <a:pt x="7" y="9"/>
                    </a:moveTo>
                    <a:cubicBezTo>
                      <a:pt x="63" y="92"/>
                      <a:pt x="160" y="138"/>
                      <a:pt x="221" y="217"/>
                    </a:cubicBezTo>
                    <a:cubicBezTo>
                      <a:pt x="102" y="214"/>
                      <a:pt x="-4" y="124"/>
                      <a:pt x="1" y="0"/>
                    </a:cubicBezTo>
                    <a:cubicBezTo>
                      <a:pt x="3" y="3"/>
                      <a:pt x="5" y="6"/>
                      <a:pt x="7" y="9"/>
                    </a:cubicBezTo>
                    <a:close/>
                  </a:path>
                </a:pathLst>
              </a:custGeom>
              <a:solidFill>
                <a:srgbClr val="233859">
                  <a:alpha val="19620"/>
                </a:srgbClr>
              </a:solidFill>
              <a:ln>
                <a:noFill/>
              </a:ln>
            </p:spPr>
            <p:txBody>
              <a:bodyPr spcFirstLastPara="1" wrap="square" lIns="90000" tIns="33100" rIns="90000" bIns="33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7" name="Google Shape;2177;p37"/>
              <p:cNvSpPr/>
              <p:nvPr/>
            </p:nvSpPr>
            <p:spPr>
              <a:xfrm>
                <a:off x="6094111" y="2777809"/>
                <a:ext cx="121762" cy="190462"/>
              </a:xfrm>
              <a:custGeom>
                <a:avLst/>
                <a:gdLst/>
                <a:ahLst/>
                <a:cxnLst/>
                <a:rect l="l" t="t" r="r" b="b"/>
                <a:pathLst>
                  <a:path w="218" h="341" fill="none" extrusionOk="0">
                    <a:moveTo>
                      <a:pt x="218" y="341"/>
                    </a:moveTo>
                    <a:cubicBezTo>
                      <a:pt x="215" y="271"/>
                      <a:pt x="191" y="202"/>
                      <a:pt x="152" y="144"/>
                    </a:cubicBezTo>
                    <a:cubicBezTo>
                      <a:pt x="113" y="85"/>
                      <a:pt x="60" y="37"/>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8" name="Google Shape;2178;p37"/>
              <p:cNvSpPr/>
              <p:nvPr/>
            </p:nvSpPr>
            <p:spPr>
              <a:xfrm>
                <a:off x="8047326" y="2320923"/>
                <a:ext cx="30161" cy="26810"/>
              </a:xfrm>
              <a:custGeom>
                <a:avLst/>
                <a:gdLst/>
                <a:ahLst/>
                <a:cxnLst/>
                <a:rect l="l" t="t" r="r" b="b"/>
                <a:pathLst>
                  <a:path w="54" h="48" extrusionOk="0">
                    <a:moveTo>
                      <a:pt x="36" y="48"/>
                    </a:moveTo>
                    <a:cubicBezTo>
                      <a:pt x="27" y="48"/>
                      <a:pt x="19" y="47"/>
                      <a:pt x="11" y="42"/>
                    </a:cubicBezTo>
                    <a:cubicBezTo>
                      <a:pt x="4" y="37"/>
                      <a:pt x="-2" y="28"/>
                      <a:pt x="0" y="19"/>
                    </a:cubicBezTo>
                    <a:cubicBezTo>
                      <a:pt x="1" y="15"/>
                      <a:pt x="4" y="11"/>
                      <a:pt x="7" y="8"/>
                    </a:cubicBezTo>
                    <a:cubicBezTo>
                      <a:pt x="19" y="-3"/>
                      <a:pt x="40" y="-3"/>
                      <a:pt x="50" y="10"/>
                    </a:cubicBezTo>
                    <a:cubicBezTo>
                      <a:pt x="59" y="23"/>
                      <a:pt x="51" y="48"/>
                      <a:pt x="36" y="48"/>
                    </a:cubicBezTo>
                    <a:close/>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9" name="Google Shape;2179;p37"/>
              <p:cNvSpPr/>
              <p:nvPr/>
            </p:nvSpPr>
            <p:spPr>
              <a:xfrm>
                <a:off x="7998174" y="1730546"/>
                <a:ext cx="30720" cy="26810"/>
              </a:xfrm>
              <a:custGeom>
                <a:avLst/>
                <a:gdLst/>
                <a:ahLst/>
                <a:cxnLst/>
                <a:rect l="l" t="t" r="r" b="b"/>
                <a:pathLst>
                  <a:path w="55" h="48" extrusionOk="0">
                    <a:moveTo>
                      <a:pt x="36" y="48"/>
                    </a:moveTo>
                    <a:cubicBezTo>
                      <a:pt x="28" y="48"/>
                      <a:pt x="18" y="46"/>
                      <a:pt x="11" y="41"/>
                    </a:cubicBezTo>
                    <a:cubicBezTo>
                      <a:pt x="4" y="37"/>
                      <a:pt x="-2" y="27"/>
                      <a:pt x="0" y="19"/>
                    </a:cubicBezTo>
                    <a:cubicBezTo>
                      <a:pt x="1" y="14"/>
                      <a:pt x="4" y="10"/>
                      <a:pt x="7" y="7"/>
                    </a:cubicBezTo>
                    <a:cubicBezTo>
                      <a:pt x="19" y="-4"/>
                      <a:pt x="41" y="-3"/>
                      <a:pt x="50" y="9"/>
                    </a:cubicBezTo>
                    <a:cubicBezTo>
                      <a:pt x="60" y="22"/>
                      <a:pt x="52" y="47"/>
                      <a:pt x="36" y="48"/>
                    </a:cubicBezTo>
                    <a:close/>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80" name="Google Shape;2180;p37"/>
              <p:cNvSpPr/>
              <p:nvPr/>
            </p:nvSpPr>
            <p:spPr>
              <a:xfrm>
                <a:off x="6364445" y="2912417"/>
                <a:ext cx="30720" cy="26810"/>
              </a:xfrm>
              <a:custGeom>
                <a:avLst/>
                <a:gdLst/>
                <a:ahLst/>
                <a:cxnLst/>
                <a:rect l="l" t="t" r="r" b="b"/>
                <a:pathLst>
                  <a:path w="55" h="48" extrusionOk="0">
                    <a:moveTo>
                      <a:pt x="37" y="48"/>
                    </a:moveTo>
                    <a:cubicBezTo>
                      <a:pt x="28" y="48"/>
                      <a:pt x="19" y="47"/>
                      <a:pt x="12" y="42"/>
                    </a:cubicBezTo>
                    <a:cubicBezTo>
                      <a:pt x="4" y="38"/>
                      <a:pt x="-1" y="28"/>
                      <a:pt x="1" y="19"/>
                    </a:cubicBezTo>
                    <a:cubicBezTo>
                      <a:pt x="2" y="15"/>
                      <a:pt x="5" y="11"/>
                      <a:pt x="8" y="7"/>
                    </a:cubicBezTo>
                    <a:cubicBezTo>
                      <a:pt x="20" y="-4"/>
                      <a:pt x="41" y="-3"/>
                      <a:pt x="51" y="10"/>
                    </a:cubicBezTo>
                    <a:cubicBezTo>
                      <a:pt x="60" y="23"/>
                      <a:pt x="53" y="48"/>
                      <a:pt x="37" y="48"/>
                    </a:cubicBezTo>
                    <a:close/>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81" name="Google Shape;2181;p37"/>
              <p:cNvSpPr/>
              <p:nvPr/>
            </p:nvSpPr>
            <p:spPr>
              <a:xfrm>
                <a:off x="7935618" y="2196368"/>
                <a:ext cx="55854" cy="49710"/>
              </a:xfrm>
              <a:custGeom>
                <a:avLst/>
                <a:gdLst/>
                <a:ahLst/>
                <a:cxnLst/>
                <a:rect l="l" t="t" r="r" b="b"/>
                <a:pathLst>
                  <a:path w="100" h="89" extrusionOk="0">
                    <a:moveTo>
                      <a:pt x="67" y="89"/>
                    </a:moveTo>
                    <a:cubicBezTo>
                      <a:pt x="51" y="89"/>
                      <a:pt x="34" y="87"/>
                      <a:pt x="20" y="78"/>
                    </a:cubicBezTo>
                    <a:cubicBezTo>
                      <a:pt x="6" y="69"/>
                      <a:pt x="-3" y="52"/>
                      <a:pt x="0" y="36"/>
                    </a:cubicBezTo>
                    <a:cubicBezTo>
                      <a:pt x="2" y="28"/>
                      <a:pt x="7" y="20"/>
                      <a:pt x="13" y="14"/>
                    </a:cubicBezTo>
                    <a:cubicBezTo>
                      <a:pt x="35" y="-6"/>
                      <a:pt x="74" y="-5"/>
                      <a:pt x="92" y="19"/>
                    </a:cubicBezTo>
                    <a:cubicBezTo>
                      <a:pt x="110" y="42"/>
                      <a:pt x="96" y="89"/>
                      <a:pt x="67" y="89"/>
                    </a:cubicBezTo>
                    <a:close/>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82" name="Google Shape;2182;p37"/>
              <p:cNvSpPr/>
              <p:nvPr/>
            </p:nvSpPr>
            <p:spPr>
              <a:xfrm>
                <a:off x="6635337" y="1837227"/>
                <a:ext cx="56413" cy="49710"/>
              </a:xfrm>
              <a:custGeom>
                <a:avLst/>
                <a:gdLst/>
                <a:ahLst/>
                <a:cxnLst/>
                <a:rect l="l" t="t" r="r" b="b"/>
                <a:pathLst>
                  <a:path w="101" h="89" extrusionOk="0">
                    <a:moveTo>
                      <a:pt x="68" y="89"/>
                    </a:moveTo>
                    <a:cubicBezTo>
                      <a:pt x="52" y="89"/>
                      <a:pt x="35" y="87"/>
                      <a:pt x="21" y="78"/>
                    </a:cubicBezTo>
                    <a:cubicBezTo>
                      <a:pt x="7" y="69"/>
                      <a:pt x="-2" y="52"/>
                      <a:pt x="1" y="36"/>
                    </a:cubicBezTo>
                    <a:cubicBezTo>
                      <a:pt x="3" y="28"/>
                      <a:pt x="8" y="20"/>
                      <a:pt x="14" y="14"/>
                    </a:cubicBezTo>
                    <a:cubicBezTo>
                      <a:pt x="36" y="-6"/>
                      <a:pt x="75" y="-5"/>
                      <a:pt x="93" y="19"/>
                    </a:cubicBezTo>
                    <a:cubicBezTo>
                      <a:pt x="111" y="43"/>
                      <a:pt x="97" y="89"/>
                      <a:pt x="68" y="89"/>
                    </a:cubicBezTo>
                    <a:close/>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83" name="Google Shape;2183;p37"/>
              <p:cNvSpPr/>
              <p:nvPr/>
            </p:nvSpPr>
            <p:spPr>
              <a:xfrm>
                <a:off x="6857077" y="2627003"/>
                <a:ext cx="528937" cy="1356135"/>
              </a:xfrm>
              <a:custGeom>
                <a:avLst/>
                <a:gdLst/>
                <a:ahLst/>
                <a:cxnLst/>
                <a:rect l="l" t="t" r="r" b="b"/>
                <a:pathLst>
                  <a:path w="947" h="2428" extrusionOk="0">
                    <a:moveTo>
                      <a:pt x="612" y="0"/>
                    </a:moveTo>
                    <a:cubicBezTo>
                      <a:pt x="454" y="151"/>
                      <a:pt x="379" y="368"/>
                      <a:pt x="318" y="577"/>
                    </a:cubicBezTo>
                    <a:cubicBezTo>
                      <a:pt x="185" y="1028"/>
                      <a:pt x="85" y="1489"/>
                      <a:pt x="22" y="1955"/>
                    </a:cubicBezTo>
                    <a:cubicBezTo>
                      <a:pt x="5" y="2080"/>
                      <a:pt x="-10" y="2207"/>
                      <a:pt x="9" y="2332"/>
                    </a:cubicBezTo>
                    <a:cubicBezTo>
                      <a:pt x="17" y="2382"/>
                      <a:pt x="55" y="2445"/>
                      <a:pt x="101" y="2424"/>
                    </a:cubicBezTo>
                    <a:cubicBezTo>
                      <a:pt x="115" y="2417"/>
                      <a:pt x="125" y="2403"/>
                      <a:pt x="134" y="2390"/>
                    </a:cubicBezTo>
                    <a:cubicBezTo>
                      <a:pt x="370" y="2033"/>
                      <a:pt x="579" y="1658"/>
                      <a:pt x="757" y="1269"/>
                    </a:cubicBezTo>
                    <a:cubicBezTo>
                      <a:pt x="856" y="1054"/>
                      <a:pt x="946" y="827"/>
                      <a:pt x="947" y="591"/>
                    </a:cubicBezTo>
                    <a:cubicBezTo>
                      <a:pt x="948" y="354"/>
                      <a:pt x="840" y="104"/>
                      <a:pt x="612" y="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84" name="Google Shape;2184;p37"/>
              <p:cNvSpPr/>
              <p:nvPr/>
            </p:nvSpPr>
            <p:spPr>
              <a:xfrm>
                <a:off x="6929129" y="2653254"/>
                <a:ext cx="455769" cy="1312569"/>
              </a:xfrm>
              <a:custGeom>
                <a:avLst/>
                <a:gdLst/>
                <a:ahLst/>
                <a:cxnLst/>
                <a:rect l="l" t="t" r="r" b="b"/>
                <a:pathLst>
                  <a:path w="816" h="2350" extrusionOk="0">
                    <a:moveTo>
                      <a:pt x="631" y="55"/>
                    </a:moveTo>
                    <a:cubicBezTo>
                      <a:pt x="376" y="-93"/>
                      <a:pt x="325" y="-116"/>
                      <a:pt x="0" y="2350"/>
                    </a:cubicBezTo>
                    <a:cubicBezTo>
                      <a:pt x="346" y="1808"/>
                      <a:pt x="1186" y="653"/>
                      <a:pt x="631" y="5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85" name="Google Shape;2185;p37"/>
              <p:cNvSpPr/>
              <p:nvPr/>
            </p:nvSpPr>
            <p:spPr>
              <a:xfrm>
                <a:off x="5906442" y="2162298"/>
                <a:ext cx="1319271" cy="622214"/>
              </a:xfrm>
              <a:custGeom>
                <a:avLst/>
                <a:gdLst/>
                <a:ahLst/>
                <a:cxnLst/>
                <a:rect l="l" t="t" r="r" b="b"/>
                <a:pathLst>
                  <a:path w="2362" h="1114" extrusionOk="0">
                    <a:moveTo>
                      <a:pt x="2362" y="836"/>
                    </a:moveTo>
                    <a:cubicBezTo>
                      <a:pt x="2227" y="664"/>
                      <a:pt x="2020" y="567"/>
                      <a:pt x="1818" y="484"/>
                    </a:cubicBezTo>
                    <a:cubicBezTo>
                      <a:pt x="1383" y="306"/>
                      <a:pt x="934" y="161"/>
                      <a:pt x="477" y="51"/>
                    </a:cubicBezTo>
                    <a:cubicBezTo>
                      <a:pt x="355" y="21"/>
                      <a:pt x="230" y="-6"/>
                      <a:pt x="104" y="0"/>
                    </a:cubicBezTo>
                    <a:cubicBezTo>
                      <a:pt x="53" y="3"/>
                      <a:pt x="-13" y="35"/>
                      <a:pt x="3" y="82"/>
                    </a:cubicBezTo>
                    <a:cubicBezTo>
                      <a:pt x="8" y="97"/>
                      <a:pt x="21" y="108"/>
                      <a:pt x="33" y="119"/>
                    </a:cubicBezTo>
                    <a:cubicBezTo>
                      <a:pt x="364" y="390"/>
                      <a:pt x="717" y="636"/>
                      <a:pt x="1086" y="853"/>
                    </a:cubicBezTo>
                    <a:cubicBezTo>
                      <a:pt x="1290" y="972"/>
                      <a:pt x="1506" y="1085"/>
                      <a:pt x="1741" y="1110"/>
                    </a:cubicBezTo>
                    <a:cubicBezTo>
                      <a:pt x="1976" y="1134"/>
                      <a:pt x="2236" y="1052"/>
                      <a:pt x="2362" y="836"/>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86" name="Google Shape;2186;p37"/>
              <p:cNvSpPr/>
              <p:nvPr/>
            </p:nvSpPr>
            <p:spPr>
              <a:xfrm>
                <a:off x="5921522" y="2225413"/>
                <a:ext cx="1238842" cy="559099"/>
              </a:xfrm>
              <a:custGeom>
                <a:avLst/>
                <a:gdLst/>
                <a:ahLst/>
                <a:cxnLst/>
                <a:rect l="l" t="t" r="r" b="b"/>
                <a:pathLst>
                  <a:path w="2218" h="1001" extrusionOk="0">
                    <a:moveTo>
                      <a:pt x="2218" y="860"/>
                    </a:moveTo>
                    <a:cubicBezTo>
                      <a:pt x="1537" y="791"/>
                      <a:pt x="470" y="210"/>
                      <a:pt x="0" y="0"/>
                    </a:cubicBezTo>
                    <a:cubicBezTo>
                      <a:pt x="425" y="326"/>
                      <a:pt x="1607" y="1377"/>
                      <a:pt x="2218" y="860"/>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87" name="Google Shape;2187;p37"/>
              <p:cNvSpPr/>
              <p:nvPr/>
            </p:nvSpPr>
            <p:spPr>
              <a:xfrm>
                <a:off x="7079376" y="1295443"/>
                <a:ext cx="623889" cy="1318154"/>
              </a:xfrm>
              <a:custGeom>
                <a:avLst/>
                <a:gdLst/>
                <a:ahLst/>
                <a:cxnLst/>
                <a:rect l="l" t="t" r="r" b="b"/>
                <a:pathLst>
                  <a:path w="1117" h="2360" extrusionOk="0">
                    <a:moveTo>
                      <a:pt x="277" y="2360"/>
                    </a:moveTo>
                    <a:cubicBezTo>
                      <a:pt x="449" y="2226"/>
                      <a:pt x="546" y="2019"/>
                      <a:pt x="629" y="1816"/>
                    </a:cubicBezTo>
                    <a:cubicBezTo>
                      <a:pt x="808" y="1381"/>
                      <a:pt x="954" y="933"/>
                      <a:pt x="1065" y="476"/>
                    </a:cubicBezTo>
                    <a:cubicBezTo>
                      <a:pt x="1095" y="353"/>
                      <a:pt x="1122" y="230"/>
                      <a:pt x="1116" y="104"/>
                    </a:cubicBezTo>
                    <a:cubicBezTo>
                      <a:pt x="1114" y="53"/>
                      <a:pt x="1082" y="-13"/>
                      <a:pt x="1034" y="3"/>
                    </a:cubicBezTo>
                    <a:cubicBezTo>
                      <a:pt x="1019" y="8"/>
                      <a:pt x="1008" y="21"/>
                      <a:pt x="998" y="33"/>
                    </a:cubicBezTo>
                    <a:cubicBezTo>
                      <a:pt x="726" y="363"/>
                      <a:pt x="479" y="715"/>
                      <a:pt x="262" y="1084"/>
                    </a:cubicBezTo>
                    <a:cubicBezTo>
                      <a:pt x="142" y="1287"/>
                      <a:pt x="29" y="1503"/>
                      <a:pt x="4" y="1738"/>
                    </a:cubicBezTo>
                    <a:cubicBezTo>
                      <a:pt x="-21" y="1974"/>
                      <a:pt x="61" y="2234"/>
                      <a:pt x="277" y="236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88" name="Google Shape;2188;p37"/>
              <p:cNvSpPr/>
              <p:nvPr/>
            </p:nvSpPr>
            <p:spPr>
              <a:xfrm>
                <a:off x="7082169" y="1310524"/>
                <a:ext cx="557423" cy="1238283"/>
              </a:xfrm>
              <a:custGeom>
                <a:avLst/>
                <a:gdLst/>
                <a:ahLst/>
                <a:cxnLst/>
                <a:rect l="l" t="t" r="r" b="b"/>
                <a:pathLst>
                  <a:path w="998" h="2217" extrusionOk="0">
                    <a:moveTo>
                      <a:pt x="135" y="2217"/>
                    </a:moveTo>
                    <a:cubicBezTo>
                      <a:pt x="205" y="1535"/>
                      <a:pt x="788" y="468"/>
                      <a:pt x="998" y="0"/>
                    </a:cubicBezTo>
                    <a:cubicBezTo>
                      <a:pt x="620" y="529"/>
                      <a:pt x="-355" y="1565"/>
                      <a:pt x="135" y="2217"/>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89" name="Google Shape;2189;p37"/>
              <p:cNvSpPr/>
              <p:nvPr/>
            </p:nvSpPr>
            <p:spPr>
              <a:xfrm>
                <a:off x="7236884" y="2481224"/>
                <a:ext cx="1309218" cy="608250"/>
              </a:xfrm>
              <a:custGeom>
                <a:avLst/>
                <a:gdLst/>
                <a:ahLst/>
                <a:cxnLst/>
                <a:rect l="l" t="t" r="r" b="b"/>
                <a:pathLst>
                  <a:path w="2344" h="1089" extrusionOk="0">
                    <a:moveTo>
                      <a:pt x="0" y="287"/>
                    </a:moveTo>
                    <a:cubicBezTo>
                      <a:pt x="138" y="457"/>
                      <a:pt x="347" y="550"/>
                      <a:pt x="551" y="630"/>
                    </a:cubicBezTo>
                    <a:cubicBezTo>
                      <a:pt x="989" y="800"/>
                      <a:pt x="1440" y="938"/>
                      <a:pt x="1899" y="1041"/>
                    </a:cubicBezTo>
                    <a:cubicBezTo>
                      <a:pt x="2022" y="1068"/>
                      <a:pt x="2148" y="1100"/>
                      <a:pt x="2273" y="1085"/>
                    </a:cubicBezTo>
                    <a:cubicBezTo>
                      <a:pt x="2608" y="1043"/>
                      <a:pt x="1661" y="466"/>
                      <a:pt x="1277" y="249"/>
                    </a:cubicBezTo>
                    <a:cubicBezTo>
                      <a:pt x="1071" y="133"/>
                      <a:pt x="853" y="24"/>
                      <a:pt x="617" y="3"/>
                    </a:cubicBezTo>
                    <a:cubicBezTo>
                      <a:pt x="382" y="-17"/>
                      <a:pt x="123" y="69"/>
                      <a:pt x="0" y="287"/>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90" name="Google Shape;2190;p37"/>
              <p:cNvSpPr/>
              <p:nvPr/>
            </p:nvSpPr>
            <p:spPr>
              <a:xfrm>
                <a:off x="7301116" y="2483458"/>
                <a:ext cx="1211473" cy="523352"/>
              </a:xfrm>
              <a:custGeom>
                <a:avLst/>
                <a:gdLst/>
                <a:ahLst/>
                <a:cxnLst/>
                <a:rect l="l" t="t" r="r" b="b"/>
                <a:pathLst>
                  <a:path w="2169" h="937" extrusionOk="0">
                    <a:moveTo>
                      <a:pt x="0" y="144"/>
                    </a:moveTo>
                    <a:cubicBezTo>
                      <a:pt x="683" y="202"/>
                      <a:pt x="1696" y="735"/>
                      <a:pt x="2169" y="937"/>
                    </a:cubicBezTo>
                    <a:cubicBezTo>
                      <a:pt x="1999" y="794"/>
                      <a:pt x="685" y="-408"/>
                      <a:pt x="0" y="14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91" name="Google Shape;2191;p37"/>
              <p:cNvSpPr/>
              <p:nvPr/>
            </p:nvSpPr>
            <p:spPr>
              <a:xfrm>
                <a:off x="7080493" y="1293209"/>
                <a:ext cx="624448" cy="1234373"/>
              </a:xfrm>
              <a:custGeom>
                <a:avLst/>
                <a:gdLst/>
                <a:ahLst/>
                <a:cxnLst/>
                <a:rect l="l" t="t" r="r" b="b"/>
                <a:pathLst>
                  <a:path w="1118" h="2210" fill="none" extrusionOk="0">
                    <a:moveTo>
                      <a:pt x="120" y="2210"/>
                    </a:moveTo>
                    <a:cubicBezTo>
                      <a:pt x="-319" y="1618"/>
                      <a:pt x="551" y="645"/>
                      <a:pt x="973" y="61"/>
                    </a:cubicBezTo>
                    <a:cubicBezTo>
                      <a:pt x="1334" y="-300"/>
                      <a:pt x="920" y="1053"/>
                      <a:pt x="802" y="1361"/>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92" name="Google Shape;2192;p37"/>
              <p:cNvSpPr/>
              <p:nvPr/>
            </p:nvSpPr>
            <p:spPr>
              <a:xfrm>
                <a:off x="7315638" y="2181288"/>
                <a:ext cx="163094" cy="344061"/>
              </a:xfrm>
              <a:custGeom>
                <a:avLst/>
                <a:gdLst/>
                <a:ahLst/>
                <a:cxnLst/>
                <a:rect l="l" t="t" r="r" b="b"/>
                <a:pathLst>
                  <a:path w="292" h="616" fill="none" extrusionOk="0">
                    <a:moveTo>
                      <a:pt x="0" y="616"/>
                    </a:moveTo>
                    <a:cubicBezTo>
                      <a:pt x="169" y="390"/>
                      <a:pt x="208" y="211"/>
                      <a:pt x="292"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93" name="Google Shape;2193;p37"/>
              <p:cNvSpPr/>
              <p:nvPr/>
            </p:nvSpPr>
            <p:spPr>
              <a:xfrm>
                <a:off x="5904766" y="2162298"/>
                <a:ext cx="849539" cy="204984"/>
              </a:xfrm>
              <a:custGeom>
                <a:avLst/>
                <a:gdLst/>
                <a:ahLst/>
                <a:cxnLst/>
                <a:rect l="l" t="t" r="r" b="b"/>
                <a:pathLst>
                  <a:path w="1521" h="367" fill="none" extrusionOk="0">
                    <a:moveTo>
                      <a:pt x="321" y="342"/>
                    </a:moveTo>
                    <a:cubicBezTo>
                      <a:pt x="87" y="166"/>
                      <a:pt x="-5" y="90"/>
                      <a:pt x="1" y="58"/>
                    </a:cubicBezTo>
                    <a:cubicBezTo>
                      <a:pt x="9" y="17"/>
                      <a:pt x="83" y="-8"/>
                      <a:pt x="198" y="1"/>
                    </a:cubicBezTo>
                    <a:cubicBezTo>
                      <a:pt x="452" y="22"/>
                      <a:pt x="933" y="132"/>
                      <a:pt x="1521" y="367"/>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94" name="Google Shape;2194;p37"/>
              <p:cNvSpPr/>
              <p:nvPr/>
            </p:nvSpPr>
            <p:spPr>
              <a:xfrm>
                <a:off x="6154992" y="2408614"/>
                <a:ext cx="880259" cy="374222"/>
              </a:xfrm>
              <a:custGeom>
                <a:avLst/>
                <a:gdLst/>
                <a:ahLst/>
                <a:cxnLst/>
                <a:rect l="l" t="t" r="r" b="b"/>
                <a:pathLst>
                  <a:path w="1576" h="670" fill="none" extrusionOk="0">
                    <a:moveTo>
                      <a:pt x="1576" y="647"/>
                    </a:moveTo>
                    <a:cubicBezTo>
                      <a:pt x="1006" y="778"/>
                      <a:pt x="417" y="317"/>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95" name="Google Shape;2195;p37"/>
              <p:cNvSpPr/>
              <p:nvPr/>
            </p:nvSpPr>
            <p:spPr>
              <a:xfrm>
                <a:off x="7301116" y="2481224"/>
                <a:ext cx="889754" cy="272568"/>
              </a:xfrm>
              <a:custGeom>
                <a:avLst/>
                <a:gdLst/>
                <a:ahLst/>
                <a:cxnLst/>
                <a:rect l="l" t="t" r="r" b="b"/>
                <a:pathLst>
                  <a:path w="1593" h="488" fill="none" extrusionOk="0">
                    <a:moveTo>
                      <a:pt x="0" y="148"/>
                    </a:moveTo>
                    <a:cubicBezTo>
                      <a:pt x="462" y="-214"/>
                      <a:pt x="1083" y="157"/>
                      <a:pt x="1593" y="488"/>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96" name="Google Shape;2196;p37"/>
              <p:cNvSpPr/>
              <p:nvPr/>
            </p:nvSpPr>
            <p:spPr>
              <a:xfrm>
                <a:off x="7310611" y="2715252"/>
                <a:ext cx="727778" cy="280946"/>
              </a:xfrm>
              <a:custGeom>
                <a:avLst/>
                <a:gdLst/>
                <a:ahLst/>
                <a:cxnLst/>
                <a:rect l="l" t="t" r="r" b="b"/>
                <a:pathLst>
                  <a:path w="1303" h="503" fill="none" extrusionOk="0">
                    <a:moveTo>
                      <a:pt x="0" y="0"/>
                    </a:moveTo>
                    <a:cubicBezTo>
                      <a:pt x="381" y="236"/>
                      <a:pt x="853" y="380"/>
                      <a:pt x="1303" y="503"/>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97" name="Google Shape;2197;p37"/>
              <p:cNvSpPr/>
              <p:nvPr/>
            </p:nvSpPr>
            <p:spPr>
              <a:xfrm>
                <a:off x="6855960" y="2738152"/>
                <a:ext cx="259721" cy="1243869"/>
              </a:xfrm>
              <a:custGeom>
                <a:avLst/>
                <a:gdLst/>
                <a:ahLst/>
                <a:cxnLst/>
                <a:rect l="l" t="t" r="r" b="b"/>
                <a:pathLst>
                  <a:path w="465" h="2227" fill="none" extrusionOk="0">
                    <a:moveTo>
                      <a:pt x="465" y="0"/>
                    </a:moveTo>
                    <a:cubicBezTo>
                      <a:pt x="247" y="419"/>
                      <a:pt x="-214" y="2384"/>
                      <a:pt x="115" y="2217"/>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98" name="Google Shape;2198;p37"/>
              <p:cNvSpPr/>
              <p:nvPr/>
            </p:nvSpPr>
            <p:spPr>
              <a:xfrm>
                <a:off x="8173556" y="2792331"/>
                <a:ext cx="370312" cy="298260"/>
              </a:xfrm>
              <a:custGeom>
                <a:avLst/>
                <a:gdLst/>
                <a:ahLst/>
                <a:cxnLst/>
                <a:rect l="l" t="t" r="r" b="b"/>
                <a:pathLst>
                  <a:path w="663" h="534" fill="none" extrusionOk="0">
                    <a:moveTo>
                      <a:pt x="138" y="0"/>
                    </a:moveTo>
                    <a:cubicBezTo>
                      <a:pt x="216" y="54"/>
                      <a:pt x="359" y="167"/>
                      <a:pt x="434" y="225"/>
                    </a:cubicBezTo>
                    <a:cubicBezTo>
                      <a:pt x="712" y="437"/>
                      <a:pt x="896" y="673"/>
                      <a:pt x="0" y="431"/>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99" name="Google Shape;2199;p37"/>
              <p:cNvSpPr/>
              <p:nvPr/>
            </p:nvSpPr>
            <p:spPr>
              <a:xfrm>
                <a:off x="7092781" y="2504683"/>
                <a:ext cx="227326" cy="239055"/>
              </a:xfrm>
              <a:custGeom>
                <a:avLst/>
                <a:gdLst/>
                <a:ahLst/>
                <a:cxnLst/>
                <a:rect l="l" t="t" r="r" b="b"/>
                <a:pathLst>
                  <a:path w="407" h="428" extrusionOk="0">
                    <a:moveTo>
                      <a:pt x="406" y="227"/>
                    </a:moveTo>
                    <a:cubicBezTo>
                      <a:pt x="408" y="331"/>
                      <a:pt x="314" y="427"/>
                      <a:pt x="209" y="428"/>
                    </a:cubicBezTo>
                    <a:cubicBezTo>
                      <a:pt x="105" y="430"/>
                      <a:pt x="9" y="339"/>
                      <a:pt x="0" y="235"/>
                    </a:cubicBezTo>
                    <a:cubicBezTo>
                      <a:pt x="-8" y="131"/>
                      <a:pt x="70" y="28"/>
                      <a:pt x="171" y="5"/>
                    </a:cubicBezTo>
                    <a:cubicBezTo>
                      <a:pt x="193" y="0"/>
                      <a:pt x="216" y="-2"/>
                      <a:pt x="238" y="2"/>
                    </a:cubicBezTo>
                    <a:cubicBezTo>
                      <a:pt x="262" y="7"/>
                      <a:pt x="284" y="19"/>
                      <a:pt x="303" y="34"/>
                    </a:cubicBezTo>
                    <a:cubicBezTo>
                      <a:pt x="376" y="90"/>
                      <a:pt x="405" y="188"/>
                      <a:pt x="406" y="227"/>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00" name="Google Shape;2200;p37"/>
              <p:cNvSpPr/>
              <p:nvPr/>
            </p:nvSpPr>
            <p:spPr>
              <a:xfrm>
                <a:off x="7098366" y="2508034"/>
                <a:ext cx="216155" cy="234028"/>
              </a:xfrm>
              <a:custGeom>
                <a:avLst/>
                <a:gdLst/>
                <a:ahLst/>
                <a:cxnLst/>
                <a:rect l="l" t="t" r="r" b="b"/>
                <a:pathLst>
                  <a:path w="387" h="419" extrusionOk="0">
                    <a:moveTo>
                      <a:pt x="248" y="13"/>
                    </a:moveTo>
                    <a:cubicBezTo>
                      <a:pt x="179" y="-20"/>
                      <a:pt x="89" y="12"/>
                      <a:pt x="48" y="78"/>
                    </a:cubicBezTo>
                    <a:cubicBezTo>
                      <a:pt x="-111" y="332"/>
                      <a:pt x="160" y="495"/>
                      <a:pt x="305" y="383"/>
                    </a:cubicBezTo>
                    <a:cubicBezTo>
                      <a:pt x="327" y="367"/>
                      <a:pt x="343" y="345"/>
                      <a:pt x="355" y="321"/>
                    </a:cubicBezTo>
                    <a:cubicBezTo>
                      <a:pt x="410" y="209"/>
                      <a:pt x="405" y="86"/>
                      <a:pt x="248" y="1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01" name="Google Shape;2201;p37"/>
              <p:cNvSpPr/>
              <p:nvPr/>
            </p:nvSpPr>
            <p:spPr>
              <a:xfrm>
                <a:off x="7146959" y="2559978"/>
                <a:ext cx="127906" cy="127906"/>
              </a:xfrm>
              <a:custGeom>
                <a:avLst/>
                <a:gdLst/>
                <a:ahLst/>
                <a:cxnLst/>
                <a:rect l="l" t="t" r="r" b="b"/>
                <a:pathLst>
                  <a:path w="229" h="229" extrusionOk="0">
                    <a:moveTo>
                      <a:pt x="130" y="1"/>
                    </a:moveTo>
                    <a:cubicBezTo>
                      <a:pt x="188" y="9"/>
                      <a:pt x="235" y="68"/>
                      <a:pt x="228" y="127"/>
                    </a:cubicBezTo>
                    <a:cubicBezTo>
                      <a:pt x="221" y="186"/>
                      <a:pt x="163" y="233"/>
                      <a:pt x="104" y="228"/>
                    </a:cubicBezTo>
                    <a:cubicBezTo>
                      <a:pt x="46" y="223"/>
                      <a:pt x="-4" y="166"/>
                      <a:pt x="0" y="107"/>
                    </a:cubicBezTo>
                    <a:cubicBezTo>
                      <a:pt x="3" y="49"/>
                      <a:pt x="60" y="-9"/>
                      <a:pt x="130" y="1"/>
                    </a:cubicBezTo>
                    <a:close/>
                  </a:path>
                </a:pathLst>
              </a:custGeom>
              <a:solidFill>
                <a:schemeClr val="dk1"/>
              </a:solidFill>
              <a:ln>
                <a:noFill/>
              </a:ln>
            </p:spPr>
            <p:txBody>
              <a:bodyPr spcFirstLastPara="1" wrap="square" lIns="90000" tIns="37425" rIns="90000" bIns="374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02" name="Google Shape;2202;p37"/>
              <p:cNvSpPr/>
              <p:nvPr/>
            </p:nvSpPr>
            <p:spPr>
              <a:xfrm>
                <a:off x="6817421" y="2391299"/>
                <a:ext cx="275360" cy="123996"/>
              </a:xfrm>
              <a:custGeom>
                <a:avLst/>
                <a:gdLst/>
                <a:ahLst/>
                <a:cxnLst/>
                <a:rect l="l" t="t" r="r" b="b"/>
                <a:pathLst>
                  <a:path w="493" h="222" fill="none" extrusionOk="0">
                    <a:moveTo>
                      <a:pt x="0" y="0"/>
                    </a:moveTo>
                    <a:cubicBezTo>
                      <a:pt x="187" y="55"/>
                      <a:pt x="357" y="138"/>
                      <a:pt x="493" y="222"/>
                    </a:cubicBezTo>
                  </a:path>
                </a:pathLst>
              </a:custGeom>
              <a:noFill/>
              <a:ln w="9525" cap="rnd" cmpd="sng">
                <a:solidFill>
                  <a:schemeClr val="dk1"/>
                </a:solidFill>
                <a:prstDash val="solid"/>
                <a:miter lim="8000"/>
                <a:headEnd type="none" w="sm" len="sm"/>
                <a:tailEnd type="none" w="sm" len="sm"/>
              </a:ln>
            </p:spPr>
            <p:txBody>
              <a:bodyPr spcFirstLastPara="1" wrap="square" lIns="91800" tIns="33100" rIns="91800" bIns="33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03" name="Google Shape;2203;p37"/>
              <p:cNvSpPr/>
              <p:nvPr/>
            </p:nvSpPr>
            <p:spPr>
              <a:xfrm>
                <a:off x="6951470" y="2616391"/>
                <a:ext cx="571945" cy="3201551"/>
              </a:xfrm>
              <a:custGeom>
                <a:avLst/>
                <a:gdLst/>
                <a:ahLst/>
                <a:cxnLst/>
                <a:rect l="l" t="t" r="r" b="b"/>
                <a:pathLst>
                  <a:path w="1024" h="5732" extrusionOk="0">
                    <a:moveTo>
                      <a:pt x="366" y="113"/>
                    </a:moveTo>
                    <a:cubicBezTo>
                      <a:pt x="222" y="1884"/>
                      <a:pt x="105" y="3553"/>
                      <a:pt x="3" y="5327"/>
                    </a:cubicBezTo>
                    <a:cubicBezTo>
                      <a:pt x="-2" y="5412"/>
                      <a:pt x="-6" y="5502"/>
                      <a:pt x="38" y="5575"/>
                    </a:cubicBezTo>
                    <a:cubicBezTo>
                      <a:pt x="97" y="5675"/>
                      <a:pt x="222" y="5711"/>
                      <a:pt x="338" y="5724"/>
                    </a:cubicBezTo>
                    <a:cubicBezTo>
                      <a:pt x="520" y="5743"/>
                      <a:pt x="705" y="5726"/>
                      <a:pt x="881" y="5674"/>
                    </a:cubicBezTo>
                    <a:cubicBezTo>
                      <a:pt x="935" y="5657"/>
                      <a:pt x="994" y="5632"/>
                      <a:pt x="1015" y="5580"/>
                    </a:cubicBezTo>
                    <a:cubicBezTo>
                      <a:pt x="1026" y="5552"/>
                      <a:pt x="1024" y="5520"/>
                      <a:pt x="1022" y="5489"/>
                    </a:cubicBezTo>
                    <a:cubicBezTo>
                      <a:pt x="953" y="4562"/>
                      <a:pt x="877" y="3636"/>
                      <a:pt x="796" y="2710"/>
                    </a:cubicBezTo>
                    <a:cubicBezTo>
                      <a:pt x="772" y="2441"/>
                      <a:pt x="748" y="2172"/>
                      <a:pt x="724" y="1903"/>
                    </a:cubicBezTo>
                    <a:cubicBezTo>
                      <a:pt x="676" y="1379"/>
                      <a:pt x="629" y="855"/>
                      <a:pt x="582" y="330"/>
                    </a:cubicBezTo>
                    <a:cubicBezTo>
                      <a:pt x="571" y="212"/>
                      <a:pt x="550" y="-24"/>
                      <a:pt x="432" y="2"/>
                    </a:cubicBezTo>
                    <a:cubicBezTo>
                      <a:pt x="395" y="11"/>
                      <a:pt x="369" y="84"/>
                      <a:pt x="366" y="113"/>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04" name="Google Shape;2204;p37"/>
              <p:cNvSpPr/>
              <p:nvPr/>
            </p:nvSpPr>
            <p:spPr>
              <a:xfrm>
                <a:off x="7224038" y="2616391"/>
                <a:ext cx="297702" cy="3194849"/>
              </a:xfrm>
              <a:custGeom>
                <a:avLst/>
                <a:gdLst/>
                <a:ahLst/>
                <a:cxnLst/>
                <a:rect l="l" t="t" r="r" b="b"/>
                <a:pathLst>
                  <a:path w="533" h="5720" extrusionOk="0">
                    <a:moveTo>
                      <a:pt x="531" y="5501"/>
                    </a:moveTo>
                    <a:cubicBezTo>
                      <a:pt x="462" y="4572"/>
                      <a:pt x="387" y="3643"/>
                      <a:pt x="305" y="2714"/>
                    </a:cubicBezTo>
                    <a:cubicBezTo>
                      <a:pt x="281" y="2445"/>
                      <a:pt x="257" y="2175"/>
                      <a:pt x="233" y="1905"/>
                    </a:cubicBezTo>
                    <a:cubicBezTo>
                      <a:pt x="185" y="1379"/>
                      <a:pt x="143" y="836"/>
                      <a:pt x="91" y="254"/>
                    </a:cubicBezTo>
                    <a:cubicBezTo>
                      <a:pt x="81" y="146"/>
                      <a:pt x="79" y="53"/>
                      <a:pt x="0" y="0"/>
                    </a:cubicBezTo>
                    <a:cubicBezTo>
                      <a:pt x="0" y="86"/>
                      <a:pt x="-1" y="171"/>
                      <a:pt x="0" y="256"/>
                    </a:cubicBezTo>
                    <a:cubicBezTo>
                      <a:pt x="0" y="482"/>
                      <a:pt x="3" y="708"/>
                      <a:pt x="7" y="934"/>
                    </a:cubicBezTo>
                    <a:cubicBezTo>
                      <a:pt x="21" y="1749"/>
                      <a:pt x="52" y="2564"/>
                      <a:pt x="95" y="3377"/>
                    </a:cubicBezTo>
                    <a:cubicBezTo>
                      <a:pt x="137" y="4159"/>
                      <a:pt x="194" y="4940"/>
                      <a:pt x="250" y="5720"/>
                    </a:cubicBezTo>
                    <a:cubicBezTo>
                      <a:pt x="297" y="5711"/>
                      <a:pt x="344" y="5700"/>
                      <a:pt x="390" y="5686"/>
                    </a:cubicBezTo>
                    <a:cubicBezTo>
                      <a:pt x="444" y="5670"/>
                      <a:pt x="503" y="5645"/>
                      <a:pt x="524" y="5592"/>
                    </a:cubicBezTo>
                    <a:cubicBezTo>
                      <a:pt x="536" y="5564"/>
                      <a:pt x="533" y="5532"/>
                      <a:pt x="531" y="5501"/>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05" name="Google Shape;2205;p37"/>
              <p:cNvSpPr/>
              <p:nvPr/>
            </p:nvSpPr>
            <p:spPr>
              <a:xfrm>
                <a:off x="6988892" y="2730333"/>
                <a:ext cx="164769" cy="2318500"/>
              </a:xfrm>
              <a:custGeom>
                <a:avLst/>
                <a:gdLst/>
                <a:ahLst/>
                <a:cxnLst/>
                <a:rect l="l" t="t" r="r" b="b"/>
                <a:pathLst>
                  <a:path w="295" h="4151" fill="none" extrusionOk="0">
                    <a:moveTo>
                      <a:pt x="295" y="0"/>
                    </a:moveTo>
                    <a:cubicBezTo>
                      <a:pt x="157" y="1447"/>
                      <a:pt x="97" y="3135"/>
                      <a:pt x="0" y="4151"/>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06" name="Google Shape;2206;p37"/>
              <p:cNvSpPr/>
              <p:nvPr/>
            </p:nvSpPr>
            <p:spPr>
              <a:xfrm>
                <a:off x="7152545" y="2613598"/>
                <a:ext cx="316692" cy="2434117"/>
              </a:xfrm>
              <a:custGeom>
                <a:avLst/>
                <a:gdLst/>
                <a:ahLst/>
                <a:cxnLst/>
                <a:rect l="l" t="t" r="r" b="b"/>
                <a:pathLst>
                  <a:path w="567" h="4358" fill="none" extrusionOk="0">
                    <a:moveTo>
                      <a:pt x="567" y="4358"/>
                    </a:moveTo>
                    <a:cubicBezTo>
                      <a:pt x="485" y="3243"/>
                      <a:pt x="303" y="1539"/>
                      <a:pt x="217" y="243"/>
                    </a:cubicBezTo>
                    <a:cubicBezTo>
                      <a:pt x="213" y="177"/>
                      <a:pt x="199" y="98"/>
                      <a:pt x="162" y="44"/>
                    </a:cubicBezTo>
                    <a:cubicBezTo>
                      <a:pt x="141" y="14"/>
                      <a:pt x="106" y="-9"/>
                      <a:pt x="72" y="2"/>
                    </a:cubicBezTo>
                    <a:cubicBezTo>
                      <a:pt x="52" y="8"/>
                      <a:pt x="37" y="26"/>
                      <a:pt x="27" y="44"/>
                    </a:cubicBezTo>
                    <a:cubicBezTo>
                      <a:pt x="10" y="73"/>
                      <a:pt x="1" y="107"/>
                      <a:pt x="0" y="14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207" name="Google Shape;2207;p37"/>
            <p:cNvGrpSpPr/>
            <p:nvPr/>
          </p:nvGrpSpPr>
          <p:grpSpPr>
            <a:xfrm>
              <a:off x="5118171" y="3191783"/>
              <a:ext cx="504274" cy="738471"/>
              <a:chOff x="95582" y="4077993"/>
              <a:chExt cx="652022" cy="954837"/>
            </a:xfrm>
          </p:grpSpPr>
          <p:sp>
            <p:nvSpPr>
              <p:cNvPr id="2208" name="Google Shape;2208;p37"/>
              <p:cNvSpPr/>
              <p:nvPr/>
            </p:nvSpPr>
            <p:spPr>
              <a:xfrm rot="922382">
                <a:off x="192457" y="4193562"/>
                <a:ext cx="458271" cy="792704"/>
              </a:xfrm>
              <a:custGeom>
                <a:avLst/>
                <a:gdLst/>
                <a:ahLst/>
                <a:cxnLst/>
                <a:rect l="l" t="t" r="r" b="b"/>
                <a:pathLst>
                  <a:path w="1273" h="2202" extrusionOk="0">
                    <a:moveTo>
                      <a:pt x="483" y="2173"/>
                    </a:moveTo>
                    <a:cubicBezTo>
                      <a:pt x="99" y="2122"/>
                      <a:pt x="-42" y="1928"/>
                      <a:pt x="89" y="1678"/>
                    </a:cubicBezTo>
                    <a:cubicBezTo>
                      <a:pt x="275" y="1583"/>
                      <a:pt x="102" y="1585"/>
                      <a:pt x="74" y="1487"/>
                    </a:cubicBezTo>
                    <a:cubicBezTo>
                      <a:pt x="62" y="1423"/>
                      <a:pt x="211" y="1444"/>
                      <a:pt x="156" y="1363"/>
                    </a:cubicBezTo>
                    <a:cubicBezTo>
                      <a:pt x="145" y="1308"/>
                      <a:pt x="-29" y="1305"/>
                      <a:pt x="132" y="1197"/>
                    </a:cubicBezTo>
                    <a:cubicBezTo>
                      <a:pt x="185" y="1162"/>
                      <a:pt x="254" y="1123"/>
                      <a:pt x="99" y="1062"/>
                    </a:cubicBezTo>
                    <a:cubicBezTo>
                      <a:pt x="-40" y="1009"/>
                      <a:pt x="200" y="902"/>
                      <a:pt x="135" y="849"/>
                    </a:cubicBezTo>
                    <a:cubicBezTo>
                      <a:pt x="33" y="767"/>
                      <a:pt x="-25" y="732"/>
                      <a:pt x="37" y="688"/>
                    </a:cubicBezTo>
                    <a:cubicBezTo>
                      <a:pt x="212" y="565"/>
                      <a:pt x="90" y="579"/>
                      <a:pt x="35" y="533"/>
                    </a:cubicBezTo>
                    <a:cubicBezTo>
                      <a:pt x="-70" y="445"/>
                      <a:pt x="95" y="438"/>
                      <a:pt x="99" y="418"/>
                    </a:cubicBezTo>
                    <a:cubicBezTo>
                      <a:pt x="113" y="351"/>
                      <a:pt x="133" y="276"/>
                      <a:pt x="182" y="206"/>
                    </a:cubicBezTo>
                    <a:cubicBezTo>
                      <a:pt x="479" y="-219"/>
                      <a:pt x="1235" y="72"/>
                      <a:pt x="1174" y="558"/>
                    </a:cubicBezTo>
                    <a:cubicBezTo>
                      <a:pt x="1415" y="662"/>
                      <a:pt x="1135" y="715"/>
                      <a:pt x="1191" y="747"/>
                    </a:cubicBezTo>
                    <a:cubicBezTo>
                      <a:pt x="1387" y="860"/>
                      <a:pt x="1110" y="866"/>
                      <a:pt x="1198" y="941"/>
                    </a:cubicBezTo>
                    <a:cubicBezTo>
                      <a:pt x="1341" y="1061"/>
                      <a:pt x="1055" y="1019"/>
                      <a:pt x="1183" y="1127"/>
                    </a:cubicBezTo>
                    <a:cubicBezTo>
                      <a:pt x="1286" y="1214"/>
                      <a:pt x="1054" y="1226"/>
                      <a:pt x="1139" y="1307"/>
                    </a:cubicBezTo>
                    <a:cubicBezTo>
                      <a:pt x="1247" y="1413"/>
                      <a:pt x="1142" y="1422"/>
                      <a:pt x="1121" y="1490"/>
                    </a:cubicBezTo>
                    <a:cubicBezTo>
                      <a:pt x="1106" y="1539"/>
                      <a:pt x="1329" y="1593"/>
                      <a:pt x="1124" y="1702"/>
                    </a:cubicBezTo>
                    <a:cubicBezTo>
                      <a:pt x="1292" y="1765"/>
                      <a:pt x="1277" y="2031"/>
                      <a:pt x="1155" y="2110"/>
                    </a:cubicBezTo>
                    <a:cubicBezTo>
                      <a:pt x="958" y="2237"/>
                      <a:pt x="732" y="2205"/>
                      <a:pt x="483" y="217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09" name="Google Shape;2209;p37"/>
              <p:cNvSpPr/>
              <p:nvPr/>
            </p:nvSpPr>
            <p:spPr>
              <a:xfrm rot="922382">
                <a:off x="215993" y="4261898"/>
                <a:ext cx="425512" cy="727546"/>
              </a:xfrm>
              <a:custGeom>
                <a:avLst/>
                <a:gdLst/>
                <a:ahLst/>
                <a:cxnLst/>
                <a:rect l="l" t="t" r="r" b="b"/>
                <a:pathLst>
                  <a:path w="1182" h="2021" extrusionOk="0">
                    <a:moveTo>
                      <a:pt x="945" y="0"/>
                    </a:moveTo>
                    <a:cubicBezTo>
                      <a:pt x="937" y="180"/>
                      <a:pt x="872" y="359"/>
                      <a:pt x="753" y="490"/>
                    </a:cubicBezTo>
                    <a:cubicBezTo>
                      <a:pt x="592" y="670"/>
                      <a:pt x="359" y="759"/>
                      <a:pt x="118" y="753"/>
                    </a:cubicBezTo>
                    <a:cubicBezTo>
                      <a:pt x="88" y="752"/>
                      <a:pt x="56" y="749"/>
                      <a:pt x="25" y="744"/>
                    </a:cubicBezTo>
                    <a:cubicBezTo>
                      <a:pt x="17" y="753"/>
                      <a:pt x="9" y="762"/>
                      <a:pt x="0" y="772"/>
                    </a:cubicBezTo>
                    <a:cubicBezTo>
                      <a:pt x="159" y="756"/>
                      <a:pt x="322" y="804"/>
                      <a:pt x="453" y="897"/>
                    </a:cubicBezTo>
                    <a:cubicBezTo>
                      <a:pt x="645" y="1035"/>
                      <a:pt x="797" y="1259"/>
                      <a:pt x="774" y="1506"/>
                    </a:cubicBezTo>
                    <a:cubicBezTo>
                      <a:pt x="763" y="1623"/>
                      <a:pt x="721" y="1729"/>
                      <a:pt x="658" y="1828"/>
                    </a:cubicBezTo>
                    <a:cubicBezTo>
                      <a:pt x="607" y="1907"/>
                      <a:pt x="542" y="1961"/>
                      <a:pt x="468" y="2002"/>
                    </a:cubicBezTo>
                    <a:cubicBezTo>
                      <a:pt x="687" y="2029"/>
                      <a:pt x="887" y="2043"/>
                      <a:pt x="1064" y="1929"/>
                    </a:cubicBezTo>
                    <a:cubicBezTo>
                      <a:pt x="1186" y="1850"/>
                      <a:pt x="1201" y="1584"/>
                      <a:pt x="1033" y="1521"/>
                    </a:cubicBezTo>
                    <a:cubicBezTo>
                      <a:pt x="1238" y="1412"/>
                      <a:pt x="1015" y="1358"/>
                      <a:pt x="1030" y="1309"/>
                    </a:cubicBezTo>
                    <a:cubicBezTo>
                      <a:pt x="1051" y="1241"/>
                      <a:pt x="1156" y="1232"/>
                      <a:pt x="1048" y="1127"/>
                    </a:cubicBezTo>
                    <a:cubicBezTo>
                      <a:pt x="963" y="1045"/>
                      <a:pt x="1195" y="1033"/>
                      <a:pt x="1092" y="946"/>
                    </a:cubicBezTo>
                    <a:cubicBezTo>
                      <a:pt x="964" y="838"/>
                      <a:pt x="1250" y="880"/>
                      <a:pt x="1107" y="760"/>
                    </a:cubicBezTo>
                    <a:cubicBezTo>
                      <a:pt x="1019" y="686"/>
                      <a:pt x="1296" y="679"/>
                      <a:pt x="1100" y="566"/>
                    </a:cubicBezTo>
                    <a:cubicBezTo>
                      <a:pt x="1044" y="534"/>
                      <a:pt x="1324" y="481"/>
                      <a:pt x="1083" y="377"/>
                    </a:cubicBezTo>
                    <a:cubicBezTo>
                      <a:pt x="1101" y="228"/>
                      <a:pt x="1043" y="97"/>
                      <a:pt x="945"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10" name="Google Shape;2210;p37"/>
              <p:cNvSpPr/>
              <p:nvPr/>
            </p:nvSpPr>
            <p:spPr>
              <a:xfrm rot="922382">
                <a:off x="480296" y="4095153"/>
                <a:ext cx="142917" cy="99718"/>
              </a:xfrm>
              <a:custGeom>
                <a:avLst/>
                <a:gdLst/>
                <a:ahLst/>
                <a:cxnLst/>
                <a:rect l="l" t="t" r="r" b="b"/>
                <a:pathLst>
                  <a:path w="397" h="277" extrusionOk="0">
                    <a:moveTo>
                      <a:pt x="42" y="229"/>
                    </a:moveTo>
                    <a:cubicBezTo>
                      <a:pt x="23" y="193"/>
                      <a:pt x="4" y="157"/>
                      <a:pt x="1" y="116"/>
                    </a:cubicBezTo>
                    <a:cubicBezTo>
                      <a:pt x="-3" y="76"/>
                      <a:pt x="14" y="30"/>
                      <a:pt x="52" y="11"/>
                    </a:cubicBezTo>
                    <a:cubicBezTo>
                      <a:pt x="77" y="-2"/>
                      <a:pt x="108" y="-1"/>
                      <a:pt x="137" y="0"/>
                    </a:cubicBezTo>
                    <a:cubicBezTo>
                      <a:pt x="198" y="3"/>
                      <a:pt x="258" y="8"/>
                      <a:pt x="319" y="15"/>
                    </a:cubicBezTo>
                    <a:cubicBezTo>
                      <a:pt x="334" y="17"/>
                      <a:pt x="351" y="19"/>
                      <a:pt x="361" y="29"/>
                    </a:cubicBezTo>
                    <a:cubicBezTo>
                      <a:pt x="371" y="38"/>
                      <a:pt x="374" y="51"/>
                      <a:pt x="377" y="63"/>
                    </a:cubicBezTo>
                    <a:cubicBezTo>
                      <a:pt x="387" y="108"/>
                      <a:pt x="394" y="154"/>
                      <a:pt x="397" y="201"/>
                    </a:cubicBezTo>
                    <a:cubicBezTo>
                      <a:pt x="398" y="216"/>
                      <a:pt x="398" y="234"/>
                      <a:pt x="387" y="246"/>
                    </a:cubicBezTo>
                    <a:cubicBezTo>
                      <a:pt x="378" y="256"/>
                      <a:pt x="365" y="260"/>
                      <a:pt x="352" y="263"/>
                    </a:cubicBezTo>
                    <a:cubicBezTo>
                      <a:pt x="241" y="289"/>
                      <a:pt x="122" y="277"/>
                      <a:pt x="42" y="22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11" name="Google Shape;2211;p37"/>
              <p:cNvSpPr/>
              <p:nvPr/>
            </p:nvSpPr>
            <p:spPr>
              <a:xfrm rot="922382">
                <a:off x="366786" y="4235244"/>
                <a:ext cx="151197" cy="95038"/>
              </a:xfrm>
              <a:custGeom>
                <a:avLst/>
                <a:gdLst/>
                <a:ahLst/>
                <a:cxnLst/>
                <a:rect l="l" t="t" r="r" b="b"/>
                <a:pathLst>
                  <a:path w="420" h="264" extrusionOk="0">
                    <a:moveTo>
                      <a:pt x="290" y="1"/>
                    </a:moveTo>
                    <a:cubicBezTo>
                      <a:pt x="242" y="4"/>
                      <a:pt x="174" y="19"/>
                      <a:pt x="125" y="37"/>
                    </a:cubicBezTo>
                    <a:cubicBezTo>
                      <a:pt x="76" y="55"/>
                      <a:pt x="28" y="85"/>
                      <a:pt x="8" y="133"/>
                    </a:cubicBezTo>
                    <a:cubicBezTo>
                      <a:pt x="-12" y="181"/>
                      <a:pt x="8" y="247"/>
                      <a:pt x="58" y="261"/>
                    </a:cubicBezTo>
                    <a:cubicBezTo>
                      <a:pt x="137" y="282"/>
                      <a:pt x="191" y="173"/>
                      <a:pt x="270" y="154"/>
                    </a:cubicBezTo>
                    <a:cubicBezTo>
                      <a:pt x="309" y="145"/>
                      <a:pt x="352" y="159"/>
                      <a:pt x="390" y="144"/>
                    </a:cubicBezTo>
                    <a:cubicBezTo>
                      <a:pt x="401" y="140"/>
                      <a:pt x="412" y="133"/>
                      <a:pt x="417" y="122"/>
                    </a:cubicBezTo>
                    <a:cubicBezTo>
                      <a:pt x="422" y="110"/>
                      <a:pt x="420" y="97"/>
                      <a:pt x="415" y="85"/>
                    </a:cubicBezTo>
                    <a:cubicBezTo>
                      <a:pt x="394" y="25"/>
                      <a:pt x="370" y="-5"/>
                      <a:pt x="290" y="1"/>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12" name="Google Shape;2212;p37"/>
              <p:cNvSpPr/>
              <p:nvPr/>
            </p:nvSpPr>
            <p:spPr>
              <a:xfrm rot="922382">
                <a:off x="285013" y="4437067"/>
                <a:ext cx="67679" cy="166317"/>
              </a:xfrm>
              <a:custGeom>
                <a:avLst/>
                <a:gdLst/>
                <a:ahLst/>
                <a:cxnLst/>
                <a:rect l="l" t="t" r="r" b="b"/>
                <a:pathLst>
                  <a:path w="188" h="462" extrusionOk="0">
                    <a:moveTo>
                      <a:pt x="2" y="0"/>
                    </a:moveTo>
                    <a:cubicBezTo>
                      <a:pt x="-3" y="39"/>
                      <a:pt x="7" y="79"/>
                      <a:pt x="29" y="111"/>
                    </a:cubicBezTo>
                    <a:cubicBezTo>
                      <a:pt x="34" y="117"/>
                      <a:pt x="38" y="123"/>
                      <a:pt x="40" y="130"/>
                    </a:cubicBezTo>
                    <a:cubicBezTo>
                      <a:pt x="44" y="148"/>
                      <a:pt x="28" y="163"/>
                      <a:pt x="19" y="179"/>
                    </a:cubicBezTo>
                    <a:cubicBezTo>
                      <a:pt x="4" y="204"/>
                      <a:pt x="7" y="237"/>
                      <a:pt x="25" y="259"/>
                    </a:cubicBezTo>
                    <a:cubicBezTo>
                      <a:pt x="45" y="283"/>
                      <a:pt x="83" y="298"/>
                      <a:pt x="85" y="329"/>
                    </a:cubicBezTo>
                    <a:cubicBezTo>
                      <a:pt x="86" y="351"/>
                      <a:pt x="69" y="369"/>
                      <a:pt x="63" y="390"/>
                    </a:cubicBezTo>
                    <a:cubicBezTo>
                      <a:pt x="55" y="423"/>
                      <a:pt x="81" y="460"/>
                      <a:pt x="115" y="462"/>
                    </a:cubicBezTo>
                    <a:cubicBezTo>
                      <a:pt x="155" y="465"/>
                      <a:pt x="187" y="424"/>
                      <a:pt x="188" y="384"/>
                    </a:cubicBezTo>
                    <a:cubicBezTo>
                      <a:pt x="189" y="344"/>
                      <a:pt x="166" y="307"/>
                      <a:pt x="141" y="276"/>
                    </a:cubicBezTo>
                    <a:cubicBezTo>
                      <a:pt x="124" y="257"/>
                      <a:pt x="106" y="233"/>
                      <a:pt x="115" y="209"/>
                    </a:cubicBezTo>
                    <a:cubicBezTo>
                      <a:pt x="120" y="195"/>
                      <a:pt x="134" y="187"/>
                      <a:pt x="143" y="175"/>
                    </a:cubicBezTo>
                    <a:cubicBezTo>
                      <a:pt x="168" y="144"/>
                      <a:pt x="156" y="96"/>
                      <a:pt x="128" y="69"/>
                    </a:cubicBezTo>
                    <a:cubicBezTo>
                      <a:pt x="99" y="42"/>
                      <a:pt x="60" y="30"/>
                      <a:pt x="2" y="0"/>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13" name="Google Shape;2213;p37"/>
              <p:cNvSpPr/>
              <p:nvPr/>
            </p:nvSpPr>
            <p:spPr>
              <a:xfrm rot="922382">
                <a:off x="557507" y="4295184"/>
                <a:ext cx="71639" cy="62639"/>
              </a:xfrm>
              <a:custGeom>
                <a:avLst/>
                <a:gdLst/>
                <a:ahLst/>
                <a:cxnLst/>
                <a:rect l="l" t="t" r="r" b="b"/>
                <a:pathLst>
                  <a:path w="199" h="174" extrusionOk="0">
                    <a:moveTo>
                      <a:pt x="120" y="167"/>
                    </a:moveTo>
                    <a:cubicBezTo>
                      <a:pt x="80" y="139"/>
                      <a:pt x="42" y="135"/>
                      <a:pt x="16" y="95"/>
                    </a:cubicBezTo>
                    <a:cubicBezTo>
                      <a:pt x="3" y="76"/>
                      <a:pt x="-5" y="52"/>
                      <a:pt x="4" y="32"/>
                    </a:cubicBezTo>
                    <a:cubicBezTo>
                      <a:pt x="13" y="9"/>
                      <a:pt x="41" y="-3"/>
                      <a:pt x="66" y="0"/>
                    </a:cubicBezTo>
                    <a:cubicBezTo>
                      <a:pt x="91" y="3"/>
                      <a:pt x="113" y="16"/>
                      <a:pt x="134" y="31"/>
                    </a:cubicBezTo>
                    <a:cubicBezTo>
                      <a:pt x="154" y="45"/>
                      <a:pt x="174" y="60"/>
                      <a:pt x="187" y="81"/>
                    </a:cubicBezTo>
                    <a:cubicBezTo>
                      <a:pt x="200" y="102"/>
                      <a:pt x="204" y="130"/>
                      <a:pt x="191" y="151"/>
                    </a:cubicBezTo>
                    <a:cubicBezTo>
                      <a:pt x="178" y="173"/>
                      <a:pt x="140" y="180"/>
                      <a:pt x="120" y="167"/>
                    </a:cubicBezTo>
                    <a:close/>
                  </a:path>
                </a:pathLst>
              </a:custGeom>
              <a:solidFill>
                <a:srgbClr val="F6FBFF">
                  <a:alpha val="50000"/>
                </a:srgbClr>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14" name="Google Shape;2214;p37"/>
              <p:cNvSpPr/>
              <p:nvPr/>
            </p:nvSpPr>
            <p:spPr>
              <a:xfrm rot="922382">
                <a:off x="514612" y="4094060"/>
                <a:ext cx="14400" cy="82078"/>
              </a:xfrm>
              <a:custGeom>
                <a:avLst/>
                <a:gdLst/>
                <a:ahLst/>
                <a:cxnLst/>
                <a:rect l="l" t="t" r="r" b="b"/>
                <a:pathLst>
                  <a:path w="40" h="228" fill="none" extrusionOk="0">
                    <a:moveTo>
                      <a:pt x="40" y="0"/>
                    </a:moveTo>
                    <a:cubicBezTo>
                      <a:pt x="27" y="76"/>
                      <a:pt x="13" y="152"/>
                      <a:pt x="0" y="228"/>
                    </a:cubicBezTo>
                  </a:path>
                </a:pathLst>
              </a:custGeom>
              <a:noFill/>
              <a:ln w="9525" cap="rnd" cmpd="sng">
                <a:solidFill>
                  <a:schemeClr val="dk1"/>
                </a:solidFill>
                <a:prstDash val="solid"/>
                <a:miter lim="8000"/>
                <a:headEnd type="none" w="sm" len="sm"/>
                <a:tailEnd type="none" w="sm" len="sm"/>
              </a:ln>
            </p:spPr>
            <p:txBody>
              <a:bodyPr spcFirstLastPara="1" wrap="square" lIns="91800" tIns="35275" rIns="91800" bIns="35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15" name="Google Shape;2215;p37"/>
              <p:cNvSpPr/>
              <p:nvPr/>
            </p:nvSpPr>
            <p:spPr>
              <a:xfrm rot="922382">
                <a:off x="483660" y="4095247"/>
                <a:ext cx="138957" cy="104398"/>
              </a:xfrm>
              <a:custGeom>
                <a:avLst/>
                <a:gdLst/>
                <a:ahLst/>
                <a:cxnLst/>
                <a:rect l="l" t="t" r="r" b="b"/>
                <a:pathLst>
                  <a:path w="386" h="290" extrusionOk="0">
                    <a:moveTo>
                      <a:pt x="32" y="25"/>
                    </a:moveTo>
                    <a:cubicBezTo>
                      <a:pt x="18" y="62"/>
                      <a:pt x="4" y="99"/>
                      <a:pt x="1" y="138"/>
                    </a:cubicBezTo>
                    <a:cubicBezTo>
                      <a:pt x="-2" y="176"/>
                      <a:pt x="8" y="218"/>
                      <a:pt x="36" y="245"/>
                    </a:cubicBezTo>
                    <a:cubicBezTo>
                      <a:pt x="62" y="269"/>
                      <a:pt x="100" y="278"/>
                      <a:pt x="136" y="283"/>
                    </a:cubicBezTo>
                    <a:cubicBezTo>
                      <a:pt x="196" y="292"/>
                      <a:pt x="258" y="292"/>
                      <a:pt x="318" y="282"/>
                    </a:cubicBezTo>
                    <a:cubicBezTo>
                      <a:pt x="331" y="280"/>
                      <a:pt x="344" y="278"/>
                      <a:pt x="354" y="270"/>
                    </a:cubicBezTo>
                    <a:cubicBezTo>
                      <a:pt x="371" y="257"/>
                      <a:pt x="374" y="233"/>
                      <a:pt x="375" y="213"/>
                    </a:cubicBezTo>
                    <a:cubicBezTo>
                      <a:pt x="379" y="166"/>
                      <a:pt x="382" y="119"/>
                      <a:pt x="386" y="72"/>
                    </a:cubicBezTo>
                    <a:cubicBezTo>
                      <a:pt x="387" y="57"/>
                      <a:pt x="387" y="40"/>
                      <a:pt x="376" y="30"/>
                    </a:cubicBezTo>
                    <a:cubicBezTo>
                      <a:pt x="367" y="21"/>
                      <a:pt x="353" y="20"/>
                      <a:pt x="341" y="19"/>
                    </a:cubicBezTo>
                    <a:cubicBezTo>
                      <a:pt x="249" y="13"/>
                      <a:pt x="156" y="6"/>
                      <a:pt x="64" y="0"/>
                    </a:cubicBezTo>
                    <a:cubicBezTo>
                      <a:pt x="47" y="-1"/>
                      <a:pt x="42" y="0"/>
                      <a:pt x="32" y="25"/>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16" name="Google Shape;2216;p37"/>
              <p:cNvSpPr/>
              <p:nvPr/>
            </p:nvSpPr>
            <p:spPr>
              <a:xfrm rot="922382">
                <a:off x="566608" y="4108406"/>
                <a:ext cx="7920" cy="92518"/>
              </a:xfrm>
              <a:custGeom>
                <a:avLst/>
                <a:gdLst/>
                <a:ahLst/>
                <a:cxnLst/>
                <a:rect l="l" t="t" r="r" b="b"/>
                <a:pathLst>
                  <a:path w="22" h="257" fill="none" extrusionOk="0">
                    <a:moveTo>
                      <a:pt x="0" y="257"/>
                    </a:moveTo>
                    <a:cubicBezTo>
                      <a:pt x="8" y="171"/>
                      <a:pt x="15" y="86"/>
                      <a:pt x="22" y="0"/>
                    </a:cubicBezTo>
                  </a:path>
                </a:pathLst>
              </a:custGeom>
              <a:noFill/>
              <a:ln w="9525" cap="rnd" cmpd="sng">
                <a:solidFill>
                  <a:schemeClr val="dk1"/>
                </a:solidFill>
                <a:prstDash val="solid"/>
                <a:miter lim="8000"/>
                <a:headEnd type="none" w="sm" len="sm"/>
                <a:tailEnd type="none" w="sm" len="sm"/>
              </a:ln>
            </p:spPr>
            <p:txBody>
              <a:bodyPr spcFirstLastPara="1" wrap="square" lIns="91800" tIns="45700" rIns="91800" bIns="45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17" name="Google Shape;2217;p37"/>
              <p:cNvSpPr/>
              <p:nvPr/>
            </p:nvSpPr>
            <p:spPr>
              <a:xfrm rot="922382">
                <a:off x="290338" y="4340077"/>
                <a:ext cx="309594" cy="50039"/>
              </a:xfrm>
              <a:custGeom>
                <a:avLst/>
                <a:gdLst/>
                <a:ahLst/>
                <a:cxnLst/>
                <a:rect l="l" t="t" r="r" b="b"/>
                <a:pathLst>
                  <a:path w="860" h="139" fill="none" extrusionOk="0">
                    <a:moveTo>
                      <a:pt x="0" y="0"/>
                    </a:moveTo>
                    <a:cubicBezTo>
                      <a:pt x="47" y="59"/>
                      <a:pt x="126" y="84"/>
                      <a:pt x="201" y="100"/>
                    </a:cubicBezTo>
                    <a:cubicBezTo>
                      <a:pt x="416" y="146"/>
                      <a:pt x="641" y="151"/>
                      <a:pt x="860" y="115"/>
                    </a:cubicBezTo>
                  </a:path>
                </a:pathLst>
              </a:custGeom>
              <a:noFill/>
              <a:ln w="9525" cap="rnd" cmpd="sng">
                <a:solidFill>
                  <a:srgbClr val="233859"/>
                </a:solidFill>
                <a:prstDash val="solid"/>
                <a:miter lim="8000"/>
                <a:headEnd type="none" w="sm" len="sm"/>
                <a:tailEnd type="none" w="sm" len="sm"/>
              </a:ln>
            </p:spPr>
            <p:txBody>
              <a:bodyPr spcFirstLastPara="1" wrap="square" lIns="91800" tIns="3225" rIns="91800" bIns="3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18" name="Google Shape;2218;p37"/>
              <p:cNvSpPr/>
              <p:nvPr/>
            </p:nvSpPr>
            <p:spPr>
              <a:xfrm rot="922382">
                <a:off x="162486" y="4795363"/>
                <a:ext cx="381233" cy="54719"/>
              </a:xfrm>
              <a:custGeom>
                <a:avLst/>
                <a:gdLst/>
                <a:ahLst/>
                <a:cxnLst/>
                <a:rect l="l" t="t" r="r" b="b"/>
                <a:pathLst>
                  <a:path w="1059" h="152" fill="none" extrusionOk="0">
                    <a:moveTo>
                      <a:pt x="0" y="0"/>
                    </a:moveTo>
                    <a:cubicBezTo>
                      <a:pt x="319" y="167"/>
                      <a:pt x="712" y="199"/>
                      <a:pt x="1059" y="85"/>
                    </a:cubicBezTo>
                  </a:path>
                </a:pathLst>
              </a:custGeom>
              <a:noFill/>
              <a:ln w="9525" cap="rnd" cmpd="sng">
                <a:solidFill>
                  <a:schemeClr val="dk1"/>
                </a:solidFill>
                <a:prstDash val="solid"/>
                <a:miter lim="8000"/>
                <a:headEnd type="none" w="sm" len="sm"/>
                <a:tailEnd type="none" w="sm" len="sm"/>
              </a:ln>
            </p:spPr>
            <p:txBody>
              <a:bodyPr spcFirstLastPara="1" wrap="square" lIns="91800" tIns="7900" rIns="91800" bIns="7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19" name="Google Shape;2219;p37"/>
              <p:cNvSpPr/>
              <p:nvPr/>
            </p:nvSpPr>
            <p:spPr>
              <a:xfrm rot="922382">
                <a:off x="224916" y="4688742"/>
                <a:ext cx="268195" cy="15840"/>
              </a:xfrm>
              <a:custGeom>
                <a:avLst/>
                <a:gdLst/>
                <a:ahLst/>
                <a:cxnLst/>
                <a:rect l="l" t="t" r="r" b="b"/>
                <a:pathLst>
                  <a:path w="745" h="44" fill="none" extrusionOk="0">
                    <a:moveTo>
                      <a:pt x="0" y="0"/>
                    </a:moveTo>
                    <a:cubicBezTo>
                      <a:pt x="238" y="70"/>
                      <a:pt x="496" y="42"/>
                      <a:pt x="745"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0" name="Google Shape;2220;p37"/>
              <p:cNvSpPr/>
              <p:nvPr/>
            </p:nvSpPr>
            <p:spPr>
              <a:xfrm rot="922382">
                <a:off x="435210" y="4543904"/>
                <a:ext cx="195836" cy="12600"/>
              </a:xfrm>
              <a:custGeom>
                <a:avLst/>
                <a:gdLst/>
                <a:ahLst/>
                <a:cxnLst/>
                <a:rect l="l" t="t" r="r" b="b"/>
                <a:pathLst>
                  <a:path w="544" h="35" fill="none" extrusionOk="0">
                    <a:moveTo>
                      <a:pt x="544" y="0"/>
                    </a:moveTo>
                    <a:cubicBezTo>
                      <a:pt x="366" y="42"/>
                      <a:pt x="179" y="46"/>
                      <a:pt x="0"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1" name="Google Shape;2221;p37"/>
              <p:cNvSpPr/>
              <p:nvPr/>
            </p:nvSpPr>
            <p:spPr>
              <a:xfrm rot="922382">
                <a:off x="288030" y="4403458"/>
                <a:ext cx="162357" cy="23400"/>
              </a:xfrm>
              <a:custGeom>
                <a:avLst/>
                <a:gdLst/>
                <a:ahLst/>
                <a:cxnLst/>
                <a:rect l="l" t="t" r="r" b="b"/>
                <a:pathLst>
                  <a:path w="451" h="65" fill="none" extrusionOk="0">
                    <a:moveTo>
                      <a:pt x="0" y="0"/>
                    </a:moveTo>
                    <a:cubicBezTo>
                      <a:pt x="82" y="28"/>
                      <a:pt x="166" y="56"/>
                      <a:pt x="253" y="58"/>
                    </a:cubicBezTo>
                    <a:cubicBezTo>
                      <a:pt x="319" y="59"/>
                      <a:pt x="389" y="45"/>
                      <a:pt x="451" y="65"/>
                    </a:cubicBezTo>
                  </a:path>
                </a:pathLst>
              </a:custGeom>
              <a:noFill/>
              <a:ln w="9525" cap="rnd" cmpd="sng">
                <a:solidFill>
                  <a:srgbClr val="233859"/>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2" name="Google Shape;2222;p37"/>
              <p:cNvSpPr/>
              <p:nvPr/>
            </p:nvSpPr>
            <p:spPr>
              <a:xfrm rot="922382">
                <a:off x="529819" y="4675027"/>
                <a:ext cx="46799" cy="720"/>
              </a:xfrm>
              <a:custGeom>
                <a:avLst/>
                <a:gdLst/>
                <a:ahLst/>
                <a:cxnLst/>
                <a:rect l="l" t="t" r="r" b="b"/>
                <a:pathLst>
                  <a:path w="130" h="2" fill="none" extrusionOk="0">
                    <a:moveTo>
                      <a:pt x="0" y="1"/>
                    </a:moveTo>
                    <a:cubicBezTo>
                      <a:pt x="43" y="-1"/>
                      <a:pt x="87" y="-1"/>
                      <a:pt x="130" y="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3" name="Google Shape;2223;p37"/>
              <p:cNvSpPr/>
              <p:nvPr/>
            </p:nvSpPr>
            <p:spPr>
              <a:xfrm rot="922382">
                <a:off x="468126" y="4776595"/>
                <a:ext cx="78838" cy="14400"/>
              </a:xfrm>
              <a:custGeom>
                <a:avLst/>
                <a:gdLst/>
                <a:ahLst/>
                <a:cxnLst/>
                <a:rect l="l" t="t" r="r" b="b"/>
                <a:pathLst>
                  <a:path w="219" h="40" fill="none" extrusionOk="0">
                    <a:moveTo>
                      <a:pt x="0" y="40"/>
                    </a:moveTo>
                    <a:cubicBezTo>
                      <a:pt x="74" y="37"/>
                      <a:pt x="148" y="24"/>
                      <a:pt x="21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224" name="Google Shape;2224;p37"/>
            <p:cNvGrpSpPr/>
            <p:nvPr/>
          </p:nvGrpSpPr>
          <p:grpSpPr>
            <a:xfrm flipH="1">
              <a:off x="8554379" y="2097037"/>
              <a:ext cx="324411" cy="339227"/>
              <a:chOff x="2799660" y="4402278"/>
              <a:chExt cx="536040" cy="560520"/>
            </a:xfrm>
          </p:grpSpPr>
          <p:sp>
            <p:nvSpPr>
              <p:cNvPr id="2225" name="Google Shape;2225;p37"/>
              <p:cNvSpPr/>
              <p:nvPr/>
            </p:nvSpPr>
            <p:spPr>
              <a:xfrm>
                <a:off x="2801100" y="4413438"/>
                <a:ext cx="534600" cy="549360"/>
              </a:xfrm>
              <a:custGeom>
                <a:avLst/>
                <a:gdLst/>
                <a:ahLst/>
                <a:cxnLst/>
                <a:rect l="l" t="t" r="r" b="b"/>
                <a:pathLst>
                  <a:path w="1485" h="1526" extrusionOk="0">
                    <a:moveTo>
                      <a:pt x="858" y="1526"/>
                    </a:moveTo>
                    <a:cubicBezTo>
                      <a:pt x="544" y="1217"/>
                      <a:pt x="257" y="880"/>
                      <a:pt x="0" y="522"/>
                    </a:cubicBezTo>
                    <a:cubicBezTo>
                      <a:pt x="89" y="576"/>
                      <a:pt x="199" y="507"/>
                      <a:pt x="280" y="441"/>
                    </a:cubicBezTo>
                    <a:cubicBezTo>
                      <a:pt x="426" y="321"/>
                      <a:pt x="582" y="186"/>
                      <a:pt x="622" y="0"/>
                    </a:cubicBezTo>
                    <a:cubicBezTo>
                      <a:pt x="850" y="264"/>
                      <a:pt x="975" y="373"/>
                      <a:pt x="1224" y="661"/>
                    </a:cubicBezTo>
                    <a:cubicBezTo>
                      <a:pt x="1282" y="723"/>
                      <a:pt x="1427" y="909"/>
                      <a:pt x="1485" y="970"/>
                    </a:cubicBezTo>
                    <a:cubicBezTo>
                      <a:pt x="1490" y="1042"/>
                      <a:pt x="1458" y="1139"/>
                      <a:pt x="1408" y="1192"/>
                    </a:cubicBezTo>
                    <a:cubicBezTo>
                      <a:pt x="1260" y="1350"/>
                      <a:pt x="1071" y="1470"/>
                      <a:pt x="858" y="1526"/>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6" name="Google Shape;2226;p37"/>
              <p:cNvSpPr/>
              <p:nvPr/>
            </p:nvSpPr>
            <p:spPr>
              <a:xfrm>
                <a:off x="3005220" y="4413438"/>
                <a:ext cx="330480" cy="414000"/>
              </a:xfrm>
              <a:custGeom>
                <a:avLst/>
                <a:gdLst/>
                <a:ahLst/>
                <a:cxnLst/>
                <a:rect l="l" t="t" r="r" b="b"/>
                <a:pathLst>
                  <a:path w="918" h="1150" extrusionOk="0">
                    <a:moveTo>
                      <a:pt x="0" y="140"/>
                    </a:moveTo>
                    <a:cubicBezTo>
                      <a:pt x="10" y="150"/>
                      <a:pt x="19" y="160"/>
                      <a:pt x="28" y="173"/>
                    </a:cubicBezTo>
                    <a:cubicBezTo>
                      <a:pt x="153" y="344"/>
                      <a:pt x="281" y="515"/>
                      <a:pt x="417" y="678"/>
                    </a:cubicBezTo>
                    <a:cubicBezTo>
                      <a:pt x="556" y="829"/>
                      <a:pt x="697" y="976"/>
                      <a:pt x="843" y="1119"/>
                    </a:cubicBezTo>
                    <a:cubicBezTo>
                      <a:pt x="853" y="1129"/>
                      <a:pt x="862" y="1139"/>
                      <a:pt x="871" y="1150"/>
                    </a:cubicBezTo>
                    <a:cubicBezTo>
                      <a:pt x="903" y="1097"/>
                      <a:pt x="922" y="1026"/>
                      <a:pt x="918" y="970"/>
                    </a:cubicBezTo>
                    <a:cubicBezTo>
                      <a:pt x="860" y="909"/>
                      <a:pt x="715" y="723"/>
                      <a:pt x="657" y="661"/>
                    </a:cubicBezTo>
                    <a:cubicBezTo>
                      <a:pt x="408" y="373"/>
                      <a:pt x="283" y="264"/>
                      <a:pt x="55" y="0"/>
                    </a:cubicBezTo>
                    <a:cubicBezTo>
                      <a:pt x="44" y="50"/>
                      <a:pt x="25" y="96"/>
                      <a:pt x="0" y="1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7" name="Google Shape;2227;p37"/>
              <p:cNvSpPr/>
              <p:nvPr/>
            </p:nvSpPr>
            <p:spPr>
              <a:xfrm>
                <a:off x="2891100" y="4517118"/>
                <a:ext cx="351000" cy="336960"/>
              </a:xfrm>
              <a:custGeom>
                <a:avLst/>
                <a:gdLst/>
                <a:ahLst/>
                <a:cxnLst/>
                <a:rect l="l" t="t" r="r" b="b"/>
                <a:pathLst>
                  <a:path w="975" h="936" extrusionOk="0">
                    <a:moveTo>
                      <a:pt x="349" y="936"/>
                    </a:moveTo>
                    <a:cubicBezTo>
                      <a:pt x="407" y="915"/>
                      <a:pt x="464" y="894"/>
                      <a:pt x="521" y="871"/>
                    </a:cubicBezTo>
                    <a:cubicBezTo>
                      <a:pt x="597" y="819"/>
                      <a:pt x="675" y="776"/>
                      <a:pt x="745" y="723"/>
                    </a:cubicBezTo>
                    <a:cubicBezTo>
                      <a:pt x="767" y="701"/>
                      <a:pt x="788" y="679"/>
                      <a:pt x="808" y="655"/>
                    </a:cubicBezTo>
                    <a:cubicBezTo>
                      <a:pt x="847" y="597"/>
                      <a:pt x="881" y="536"/>
                      <a:pt x="917" y="475"/>
                    </a:cubicBezTo>
                    <a:cubicBezTo>
                      <a:pt x="923" y="464"/>
                      <a:pt x="929" y="453"/>
                      <a:pt x="935" y="442"/>
                    </a:cubicBezTo>
                    <a:cubicBezTo>
                      <a:pt x="948" y="420"/>
                      <a:pt x="962" y="398"/>
                      <a:pt x="975" y="375"/>
                    </a:cubicBezTo>
                    <a:cubicBezTo>
                      <a:pt x="975" y="375"/>
                      <a:pt x="974" y="374"/>
                      <a:pt x="974" y="373"/>
                    </a:cubicBezTo>
                    <a:cubicBezTo>
                      <a:pt x="835" y="212"/>
                      <a:pt x="734" y="107"/>
                      <a:pt x="633" y="0"/>
                    </a:cubicBezTo>
                    <a:cubicBezTo>
                      <a:pt x="627" y="13"/>
                      <a:pt x="621" y="26"/>
                      <a:pt x="613" y="39"/>
                    </a:cubicBezTo>
                    <a:cubicBezTo>
                      <a:pt x="608" y="50"/>
                      <a:pt x="602" y="60"/>
                      <a:pt x="596" y="71"/>
                    </a:cubicBezTo>
                    <a:cubicBezTo>
                      <a:pt x="553" y="142"/>
                      <a:pt x="506" y="206"/>
                      <a:pt x="450" y="267"/>
                    </a:cubicBezTo>
                    <a:cubicBezTo>
                      <a:pt x="449" y="269"/>
                      <a:pt x="448" y="270"/>
                      <a:pt x="447" y="271"/>
                    </a:cubicBezTo>
                    <a:cubicBezTo>
                      <a:pt x="443" y="275"/>
                      <a:pt x="440" y="278"/>
                      <a:pt x="437" y="282"/>
                    </a:cubicBezTo>
                    <a:cubicBezTo>
                      <a:pt x="425" y="296"/>
                      <a:pt x="412" y="307"/>
                      <a:pt x="399" y="318"/>
                    </a:cubicBezTo>
                    <a:cubicBezTo>
                      <a:pt x="294" y="440"/>
                      <a:pt x="161" y="530"/>
                      <a:pt x="0" y="563"/>
                    </a:cubicBezTo>
                    <a:cubicBezTo>
                      <a:pt x="102" y="691"/>
                      <a:pt x="209" y="815"/>
                      <a:pt x="318" y="936"/>
                    </a:cubicBezTo>
                    <a:cubicBezTo>
                      <a:pt x="328" y="936"/>
                      <a:pt x="338" y="936"/>
                      <a:pt x="349" y="936"/>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8" name="Google Shape;2228;p37"/>
              <p:cNvSpPr/>
              <p:nvPr/>
            </p:nvSpPr>
            <p:spPr>
              <a:xfrm>
                <a:off x="3086940" y="4516758"/>
                <a:ext cx="155160" cy="195840"/>
              </a:xfrm>
              <a:custGeom>
                <a:avLst/>
                <a:gdLst/>
                <a:ahLst/>
                <a:cxnLst/>
                <a:rect l="l" t="t" r="r" b="b"/>
                <a:pathLst>
                  <a:path w="431" h="544" extrusionOk="0">
                    <a:moveTo>
                      <a:pt x="69" y="40"/>
                    </a:moveTo>
                    <a:cubicBezTo>
                      <a:pt x="64" y="51"/>
                      <a:pt x="58" y="61"/>
                      <a:pt x="52" y="72"/>
                    </a:cubicBezTo>
                    <a:cubicBezTo>
                      <a:pt x="35" y="99"/>
                      <a:pt x="18" y="125"/>
                      <a:pt x="0" y="151"/>
                    </a:cubicBezTo>
                    <a:cubicBezTo>
                      <a:pt x="21" y="164"/>
                      <a:pt x="212" y="409"/>
                      <a:pt x="333" y="544"/>
                    </a:cubicBezTo>
                    <a:cubicBezTo>
                      <a:pt x="343" y="527"/>
                      <a:pt x="363" y="493"/>
                      <a:pt x="373" y="476"/>
                    </a:cubicBezTo>
                    <a:cubicBezTo>
                      <a:pt x="379" y="465"/>
                      <a:pt x="385" y="454"/>
                      <a:pt x="391" y="443"/>
                    </a:cubicBezTo>
                    <a:cubicBezTo>
                      <a:pt x="404" y="421"/>
                      <a:pt x="418" y="399"/>
                      <a:pt x="431" y="376"/>
                    </a:cubicBezTo>
                    <a:cubicBezTo>
                      <a:pt x="431" y="376"/>
                      <a:pt x="430" y="375"/>
                      <a:pt x="430" y="374"/>
                    </a:cubicBezTo>
                    <a:cubicBezTo>
                      <a:pt x="291" y="213"/>
                      <a:pt x="190" y="108"/>
                      <a:pt x="89" y="0"/>
                    </a:cubicBezTo>
                    <a:cubicBezTo>
                      <a:pt x="83" y="14"/>
                      <a:pt x="77" y="27"/>
                      <a:pt x="69" y="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9" name="Google Shape;2229;p37"/>
              <p:cNvSpPr/>
              <p:nvPr/>
            </p:nvSpPr>
            <p:spPr>
              <a:xfrm>
                <a:off x="2800020" y="4403718"/>
                <a:ext cx="223920" cy="208800"/>
              </a:xfrm>
              <a:custGeom>
                <a:avLst/>
                <a:gdLst/>
                <a:ahLst/>
                <a:cxnLst/>
                <a:rect l="l" t="t" r="r" b="b"/>
                <a:pathLst>
                  <a:path w="622" h="580" extrusionOk="0">
                    <a:moveTo>
                      <a:pt x="0" y="519"/>
                    </a:moveTo>
                    <a:cubicBezTo>
                      <a:pt x="7" y="324"/>
                      <a:pt x="629" y="-136"/>
                      <a:pt x="622" y="39"/>
                    </a:cubicBezTo>
                    <a:cubicBezTo>
                      <a:pt x="611" y="319"/>
                      <a:pt x="-9" y="737"/>
                      <a:pt x="0" y="51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30" name="Google Shape;2230;p37"/>
              <p:cNvSpPr/>
              <p:nvPr/>
            </p:nvSpPr>
            <p:spPr>
              <a:xfrm>
                <a:off x="2799660" y="4402278"/>
                <a:ext cx="224280" cy="209160"/>
              </a:xfrm>
              <a:custGeom>
                <a:avLst/>
                <a:gdLst/>
                <a:ahLst/>
                <a:cxnLst/>
                <a:rect l="l" t="t" r="r" b="b"/>
                <a:pathLst>
                  <a:path w="623" h="581" extrusionOk="0">
                    <a:moveTo>
                      <a:pt x="1" y="523"/>
                    </a:moveTo>
                    <a:cubicBezTo>
                      <a:pt x="3" y="557"/>
                      <a:pt x="13" y="575"/>
                      <a:pt x="38" y="581"/>
                    </a:cubicBezTo>
                    <a:cubicBezTo>
                      <a:pt x="39" y="565"/>
                      <a:pt x="40" y="548"/>
                      <a:pt x="45" y="531"/>
                    </a:cubicBezTo>
                    <a:cubicBezTo>
                      <a:pt x="64" y="459"/>
                      <a:pt x="114" y="381"/>
                      <a:pt x="178" y="319"/>
                    </a:cubicBezTo>
                    <a:cubicBezTo>
                      <a:pt x="250" y="230"/>
                      <a:pt x="348" y="151"/>
                      <a:pt x="453" y="119"/>
                    </a:cubicBezTo>
                    <a:cubicBezTo>
                      <a:pt x="473" y="107"/>
                      <a:pt x="494" y="99"/>
                      <a:pt x="516" y="94"/>
                    </a:cubicBezTo>
                    <a:cubicBezTo>
                      <a:pt x="549" y="86"/>
                      <a:pt x="583" y="84"/>
                      <a:pt x="616" y="90"/>
                    </a:cubicBezTo>
                    <a:cubicBezTo>
                      <a:pt x="620" y="74"/>
                      <a:pt x="623" y="58"/>
                      <a:pt x="623" y="43"/>
                    </a:cubicBezTo>
                    <a:cubicBezTo>
                      <a:pt x="630" y="-132"/>
                      <a:pt x="-19" y="259"/>
                      <a:pt x="1" y="52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31" name="Google Shape;2231;p37"/>
              <p:cNvSpPr/>
              <p:nvPr/>
            </p:nvSpPr>
            <p:spPr>
              <a:xfrm>
                <a:off x="3147420" y="4814478"/>
                <a:ext cx="177480" cy="146880"/>
              </a:xfrm>
              <a:custGeom>
                <a:avLst/>
                <a:gdLst/>
                <a:ahLst/>
                <a:cxnLst/>
                <a:rect l="l" t="t" r="r" b="b"/>
                <a:pathLst>
                  <a:path w="493" h="408" extrusionOk="0">
                    <a:moveTo>
                      <a:pt x="0" y="385"/>
                    </a:moveTo>
                    <a:cubicBezTo>
                      <a:pt x="39" y="424"/>
                      <a:pt x="104" y="407"/>
                      <a:pt x="154" y="383"/>
                    </a:cubicBezTo>
                    <a:cubicBezTo>
                      <a:pt x="239" y="342"/>
                      <a:pt x="318" y="288"/>
                      <a:pt x="387" y="224"/>
                    </a:cubicBezTo>
                    <a:cubicBezTo>
                      <a:pt x="450" y="165"/>
                      <a:pt x="508" y="84"/>
                      <a:pt x="490" y="0"/>
                    </a:cubicBezTo>
                    <a:cubicBezTo>
                      <a:pt x="431" y="114"/>
                      <a:pt x="316" y="187"/>
                      <a:pt x="207" y="253"/>
                    </a:cubicBezTo>
                    <a:cubicBezTo>
                      <a:pt x="135" y="297"/>
                      <a:pt x="64" y="340"/>
                      <a:pt x="0" y="38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32" name="Google Shape;2232;p37"/>
              <p:cNvSpPr/>
              <p:nvPr/>
            </p:nvSpPr>
            <p:spPr>
              <a:xfrm>
                <a:off x="3290700" y="4814477"/>
                <a:ext cx="34200" cy="77040"/>
              </a:xfrm>
              <a:custGeom>
                <a:avLst/>
                <a:gdLst/>
                <a:ahLst/>
                <a:cxnLst/>
                <a:rect l="l" t="t" r="r" b="b"/>
                <a:pathLst>
                  <a:path w="95" h="214" extrusionOk="0">
                    <a:moveTo>
                      <a:pt x="26" y="91"/>
                    </a:moveTo>
                    <a:cubicBezTo>
                      <a:pt x="26" y="95"/>
                      <a:pt x="26" y="99"/>
                      <a:pt x="25" y="103"/>
                    </a:cubicBezTo>
                    <a:cubicBezTo>
                      <a:pt x="21" y="124"/>
                      <a:pt x="17" y="144"/>
                      <a:pt x="12" y="164"/>
                    </a:cubicBezTo>
                    <a:lnTo>
                      <a:pt x="12" y="165"/>
                    </a:lnTo>
                    <a:lnTo>
                      <a:pt x="12" y="165"/>
                    </a:lnTo>
                    <a:cubicBezTo>
                      <a:pt x="11" y="165"/>
                      <a:pt x="11" y="166"/>
                      <a:pt x="11" y="167"/>
                    </a:cubicBezTo>
                    <a:cubicBezTo>
                      <a:pt x="10" y="171"/>
                      <a:pt x="9" y="175"/>
                      <a:pt x="9" y="178"/>
                    </a:cubicBezTo>
                    <a:cubicBezTo>
                      <a:pt x="8" y="181"/>
                      <a:pt x="7" y="184"/>
                      <a:pt x="6" y="186"/>
                    </a:cubicBezTo>
                    <a:cubicBezTo>
                      <a:pt x="4" y="195"/>
                      <a:pt x="2" y="204"/>
                      <a:pt x="0" y="214"/>
                    </a:cubicBezTo>
                    <a:cubicBezTo>
                      <a:pt x="58" y="156"/>
                      <a:pt x="109" y="79"/>
                      <a:pt x="92" y="0"/>
                    </a:cubicBezTo>
                    <a:cubicBezTo>
                      <a:pt x="74" y="33"/>
                      <a:pt x="52" y="63"/>
                      <a:pt x="26" y="91"/>
                    </a:cubicBezTo>
                    <a:close/>
                  </a:path>
                </a:pathLst>
              </a:custGeom>
              <a:solidFill>
                <a:srgbClr val="BDE4FA"/>
              </a:solidFill>
              <a:ln>
                <a:noFill/>
              </a:ln>
            </p:spPr>
            <p:txBody>
              <a:bodyPr spcFirstLastPara="1" wrap="square" lIns="90000" tIns="32025" rIns="90000" bIns="32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33" name="Google Shape;2233;p37"/>
              <p:cNvSpPr/>
              <p:nvPr/>
            </p:nvSpPr>
            <p:spPr>
              <a:xfrm>
                <a:off x="3025020" y="4642398"/>
                <a:ext cx="140400" cy="134280"/>
              </a:xfrm>
              <a:custGeom>
                <a:avLst/>
                <a:gdLst/>
                <a:ahLst/>
                <a:cxnLst/>
                <a:rect l="l" t="t" r="r" b="b"/>
                <a:pathLst>
                  <a:path w="390" h="373" extrusionOk="0">
                    <a:moveTo>
                      <a:pt x="366" y="195"/>
                    </a:moveTo>
                    <a:cubicBezTo>
                      <a:pt x="279" y="327"/>
                      <a:pt x="145" y="433"/>
                      <a:pt x="20" y="335"/>
                    </a:cubicBezTo>
                    <a:cubicBezTo>
                      <a:pt x="-72" y="184"/>
                      <a:pt x="177" y="-18"/>
                      <a:pt x="321" y="1"/>
                    </a:cubicBezTo>
                    <a:cubicBezTo>
                      <a:pt x="362" y="14"/>
                      <a:pt x="388" y="57"/>
                      <a:pt x="390" y="99"/>
                    </a:cubicBezTo>
                    <a:cubicBezTo>
                      <a:pt x="391" y="141"/>
                      <a:pt x="384" y="167"/>
                      <a:pt x="366" y="195"/>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34" name="Google Shape;2234;p37"/>
              <p:cNvSpPr/>
              <p:nvPr/>
            </p:nvSpPr>
            <p:spPr>
              <a:xfrm>
                <a:off x="2814780" y="4432518"/>
                <a:ext cx="203040" cy="172800"/>
              </a:xfrm>
              <a:custGeom>
                <a:avLst/>
                <a:gdLst/>
                <a:ahLst/>
                <a:cxnLst/>
                <a:rect l="l" t="t" r="r" b="b"/>
                <a:pathLst>
                  <a:path w="564" h="480" fill="none" extrusionOk="0">
                    <a:moveTo>
                      <a:pt x="0" y="480"/>
                    </a:moveTo>
                    <a:cubicBezTo>
                      <a:pt x="79" y="235"/>
                      <a:pt x="312" y="58"/>
                      <a:pt x="56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35" name="Google Shape;2235;p37"/>
              <p:cNvSpPr/>
              <p:nvPr/>
            </p:nvSpPr>
            <p:spPr>
              <a:xfrm>
                <a:off x="2911260" y="4473918"/>
                <a:ext cx="65160" cy="51120"/>
              </a:xfrm>
              <a:custGeom>
                <a:avLst/>
                <a:gdLst/>
                <a:ahLst/>
                <a:cxnLst/>
                <a:rect l="l" t="t" r="r" b="b"/>
                <a:pathLst>
                  <a:path w="181" h="142" extrusionOk="0">
                    <a:moveTo>
                      <a:pt x="167" y="50"/>
                    </a:moveTo>
                    <a:cubicBezTo>
                      <a:pt x="138" y="94"/>
                      <a:pt x="93" y="127"/>
                      <a:pt x="42" y="140"/>
                    </a:cubicBezTo>
                    <a:cubicBezTo>
                      <a:pt x="27" y="144"/>
                      <a:pt x="6" y="144"/>
                      <a:pt x="1" y="129"/>
                    </a:cubicBezTo>
                    <a:cubicBezTo>
                      <a:pt x="-1" y="120"/>
                      <a:pt x="3" y="112"/>
                      <a:pt x="7" y="104"/>
                    </a:cubicBezTo>
                    <a:cubicBezTo>
                      <a:pt x="37" y="56"/>
                      <a:pt x="85" y="19"/>
                      <a:pt x="140" y="3"/>
                    </a:cubicBezTo>
                    <a:cubicBezTo>
                      <a:pt x="151" y="0"/>
                      <a:pt x="165" y="-2"/>
                      <a:pt x="174" y="6"/>
                    </a:cubicBezTo>
                    <a:cubicBezTo>
                      <a:pt x="189" y="18"/>
                      <a:pt x="179" y="42"/>
                      <a:pt x="167" y="50"/>
                    </a:cubicBezTo>
                    <a:close/>
                  </a:path>
                </a:pathLst>
              </a:custGeom>
              <a:noFill/>
              <a:ln w="9525" cap="rnd" cmpd="sng">
                <a:solidFill>
                  <a:schemeClr val="dk1"/>
                </a:solidFill>
                <a:prstDash val="solid"/>
                <a:miter lim="8000"/>
                <a:headEnd type="none" w="sm" len="sm"/>
                <a:tailEnd type="none" w="sm" len="sm"/>
              </a:ln>
            </p:spPr>
            <p:txBody>
              <a:bodyPr spcFirstLastPara="1" wrap="square" lIns="91800" tIns="4300" rIns="91800" bIns="4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36" name="Google Shape;2236;p37"/>
              <p:cNvSpPr/>
              <p:nvPr/>
            </p:nvSpPr>
            <p:spPr>
              <a:xfrm>
                <a:off x="2892900" y="4516398"/>
                <a:ext cx="217440" cy="199080"/>
              </a:xfrm>
              <a:custGeom>
                <a:avLst/>
                <a:gdLst/>
                <a:ahLst/>
                <a:cxnLst/>
                <a:rect l="l" t="t" r="r" b="b"/>
                <a:pathLst>
                  <a:path w="604" h="553" fill="none" extrusionOk="0">
                    <a:moveTo>
                      <a:pt x="0" y="553"/>
                    </a:moveTo>
                    <a:cubicBezTo>
                      <a:pt x="129" y="542"/>
                      <a:pt x="239" y="461"/>
                      <a:pt x="342" y="383"/>
                    </a:cubicBezTo>
                    <a:cubicBezTo>
                      <a:pt x="360" y="369"/>
                      <a:pt x="378" y="356"/>
                      <a:pt x="394" y="340"/>
                    </a:cubicBezTo>
                    <a:cubicBezTo>
                      <a:pt x="415" y="319"/>
                      <a:pt x="433" y="295"/>
                      <a:pt x="450" y="271"/>
                    </a:cubicBezTo>
                    <a:cubicBezTo>
                      <a:pt x="511" y="187"/>
                      <a:pt x="568" y="98"/>
                      <a:pt x="60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37" name="Google Shape;2237;p37"/>
              <p:cNvSpPr/>
              <p:nvPr/>
            </p:nvSpPr>
            <p:spPr>
              <a:xfrm>
                <a:off x="3014580" y="4654638"/>
                <a:ext cx="224280" cy="205200"/>
              </a:xfrm>
              <a:custGeom>
                <a:avLst/>
                <a:gdLst/>
                <a:ahLst/>
                <a:cxnLst/>
                <a:rect l="l" t="t" r="r" b="b"/>
                <a:pathLst>
                  <a:path w="623" h="570" fill="none" extrusionOk="0">
                    <a:moveTo>
                      <a:pt x="0" y="570"/>
                    </a:moveTo>
                    <a:cubicBezTo>
                      <a:pt x="282" y="493"/>
                      <a:pt x="521" y="274"/>
                      <a:pt x="623"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38" name="Google Shape;2238;p37"/>
              <p:cNvSpPr/>
              <p:nvPr/>
            </p:nvSpPr>
            <p:spPr>
              <a:xfrm>
                <a:off x="3023220" y="4638798"/>
                <a:ext cx="139320" cy="142560"/>
              </a:xfrm>
              <a:custGeom>
                <a:avLst/>
                <a:gdLst/>
                <a:ahLst/>
                <a:cxnLst/>
                <a:rect l="l" t="t" r="r" b="b"/>
                <a:pathLst>
                  <a:path w="387" h="396" extrusionOk="0">
                    <a:moveTo>
                      <a:pt x="333" y="263"/>
                    </a:moveTo>
                    <a:cubicBezTo>
                      <a:pt x="292" y="310"/>
                      <a:pt x="241" y="348"/>
                      <a:pt x="185" y="374"/>
                    </a:cubicBezTo>
                    <a:cubicBezTo>
                      <a:pt x="152" y="390"/>
                      <a:pt x="115" y="401"/>
                      <a:pt x="80" y="394"/>
                    </a:cubicBezTo>
                    <a:cubicBezTo>
                      <a:pt x="45" y="386"/>
                      <a:pt x="15" y="358"/>
                      <a:pt x="5" y="324"/>
                    </a:cubicBezTo>
                    <a:cubicBezTo>
                      <a:pt x="-8" y="285"/>
                      <a:pt x="5" y="243"/>
                      <a:pt x="22" y="205"/>
                    </a:cubicBezTo>
                    <a:cubicBezTo>
                      <a:pt x="65" y="114"/>
                      <a:pt x="142" y="36"/>
                      <a:pt x="238" y="8"/>
                    </a:cubicBezTo>
                    <a:cubicBezTo>
                      <a:pt x="260" y="1"/>
                      <a:pt x="283" y="-2"/>
                      <a:pt x="305" y="2"/>
                    </a:cubicBezTo>
                    <a:cubicBezTo>
                      <a:pt x="358" y="14"/>
                      <a:pt x="390" y="74"/>
                      <a:pt x="387" y="128"/>
                    </a:cubicBezTo>
                    <a:cubicBezTo>
                      <a:pt x="384" y="183"/>
                      <a:pt x="355" y="232"/>
                      <a:pt x="333" y="26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39" name="Google Shape;2239;p37"/>
              <p:cNvSpPr/>
              <p:nvPr/>
            </p:nvSpPr>
            <p:spPr>
              <a:xfrm>
                <a:off x="3140220" y="4814478"/>
                <a:ext cx="183600" cy="138960"/>
              </a:xfrm>
              <a:custGeom>
                <a:avLst/>
                <a:gdLst/>
                <a:ahLst/>
                <a:cxnLst/>
                <a:rect l="l" t="t" r="r" b="b"/>
                <a:pathLst>
                  <a:path w="510" h="386" fill="none" extrusionOk="0">
                    <a:moveTo>
                      <a:pt x="0" y="386"/>
                    </a:moveTo>
                    <a:cubicBezTo>
                      <a:pt x="307" y="260"/>
                      <a:pt x="406" y="109"/>
                      <a:pt x="51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240" name="Google Shape;2240;p37"/>
            <p:cNvGrpSpPr/>
            <p:nvPr/>
          </p:nvGrpSpPr>
          <p:grpSpPr>
            <a:xfrm>
              <a:off x="4585385" y="4341120"/>
              <a:ext cx="1229760" cy="1386360"/>
              <a:chOff x="2694910" y="1293195"/>
              <a:chExt cx="1229760" cy="1386360"/>
            </a:xfrm>
          </p:grpSpPr>
          <p:sp>
            <p:nvSpPr>
              <p:cNvPr id="2241" name="Google Shape;2241;p37"/>
              <p:cNvSpPr/>
              <p:nvPr/>
            </p:nvSpPr>
            <p:spPr>
              <a:xfrm>
                <a:off x="2694910" y="1293195"/>
                <a:ext cx="1229760" cy="1385640"/>
              </a:xfrm>
              <a:custGeom>
                <a:avLst/>
                <a:gdLst/>
                <a:ahLst/>
                <a:cxnLst/>
                <a:rect l="l" t="t" r="r" b="b"/>
                <a:pathLst>
                  <a:path w="3416" h="3849" extrusionOk="0">
                    <a:moveTo>
                      <a:pt x="946" y="5"/>
                    </a:moveTo>
                    <a:cubicBezTo>
                      <a:pt x="1085" y="-65"/>
                      <a:pt x="3361" y="577"/>
                      <a:pt x="3410" y="668"/>
                    </a:cubicBezTo>
                    <a:cubicBezTo>
                      <a:pt x="3496" y="829"/>
                      <a:pt x="2633" y="3815"/>
                      <a:pt x="2567" y="3848"/>
                    </a:cubicBezTo>
                    <a:cubicBezTo>
                      <a:pt x="2502" y="3882"/>
                      <a:pt x="36" y="3408"/>
                      <a:pt x="6" y="3380"/>
                    </a:cubicBezTo>
                    <a:cubicBezTo>
                      <a:pt x="-74" y="3305"/>
                      <a:pt x="798" y="79"/>
                      <a:pt x="946" y="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42" name="Google Shape;2242;p37"/>
              <p:cNvSpPr/>
              <p:nvPr/>
            </p:nvSpPr>
            <p:spPr>
              <a:xfrm>
                <a:off x="3777790" y="1480395"/>
                <a:ext cx="16560" cy="21600"/>
              </a:xfrm>
              <a:custGeom>
                <a:avLst/>
                <a:gdLst/>
                <a:ahLst/>
                <a:cxnLst/>
                <a:rect l="l" t="t" r="r" b="b"/>
                <a:pathLst>
                  <a:path w="46" h="60" extrusionOk="0">
                    <a:moveTo>
                      <a:pt x="6" y="40"/>
                    </a:moveTo>
                    <a:cubicBezTo>
                      <a:pt x="5" y="47"/>
                      <a:pt x="3" y="54"/>
                      <a:pt x="0" y="60"/>
                    </a:cubicBezTo>
                    <a:cubicBezTo>
                      <a:pt x="16" y="43"/>
                      <a:pt x="31" y="25"/>
                      <a:pt x="46" y="6"/>
                    </a:cubicBezTo>
                    <a:cubicBezTo>
                      <a:pt x="40" y="4"/>
                      <a:pt x="33" y="2"/>
                      <a:pt x="27" y="0"/>
                    </a:cubicBezTo>
                    <a:cubicBezTo>
                      <a:pt x="23" y="13"/>
                      <a:pt x="16" y="27"/>
                      <a:pt x="6" y="40"/>
                    </a:cubicBezTo>
                    <a:close/>
                  </a:path>
                </a:pathLst>
              </a:custGeom>
              <a:solidFill>
                <a:srgbClr val="BDE4FA"/>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43" name="Google Shape;2243;p37"/>
              <p:cNvSpPr/>
              <p:nvPr/>
            </p:nvSpPr>
            <p:spPr>
              <a:xfrm>
                <a:off x="2816950" y="1441875"/>
                <a:ext cx="1005840" cy="1129680"/>
              </a:xfrm>
              <a:custGeom>
                <a:avLst/>
                <a:gdLst/>
                <a:ahLst/>
                <a:cxnLst/>
                <a:rect l="l" t="t" r="r" b="b"/>
                <a:pathLst>
                  <a:path w="2794" h="3138" extrusionOk="0">
                    <a:moveTo>
                      <a:pt x="802" y="8"/>
                    </a:moveTo>
                    <a:cubicBezTo>
                      <a:pt x="940" y="-62"/>
                      <a:pt x="2738" y="361"/>
                      <a:pt x="2787" y="452"/>
                    </a:cubicBezTo>
                    <a:cubicBezTo>
                      <a:pt x="2873" y="613"/>
                      <a:pt x="2137" y="3102"/>
                      <a:pt x="2071" y="3136"/>
                    </a:cubicBezTo>
                    <a:cubicBezTo>
                      <a:pt x="2006" y="3169"/>
                      <a:pt x="21" y="2811"/>
                      <a:pt x="1" y="2729"/>
                    </a:cubicBezTo>
                    <a:cubicBezTo>
                      <a:pt x="-21" y="2643"/>
                      <a:pt x="654" y="82"/>
                      <a:pt x="802" y="8"/>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44" name="Google Shape;2244;p37"/>
              <p:cNvSpPr/>
              <p:nvPr/>
            </p:nvSpPr>
            <p:spPr>
              <a:xfrm>
                <a:off x="2789590" y="1401555"/>
                <a:ext cx="1062720" cy="1192320"/>
              </a:xfrm>
              <a:custGeom>
                <a:avLst/>
                <a:gdLst/>
                <a:ahLst/>
                <a:cxnLst/>
                <a:rect l="l" t="t" r="r" b="b"/>
                <a:pathLst>
                  <a:path w="2952" h="3312" extrusionOk="0">
                    <a:moveTo>
                      <a:pt x="858" y="8"/>
                    </a:moveTo>
                    <a:cubicBezTo>
                      <a:pt x="1000" y="-65"/>
                      <a:pt x="2897" y="390"/>
                      <a:pt x="2945" y="482"/>
                    </a:cubicBezTo>
                    <a:cubicBezTo>
                      <a:pt x="3030" y="645"/>
                      <a:pt x="2244" y="3274"/>
                      <a:pt x="2177" y="3310"/>
                    </a:cubicBezTo>
                    <a:cubicBezTo>
                      <a:pt x="2110" y="3345"/>
                      <a:pt x="21" y="2998"/>
                      <a:pt x="1" y="2915"/>
                    </a:cubicBezTo>
                    <a:cubicBezTo>
                      <a:pt x="-19" y="2829"/>
                      <a:pt x="706" y="86"/>
                      <a:pt x="858" y="8"/>
                    </a:cubicBezTo>
                    <a:close/>
                  </a:path>
                </a:pathLst>
              </a:custGeom>
              <a:noFill/>
              <a:ln w="9525" cap="flat"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45" name="Google Shape;2245;p37"/>
              <p:cNvSpPr/>
              <p:nvPr/>
            </p:nvSpPr>
            <p:spPr>
              <a:xfrm>
                <a:off x="3046630" y="1319835"/>
                <a:ext cx="47160" cy="66600"/>
              </a:xfrm>
              <a:custGeom>
                <a:avLst/>
                <a:gdLst/>
                <a:ahLst/>
                <a:cxnLst/>
                <a:rect l="l" t="t" r="r" b="b"/>
                <a:pathLst>
                  <a:path w="131" h="185" fill="none" extrusionOk="0">
                    <a:moveTo>
                      <a:pt x="0" y="0"/>
                    </a:moveTo>
                    <a:cubicBezTo>
                      <a:pt x="51" y="56"/>
                      <a:pt x="95" y="118"/>
                      <a:pt x="131" y="185"/>
                    </a:cubicBezTo>
                  </a:path>
                </a:pathLst>
              </a:custGeom>
              <a:noFill/>
              <a:ln w="9525" cap="rnd" cmpd="sng">
                <a:solidFill>
                  <a:schemeClr val="dk1"/>
                </a:solidFill>
                <a:prstDash val="solid"/>
                <a:miter lim="8000"/>
                <a:headEnd type="none" w="sm" len="sm"/>
                <a:tailEnd type="none" w="sm" len="sm"/>
              </a:ln>
            </p:spPr>
            <p:txBody>
              <a:bodyPr spcFirstLastPara="1" wrap="square" lIns="91800" tIns="19800" rIns="91800" bIns="19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46" name="Google Shape;2246;p37"/>
              <p:cNvSpPr/>
              <p:nvPr/>
            </p:nvSpPr>
            <p:spPr>
              <a:xfrm>
                <a:off x="3580870" y="2608995"/>
                <a:ext cx="37440" cy="70560"/>
              </a:xfrm>
              <a:custGeom>
                <a:avLst/>
                <a:gdLst/>
                <a:ahLst/>
                <a:cxnLst/>
                <a:rect l="l" t="t" r="r" b="b"/>
                <a:pathLst>
                  <a:path w="104" h="196" fill="none" extrusionOk="0">
                    <a:moveTo>
                      <a:pt x="0" y="0"/>
                    </a:moveTo>
                    <a:cubicBezTo>
                      <a:pt x="42" y="61"/>
                      <a:pt x="76" y="127"/>
                      <a:pt x="104" y="196"/>
                    </a:cubicBezTo>
                  </a:path>
                </a:pathLst>
              </a:custGeom>
              <a:noFill/>
              <a:ln w="9525" cap="rnd" cmpd="sng">
                <a:solidFill>
                  <a:schemeClr val="dk1"/>
                </a:solidFill>
                <a:prstDash val="solid"/>
                <a:miter lim="8000"/>
                <a:headEnd type="none" w="sm" len="sm"/>
                <a:tailEnd type="none" w="sm" len="sm"/>
              </a:ln>
            </p:spPr>
            <p:txBody>
              <a:bodyPr spcFirstLastPara="1" wrap="square" lIns="91800" tIns="23750" rIns="91800" bIns="23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47" name="Google Shape;2247;p37"/>
              <p:cNvSpPr/>
              <p:nvPr/>
            </p:nvSpPr>
            <p:spPr>
              <a:xfrm>
                <a:off x="2707870" y="2456715"/>
                <a:ext cx="71640" cy="42480"/>
              </a:xfrm>
              <a:custGeom>
                <a:avLst/>
                <a:gdLst/>
                <a:ahLst/>
                <a:cxnLst/>
                <a:rect l="l" t="t" r="r" b="b"/>
                <a:pathLst>
                  <a:path w="199" h="118" fill="none" extrusionOk="0">
                    <a:moveTo>
                      <a:pt x="0" y="118"/>
                    </a:moveTo>
                    <a:cubicBezTo>
                      <a:pt x="66" y="79"/>
                      <a:pt x="133" y="39"/>
                      <a:pt x="19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48" name="Google Shape;2248;p37"/>
              <p:cNvSpPr/>
              <p:nvPr/>
            </p:nvSpPr>
            <p:spPr>
              <a:xfrm>
                <a:off x="3019990" y="1518195"/>
                <a:ext cx="213480" cy="900360"/>
              </a:xfrm>
              <a:custGeom>
                <a:avLst/>
                <a:gdLst/>
                <a:ahLst/>
                <a:cxnLst/>
                <a:rect l="l" t="t" r="r" b="b"/>
                <a:pathLst>
                  <a:path w="593" h="2501" fill="none" extrusionOk="0">
                    <a:moveTo>
                      <a:pt x="593" y="0"/>
                    </a:moveTo>
                    <a:cubicBezTo>
                      <a:pt x="395" y="833"/>
                      <a:pt x="198" y="1667"/>
                      <a:pt x="0" y="250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49" name="Google Shape;2249;p37"/>
              <p:cNvSpPr/>
              <p:nvPr/>
            </p:nvSpPr>
            <p:spPr>
              <a:xfrm>
                <a:off x="3446950" y="1617195"/>
                <a:ext cx="230040" cy="869760"/>
              </a:xfrm>
              <a:custGeom>
                <a:avLst/>
                <a:gdLst/>
                <a:ahLst/>
                <a:cxnLst/>
                <a:rect l="l" t="t" r="r" b="b"/>
                <a:pathLst>
                  <a:path w="639" h="2416" fill="none" extrusionOk="0">
                    <a:moveTo>
                      <a:pt x="639" y="0"/>
                    </a:moveTo>
                    <a:cubicBezTo>
                      <a:pt x="426" y="805"/>
                      <a:pt x="213" y="1611"/>
                      <a:pt x="0" y="2416"/>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50" name="Google Shape;2250;p37"/>
              <p:cNvSpPr/>
              <p:nvPr/>
            </p:nvSpPr>
            <p:spPr>
              <a:xfrm>
                <a:off x="3225910" y="1580115"/>
                <a:ext cx="219240" cy="864360"/>
              </a:xfrm>
              <a:custGeom>
                <a:avLst/>
                <a:gdLst/>
                <a:ahLst/>
                <a:cxnLst/>
                <a:rect l="l" t="t" r="r" b="b"/>
                <a:pathLst>
                  <a:path w="609" h="2401" fill="none" extrusionOk="0">
                    <a:moveTo>
                      <a:pt x="609" y="0"/>
                    </a:moveTo>
                    <a:cubicBezTo>
                      <a:pt x="357" y="787"/>
                      <a:pt x="154" y="1589"/>
                      <a:pt x="0" y="240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51" name="Google Shape;2251;p37"/>
              <p:cNvSpPr/>
              <p:nvPr/>
            </p:nvSpPr>
            <p:spPr>
              <a:xfrm>
                <a:off x="3127990" y="1612515"/>
                <a:ext cx="582120" cy="144720"/>
              </a:xfrm>
              <a:custGeom>
                <a:avLst/>
                <a:gdLst/>
                <a:ahLst/>
                <a:cxnLst/>
                <a:rect l="l" t="t" r="r" b="b"/>
                <a:pathLst>
                  <a:path w="1617" h="402" fill="none" extrusionOk="0">
                    <a:moveTo>
                      <a:pt x="0" y="0"/>
                    </a:moveTo>
                    <a:cubicBezTo>
                      <a:pt x="549" y="90"/>
                      <a:pt x="1090" y="225"/>
                      <a:pt x="1617" y="402"/>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2252" name="Google Shape;2252;p37"/>
              <p:cNvCxnSpPr/>
              <p:nvPr/>
            </p:nvCxnSpPr>
            <p:spPr>
              <a:xfrm>
                <a:off x="3388630" y="1559955"/>
                <a:ext cx="356100" cy="82500"/>
              </a:xfrm>
              <a:prstGeom prst="straightConnector1">
                <a:avLst/>
              </a:prstGeom>
              <a:noFill/>
              <a:ln w="9525" cap="rnd" cmpd="sng">
                <a:solidFill>
                  <a:schemeClr val="lt1"/>
                </a:solidFill>
                <a:prstDash val="solid"/>
                <a:miter lim="8000"/>
                <a:headEnd type="none" w="sm" len="sm"/>
                <a:tailEnd type="none" w="sm" len="sm"/>
              </a:ln>
            </p:spPr>
          </p:cxnSp>
          <p:sp>
            <p:nvSpPr>
              <p:cNvPr id="2253" name="Google Shape;2253;p37"/>
              <p:cNvSpPr/>
              <p:nvPr/>
            </p:nvSpPr>
            <p:spPr>
              <a:xfrm>
                <a:off x="3059950" y="1776675"/>
                <a:ext cx="592560" cy="129960"/>
              </a:xfrm>
              <a:custGeom>
                <a:avLst/>
                <a:gdLst/>
                <a:ahLst/>
                <a:cxnLst/>
                <a:rect l="l" t="t" r="r" b="b"/>
                <a:pathLst>
                  <a:path w="1646" h="361" fill="none" extrusionOk="0">
                    <a:moveTo>
                      <a:pt x="0" y="0"/>
                    </a:moveTo>
                    <a:cubicBezTo>
                      <a:pt x="549" y="120"/>
                      <a:pt x="1097" y="240"/>
                      <a:pt x="1646" y="36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54" name="Google Shape;2254;p37"/>
              <p:cNvSpPr/>
              <p:nvPr/>
            </p:nvSpPr>
            <p:spPr>
              <a:xfrm>
                <a:off x="3199270" y="1946235"/>
                <a:ext cx="241200" cy="53280"/>
              </a:xfrm>
              <a:custGeom>
                <a:avLst/>
                <a:gdLst/>
                <a:ahLst/>
                <a:cxnLst/>
                <a:rect l="l" t="t" r="r" b="b"/>
                <a:pathLst>
                  <a:path w="670" h="148" fill="none" extrusionOk="0">
                    <a:moveTo>
                      <a:pt x="0" y="0"/>
                    </a:moveTo>
                    <a:cubicBezTo>
                      <a:pt x="220" y="64"/>
                      <a:pt x="443" y="113"/>
                      <a:pt x="670" y="148"/>
                    </a:cubicBezTo>
                  </a:path>
                </a:pathLst>
              </a:custGeom>
              <a:noFill/>
              <a:ln w="9525" cap="rnd" cmpd="sng">
                <a:solidFill>
                  <a:schemeClr val="lt1"/>
                </a:solidFill>
                <a:prstDash val="solid"/>
                <a:miter lim="8000"/>
                <a:headEnd type="none" w="sm" len="sm"/>
                <a:tailEnd type="none" w="sm" len="sm"/>
              </a:ln>
            </p:spPr>
            <p:txBody>
              <a:bodyPr spcFirstLastPara="1" wrap="square" lIns="91800" tIns="6475" rIns="91800" bIns="6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55" name="Google Shape;2255;p37"/>
              <p:cNvSpPr/>
              <p:nvPr/>
            </p:nvSpPr>
            <p:spPr>
              <a:xfrm>
                <a:off x="3004870" y="2052435"/>
                <a:ext cx="629280" cy="138600"/>
              </a:xfrm>
              <a:custGeom>
                <a:avLst/>
                <a:gdLst/>
                <a:ahLst/>
                <a:cxnLst/>
                <a:rect l="l" t="t" r="r" b="b"/>
                <a:pathLst>
                  <a:path w="1748" h="385" fill="none" extrusionOk="0">
                    <a:moveTo>
                      <a:pt x="0" y="0"/>
                    </a:moveTo>
                    <a:cubicBezTo>
                      <a:pt x="578" y="116"/>
                      <a:pt x="1155" y="238"/>
                      <a:pt x="1731" y="366"/>
                    </a:cubicBezTo>
                    <a:cubicBezTo>
                      <a:pt x="1738" y="367"/>
                      <a:pt x="1746" y="370"/>
                      <a:pt x="1747" y="377"/>
                    </a:cubicBezTo>
                    <a:cubicBezTo>
                      <a:pt x="1749" y="383"/>
                      <a:pt x="1737" y="389"/>
                      <a:pt x="1736" y="382"/>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56" name="Google Shape;2256;p37"/>
              <p:cNvSpPr/>
              <p:nvPr/>
            </p:nvSpPr>
            <p:spPr>
              <a:xfrm>
                <a:off x="3323470" y="2280675"/>
                <a:ext cx="242640" cy="53280"/>
              </a:xfrm>
              <a:custGeom>
                <a:avLst/>
                <a:gdLst/>
                <a:ahLst/>
                <a:cxnLst/>
                <a:rect l="l" t="t" r="r" b="b"/>
                <a:pathLst>
                  <a:path w="674" h="148" fill="none" extrusionOk="0">
                    <a:moveTo>
                      <a:pt x="0" y="0"/>
                    </a:moveTo>
                    <a:cubicBezTo>
                      <a:pt x="132" y="19"/>
                      <a:pt x="259" y="63"/>
                      <a:pt x="389" y="96"/>
                    </a:cubicBezTo>
                    <a:cubicBezTo>
                      <a:pt x="478" y="118"/>
                      <a:pt x="567" y="135"/>
                      <a:pt x="657" y="148"/>
                    </a:cubicBezTo>
                    <a:cubicBezTo>
                      <a:pt x="663" y="149"/>
                      <a:pt x="671" y="148"/>
                      <a:pt x="673" y="142"/>
                    </a:cubicBezTo>
                    <a:cubicBezTo>
                      <a:pt x="674" y="136"/>
                      <a:pt x="661" y="139"/>
                      <a:pt x="666" y="142"/>
                    </a:cubicBezTo>
                  </a:path>
                </a:pathLst>
              </a:custGeom>
              <a:noFill/>
              <a:ln w="9525" cap="rnd" cmpd="sng">
                <a:solidFill>
                  <a:schemeClr val="lt1"/>
                </a:solidFill>
                <a:prstDash val="solid"/>
                <a:miter lim="8000"/>
                <a:headEnd type="none" w="sm" len="sm"/>
                <a:tailEnd type="none" w="sm" len="sm"/>
              </a:ln>
            </p:spPr>
            <p:txBody>
              <a:bodyPr spcFirstLastPara="1" wrap="square" lIns="91800" tIns="6475" rIns="91800" bIns="6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57" name="Google Shape;2257;p37"/>
              <p:cNvSpPr/>
              <p:nvPr/>
            </p:nvSpPr>
            <p:spPr>
              <a:xfrm>
                <a:off x="2971750" y="2206515"/>
                <a:ext cx="143640" cy="29160"/>
              </a:xfrm>
              <a:custGeom>
                <a:avLst/>
                <a:gdLst/>
                <a:ahLst/>
                <a:cxnLst/>
                <a:rect l="l" t="t" r="r" b="b"/>
                <a:pathLst>
                  <a:path w="399" h="81" fill="none" extrusionOk="0">
                    <a:moveTo>
                      <a:pt x="0" y="0"/>
                    </a:moveTo>
                    <a:cubicBezTo>
                      <a:pt x="135" y="9"/>
                      <a:pt x="270" y="36"/>
                      <a:pt x="399" y="81"/>
                    </a:cubicBezTo>
                  </a:path>
                </a:pathLst>
              </a:custGeom>
              <a:noFill/>
              <a:ln w="9525" cap="rnd" cmpd="sng">
                <a:solidFill>
                  <a:schemeClr val="lt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58" name="Google Shape;2258;p37"/>
              <p:cNvSpPr/>
              <p:nvPr/>
            </p:nvSpPr>
            <p:spPr>
              <a:xfrm>
                <a:off x="2886430" y="2323155"/>
                <a:ext cx="649440" cy="158760"/>
              </a:xfrm>
              <a:custGeom>
                <a:avLst/>
                <a:gdLst/>
                <a:ahLst/>
                <a:cxnLst/>
                <a:rect l="l" t="t" r="r" b="b"/>
                <a:pathLst>
                  <a:path w="1804" h="441" fill="none" extrusionOk="0">
                    <a:moveTo>
                      <a:pt x="0" y="0"/>
                    </a:moveTo>
                    <a:cubicBezTo>
                      <a:pt x="603" y="143"/>
                      <a:pt x="1204" y="290"/>
                      <a:pt x="1804" y="44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59" name="Google Shape;2259;p37"/>
              <p:cNvSpPr/>
              <p:nvPr/>
            </p:nvSpPr>
            <p:spPr>
              <a:xfrm>
                <a:off x="2695270" y="1529715"/>
                <a:ext cx="1227600" cy="1146600"/>
              </a:xfrm>
              <a:custGeom>
                <a:avLst/>
                <a:gdLst/>
                <a:ahLst/>
                <a:cxnLst/>
                <a:rect l="l" t="t" r="r" b="b"/>
                <a:pathLst>
                  <a:path w="3410" h="3185" extrusionOk="0">
                    <a:moveTo>
                      <a:pt x="3404" y="4"/>
                    </a:moveTo>
                    <a:cubicBezTo>
                      <a:pt x="3357" y="-83"/>
                      <a:pt x="2865" y="1478"/>
                      <a:pt x="1544" y="2232"/>
                    </a:cubicBezTo>
                    <a:cubicBezTo>
                      <a:pt x="1072" y="2501"/>
                      <a:pt x="-5" y="2712"/>
                      <a:pt x="0" y="2716"/>
                    </a:cubicBezTo>
                    <a:cubicBezTo>
                      <a:pt x="30" y="2744"/>
                      <a:pt x="2496" y="3218"/>
                      <a:pt x="2561" y="3184"/>
                    </a:cubicBezTo>
                    <a:cubicBezTo>
                      <a:pt x="2627" y="3151"/>
                      <a:pt x="3490" y="165"/>
                      <a:pt x="3404" y="4"/>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260" name="Google Shape;2260;p37"/>
            <p:cNvGrpSpPr/>
            <p:nvPr/>
          </p:nvGrpSpPr>
          <p:grpSpPr>
            <a:xfrm>
              <a:off x="6109710" y="4402278"/>
              <a:ext cx="536040" cy="560520"/>
              <a:chOff x="2799660" y="4402278"/>
              <a:chExt cx="536040" cy="560520"/>
            </a:xfrm>
          </p:grpSpPr>
          <p:sp>
            <p:nvSpPr>
              <p:cNvPr id="2261" name="Google Shape;2261;p37"/>
              <p:cNvSpPr/>
              <p:nvPr/>
            </p:nvSpPr>
            <p:spPr>
              <a:xfrm>
                <a:off x="2801100" y="4413438"/>
                <a:ext cx="534600" cy="549360"/>
              </a:xfrm>
              <a:custGeom>
                <a:avLst/>
                <a:gdLst/>
                <a:ahLst/>
                <a:cxnLst/>
                <a:rect l="l" t="t" r="r" b="b"/>
                <a:pathLst>
                  <a:path w="1485" h="1526" extrusionOk="0">
                    <a:moveTo>
                      <a:pt x="858" y="1526"/>
                    </a:moveTo>
                    <a:cubicBezTo>
                      <a:pt x="544" y="1217"/>
                      <a:pt x="257" y="880"/>
                      <a:pt x="0" y="522"/>
                    </a:cubicBezTo>
                    <a:cubicBezTo>
                      <a:pt x="89" y="576"/>
                      <a:pt x="199" y="507"/>
                      <a:pt x="280" y="441"/>
                    </a:cubicBezTo>
                    <a:cubicBezTo>
                      <a:pt x="426" y="321"/>
                      <a:pt x="582" y="186"/>
                      <a:pt x="622" y="0"/>
                    </a:cubicBezTo>
                    <a:cubicBezTo>
                      <a:pt x="850" y="264"/>
                      <a:pt x="975" y="373"/>
                      <a:pt x="1224" y="661"/>
                    </a:cubicBezTo>
                    <a:cubicBezTo>
                      <a:pt x="1282" y="723"/>
                      <a:pt x="1427" y="909"/>
                      <a:pt x="1485" y="970"/>
                    </a:cubicBezTo>
                    <a:cubicBezTo>
                      <a:pt x="1490" y="1042"/>
                      <a:pt x="1458" y="1139"/>
                      <a:pt x="1408" y="1192"/>
                    </a:cubicBezTo>
                    <a:cubicBezTo>
                      <a:pt x="1260" y="1350"/>
                      <a:pt x="1071" y="1470"/>
                      <a:pt x="858" y="152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62" name="Google Shape;2262;p37"/>
              <p:cNvSpPr/>
              <p:nvPr/>
            </p:nvSpPr>
            <p:spPr>
              <a:xfrm>
                <a:off x="3005220" y="4413438"/>
                <a:ext cx="330480" cy="414000"/>
              </a:xfrm>
              <a:custGeom>
                <a:avLst/>
                <a:gdLst/>
                <a:ahLst/>
                <a:cxnLst/>
                <a:rect l="l" t="t" r="r" b="b"/>
                <a:pathLst>
                  <a:path w="918" h="1150" extrusionOk="0">
                    <a:moveTo>
                      <a:pt x="0" y="140"/>
                    </a:moveTo>
                    <a:cubicBezTo>
                      <a:pt x="10" y="150"/>
                      <a:pt x="19" y="160"/>
                      <a:pt x="28" y="173"/>
                    </a:cubicBezTo>
                    <a:cubicBezTo>
                      <a:pt x="153" y="344"/>
                      <a:pt x="281" y="515"/>
                      <a:pt x="417" y="678"/>
                    </a:cubicBezTo>
                    <a:cubicBezTo>
                      <a:pt x="556" y="829"/>
                      <a:pt x="697" y="976"/>
                      <a:pt x="843" y="1119"/>
                    </a:cubicBezTo>
                    <a:cubicBezTo>
                      <a:pt x="853" y="1129"/>
                      <a:pt x="862" y="1139"/>
                      <a:pt x="871" y="1150"/>
                    </a:cubicBezTo>
                    <a:cubicBezTo>
                      <a:pt x="903" y="1097"/>
                      <a:pt x="922" y="1026"/>
                      <a:pt x="918" y="970"/>
                    </a:cubicBezTo>
                    <a:cubicBezTo>
                      <a:pt x="860" y="909"/>
                      <a:pt x="715" y="723"/>
                      <a:pt x="657" y="661"/>
                    </a:cubicBezTo>
                    <a:cubicBezTo>
                      <a:pt x="408" y="373"/>
                      <a:pt x="283" y="264"/>
                      <a:pt x="55" y="0"/>
                    </a:cubicBezTo>
                    <a:cubicBezTo>
                      <a:pt x="44" y="50"/>
                      <a:pt x="25" y="96"/>
                      <a:pt x="0" y="1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63" name="Google Shape;2263;p37"/>
              <p:cNvSpPr/>
              <p:nvPr/>
            </p:nvSpPr>
            <p:spPr>
              <a:xfrm>
                <a:off x="2891100" y="4517118"/>
                <a:ext cx="351000" cy="336960"/>
              </a:xfrm>
              <a:custGeom>
                <a:avLst/>
                <a:gdLst/>
                <a:ahLst/>
                <a:cxnLst/>
                <a:rect l="l" t="t" r="r" b="b"/>
                <a:pathLst>
                  <a:path w="975" h="936" extrusionOk="0">
                    <a:moveTo>
                      <a:pt x="349" y="936"/>
                    </a:moveTo>
                    <a:cubicBezTo>
                      <a:pt x="407" y="915"/>
                      <a:pt x="464" y="894"/>
                      <a:pt x="521" y="871"/>
                    </a:cubicBezTo>
                    <a:cubicBezTo>
                      <a:pt x="597" y="819"/>
                      <a:pt x="675" y="776"/>
                      <a:pt x="745" y="723"/>
                    </a:cubicBezTo>
                    <a:cubicBezTo>
                      <a:pt x="767" y="701"/>
                      <a:pt x="788" y="679"/>
                      <a:pt x="808" y="655"/>
                    </a:cubicBezTo>
                    <a:cubicBezTo>
                      <a:pt x="847" y="597"/>
                      <a:pt x="881" y="536"/>
                      <a:pt x="917" y="475"/>
                    </a:cubicBezTo>
                    <a:cubicBezTo>
                      <a:pt x="923" y="464"/>
                      <a:pt x="929" y="453"/>
                      <a:pt x="935" y="442"/>
                    </a:cubicBezTo>
                    <a:cubicBezTo>
                      <a:pt x="948" y="420"/>
                      <a:pt x="962" y="398"/>
                      <a:pt x="975" y="375"/>
                    </a:cubicBezTo>
                    <a:cubicBezTo>
                      <a:pt x="975" y="375"/>
                      <a:pt x="974" y="374"/>
                      <a:pt x="974" y="373"/>
                    </a:cubicBezTo>
                    <a:cubicBezTo>
                      <a:pt x="835" y="212"/>
                      <a:pt x="734" y="107"/>
                      <a:pt x="633" y="0"/>
                    </a:cubicBezTo>
                    <a:cubicBezTo>
                      <a:pt x="627" y="13"/>
                      <a:pt x="621" y="26"/>
                      <a:pt x="613" y="39"/>
                    </a:cubicBezTo>
                    <a:cubicBezTo>
                      <a:pt x="608" y="50"/>
                      <a:pt x="602" y="60"/>
                      <a:pt x="596" y="71"/>
                    </a:cubicBezTo>
                    <a:cubicBezTo>
                      <a:pt x="553" y="142"/>
                      <a:pt x="506" y="206"/>
                      <a:pt x="450" y="267"/>
                    </a:cubicBezTo>
                    <a:cubicBezTo>
                      <a:pt x="449" y="269"/>
                      <a:pt x="448" y="270"/>
                      <a:pt x="447" y="271"/>
                    </a:cubicBezTo>
                    <a:cubicBezTo>
                      <a:pt x="443" y="275"/>
                      <a:pt x="440" y="278"/>
                      <a:pt x="437" y="282"/>
                    </a:cubicBezTo>
                    <a:cubicBezTo>
                      <a:pt x="425" y="296"/>
                      <a:pt x="412" y="307"/>
                      <a:pt x="399" y="318"/>
                    </a:cubicBezTo>
                    <a:cubicBezTo>
                      <a:pt x="294" y="440"/>
                      <a:pt x="161" y="530"/>
                      <a:pt x="0" y="563"/>
                    </a:cubicBezTo>
                    <a:cubicBezTo>
                      <a:pt x="102" y="691"/>
                      <a:pt x="209" y="815"/>
                      <a:pt x="318" y="936"/>
                    </a:cubicBezTo>
                    <a:cubicBezTo>
                      <a:pt x="328" y="936"/>
                      <a:pt x="338" y="936"/>
                      <a:pt x="349" y="936"/>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64" name="Google Shape;2264;p37"/>
              <p:cNvSpPr/>
              <p:nvPr/>
            </p:nvSpPr>
            <p:spPr>
              <a:xfrm>
                <a:off x="3086940" y="4516758"/>
                <a:ext cx="155160" cy="195840"/>
              </a:xfrm>
              <a:custGeom>
                <a:avLst/>
                <a:gdLst/>
                <a:ahLst/>
                <a:cxnLst/>
                <a:rect l="l" t="t" r="r" b="b"/>
                <a:pathLst>
                  <a:path w="431" h="544" extrusionOk="0">
                    <a:moveTo>
                      <a:pt x="69" y="40"/>
                    </a:moveTo>
                    <a:cubicBezTo>
                      <a:pt x="64" y="51"/>
                      <a:pt x="58" y="61"/>
                      <a:pt x="52" y="72"/>
                    </a:cubicBezTo>
                    <a:cubicBezTo>
                      <a:pt x="35" y="99"/>
                      <a:pt x="18" y="125"/>
                      <a:pt x="0" y="151"/>
                    </a:cubicBezTo>
                    <a:cubicBezTo>
                      <a:pt x="21" y="164"/>
                      <a:pt x="212" y="409"/>
                      <a:pt x="333" y="544"/>
                    </a:cubicBezTo>
                    <a:cubicBezTo>
                      <a:pt x="343" y="527"/>
                      <a:pt x="363" y="493"/>
                      <a:pt x="373" y="476"/>
                    </a:cubicBezTo>
                    <a:cubicBezTo>
                      <a:pt x="379" y="465"/>
                      <a:pt x="385" y="454"/>
                      <a:pt x="391" y="443"/>
                    </a:cubicBezTo>
                    <a:cubicBezTo>
                      <a:pt x="404" y="421"/>
                      <a:pt x="418" y="399"/>
                      <a:pt x="431" y="376"/>
                    </a:cubicBezTo>
                    <a:cubicBezTo>
                      <a:pt x="431" y="376"/>
                      <a:pt x="430" y="375"/>
                      <a:pt x="430" y="374"/>
                    </a:cubicBezTo>
                    <a:cubicBezTo>
                      <a:pt x="291" y="213"/>
                      <a:pt x="190" y="108"/>
                      <a:pt x="89" y="0"/>
                    </a:cubicBezTo>
                    <a:cubicBezTo>
                      <a:pt x="83" y="14"/>
                      <a:pt x="77" y="27"/>
                      <a:pt x="69" y="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65" name="Google Shape;2265;p37"/>
              <p:cNvSpPr/>
              <p:nvPr/>
            </p:nvSpPr>
            <p:spPr>
              <a:xfrm>
                <a:off x="2800020" y="4403718"/>
                <a:ext cx="223920" cy="208800"/>
              </a:xfrm>
              <a:custGeom>
                <a:avLst/>
                <a:gdLst/>
                <a:ahLst/>
                <a:cxnLst/>
                <a:rect l="l" t="t" r="r" b="b"/>
                <a:pathLst>
                  <a:path w="622" h="580" extrusionOk="0">
                    <a:moveTo>
                      <a:pt x="0" y="519"/>
                    </a:moveTo>
                    <a:cubicBezTo>
                      <a:pt x="7" y="324"/>
                      <a:pt x="629" y="-136"/>
                      <a:pt x="622" y="39"/>
                    </a:cubicBezTo>
                    <a:cubicBezTo>
                      <a:pt x="611" y="319"/>
                      <a:pt x="-9" y="737"/>
                      <a:pt x="0" y="51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66" name="Google Shape;2266;p37"/>
              <p:cNvSpPr/>
              <p:nvPr/>
            </p:nvSpPr>
            <p:spPr>
              <a:xfrm>
                <a:off x="2799660" y="4402278"/>
                <a:ext cx="224280" cy="209160"/>
              </a:xfrm>
              <a:custGeom>
                <a:avLst/>
                <a:gdLst/>
                <a:ahLst/>
                <a:cxnLst/>
                <a:rect l="l" t="t" r="r" b="b"/>
                <a:pathLst>
                  <a:path w="623" h="581" extrusionOk="0">
                    <a:moveTo>
                      <a:pt x="1" y="523"/>
                    </a:moveTo>
                    <a:cubicBezTo>
                      <a:pt x="3" y="557"/>
                      <a:pt x="13" y="575"/>
                      <a:pt x="38" y="581"/>
                    </a:cubicBezTo>
                    <a:cubicBezTo>
                      <a:pt x="39" y="565"/>
                      <a:pt x="40" y="548"/>
                      <a:pt x="45" y="531"/>
                    </a:cubicBezTo>
                    <a:cubicBezTo>
                      <a:pt x="64" y="459"/>
                      <a:pt x="114" y="381"/>
                      <a:pt x="178" y="319"/>
                    </a:cubicBezTo>
                    <a:cubicBezTo>
                      <a:pt x="250" y="230"/>
                      <a:pt x="348" y="151"/>
                      <a:pt x="453" y="119"/>
                    </a:cubicBezTo>
                    <a:cubicBezTo>
                      <a:pt x="473" y="107"/>
                      <a:pt x="494" y="99"/>
                      <a:pt x="516" y="94"/>
                    </a:cubicBezTo>
                    <a:cubicBezTo>
                      <a:pt x="549" y="86"/>
                      <a:pt x="583" y="84"/>
                      <a:pt x="616" y="90"/>
                    </a:cubicBezTo>
                    <a:cubicBezTo>
                      <a:pt x="620" y="74"/>
                      <a:pt x="623" y="58"/>
                      <a:pt x="623" y="43"/>
                    </a:cubicBezTo>
                    <a:cubicBezTo>
                      <a:pt x="630" y="-132"/>
                      <a:pt x="-19" y="259"/>
                      <a:pt x="1" y="52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67" name="Google Shape;2267;p37"/>
              <p:cNvSpPr/>
              <p:nvPr/>
            </p:nvSpPr>
            <p:spPr>
              <a:xfrm>
                <a:off x="3147420" y="4814478"/>
                <a:ext cx="177480" cy="146880"/>
              </a:xfrm>
              <a:custGeom>
                <a:avLst/>
                <a:gdLst/>
                <a:ahLst/>
                <a:cxnLst/>
                <a:rect l="l" t="t" r="r" b="b"/>
                <a:pathLst>
                  <a:path w="493" h="408" extrusionOk="0">
                    <a:moveTo>
                      <a:pt x="0" y="385"/>
                    </a:moveTo>
                    <a:cubicBezTo>
                      <a:pt x="39" y="424"/>
                      <a:pt x="104" y="407"/>
                      <a:pt x="154" y="383"/>
                    </a:cubicBezTo>
                    <a:cubicBezTo>
                      <a:pt x="239" y="342"/>
                      <a:pt x="318" y="288"/>
                      <a:pt x="387" y="224"/>
                    </a:cubicBezTo>
                    <a:cubicBezTo>
                      <a:pt x="450" y="165"/>
                      <a:pt x="508" y="84"/>
                      <a:pt x="490" y="0"/>
                    </a:cubicBezTo>
                    <a:cubicBezTo>
                      <a:pt x="431" y="114"/>
                      <a:pt x="316" y="187"/>
                      <a:pt x="207" y="253"/>
                    </a:cubicBezTo>
                    <a:cubicBezTo>
                      <a:pt x="135" y="297"/>
                      <a:pt x="64" y="340"/>
                      <a:pt x="0" y="38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68" name="Google Shape;2268;p37"/>
              <p:cNvSpPr/>
              <p:nvPr/>
            </p:nvSpPr>
            <p:spPr>
              <a:xfrm>
                <a:off x="3290700" y="4814477"/>
                <a:ext cx="34200" cy="77040"/>
              </a:xfrm>
              <a:custGeom>
                <a:avLst/>
                <a:gdLst/>
                <a:ahLst/>
                <a:cxnLst/>
                <a:rect l="l" t="t" r="r" b="b"/>
                <a:pathLst>
                  <a:path w="95" h="214" extrusionOk="0">
                    <a:moveTo>
                      <a:pt x="26" y="91"/>
                    </a:moveTo>
                    <a:cubicBezTo>
                      <a:pt x="26" y="95"/>
                      <a:pt x="26" y="99"/>
                      <a:pt x="25" y="103"/>
                    </a:cubicBezTo>
                    <a:cubicBezTo>
                      <a:pt x="21" y="124"/>
                      <a:pt x="17" y="144"/>
                      <a:pt x="12" y="164"/>
                    </a:cubicBezTo>
                    <a:lnTo>
                      <a:pt x="12" y="165"/>
                    </a:lnTo>
                    <a:lnTo>
                      <a:pt x="12" y="165"/>
                    </a:lnTo>
                    <a:cubicBezTo>
                      <a:pt x="11" y="165"/>
                      <a:pt x="11" y="166"/>
                      <a:pt x="11" y="167"/>
                    </a:cubicBezTo>
                    <a:cubicBezTo>
                      <a:pt x="10" y="171"/>
                      <a:pt x="9" y="175"/>
                      <a:pt x="9" y="178"/>
                    </a:cubicBezTo>
                    <a:cubicBezTo>
                      <a:pt x="8" y="181"/>
                      <a:pt x="7" y="184"/>
                      <a:pt x="6" y="186"/>
                    </a:cubicBezTo>
                    <a:cubicBezTo>
                      <a:pt x="4" y="195"/>
                      <a:pt x="2" y="204"/>
                      <a:pt x="0" y="214"/>
                    </a:cubicBezTo>
                    <a:cubicBezTo>
                      <a:pt x="58" y="156"/>
                      <a:pt x="109" y="79"/>
                      <a:pt x="92" y="0"/>
                    </a:cubicBezTo>
                    <a:cubicBezTo>
                      <a:pt x="74" y="33"/>
                      <a:pt x="52" y="63"/>
                      <a:pt x="26" y="91"/>
                    </a:cubicBezTo>
                    <a:close/>
                  </a:path>
                </a:pathLst>
              </a:custGeom>
              <a:solidFill>
                <a:srgbClr val="BDE4FA"/>
              </a:solidFill>
              <a:ln>
                <a:noFill/>
              </a:ln>
            </p:spPr>
            <p:txBody>
              <a:bodyPr spcFirstLastPara="1" wrap="square" lIns="90000" tIns="32025" rIns="90000" bIns="32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69" name="Google Shape;2269;p37"/>
              <p:cNvSpPr/>
              <p:nvPr/>
            </p:nvSpPr>
            <p:spPr>
              <a:xfrm>
                <a:off x="3025020" y="4642398"/>
                <a:ext cx="140400" cy="134280"/>
              </a:xfrm>
              <a:custGeom>
                <a:avLst/>
                <a:gdLst/>
                <a:ahLst/>
                <a:cxnLst/>
                <a:rect l="l" t="t" r="r" b="b"/>
                <a:pathLst>
                  <a:path w="390" h="373" extrusionOk="0">
                    <a:moveTo>
                      <a:pt x="366" y="195"/>
                    </a:moveTo>
                    <a:cubicBezTo>
                      <a:pt x="279" y="327"/>
                      <a:pt x="145" y="433"/>
                      <a:pt x="20" y="335"/>
                    </a:cubicBezTo>
                    <a:cubicBezTo>
                      <a:pt x="-72" y="184"/>
                      <a:pt x="177" y="-18"/>
                      <a:pt x="321" y="1"/>
                    </a:cubicBezTo>
                    <a:cubicBezTo>
                      <a:pt x="362" y="14"/>
                      <a:pt x="388" y="57"/>
                      <a:pt x="390" y="99"/>
                    </a:cubicBezTo>
                    <a:cubicBezTo>
                      <a:pt x="391" y="141"/>
                      <a:pt x="384" y="167"/>
                      <a:pt x="366" y="195"/>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70" name="Google Shape;2270;p37"/>
              <p:cNvSpPr/>
              <p:nvPr/>
            </p:nvSpPr>
            <p:spPr>
              <a:xfrm>
                <a:off x="2814780" y="4432518"/>
                <a:ext cx="203040" cy="172800"/>
              </a:xfrm>
              <a:custGeom>
                <a:avLst/>
                <a:gdLst/>
                <a:ahLst/>
                <a:cxnLst/>
                <a:rect l="l" t="t" r="r" b="b"/>
                <a:pathLst>
                  <a:path w="564" h="480" fill="none" extrusionOk="0">
                    <a:moveTo>
                      <a:pt x="0" y="480"/>
                    </a:moveTo>
                    <a:cubicBezTo>
                      <a:pt x="79" y="235"/>
                      <a:pt x="312" y="58"/>
                      <a:pt x="56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71" name="Google Shape;2271;p37"/>
              <p:cNvSpPr/>
              <p:nvPr/>
            </p:nvSpPr>
            <p:spPr>
              <a:xfrm>
                <a:off x="2911260" y="4473918"/>
                <a:ext cx="65160" cy="51120"/>
              </a:xfrm>
              <a:custGeom>
                <a:avLst/>
                <a:gdLst/>
                <a:ahLst/>
                <a:cxnLst/>
                <a:rect l="l" t="t" r="r" b="b"/>
                <a:pathLst>
                  <a:path w="181" h="142" extrusionOk="0">
                    <a:moveTo>
                      <a:pt x="167" y="50"/>
                    </a:moveTo>
                    <a:cubicBezTo>
                      <a:pt x="138" y="94"/>
                      <a:pt x="93" y="127"/>
                      <a:pt x="42" y="140"/>
                    </a:cubicBezTo>
                    <a:cubicBezTo>
                      <a:pt x="27" y="144"/>
                      <a:pt x="6" y="144"/>
                      <a:pt x="1" y="129"/>
                    </a:cubicBezTo>
                    <a:cubicBezTo>
                      <a:pt x="-1" y="120"/>
                      <a:pt x="3" y="112"/>
                      <a:pt x="7" y="104"/>
                    </a:cubicBezTo>
                    <a:cubicBezTo>
                      <a:pt x="37" y="56"/>
                      <a:pt x="85" y="19"/>
                      <a:pt x="140" y="3"/>
                    </a:cubicBezTo>
                    <a:cubicBezTo>
                      <a:pt x="151" y="0"/>
                      <a:pt x="165" y="-2"/>
                      <a:pt x="174" y="6"/>
                    </a:cubicBezTo>
                    <a:cubicBezTo>
                      <a:pt x="189" y="18"/>
                      <a:pt x="179" y="42"/>
                      <a:pt x="167" y="50"/>
                    </a:cubicBezTo>
                    <a:close/>
                  </a:path>
                </a:pathLst>
              </a:custGeom>
              <a:noFill/>
              <a:ln w="9525" cap="rnd" cmpd="sng">
                <a:solidFill>
                  <a:schemeClr val="dk1"/>
                </a:solidFill>
                <a:prstDash val="solid"/>
                <a:miter lim="8000"/>
                <a:headEnd type="none" w="sm" len="sm"/>
                <a:tailEnd type="none" w="sm" len="sm"/>
              </a:ln>
            </p:spPr>
            <p:txBody>
              <a:bodyPr spcFirstLastPara="1" wrap="square" lIns="91800" tIns="4300" rIns="91800" bIns="4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72" name="Google Shape;2272;p37"/>
              <p:cNvSpPr/>
              <p:nvPr/>
            </p:nvSpPr>
            <p:spPr>
              <a:xfrm>
                <a:off x="2892900" y="4516398"/>
                <a:ext cx="217440" cy="199080"/>
              </a:xfrm>
              <a:custGeom>
                <a:avLst/>
                <a:gdLst/>
                <a:ahLst/>
                <a:cxnLst/>
                <a:rect l="l" t="t" r="r" b="b"/>
                <a:pathLst>
                  <a:path w="604" h="553" fill="none" extrusionOk="0">
                    <a:moveTo>
                      <a:pt x="0" y="553"/>
                    </a:moveTo>
                    <a:cubicBezTo>
                      <a:pt x="129" y="542"/>
                      <a:pt x="239" y="461"/>
                      <a:pt x="342" y="383"/>
                    </a:cubicBezTo>
                    <a:cubicBezTo>
                      <a:pt x="360" y="369"/>
                      <a:pt x="378" y="356"/>
                      <a:pt x="394" y="340"/>
                    </a:cubicBezTo>
                    <a:cubicBezTo>
                      <a:pt x="415" y="319"/>
                      <a:pt x="433" y="295"/>
                      <a:pt x="450" y="271"/>
                    </a:cubicBezTo>
                    <a:cubicBezTo>
                      <a:pt x="511" y="187"/>
                      <a:pt x="568" y="98"/>
                      <a:pt x="60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73" name="Google Shape;2273;p37"/>
              <p:cNvSpPr/>
              <p:nvPr/>
            </p:nvSpPr>
            <p:spPr>
              <a:xfrm>
                <a:off x="3014580" y="4654638"/>
                <a:ext cx="224280" cy="205200"/>
              </a:xfrm>
              <a:custGeom>
                <a:avLst/>
                <a:gdLst/>
                <a:ahLst/>
                <a:cxnLst/>
                <a:rect l="l" t="t" r="r" b="b"/>
                <a:pathLst>
                  <a:path w="623" h="570" fill="none" extrusionOk="0">
                    <a:moveTo>
                      <a:pt x="0" y="570"/>
                    </a:moveTo>
                    <a:cubicBezTo>
                      <a:pt x="282" y="493"/>
                      <a:pt x="521" y="274"/>
                      <a:pt x="623"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74" name="Google Shape;2274;p37"/>
              <p:cNvSpPr/>
              <p:nvPr/>
            </p:nvSpPr>
            <p:spPr>
              <a:xfrm>
                <a:off x="3023220" y="4638798"/>
                <a:ext cx="139320" cy="142560"/>
              </a:xfrm>
              <a:custGeom>
                <a:avLst/>
                <a:gdLst/>
                <a:ahLst/>
                <a:cxnLst/>
                <a:rect l="l" t="t" r="r" b="b"/>
                <a:pathLst>
                  <a:path w="387" h="396" extrusionOk="0">
                    <a:moveTo>
                      <a:pt x="333" y="263"/>
                    </a:moveTo>
                    <a:cubicBezTo>
                      <a:pt x="292" y="310"/>
                      <a:pt x="241" y="348"/>
                      <a:pt x="185" y="374"/>
                    </a:cubicBezTo>
                    <a:cubicBezTo>
                      <a:pt x="152" y="390"/>
                      <a:pt x="115" y="401"/>
                      <a:pt x="80" y="394"/>
                    </a:cubicBezTo>
                    <a:cubicBezTo>
                      <a:pt x="45" y="386"/>
                      <a:pt x="15" y="358"/>
                      <a:pt x="5" y="324"/>
                    </a:cubicBezTo>
                    <a:cubicBezTo>
                      <a:pt x="-8" y="285"/>
                      <a:pt x="5" y="243"/>
                      <a:pt x="22" y="205"/>
                    </a:cubicBezTo>
                    <a:cubicBezTo>
                      <a:pt x="65" y="114"/>
                      <a:pt x="142" y="36"/>
                      <a:pt x="238" y="8"/>
                    </a:cubicBezTo>
                    <a:cubicBezTo>
                      <a:pt x="260" y="1"/>
                      <a:pt x="283" y="-2"/>
                      <a:pt x="305" y="2"/>
                    </a:cubicBezTo>
                    <a:cubicBezTo>
                      <a:pt x="358" y="14"/>
                      <a:pt x="390" y="74"/>
                      <a:pt x="387" y="128"/>
                    </a:cubicBezTo>
                    <a:cubicBezTo>
                      <a:pt x="384" y="183"/>
                      <a:pt x="355" y="232"/>
                      <a:pt x="333" y="26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75" name="Google Shape;2275;p37"/>
              <p:cNvSpPr/>
              <p:nvPr/>
            </p:nvSpPr>
            <p:spPr>
              <a:xfrm>
                <a:off x="3140220" y="4814478"/>
                <a:ext cx="183600" cy="138960"/>
              </a:xfrm>
              <a:custGeom>
                <a:avLst/>
                <a:gdLst/>
                <a:ahLst/>
                <a:cxnLst/>
                <a:rect l="l" t="t" r="r" b="b"/>
                <a:pathLst>
                  <a:path w="510" h="386" fill="none" extrusionOk="0">
                    <a:moveTo>
                      <a:pt x="0" y="386"/>
                    </a:moveTo>
                    <a:cubicBezTo>
                      <a:pt x="307" y="260"/>
                      <a:pt x="406" y="109"/>
                      <a:pt x="51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276" name="Google Shape;2276;p37"/>
            <p:cNvGrpSpPr/>
            <p:nvPr/>
          </p:nvGrpSpPr>
          <p:grpSpPr>
            <a:xfrm>
              <a:off x="6010091" y="2179059"/>
              <a:ext cx="369671" cy="549911"/>
              <a:chOff x="2964956" y="2454175"/>
              <a:chExt cx="158067" cy="235145"/>
            </a:xfrm>
          </p:grpSpPr>
          <p:sp>
            <p:nvSpPr>
              <p:cNvPr id="2277" name="Google Shape;2277;p37"/>
              <p:cNvSpPr/>
              <p:nvPr/>
            </p:nvSpPr>
            <p:spPr>
              <a:xfrm>
                <a:off x="2964956" y="2454175"/>
                <a:ext cx="145779" cy="148572"/>
              </a:xfrm>
              <a:custGeom>
                <a:avLst/>
                <a:gdLst/>
                <a:ahLst/>
                <a:cxnLst/>
                <a:rect l="l" t="t" r="r" b="b"/>
                <a:pathLst>
                  <a:path w="261" h="266" extrusionOk="0">
                    <a:moveTo>
                      <a:pt x="242" y="266"/>
                    </a:moveTo>
                    <a:cubicBezTo>
                      <a:pt x="278" y="198"/>
                      <a:pt x="263" y="116"/>
                      <a:pt x="207" y="76"/>
                    </a:cubicBezTo>
                    <a:cubicBezTo>
                      <a:pt x="150" y="35"/>
                      <a:pt x="64" y="40"/>
                      <a:pt x="6" y="0"/>
                    </a:cubicBezTo>
                    <a:cubicBezTo>
                      <a:pt x="-10" y="71"/>
                      <a:pt x="9" y="144"/>
                      <a:pt x="55" y="193"/>
                    </a:cubicBezTo>
                    <a:cubicBezTo>
                      <a:pt x="101" y="243"/>
                      <a:pt x="174" y="267"/>
                      <a:pt x="242" y="266"/>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78" name="Google Shape;2278;p37"/>
              <p:cNvSpPr/>
              <p:nvPr/>
            </p:nvSpPr>
            <p:spPr>
              <a:xfrm>
                <a:off x="3025278" y="2475400"/>
                <a:ext cx="85457" cy="93835"/>
              </a:xfrm>
              <a:custGeom>
                <a:avLst/>
                <a:gdLst/>
                <a:ahLst/>
                <a:cxnLst/>
                <a:rect l="l" t="t" r="r" b="b"/>
                <a:pathLst>
                  <a:path w="153" h="168" extrusionOk="0">
                    <a:moveTo>
                      <a:pt x="0" y="0"/>
                    </a:moveTo>
                    <a:cubicBezTo>
                      <a:pt x="88" y="13"/>
                      <a:pt x="166" y="71"/>
                      <a:pt x="152" y="168"/>
                    </a:cubicBezTo>
                    <a:cubicBezTo>
                      <a:pt x="130" y="74"/>
                      <a:pt x="24" y="15"/>
                      <a:pt x="0" y="0"/>
                    </a:cubicBezTo>
                    <a:close/>
                  </a:path>
                </a:pathLst>
              </a:custGeom>
              <a:solidFill>
                <a:srgbClr val="F6FBFF">
                  <a:alpha val="50000"/>
                </a:srgbClr>
              </a:solidFill>
              <a:ln>
                <a:noFill/>
              </a:ln>
            </p:spPr>
            <p:txBody>
              <a:bodyPr spcFirstLastPara="1" wrap="square" lIns="90000" tIns="15475" rIns="90000" bIns="15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79" name="Google Shape;2279;p37"/>
              <p:cNvSpPr/>
              <p:nvPr/>
            </p:nvSpPr>
            <p:spPr>
              <a:xfrm>
                <a:off x="2964956" y="2480985"/>
                <a:ext cx="123437" cy="121203"/>
              </a:xfrm>
              <a:custGeom>
                <a:avLst/>
                <a:gdLst/>
                <a:ahLst/>
                <a:cxnLst/>
                <a:rect l="l" t="t" r="r" b="b"/>
                <a:pathLst>
                  <a:path w="221" h="217" extrusionOk="0">
                    <a:moveTo>
                      <a:pt x="7" y="9"/>
                    </a:moveTo>
                    <a:cubicBezTo>
                      <a:pt x="63" y="92"/>
                      <a:pt x="160" y="138"/>
                      <a:pt x="221" y="217"/>
                    </a:cubicBezTo>
                    <a:cubicBezTo>
                      <a:pt x="102" y="214"/>
                      <a:pt x="-4" y="124"/>
                      <a:pt x="1" y="0"/>
                    </a:cubicBezTo>
                    <a:cubicBezTo>
                      <a:pt x="3" y="3"/>
                      <a:pt x="5" y="6"/>
                      <a:pt x="7" y="9"/>
                    </a:cubicBezTo>
                    <a:close/>
                  </a:path>
                </a:pathLst>
              </a:custGeom>
              <a:solidFill>
                <a:srgbClr val="233859">
                  <a:alpha val="19620"/>
                </a:srgbClr>
              </a:solidFill>
              <a:ln>
                <a:noFill/>
              </a:ln>
            </p:spPr>
            <p:txBody>
              <a:bodyPr spcFirstLastPara="1" wrap="square" lIns="90000" tIns="33100" rIns="90000" bIns="33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80" name="Google Shape;2280;p37"/>
              <p:cNvSpPr/>
              <p:nvPr/>
            </p:nvSpPr>
            <p:spPr>
              <a:xfrm>
                <a:off x="3001261" y="2498859"/>
                <a:ext cx="121762" cy="190462"/>
              </a:xfrm>
              <a:custGeom>
                <a:avLst/>
                <a:gdLst/>
                <a:ahLst/>
                <a:cxnLst/>
                <a:rect l="l" t="t" r="r" b="b"/>
                <a:pathLst>
                  <a:path w="218" h="341" fill="none" extrusionOk="0">
                    <a:moveTo>
                      <a:pt x="218" y="341"/>
                    </a:moveTo>
                    <a:cubicBezTo>
                      <a:pt x="215" y="271"/>
                      <a:pt x="191" y="202"/>
                      <a:pt x="152" y="144"/>
                    </a:cubicBezTo>
                    <a:cubicBezTo>
                      <a:pt x="113" y="85"/>
                      <a:pt x="60" y="37"/>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2281" name="Google Shape;2281;p37"/>
          <p:cNvGrpSpPr/>
          <p:nvPr/>
        </p:nvGrpSpPr>
        <p:grpSpPr>
          <a:xfrm>
            <a:off x="427345" y="3391332"/>
            <a:ext cx="1278412" cy="1385688"/>
            <a:chOff x="414120" y="3314857"/>
            <a:chExt cx="1278412" cy="1385688"/>
          </a:xfrm>
        </p:grpSpPr>
        <p:grpSp>
          <p:nvGrpSpPr>
            <p:cNvPr id="2282" name="Google Shape;2282;p37"/>
            <p:cNvGrpSpPr/>
            <p:nvPr/>
          </p:nvGrpSpPr>
          <p:grpSpPr>
            <a:xfrm>
              <a:off x="1219831" y="3607884"/>
              <a:ext cx="472701" cy="841438"/>
              <a:chOff x="5431531" y="790721"/>
              <a:chExt cx="472701" cy="841438"/>
            </a:xfrm>
          </p:grpSpPr>
          <p:sp>
            <p:nvSpPr>
              <p:cNvPr id="2283" name="Google Shape;2283;p37"/>
              <p:cNvSpPr/>
              <p:nvPr/>
            </p:nvSpPr>
            <p:spPr>
              <a:xfrm>
                <a:off x="5431531" y="974066"/>
                <a:ext cx="472701" cy="658093"/>
              </a:xfrm>
              <a:custGeom>
                <a:avLst/>
                <a:gdLst/>
                <a:ahLst/>
                <a:cxnLst/>
                <a:rect l="l" t="t" r="r" b="b"/>
                <a:pathLst>
                  <a:path w="1846" h="2570" extrusionOk="0">
                    <a:moveTo>
                      <a:pt x="265" y="2570"/>
                    </a:moveTo>
                    <a:cubicBezTo>
                      <a:pt x="475" y="2572"/>
                      <a:pt x="685" y="2514"/>
                      <a:pt x="864" y="2409"/>
                    </a:cubicBezTo>
                    <a:cubicBezTo>
                      <a:pt x="748" y="2398"/>
                      <a:pt x="691" y="2240"/>
                      <a:pt x="745" y="2136"/>
                    </a:cubicBezTo>
                    <a:cubicBezTo>
                      <a:pt x="790" y="2052"/>
                      <a:pt x="901" y="2001"/>
                      <a:pt x="986" y="2043"/>
                    </a:cubicBezTo>
                    <a:cubicBezTo>
                      <a:pt x="1072" y="2085"/>
                      <a:pt x="1089" y="2228"/>
                      <a:pt x="1012" y="2285"/>
                    </a:cubicBezTo>
                    <a:cubicBezTo>
                      <a:pt x="1149" y="2232"/>
                      <a:pt x="1279" y="2161"/>
                      <a:pt x="1397" y="2072"/>
                    </a:cubicBezTo>
                    <a:cubicBezTo>
                      <a:pt x="1290" y="2090"/>
                      <a:pt x="1177" y="2013"/>
                      <a:pt x="1155" y="1907"/>
                    </a:cubicBezTo>
                    <a:cubicBezTo>
                      <a:pt x="1133" y="1802"/>
                      <a:pt x="1206" y="1685"/>
                      <a:pt x="1310" y="1659"/>
                    </a:cubicBezTo>
                    <a:cubicBezTo>
                      <a:pt x="1415" y="1633"/>
                      <a:pt x="1534" y="1701"/>
                      <a:pt x="1569" y="1802"/>
                    </a:cubicBezTo>
                    <a:cubicBezTo>
                      <a:pt x="1682" y="1691"/>
                      <a:pt x="1751" y="1536"/>
                      <a:pt x="1761" y="1378"/>
                    </a:cubicBezTo>
                    <a:cubicBezTo>
                      <a:pt x="1711" y="1452"/>
                      <a:pt x="1597" y="1467"/>
                      <a:pt x="1523" y="1418"/>
                    </a:cubicBezTo>
                    <a:cubicBezTo>
                      <a:pt x="1449" y="1368"/>
                      <a:pt x="1418" y="1268"/>
                      <a:pt x="1438" y="1181"/>
                    </a:cubicBezTo>
                    <a:cubicBezTo>
                      <a:pt x="1470" y="1042"/>
                      <a:pt x="1633" y="948"/>
                      <a:pt x="1846" y="1046"/>
                    </a:cubicBezTo>
                    <a:cubicBezTo>
                      <a:pt x="1848" y="824"/>
                      <a:pt x="1798" y="601"/>
                      <a:pt x="1703" y="400"/>
                    </a:cubicBezTo>
                    <a:cubicBezTo>
                      <a:pt x="1637" y="262"/>
                      <a:pt x="1544" y="130"/>
                      <a:pt x="1409" y="60"/>
                    </a:cubicBezTo>
                    <a:cubicBezTo>
                      <a:pt x="1233" y="-31"/>
                      <a:pt x="1021" y="-2"/>
                      <a:pt x="829" y="43"/>
                    </a:cubicBezTo>
                    <a:cubicBezTo>
                      <a:pt x="644" y="87"/>
                      <a:pt x="443" y="161"/>
                      <a:pt x="359" y="331"/>
                    </a:cubicBezTo>
                    <a:cubicBezTo>
                      <a:pt x="469" y="368"/>
                      <a:pt x="557" y="466"/>
                      <a:pt x="583" y="579"/>
                    </a:cubicBezTo>
                    <a:cubicBezTo>
                      <a:pt x="595" y="633"/>
                      <a:pt x="592" y="694"/>
                      <a:pt x="555" y="735"/>
                    </a:cubicBezTo>
                    <a:cubicBezTo>
                      <a:pt x="505" y="792"/>
                      <a:pt x="410" y="784"/>
                      <a:pt x="348" y="740"/>
                    </a:cubicBezTo>
                    <a:cubicBezTo>
                      <a:pt x="287" y="696"/>
                      <a:pt x="251" y="625"/>
                      <a:pt x="218" y="557"/>
                    </a:cubicBezTo>
                    <a:cubicBezTo>
                      <a:pt x="76" y="671"/>
                      <a:pt x="-3" y="860"/>
                      <a:pt x="16" y="1041"/>
                    </a:cubicBezTo>
                    <a:cubicBezTo>
                      <a:pt x="87" y="973"/>
                      <a:pt x="214" y="977"/>
                      <a:pt x="281" y="1050"/>
                    </a:cubicBezTo>
                    <a:cubicBezTo>
                      <a:pt x="347" y="1122"/>
                      <a:pt x="340" y="1249"/>
                      <a:pt x="267" y="1314"/>
                    </a:cubicBezTo>
                    <a:cubicBezTo>
                      <a:pt x="193" y="1379"/>
                      <a:pt x="66" y="1370"/>
                      <a:pt x="2" y="1294"/>
                    </a:cubicBezTo>
                    <a:cubicBezTo>
                      <a:pt x="-6" y="1435"/>
                      <a:pt x="11" y="1577"/>
                      <a:pt x="35" y="1708"/>
                    </a:cubicBezTo>
                    <a:cubicBezTo>
                      <a:pt x="117" y="1632"/>
                      <a:pt x="274" y="1679"/>
                      <a:pt x="301" y="1787"/>
                    </a:cubicBezTo>
                    <a:cubicBezTo>
                      <a:pt x="328" y="1895"/>
                      <a:pt x="211" y="2010"/>
                      <a:pt x="98" y="1988"/>
                    </a:cubicBezTo>
                    <a:cubicBezTo>
                      <a:pt x="119" y="2193"/>
                      <a:pt x="177" y="2395"/>
                      <a:pt x="265" y="2570"/>
                    </a:cubicBezTo>
                    <a:moveTo>
                      <a:pt x="1221" y="710"/>
                    </a:moveTo>
                    <a:cubicBezTo>
                      <a:pt x="1212" y="671"/>
                      <a:pt x="1229" y="630"/>
                      <a:pt x="1257" y="602"/>
                    </a:cubicBezTo>
                    <a:cubicBezTo>
                      <a:pt x="1285" y="574"/>
                      <a:pt x="1322" y="557"/>
                      <a:pt x="1359" y="544"/>
                    </a:cubicBezTo>
                    <a:cubicBezTo>
                      <a:pt x="1425" y="521"/>
                      <a:pt x="1500" y="510"/>
                      <a:pt x="1562" y="541"/>
                    </a:cubicBezTo>
                    <a:cubicBezTo>
                      <a:pt x="1625" y="572"/>
                      <a:pt x="1662" y="658"/>
                      <a:pt x="1621" y="715"/>
                    </a:cubicBezTo>
                    <a:cubicBezTo>
                      <a:pt x="1603" y="741"/>
                      <a:pt x="1573" y="756"/>
                      <a:pt x="1543" y="765"/>
                    </a:cubicBezTo>
                    <a:cubicBezTo>
                      <a:pt x="1461" y="790"/>
                      <a:pt x="1373" y="779"/>
                      <a:pt x="1287" y="768"/>
                    </a:cubicBezTo>
                    <a:cubicBezTo>
                      <a:pt x="1271" y="779"/>
                      <a:pt x="1231" y="748"/>
                      <a:pt x="1221" y="710"/>
                    </a:cubicBezTo>
                    <a:moveTo>
                      <a:pt x="866" y="1583"/>
                    </a:moveTo>
                    <a:cubicBezTo>
                      <a:pt x="882" y="1557"/>
                      <a:pt x="909" y="1539"/>
                      <a:pt x="937" y="1528"/>
                    </a:cubicBezTo>
                    <a:cubicBezTo>
                      <a:pt x="975" y="1513"/>
                      <a:pt x="1017" y="1508"/>
                      <a:pt x="1057" y="1515"/>
                    </a:cubicBezTo>
                    <a:cubicBezTo>
                      <a:pt x="1068" y="1516"/>
                      <a:pt x="1079" y="1519"/>
                      <a:pt x="1087" y="1526"/>
                    </a:cubicBezTo>
                    <a:cubicBezTo>
                      <a:pt x="1096" y="1535"/>
                      <a:pt x="1099" y="1547"/>
                      <a:pt x="1099" y="1559"/>
                    </a:cubicBezTo>
                    <a:cubicBezTo>
                      <a:pt x="1100" y="1598"/>
                      <a:pt x="1074" y="1635"/>
                      <a:pt x="1040" y="1656"/>
                    </a:cubicBezTo>
                    <a:cubicBezTo>
                      <a:pt x="1007" y="1677"/>
                      <a:pt x="967" y="1686"/>
                      <a:pt x="928" y="1692"/>
                    </a:cubicBezTo>
                    <a:cubicBezTo>
                      <a:pt x="918" y="1707"/>
                      <a:pt x="880" y="1696"/>
                      <a:pt x="863" y="1671"/>
                    </a:cubicBezTo>
                    <a:cubicBezTo>
                      <a:pt x="847" y="1645"/>
                      <a:pt x="850" y="1610"/>
                      <a:pt x="866" y="1583"/>
                    </a:cubicBezTo>
                    <a:moveTo>
                      <a:pt x="448" y="997"/>
                    </a:moveTo>
                    <a:cubicBezTo>
                      <a:pt x="457" y="974"/>
                      <a:pt x="479" y="959"/>
                      <a:pt x="501" y="951"/>
                    </a:cubicBezTo>
                    <a:cubicBezTo>
                      <a:pt x="558" y="929"/>
                      <a:pt x="623" y="940"/>
                      <a:pt x="675" y="972"/>
                    </a:cubicBezTo>
                    <a:cubicBezTo>
                      <a:pt x="726" y="1004"/>
                      <a:pt x="764" y="1055"/>
                      <a:pt x="786" y="1111"/>
                    </a:cubicBezTo>
                    <a:cubicBezTo>
                      <a:pt x="813" y="1177"/>
                      <a:pt x="814" y="1265"/>
                      <a:pt x="757" y="1306"/>
                    </a:cubicBezTo>
                    <a:cubicBezTo>
                      <a:pt x="723" y="1329"/>
                      <a:pt x="675" y="1330"/>
                      <a:pt x="641" y="1307"/>
                    </a:cubicBezTo>
                    <a:cubicBezTo>
                      <a:pt x="627" y="1297"/>
                      <a:pt x="616" y="1284"/>
                      <a:pt x="604" y="1271"/>
                    </a:cubicBezTo>
                    <a:cubicBezTo>
                      <a:pt x="571" y="1233"/>
                      <a:pt x="538" y="1194"/>
                      <a:pt x="505" y="1156"/>
                    </a:cubicBezTo>
                    <a:cubicBezTo>
                      <a:pt x="497" y="1147"/>
                      <a:pt x="479" y="1115"/>
                      <a:pt x="463" y="1081"/>
                    </a:cubicBezTo>
                    <a:cubicBezTo>
                      <a:pt x="451" y="1055"/>
                      <a:pt x="438" y="1024"/>
                      <a:pt x="448" y="99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84" name="Google Shape;2284;p37"/>
              <p:cNvSpPr/>
              <p:nvPr/>
            </p:nvSpPr>
            <p:spPr>
              <a:xfrm>
                <a:off x="5431531" y="988150"/>
                <a:ext cx="215609" cy="592028"/>
              </a:xfrm>
              <a:custGeom>
                <a:avLst/>
                <a:gdLst/>
                <a:ahLst/>
                <a:cxnLst/>
                <a:rect l="l" t="t" r="r" b="b"/>
                <a:pathLst>
                  <a:path w="842" h="2312" extrusionOk="0">
                    <a:moveTo>
                      <a:pt x="98" y="1933"/>
                    </a:moveTo>
                    <a:cubicBezTo>
                      <a:pt x="211" y="1955"/>
                      <a:pt x="328" y="1840"/>
                      <a:pt x="301" y="1732"/>
                    </a:cubicBezTo>
                    <a:cubicBezTo>
                      <a:pt x="274" y="1624"/>
                      <a:pt x="117" y="1577"/>
                      <a:pt x="35" y="1653"/>
                    </a:cubicBezTo>
                    <a:cubicBezTo>
                      <a:pt x="11" y="1522"/>
                      <a:pt x="-6" y="1380"/>
                      <a:pt x="2" y="1239"/>
                    </a:cubicBezTo>
                    <a:cubicBezTo>
                      <a:pt x="66" y="1315"/>
                      <a:pt x="193" y="1324"/>
                      <a:pt x="267" y="1259"/>
                    </a:cubicBezTo>
                    <a:cubicBezTo>
                      <a:pt x="340" y="1194"/>
                      <a:pt x="347" y="1067"/>
                      <a:pt x="281" y="995"/>
                    </a:cubicBezTo>
                    <a:cubicBezTo>
                      <a:pt x="214" y="922"/>
                      <a:pt x="87" y="918"/>
                      <a:pt x="16" y="986"/>
                    </a:cubicBezTo>
                    <a:cubicBezTo>
                      <a:pt x="-3" y="805"/>
                      <a:pt x="76" y="616"/>
                      <a:pt x="218" y="502"/>
                    </a:cubicBezTo>
                    <a:cubicBezTo>
                      <a:pt x="251" y="570"/>
                      <a:pt x="287" y="641"/>
                      <a:pt x="348" y="685"/>
                    </a:cubicBezTo>
                    <a:cubicBezTo>
                      <a:pt x="410" y="729"/>
                      <a:pt x="505" y="737"/>
                      <a:pt x="555" y="680"/>
                    </a:cubicBezTo>
                    <a:cubicBezTo>
                      <a:pt x="592" y="639"/>
                      <a:pt x="595" y="578"/>
                      <a:pt x="583" y="524"/>
                    </a:cubicBezTo>
                    <a:cubicBezTo>
                      <a:pt x="557" y="411"/>
                      <a:pt x="469" y="313"/>
                      <a:pt x="359" y="276"/>
                    </a:cubicBezTo>
                    <a:cubicBezTo>
                      <a:pt x="436" y="119"/>
                      <a:pt x="612" y="45"/>
                      <a:pt x="784" y="0"/>
                    </a:cubicBezTo>
                    <a:cubicBezTo>
                      <a:pt x="786" y="4"/>
                      <a:pt x="787" y="8"/>
                      <a:pt x="789" y="12"/>
                    </a:cubicBezTo>
                    <a:cubicBezTo>
                      <a:pt x="835" y="150"/>
                      <a:pt x="843" y="299"/>
                      <a:pt x="839" y="449"/>
                    </a:cubicBezTo>
                    <a:cubicBezTo>
                      <a:pt x="839" y="461"/>
                      <a:pt x="840" y="473"/>
                      <a:pt x="842" y="484"/>
                    </a:cubicBezTo>
                    <a:cubicBezTo>
                      <a:pt x="838" y="492"/>
                      <a:pt x="835" y="499"/>
                      <a:pt x="831" y="506"/>
                    </a:cubicBezTo>
                    <a:cubicBezTo>
                      <a:pt x="780" y="604"/>
                      <a:pt x="687" y="688"/>
                      <a:pt x="617" y="779"/>
                    </a:cubicBezTo>
                    <a:cubicBezTo>
                      <a:pt x="595" y="807"/>
                      <a:pt x="576" y="835"/>
                      <a:pt x="558" y="863"/>
                    </a:cubicBezTo>
                    <a:cubicBezTo>
                      <a:pt x="531" y="866"/>
                      <a:pt x="507" y="875"/>
                      <a:pt x="487" y="893"/>
                    </a:cubicBezTo>
                    <a:cubicBezTo>
                      <a:pt x="440" y="934"/>
                      <a:pt x="433" y="998"/>
                      <a:pt x="464" y="1050"/>
                    </a:cubicBezTo>
                    <a:cubicBezTo>
                      <a:pt x="466" y="1054"/>
                      <a:pt x="469" y="1058"/>
                      <a:pt x="472" y="1061"/>
                    </a:cubicBezTo>
                    <a:lnTo>
                      <a:pt x="472" y="1062"/>
                    </a:lnTo>
                    <a:cubicBezTo>
                      <a:pt x="461" y="1109"/>
                      <a:pt x="455" y="1159"/>
                      <a:pt x="455" y="1213"/>
                    </a:cubicBezTo>
                    <a:cubicBezTo>
                      <a:pt x="453" y="1344"/>
                      <a:pt x="483" y="1485"/>
                      <a:pt x="465" y="1603"/>
                    </a:cubicBezTo>
                    <a:cubicBezTo>
                      <a:pt x="455" y="1667"/>
                      <a:pt x="440" y="1733"/>
                      <a:pt x="421" y="1797"/>
                    </a:cubicBezTo>
                    <a:cubicBezTo>
                      <a:pt x="390" y="1840"/>
                      <a:pt x="361" y="1884"/>
                      <a:pt x="334" y="1930"/>
                    </a:cubicBezTo>
                    <a:cubicBezTo>
                      <a:pt x="264" y="2049"/>
                      <a:pt x="214" y="2178"/>
                      <a:pt x="181" y="2312"/>
                    </a:cubicBezTo>
                    <a:cubicBezTo>
                      <a:pt x="140" y="2191"/>
                      <a:pt x="111" y="2063"/>
                      <a:pt x="98" y="1933"/>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85" name="Google Shape;2285;p37"/>
              <p:cNvSpPr/>
              <p:nvPr/>
            </p:nvSpPr>
            <p:spPr>
              <a:xfrm>
                <a:off x="5638946" y="1097747"/>
                <a:ext cx="265286" cy="461434"/>
              </a:xfrm>
              <a:custGeom>
                <a:avLst/>
                <a:gdLst/>
                <a:ahLst/>
                <a:cxnLst/>
                <a:rect l="l" t="t" r="r" b="b"/>
                <a:pathLst>
                  <a:path w="1036" h="1802" extrusionOk="0">
                    <a:moveTo>
                      <a:pt x="0" y="1582"/>
                    </a:moveTo>
                    <a:cubicBezTo>
                      <a:pt x="6" y="1563"/>
                      <a:pt x="13" y="1544"/>
                      <a:pt x="19" y="1525"/>
                    </a:cubicBezTo>
                    <a:cubicBezTo>
                      <a:pt x="55" y="1481"/>
                      <a:pt x="94" y="1439"/>
                      <a:pt x="136" y="1401"/>
                    </a:cubicBezTo>
                    <a:cubicBezTo>
                      <a:pt x="242" y="1305"/>
                      <a:pt x="356" y="1228"/>
                      <a:pt x="420" y="1095"/>
                    </a:cubicBezTo>
                    <a:cubicBezTo>
                      <a:pt x="483" y="965"/>
                      <a:pt x="475" y="824"/>
                      <a:pt x="457" y="686"/>
                    </a:cubicBezTo>
                    <a:cubicBezTo>
                      <a:pt x="444" y="580"/>
                      <a:pt x="427" y="476"/>
                      <a:pt x="470" y="375"/>
                    </a:cubicBezTo>
                    <a:cubicBezTo>
                      <a:pt x="482" y="346"/>
                      <a:pt x="497" y="319"/>
                      <a:pt x="514" y="294"/>
                    </a:cubicBezTo>
                    <a:cubicBezTo>
                      <a:pt x="538" y="305"/>
                      <a:pt x="564" y="311"/>
                      <a:pt x="590" y="310"/>
                    </a:cubicBezTo>
                    <a:cubicBezTo>
                      <a:pt x="599" y="309"/>
                      <a:pt x="608" y="307"/>
                      <a:pt x="616" y="305"/>
                    </a:cubicBezTo>
                    <a:cubicBezTo>
                      <a:pt x="620" y="305"/>
                      <a:pt x="625" y="305"/>
                      <a:pt x="628" y="304"/>
                    </a:cubicBezTo>
                    <a:cubicBezTo>
                      <a:pt x="644" y="303"/>
                      <a:pt x="660" y="300"/>
                      <a:pt x="676" y="296"/>
                    </a:cubicBezTo>
                    <a:cubicBezTo>
                      <a:pt x="677" y="295"/>
                      <a:pt x="681" y="294"/>
                      <a:pt x="685" y="293"/>
                    </a:cubicBezTo>
                    <a:cubicBezTo>
                      <a:pt x="691" y="293"/>
                      <a:pt x="697" y="292"/>
                      <a:pt x="702" y="291"/>
                    </a:cubicBezTo>
                    <a:cubicBezTo>
                      <a:pt x="703" y="291"/>
                      <a:pt x="704" y="291"/>
                      <a:pt x="705" y="291"/>
                    </a:cubicBezTo>
                    <a:cubicBezTo>
                      <a:pt x="706" y="292"/>
                      <a:pt x="708" y="292"/>
                      <a:pt x="709" y="292"/>
                    </a:cubicBezTo>
                    <a:cubicBezTo>
                      <a:pt x="777" y="292"/>
                      <a:pt x="831" y="232"/>
                      <a:pt x="836" y="168"/>
                    </a:cubicBezTo>
                    <a:cubicBezTo>
                      <a:pt x="839" y="137"/>
                      <a:pt x="831" y="109"/>
                      <a:pt x="816" y="83"/>
                    </a:cubicBezTo>
                    <a:cubicBezTo>
                      <a:pt x="812" y="76"/>
                      <a:pt x="806" y="69"/>
                      <a:pt x="799" y="62"/>
                    </a:cubicBezTo>
                    <a:cubicBezTo>
                      <a:pt x="842" y="39"/>
                      <a:pt x="886" y="19"/>
                      <a:pt x="929" y="0"/>
                    </a:cubicBezTo>
                    <a:cubicBezTo>
                      <a:pt x="1001" y="178"/>
                      <a:pt x="1038" y="371"/>
                      <a:pt x="1036" y="563"/>
                    </a:cubicBezTo>
                    <a:cubicBezTo>
                      <a:pt x="823" y="465"/>
                      <a:pt x="660" y="559"/>
                      <a:pt x="628" y="698"/>
                    </a:cubicBezTo>
                    <a:cubicBezTo>
                      <a:pt x="608" y="785"/>
                      <a:pt x="639" y="885"/>
                      <a:pt x="713" y="935"/>
                    </a:cubicBezTo>
                    <a:cubicBezTo>
                      <a:pt x="787" y="984"/>
                      <a:pt x="901" y="969"/>
                      <a:pt x="951" y="895"/>
                    </a:cubicBezTo>
                    <a:cubicBezTo>
                      <a:pt x="941" y="1053"/>
                      <a:pt x="872" y="1208"/>
                      <a:pt x="759" y="1319"/>
                    </a:cubicBezTo>
                    <a:cubicBezTo>
                      <a:pt x="724" y="1218"/>
                      <a:pt x="605" y="1150"/>
                      <a:pt x="500" y="1176"/>
                    </a:cubicBezTo>
                    <a:cubicBezTo>
                      <a:pt x="396" y="1202"/>
                      <a:pt x="323" y="1319"/>
                      <a:pt x="345" y="1424"/>
                    </a:cubicBezTo>
                    <a:cubicBezTo>
                      <a:pt x="367" y="1530"/>
                      <a:pt x="480" y="1607"/>
                      <a:pt x="587" y="1589"/>
                    </a:cubicBezTo>
                    <a:cubicBezTo>
                      <a:pt x="469" y="1678"/>
                      <a:pt x="339" y="1749"/>
                      <a:pt x="202" y="1802"/>
                    </a:cubicBezTo>
                    <a:cubicBezTo>
                      <a:pt x="279" y="1745"/>
                      <a:pt x="262" y="1602"/>
                      <a:pt x="176" y="1560"/>
                    </a:cubicBezTo>
                    <a:cubicBezTo>
                      <a:pt x="120" y="1532"/>
                      <a:pt x="52" y="1545"/>
                      <a:pt x="0" y="158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86" name="Google Shape;2286;p37"/>
              <p:cNvSpPr/>
              <p:nvPr/>
            </p:nvSpPr>
            <p:spPr>
              <a:xfrm>
                <a:off x="5536263" y="790721"/>
                <a:ext cx="216889" cy="779982"/>
              </a:xfrm>
              <a:custGeom>
                <a:avLst/>
                <a:gdLst/>
                <a:ahLst/>
                <a:cxnLst/>
                <a:rect l="l" t="t" r="r" b="b"/>
                <a:pathLst>
                  <a:path w="847" h="3046" fill="none" extrusionOk="0">
                    <a:moveTo>
                      <a:pt x="0" y="3046"/>
                    </a:moveTo>
                    <a:cubicBezTo>
                      <a:pt x="564" y="2139"/>
                      <a:pt x="862" y="1068"/>
                      <a:pt x="84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287" name="Google Shape;2287;p37"/>
            <p:cNvGrpSpPr/>
            <p:nvPr/>
          </p:nvGrpSpPr>
          <p:grpSpPr>
            <a:xfrm>
              <a:off x="414120" y="3748705"/>
              <a:ext cx="609840" cy="951840"/>
              <a:chOff x="8088745" y="4280780"/>
              <a:chExt cx="609840" cy="951840"/>
            </a:xfrm>
          </p:grpSpPr>
          <p:sp>
            <p:nvSpPr>
              <p:cNvPr id="2288" name="Google Shape;2288;p37"/>
              <p:cNvSpPr/>
              <p:nvPr/>
            </p:nvSpPr>
            <p:spPr>
              <a:xfrm>
                <a:off x="8088745" y="4280780"/>
                <a:ext cx="609840" cy="951840"/>
              </a:xfrm>
              <a:custGeom>
                <a:avLst/>
                <a:gdLst/>
                <a:ahLst/>
                <a:cxnLst/>
                <a:rect l="l" t="t" r="r" b="b"/>
                <a:pathLst>
                  <a:path w="1694" h="2644" extrusionOk="0">
                    <a:moveTo>
                      <a:pt x="1648" y="2644"/>
                    </a:moveTo>
                    <a:cubicBezTo>
                      <a:pt x="1723" y="2190"/>
                      <a:pt x="1733" y="1692"/>
                      <a:pt x="1477" y="1310"/>
                    </a:cubicBezTo>
                    <a:cubicBezTo>
                      <a:pt x="1220" y="928"/>
                      <a:pt x="740" y="732"/>
                      <a:pt x="511" y="332"/>
                    </a:cubicBezTo>
                    <a:cubicBezTo>
                      <a:pt x="464" y="249"/>
                      <a:pt x="429" y="159"/>
                      <a:pt x="364" y="89"/>
                    </a:cubicBezTo>
                    <a:cubicBezTo>
                      <a:pt x="300" y="19"/>
                      <a:pt x="194" y="-25"/>
                      <a:pt x="109" y="16"/>
                    </a:cubicBezTo>
                    <a:cubicBezTo>
                      <a:pt x="-7" y="71"/>
                      <a:pt x="-14" y="233"/>
                      <a:pt x="14" y="358"/>
                    </a:cubicBezTo>
                    <a:cubicBezTo>
                      <a:pt x="118" y="828"/>
                      <a:pt x="451" y="1210"/>
                      <a:pt x="793" y="1548"/>
                    </a:cubicBezTo>
                    <a:cubicBezTo>
                      <a:pt x="1135" y="1886"/>
                      <a:pt x="1506" y="2214"/>
                      <a:pt x="1648" y="2644"/>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89" name="Google Shape;2289;p37"/>
              <p:cNvSpPr/>
              <p:nvPr/>
            </p:nvSpPr>
            <p:spPr>
              <a:xfrm>
                <a:off x="8304745" y="4447460"/>
                <a:ext cx="393840" cy="585360"/>
              </a:xfrm>
              <a:custGeom>
                <a:avLst/>
                <a:gdLst/>
                <a:ahLst/>
                <a:cxnLst/>
                <a:rect l="l" t="t" r="r" b="b"/>
                <a:pathLst>
                  <a:path w="1094" h="1626" extrusionOk="0">
                    <a:moveTo>
                      <a:pt x="1008" y="1367"/>
                    </a:moveTo>
                    <a:cubicBezTo>
                      <a:pt x="950" y="1217"/>
                      <a:pt x="887" y="1069"/>
                      <a:pt x="799" y="934"/>
                    </a:cubicBezTo>
                    <a:cubicBezTo>
                      <a:pt x="704" y="790"/>
                      <a:pt x="586" y="668"/>
                      <a:pt x="457" y="554"/>
                    </a:cubicBezTo>
                    <a:cubicBezTo>
                      <a:pt x="274" y="391"/>
                      <a:pt x="116" y="214"/>
                      <a:pt x="0" y="0"/>
                    </a:cubicBezTo>
                    <a:cubicBezTo>
                      <a:pt x="248" y="317"/>
                      <a:pt x="650" y="509"/>
                      <a:pt x="877" y="847"/>
                    </a:cubicBezTo>
                    <a:cubicBezTo>
                      <a:pt x="1030" y="1076"/>
                      <a:pt x="1088" y="1348"/>
                      <a:pt x="1094" y="1626"/>
                    </a:cubicBezTo>
                    <a:cubicBezTo>
                      <a:pt x="1069" y="1539"/>
                      <a:pt x="1041" y="1452"/>
                      <a:pt x="1008" y="136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90" name="Google Shape;2290;p37"/>
              <p:cNvSpPr/>
              <p:nvPr/>
            </p:nvSpPr>
            <p:spPr>
              <a:xfrm>
                <a:off x="8088745" y="4303100"/>
                <a:ext cx="498600" cy="758880"/>
              </a:xfrm>
              <a:custGeom>
                <a:avLst/>
                <a:gdLst/>
                <a:ahLst/>
                <a:cxnLst/>
                <a:rect l="l" t="t" r="r" b="b"/>
                <a:pathLst>
                  <a:path w="1385" h="2108" extrusionOk="0">
                    <a:moveTo>
                      <a:pt x="152" y="367"/>
                    </a:moveTo>
                    <a:cubicBezTo>
                      <a:pt x="265" y="649"/>
                      <a:pt x="435" y="907"/>
                      <a:pt x="653" y="1119"/>
                    </a:cubicBezTo>
                    <a:cubicBezTo>
                      <a:pt x="770" y="1234"/>
                      <a:pt x="900" y="1332"/>
                      <a:pt x="1007" y="1457"/>
                    </a:cubicBezTo>
                    <a:cubicBezTo>
                      <a:pt x="1109" y="1577"/>
                      <a:pt x="1190" y="1715"/>
                      <a:pt x="1264" y="1853"/>
                    </a:cubicBezTo>
                    <a:cubicBezTo>
                      <a:pt x="1309" y="1937"/>
                      <a:pt x="1349" y="2022"/>
                      <a:pt x="1385" y="2108"/>
                    </a:cubicBezTo>
                    <a:cubicBezTo>
                      <a:pt x="1214" y="1888"/>
                      <a:pt x="999" y="1689"/>
                      <a:pt x="793" y="1486"/>
                    </a:cubicBezTo>
                    <a:cubicBezTo>
                      <a:pt x="451" y="1148"/>
                      <a:pt x="118" y="766"/>
                      <a:pt x="14" y="296"/>
                    </a:cubicBezTo>
                    <a:cubicBezTo>
                      <a:pt x="-8" y="197"/>
                      <a:pt x="-8" y="74"/>
                      <a:pt x="51" y="0"/>
                    </a:cubicBezTo>
                    <a:cubicBezTo>
                      <a:pt x="72" y="126"/>
                      <a:pt x="105" y="248"/>
                      <a:pt x="152" y="36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91" name="Google Shape;2291;p37"/>
              <p:cNvSpPr/>
              <p:nvPr/>
            </p:nvSpPr>
            <p:spPr>
              <a:xfrm>
                <a:off x="8199265" y="4392020"/>
                <a:ext cx="480960" cy="835560"/>
              </a:xfrm>
              <a:custGeom>
                <a:avLst/>
                <a:gdLst/>
                <a:ahLst/>
                <a:cxnLst/>
                <a:rect l="l" t="t" r="r" b="b"/>
                <a:pathLst>
                  <a:path w="1336" h="2321" fill="none" extrusionOk="0">
                    <a:moveTo>
                      <a:pt x="1336" y="2321"/>
                    </a:moveTo>
                    <a:cubicBezTo>
                      <a:pt x="1153" y="1327"/>
                      <a:pt x="712" y="104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92" name="Google Shape;2292;p37"/>
              <p:cNvSpPr/>
              <p:nvPr/>
            </p:nvSpPr>
            <p:spPr>
              <a:xfrm>
                <a:off x="8305105" y="4767140"/>
                <a:ext cx="239400" cy="101520"/>
              </a:xfrm>
              <a:custGeom>
                <a:avLst/>
                <a:gdLst/>
                <a:ahLst/>
                <a:cxnLst/>
                <a:rect l="l" t="t" r="r" b="b"/>
                <a:pathLst>
                  <a:path w="665" h="282" fill="none" extrusionOk="0">
                    <a:moveTo>
                      <a:pt x="665" y="282"/>
                    </a:moveTo>
                    <a:cubicBezTo>
                      <a:pt x="617" y="266"/>
                      <a:pt x="35" y="1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93" name="Google Shape;2293;p37"/>
              <p:cNvSpPr/>
              <p:nvPr/>
            </p:nvSpPr>
            <p:spPr>
              <a:xfrm>
                <a:off x="8601385" y="4734380"/>
                <a:ext cx="7200" cy="232200"/>
              </a:xfrm>
              <a:custGeom>
                <a:avLst/>
                <a:gdLst/>
                <a:ahLst/>
                <a:cxnLst/>
                <a:rect l="l" t="t" r="r" b="b"/>
                <a:pathLst>
                  <a:path w="20" h="645" fill="none" extrusionOk="0">
                    <a:moveTo>
                      <a:pt x="0" y="645"/>
                    </a:moveTo>
                    <a:cubicBezTo>
                      <a:pt x="25" y="623"/>
                      <a:pt x="21" y="26"/>
                      <a:pt x="1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294" name="Google Shape;2294;p37"/>
            <p:cNvGrpSpPr/>
            <p:nvPr/>
          </p:nvGrpSpPr>
          <p:grpSpPr>
            <a:xfrm rot="10189962">
              <a:off x="726931" y="3349268"/>
              <a:ext cx="426286" cy="409235"/>
              <a:chOff x="6544853" y="3163201"/>
              <a:chExt cx="237379" cy="227884"/>
            </a:xfrm>
          </p:grpSpPr>
          <p:sp>
            <p:nvSpPr>
              <p:cNvPr id="2295" name="Google Shape;2295;p37"/>
              <p:cNvSpPr/>
              <p:nvPr/>
            </p:nvSpPr>
            <p:spPr>
              <a:xfrm>
                <a:off x="6545412" y="3163201"/>
                <a:ext cx="209453" cy="150806"/>
              </a:xfrm>
              <a:custGeom>
                <a:avLst/>
                <a:gdLst/>
                <a:ahLst/>
                <a:cxnLst/>
                <a:rect l="l" t="t" r="r" b="b"/>
                <a:pathLst>
                  <a:path w="375" h="270" extrusionOk="0">
                    <a:moveTo>
                      <a:pt x="211" y="270"/>
                    </a:moveTo>
                    <a:cubicBezTo>
                      <a:pt x="-46" y="254"/>
                      <a:pt x="-49" y="43"/>
                      <a:pt x="99" y="143"/>
                    </a:cubicBezTo>
                    <a:cubicBezTo>
                      <a:pt x="134" y="177"/>
                      <a:pt x="165" y="132"/>
                      <a:pt x="141" y="95"/>
                    </a:cubicBezTo>
                    <a:cubicBezTo>
                      <a:pt x="128" y="75"/>
                      <a:pt x="108" y="54"/>
                      <a:pt x="112" y="31"/>
                    </a:cubicBezTo>
                    <a:cubicBezTo>
                      <a:pt x="124" y="-17"/>
                      <a:pt x="190" y="-5"/>
                      <a:pt x="206" y="35"/>
                    </a:cubicBezTo>
                    <a:cubicBezTo>
                      <a:pt x="215" y="59"/>
                      <a:pt x="232" y="105"/>
                      <a:pt x="264" y="86"/>
                    </a:cubicBezTo>
                    <a:cubicBezTo>
                      <a:pt x="300" y="5"/>
                      <a:pt x="391" y="60"/>
                      <a:pt x="373" y="136"/>
                    </a:cubicBezTo>
                    <a:cubicBezTo>
                      <a:pt x="370" y="207"/>
                      <a:pt x="274" y="274"/>
                      <a:pt x="211" y="27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96" name="Google Shape;2296;p37"/>
              <p:cNvSpPr/>
              <p:nvPr/>
            </p:nvSpPr>
            <p:spPr>
              <a:xfrm>
                <a:off x="6544853" y="3178840"/>
                <a:ext cx="106681" cy="120086"/>
              </a:xfrm>
              <a:custGeom>
                <a:avLst/>
                <a:gdLst/>
                <a:ahLst/>
                <a:cxnLst/>
                <a:rect l="l" t="t" r="r" b="b"/>
                <a:pathLst>
                  <a:path w="191" h="215" extrusionOk="0">
                    <a:moveTo>
                      <a:pt x="92" y="214"/>
                    </a:moveTo>
                    <a:cubicBezTo>
                      <a:pt x="93" y="140"/>
                      <a:pt x="202" y="185"/>
                      <a:pt x="191" y="128"/>
                    </a:cubicBezTo>
                    <a:cubicBezTo>
                      <a:pt x="180" y="73"/>
                      <a:pt x="142" y="24"/>
                      <a:pt x="114" y="0"/>
                    </a:cubicBezTo>
                    <a:cubicBezTo>
                      <a:pt x="114" y="1"/>
                      <a:pt x="114" y="2"/>
                      <a:pt x="113" y="3"/>
                    </a:cubicBezTo>
                    <a:cubicBezTo>
                      <a:pt x="109" y="26"/>
                      <a:pt x="129" y="47"/>
                      <a:pt x="142" y="67"/>
                    </a:cubicBezTo>
                    <a:cubicBezTo>
                      <a:pt x="166" y="104"/>
                      <a:pt x="135" y="149"/>
                      <a:pt x="100" y="115"/>
                    </a:cubicBezTo>
                    <a:cubicBezTo>
                      <a:pt x="-20" y="34"/>
                      <a:pt x="-41" y="156"/>
                      <a:pt x="92" y="215"/>
                    </a:cubicBezTo>
                    <a:cubicBezTo>
                      <a:pt x="92" y="214"/>
                      <a:pt x="92" y="214"/>
                      <a:pt x="92" y="214"/>
                    </a:cubicBezTo>
                    <a:close/>
                  </a:path>
                </a:pathLst>
              </a:custGeom>
              <a:solidFill>
                <a:srgbClr val="F6FBFF">
                  <a:alpha val="50000"/>
                </a:srgbClr>
              </a:solidFill>
              <a:ln>
                <a:noFill/>
              </a:ln>
            </p:spPr>
            <p:txBody>
              <a:bodyPr spcFirstLastPara="1" wrap="square" lIns="90000" tIns="32400" rIns="90000" bIns="32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97" name="Google Shape;2297;p37"/>
              <p:cNvSpPr/>
              <p:nvPr/>
            </p:nvSpPr>
            <p:spPr>
              <a:xfrm>
                <a:off x="6678903" y="3188894"/>
                <a:ext cx="75961" cy="118969"/>
              </a:xfrm>
              <a:custGeom>
                <a:avLst/>
                <a:gdLst/>
                <a:ahLst/>
                <a:cxnLst/>
                <a:rect l="l" t="t" r="r" b="b"/>
                <a:pathLst>
                  <a:path w="136" h="213" extrusionOk="0">
                    <a:moveTo>
                      <a:pt x="46" y="11"/>
                    </a:moveTo>
                    <a:cubicBezTo>
                      <a:pt x="47" y="17"/>
                      <a:pt x="49" y="24"/>
                      <a:pt x="50" y="30"/>
                    </a:cubicBezTo>
                    <a:cubicBezTo>
                      <a:pt x="55" y="69"/>
                      <a:pt x="47" y="106"/>
                      <a:pt x="27" y="139"/>
                    </a:cubicBezTo>
                    <a:cubicBezTo>
                      <a:pt x="15" y="159"/>
                      <a:pt x="-27" y="219"/>
                      <a:pt x="28" y="212"/>
                    </a:cubicBezTo>
                    <a:cubicBezTo>
                      <a:pt x="81" y="191"/>
                      <a:pt x="132" y="141"/>
                      <a:pt x="134" y="90"/>
                    </a:cubicBezTo>
                    <a:cubicBezTo>
                      <a:pt x="149" y="26"/>
                      <a:pt x="87" y="-23"/>
                      <a:pt x="46" y="11"/>
                    </a:cubicBezTo>
                    <a:close/>
                  </a:path>
                </a:pathLst>
              </a:custGeom>
              <a:solidFill>
                <a:srgbClr val="233859">
                  <a:alpha val="19620"/>
                </a:srgbClr>
              </a:solidFill>
              <a:ln>
                <a:noFill/>
              </a:ln>
            </p:spPr>
            <p:txBody>
              <a:bodyPr spcFirstLastPara="1" wrap="square" lIns="90000" tIns="31675" rIns="90000" bIns="31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98" name="Google Shape;2298;p37"/>
              <p:cNvSpPr/>
              <p:nvPr/>
            </p:nvSpPr>
            <p:spPr>
              <a:xfrm>
                <a:off x="6634778" y="3188894"/>
                <a:ext cx="147455" cy="202191"/>
              </a:xfrm>
              <a:custGeom>
                <a:avLst/>
                <a:gdLst/>
                <a:ahLst/>
                <a:cxnLst/>
                <a:rect l="l" t="t" r="r" b="b"/>
                <a:pathLst>
                  <a:path w="264" h="362" fill="none" extrusionOk="0">
                    <a:moveTo>
                      <a:pt x="0" y="0"/>
                    </a:moveTo>
                    <a:cubicBezTo>
                      <a:pt x="32" y="71"/>
                      <a:pt x="49" y="150"/>
                      <a:pt x="91" y="217"/>
                    </a:cubicBezTo>
                    <a:cubicBezTo>
                      <a:pt x="107" y="242"/>
                      <a:pt x="126" y="265"/>
                      <a:pt x="147" y="285"/>
                    </a:cubicBezTo>
                    <a:cubicBezTo>
                      <a:pt x="181" y="318"/>
                      <a:pt x="221" y="344"/>
                      <a:pt x="264" y="362"/>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6"/>
        <p:cNvGrpSpPr/>
        <p:nvPr/>
      </p:nvGrpSpPr>
      <p:grpSpPr>
        <a:xfrm>
          <a:off x="0" y="0"/>
          <a:ext cx="0" cy="0"/>
          <a:chOff x="0" y="0"/>
          <a:chExt cx="0" cy="0"/>
        </a:xfrm>
      </p:grpSpPr>
      <p:sp>
        <p:nvSpPr>
          <p:cNvPr id="2497" name="Google Shape;2497;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algn="ctr" rtl="1"/>
            <a:r>
              <a:rPr lang="ar-SA" sz="2800" dirty="0">
                <a:latin typeface="29LT Zarid Serif Rg" panose="00000100000000000000" pitchFamily="2" charset="-78"/>
                <a:cs typeface="29LT Zarid Serif Rg" panose="00000100000000000000" pitchFamily="2" charset="-78"/>
              </a:rPr>
              <a:t>الية للمعاملات الصحية للأطعمة والمشروبات داخل المدن </a:t>
            </a:r>
            <a:r>
              <a:rPr lang="ar-SA" sz="2800" dirty="0" smtClean="0">
                <a:latin typeface="29LT Zarid Serif Rg" panose="00000100000000000000" pitchFamily="2" charset="-78"/>
                <a:cs typeface="29LT Zarid Serif Rg" panose="00000100000000000000" pitchFamily="2" charset="-78"/>
              </a:rPr>
              <a:t>الجامعية</a:t>
            </a:r>
            <a:r>
              <a:rPr lang="en-US" sz="2800" dirty="0">
                <a:latin typeface="29LT Zarid Serif Rg" panose="00000100000000000000" pitchFamily="2" charset="-78"/>
                <a:cs typeface="29LT Zarid Serif Rg" panose="00000100000000000000" pitchFamily="2" charset="-78"/>
              </a:rPr>
              <a:t/>
            </a:r>
            <a:br>
              <a:rPr lang="en-US" sz="2800" dirty="0">
                <a:latin typeface="29LT Zarid Serif Rg" panose="00000100000000000000" pitchFamily="2" charset="-78"/>
                <a:cs typeface="29LT Zarid Serif Rg" panose="00000100000000000000" pitchFamily="2" charset="-78"/>
              </a:rPr>
            </a:br>
            <a:endParaRPr sz="2800" dirty="0">
              <a:latin typeface="29LT Zarid Serif Rg" panose="00000100000000000000" pitchFamily="2" charset="-78"/>
              <a:cs typeface="29LT Zarid Serif Rg" panose="00000100000000000000" pitchFamily="2" charset="-78"/>
            </a:endParaRPr>
          </a:p>
        </p:txBody>
      </p:sp>
      <p:sp>
        <p:nvSpPr>
          <p:cNvPr id="2498" name="Google Shape;2498;p45"/>
          <p:cNvSpPr txBox="1">
            <a:spLocks noGrp="1"/>
          </p:cNvSpPr>
          <p:nvPr>
            <p:ph type="subTitle" idx="1"/>
          </p:nvPr>
        </p:nvSpPr>
        <p:spPr>
          <a:xfrm>
            <a:off x="96983" y="1955940"/>
            <a:ext cx="2843455" cy="2256281"/>
          </a:xfrm>
          <a:prstGeom prst="rect">
            <a:avLst/>
          </a:prstGeom>
        </p:spPr>
        <p:txBody>
          <a:bodyPr spcFirstLastPara="1" wrap="square" lIns="91425" tIns="91425" rIns="91425" bIns="91425" anchor="t" anchorCtr="0">
            <a:noAutofit/>
          </a:bodyPr>
          <a:lstStyle/>
          <a:p>
            <a:pPr algn="ctr" rtl="1"/>
            <a:r>
              <a:rPr lang="ar-SA" sz="1200" b="1" dirty="0"/>
              <a:t>التخلص الأمن من القمامة وإلقائها بالمقالب </a:t>
            </a:r>
            <a:r>
              <a:rPr lang="ar-SA" sz="1200" b="1" dirty="0" smtClean="0"/>
              <a:t>العمومية</a:t>
            </a:r>
            <a:endParaRPr lang="en-US" sz="1200" dirty="0"/>
          </a:p>
          <a:p>
            <a:pPr algn="ctr" rtl="1"/>
            <a:r>
              <a:rPr lang="ar-SA" sz="1200" b="1" dirty="0" smtClean="0"/>
              <a:t>أخذ </a:t>
            </a:r>
            <a:r>
              <a:rPr lang="ar-SA" sz="1200" b="1" dirty="0"/>
              <a:t>عينات المياه من المياه المرشحة .</a:t>
            </a:r>
            <a:endParaRPr lang="en-US" sz="1200" dirty="0"/>
          </a:p>
          <a:p>
            <a:pPr algn="ctr" rtl="1"/>
            <a:r>
              <a:rPr lang="ar-SA" sz="1200" b="1" dirty="0" smtClean="0"/>
              <a:t> </a:t>
            </a:r>
            <a:r>
              <a:rPr lang="ar-SA" sz="1200" b="1" dirty="0"/>
              <a:t>أخذ عينات المياه من الخزانات .</a:t>
            </a:r>
            <a:endParaRPr lang="en-US" sz="1200" dirty="0"/>
          </a:p>
          <a:p>
            <a:pPr algn="ctr" rtl="1"/>
            <a:r>
              <a:rPr lang="ar-SA" sz="1200" b="1" dirty="0" smtClean="0"/>
              <a:t>رش </a:t>
            </a:r>
            <a:r>
              <a:rPr lang="ar-SA" sz="1200" b="1" dirty="0"/>
              <a:t>المدن الجامعية بالمبيدات لتخلص من الحشرات الطائرة .</a:t>
            </a:r>
            <a:endParaRPr lang="en-US" sz="1200" dirty="0"/>
          </a:p>
          <a:p>
            <a:pPr algn="ctr" rtl="1"/>
            <a:r>
              <a:rPr lang="ar-SA" sz="1200" b="1" dirty="0"/>
              <a:t> </a:t>
            </a:r>
            <a:r>
              <a:rPr lang="ar-SA" sz="1200" b="1" dirty="0" smtClean="0"/>
              <a:t>الغسيل </a:t>
            </a:r>
            <a:r>
              <a:rPr lang="ar-SA" sz="1200" b="1" dirty="0"/>
              <a:t>الدوري للخزانات .</a:t>
            </a:r>
            <a:endParaRPr lang="en-US" sz="1200" dirty="0"/>
          </a:p>
          <a:p>
            <a:pPr algn="ctr" rtl="1"/>
            <a:r>
              <a:rPr lang="ar-SA" sz="1200" b="1" dirty="0" smtClean="0"/>
              <a:t>رش </a:t>
            </a:r>
            <a:r>
              <a:rPr lang="ar-SA" sz="1200" b="1" dirty="0"/>
              <a:t>غرف الطلبة والطالبات بالمبيدات .</a:t>
            </a:r>
            <a:endParaRPr lang="en-US" sz="1200" dirty="0"/>
          </a:p>
          <a:p>
            <a:pPr algn="ctr" rtl="1"/>
            <a:r>
              <a:rPr lang="ar-SA" sz="1200" b="1" dirty="0" smtClean="0"/>
              <a:t> </a:t>
            </a:r>
            <a:r>
              <a:rPr lang="ar-SA" sz="1200" b="1" dirty="0"/>
              <a:t>مكافحة الجرذان بغرف تمديدات الصرف الصحي.</a:t>
            </a:r>
            <a:endParaRPr lang="en-US" sz="1200" dirty="0"/>
          </a:p>
          <a:p>
            <a:pPr algn="ctr" rtl="1"/>
            <a:r>
              <a:rPr lang="ar-SA" sz="1200" b="1" dirty="0"/>
              <a:t>  رش المطاعم والمطابخ أثناء الإجازات الصيفية .</a:t>
            </a:r>
            <a:endParaRPr lang="en-US" sz="1200" dirty="0"/>
          </a:p>
          <a:p>
            <a:pPr algn="ctr" rtl="1"/>
            <a:r>
              <a:rPr lang="ar-SA" dirty="0"/>
              <a:t> </a:t>
            </a:r>
            <a:endParaRPr lang="en-US" dirty="0"/>
          </a:p>
          <a:p>
            <a:pPr marL="0" lvl="0" indent="0" algn="r" rtl="1">
              <a:spcBef>
                <a:spcPts val="0"/>
              </a:spcBef>
              <a:spcAft>
                <a:spcPts val="0"/>
              </a:spcAft>
              <a:buNone/>
            </a:pPr>
            <a:endParaRPr dirty="0"/>
          </a:p>
        </p:txBody>
      </p:sp>
      <p:sp>
        <p:nvSpPr>
          <p:cNvPr id="2499" name="Google Shape;2499;p45"/>
          <p:cNvSpPr txBox="1">
            <a:spLocks noGrp="1"/>
          </p:cNvSpPr>
          <p:nvPr>
            <p:ph type="subTitle" idx="2"/>
          </p:nvPr>
        </p:nvSpPr>
        <p:spPr>
          <a:xfrm>
            <a:off x="3353523" y="2111859"/>
            <a:ext cx="2418000" cy="2100362"/>
          </a:xfrm>
          <a:prstGeom prst="rect">
            <a:avLst/>
          </a:prstGeom>
        </p:spPr>
        <p:txBody>
          <a:bodyPr spcFirstLastPara="1" wrap="square" lIns="91425" tIns="91425" rIns="91425" bIns="91425" anchor="t" anchorCtr="0">
            <a:noAutofit/>
          </a:bodyPr>
          <a:lstStyle/>
          <a:p>
            <a:pPr algn="ctr" rtl="1"/>
            <a:r>
              <a:rPr lang="ar-SA" sz="1200" b="1" dirty="0"/>
              <a:t>الكشف الطبي على طلاب المدينة الجامعية طلبة وطالبات.</a:t>
            </a:r>
            <a:endParaRPr lang="en-US" sz="1200" b="1" dirty="0"/>
          </a:p>
          <a:p>
            <a:pPr algn="ctr" rtl="1"/>
            <a:r>
              <a:rPr lang="ar-SA" sz="1200" b="1" dirty="0"/>
              <a:t>  الكشف الدوري على العمال الأغذية ومتابعة النظافة الشخصية.</a:t>
            </a:r>
            <a:endParaRPr lang="en-US" sz="1200" b="1" dirty="0"/>
          </a:p>
          <a:p>
            <a:pPr algn="ctr" rtl="1"/>
            <a:r>
              <a:rPr lang="ar-SA" sz="1200" b="1" dirty="0"/>
              <a:t>   استخراج الشهادات الصحية لتأكد من الخلو من الإمراض .</a:t>
            </a:r>
            <a:endParaRPr lang="en-US" sz="1200" b="1" dirty="0"/>
          </a:p>
          <a:p>
            <a:pPr algn="ctr" rtl="1"/>
            <a:r>
              <a:rPr lang="ar-SA" sz="1200" b="1" dirty="0"/>
              <a:t>  متابعة الحالات المرضية ( طلبة ، طالبات، عمال ، مشرفين أغذية ) .</a:t>
            </a:r>
            <a:endParaRPr lang="en-US" sz="1200" b="1" dirty="0"/>
          </a:p>
          <a:p>
            <a:pPr marL="0" lvl="0" indent="0" algn="ctr" rtl="1">
              <a:spcBef>
                <a:spcPts val="0"/>
              </a:spcBef>
              <a:spcAft>
                <a:spcPts val="0"/>
              </a:spcAft>
              <a:buNone/>
            </a:pPr>
            <a:endParaRPr dirty="0"/>
          </a:p>
        </p:txBody>
      </p:sp>
      <p:sp>
        <p:nvSpPr>
          <p:cNvPr id="2500" name="Google Shape;2500;p45"/>
          <p:cNvSpPr txBox="1">
            <a:spLocks noGrp="1"/>
          </p:cNvSpPr>
          <p:nvPr>
            <p:ph type="subTitle" idx="3"/>
          </p:nvPr>
        </p:nvSpPr>
        <p:spPr>
          <a:xfrm>
            <a:off x="5771524" y="1990102"/>
            <a:ext cx="3469458" cy="2921333"/>
          </a:xfrm>
          <a:prstGeom prst="rect">
            <a:avLst/>
          </a:prstGeom>
        </p:spPr>
        <p:txBody>
          <a:bodyPr spcFirstLastPara="1" wrap="square" lIns="91425" tIns="91425" rIns="91425" bIns="91425" anchor="t" anchorCtr="0">
            <a:noAutofit/>
          </a:bodyPr>
          <a:lstStyle/>
          <a:p>
            <a:pPr algn="ctr" rtl="1"/>
            <a:r>
              <a:rPr lang="ar-SA" sz="1200" b="1" dirty="0"/>
              <a:t>اخذ عينات من جميع الأصناف الموردة إلى المدن الجامعية وإرسالها للتحليل الكيماوي </a:t>
            </a:r>
            <a:endParaRPr lang="en-US" sz="1200" b="1" dirty="0"/>
          </a:p>
          <a:p>
            <a:pPr algn="ctr" rtl="1"/>
            <a:r>
              <a:rPr lang="ar-SA" sz="1200" b="1" dirty="0"/>
              <a:t>    </a:t>
            </a:r>
            <a:r>
              <a:rPr lang="ar-SA" sz="1200" b="1" dirty="0" err="1"/>
              <a:t>والبكتريولوجى</a:t>
            </a:r>
            <a:r>
              <a:rPr lang="ar-SA" sz="1200" b="1" dirty="0"/>
              <a:t> وذلك للوقوف على صلاحية للاستهلاك </a:t>
            </a:r>
            <a:r>
              <a:rPr lang="ar-SA" sz="1200" b="1" dirty="0" err="1"/>
              <a:t>الادمى</a:t>
            </a:r>
            <a:r>
              <a:rPr lang="ar-SA" sz="1200" b="1" dirty="0"/>
              <a:t> ومطابقتها للمواصفات </a:t>
            </a:r>
            <a:endParaRPr lang="en-US" sz="1200" b="1" dirty="0"/>
          </a:p>
          <a:p>
            <a:pPr algn="ctr" rtl="1"/>
            <a:r>
              <a:rPr lang="ar-SA" sz="1200" b="1" dirty="0"/>
              <a:t>    القياسية للقرارات والقوانين.</a:t>
            </a:r>
            <a:endParaRPr lang="en-US" sz="1200" b="1" dirty="0"/>
          </a:p>
          <a:p>
            <a:pPr algn="ctr" rtl="1"/>
            <a:r>
              <a:rPr lang="ar-SA" sz="1200" b="1" dirty="0"/>
              <a:t>   المرور الدوري على مخازن الأغذية للوقوف على طريقة تخزين المواد الغذائية بها.</a:t>
            </a:r>
            <a:endParaRPr lang="en-US" sz="1200" b="1" dirty="0"/>
          </a:p>
          <a:p>
            <a:pPr algn="ctr" rtl="1"/>
            <a:r>
              <a:rPr lang="ar-SA" sz="1200" b="1" dirty="0"/>
              <a:t>  المرور الدوري على ثلاجات حفظ الأغذية للوقوف على طرق التخزين بها .</a:t>
            </a:r>
            <a:endParaRPr lang="en-US" sz="1200" b="1" dirty="0"/>
          </a:p>
          <a:p>
            <a:pPr algn="ctr" rtl="1"/>
            <a:r>
              <a:rPr lang="ar-SA" sz="1200" b="1" dirty="0"/>
              <a:t>   المرور الدوري على عمال وطباخين المطعم للوقوف على منع العدوى والالتزام بغطاء </a:t>
            </a:r>
            <a:endParaRPr lang="en-US" sz="1200" b="1" dirty="0"/>
          </a:p>
          <a:p>
            <a:pPr algn="ctr" rtl="1"/>
            <a:r>
              <a:rPr lang="ar-SA" sz="1200" b="1" dirty="0"/>
              <a:t>     الرأس والكمامات وقفاز اليد أثناء التوزيع والزى الرسمي المخصص لذلك</a:t>
            </a:r>
            <a:r>
              <a:rPr lang="ar-SA" b="1" dirty="0"/>
              <a:t>.</a:t>
            </a:r>
            <a:endParaRPr lang="en-US" dirty="0"/>
          </a:p>
          <a:p>
            <a:pPr marL="0" lvl="0" indent="0" algn="r" rtl="1">
              <a:spcBef>
                <a:spcPts val="0"/>
              </a:spcBef>
              <a:spcAft>
                <a:spcPts val="0"/>
              </a:spcAft>
              <a:buNone/>
            </a:pPr>
            <a:endParaRPr b="1" dirty="0"/>
          </a:p>
        </p:txBody>
      </p:sp>
      <p:sp>
        <p:nvSpPr>
          <p:cNvPr id="2501" name="Google Shape;2501;p45"/>
          <p:cNvSpPr txBox="1">
            <a:spLocks noGrp="1"/>
          </p:cNvSpPr>
          <p:nvPr>
            <p:ph type="subTitle" idx="4"/>
          </p:nvPr>
        </p:nvSpPr>
        <p:spPr>
          <a:xfrm>
            <a:off x="-317677" y="2140637"/>
            <a:ext cx="2418000" cy="287514"/>
          </a:xfrm>
          <a:prstGeom prst="rect">
            <a:avLst/>
          </a:prstGeom>
        </p:spPr>
        <p:txBody>
          <a:bodyPr spcFirstLastPara="1" wrap="square" lIns="91425" tIns="91425" rIns="91425" bIns="91425" anchor="b" anchorCtr="0">
            <a:noAutofit/>
          </a:bodyPr>
          <a:lstStyle/>
          <a:p>
            <a:pPr marL="0" indent="0" algn="r" rtl="1"/>
            <a:r>
              <a:rPr lang="ar-SA" dirty="0"/>
              <a:t>صحة البيئة </a:t>
            </a:r>
            <a:endParaRPr lang="en-US" dirty="0"/>
          </a:p>
          <a:p>
            <a:pPr marL="0" lvl="0" indent="0" algn="r" rtl="1">
              <a:spcBef>
                <a:spcPts val="0"/>
              </a:spcBef>
              <a:spcAft>
                <a:spcPts val="0"/>
              </a:spcAft>
              <a:buNone/>
            </a:pPr>
            <a:endParaRPr dirty="0"/>
          </a:p>
        </p:txBody>
      </p:sp>
      <p:sp>
        <p:nvSpPr>
          <p:cNvPr id="2502" name="Google Shape;2502;p45"/>
          <p:cNvSpPr txBox="1">
            <a:spLocks noGrp="1"/>
          </p:cNvSpPr>
          <p:nvPr>
            <p:ph type="subTitle" idx="5"/>
          </p:nvPr>
        </p:nvSpPr>
        <p:spPr>
          <a:xfrm>
            <a:off x="2822674" y="1955940"/>
            <a:ext cx="2418000" cy="356570"/>
          </a:xfrm>
          <a:prstGeom prst="rect">
            <a:avLst/>
          </a:prstGeom>
        </p:spPr>
        <p:txBody>
          <a:bodyPr spcFirstLastPara="1" wrap="square" lIns="91425" tIns="91425" rIns="91425" bIns="91425" anchor="b" anchorCtr="0">
            <a:noAutofit/>
          </a:bodyPr>
          <a:lstStyle/>
          <a:p>
            <a:pPr marL="0" indent="0" algn="r" rtl="1"/>
            <a:r>
              <a:rPr lang="ar-SA" dirty="0"/>
              <a:t>الصحة الوقائية</a:t>
            </a:r>
            <a:endParaRPr lang="en-US" dirty="0"/>
          </a:p>
          <a:p>
            <a:pPr marL="0" lvl="0" indent="0" algn="r" rtl="1">
              <a:spcBef>
                <a:spcPts val="0"/>
              </a:spcBef>
              <a:spcAft>
                <a:spcPts val="0"/>
              </a:spcAft>
              <a:buNone/>
            </a:pPr>
            <a:endParaRPr sz="1200" dirty="0">
              <a:latin typeface="Heebo"/>
              <a:ea typeface="Heebo"/>
              <a:cs typeface="Heebo"/>
              <a:sym typeface="Heebo"/>
            </a:endParaRPr>
          </a:p>
        </p:txBody>
      </p:sp>
      <p:sp>
        <p:nvSpPr>
          <p:cNvPr id="2503" name="Google Shape;2503;p45"/>
          <p:cNvSpPr txBox="1">
            <a:spLocks noGrp="1"/>
          </p:cNvSpPr>
          <p:nvPr>
            <p:ph type="subTitle" idx="6"/>
          </p:nvPr>
        </p:nvSpPr>
        <p:spPr>
          <a:xfrm>
            <a:off x="5723032" y="1851624"/>
            <a:ext cx="2418000" cy="432770"/>
          </a:xfrm>
          <a:prstGeom prst="rect">
            <a:avLst/>
          </a:prstGeom>
        </p:spPr>
        <p:txBody>
          <a:bodyPr spcFirstLastPara="1" wrap="square" lIns="91425" tIns="91425" rIns="91425" bIns="91425" anchor="b" anchorCtr="0">
            <a:noAutofit/>
          </a:bodyPr>
          <a:lstStyle/>
          <a:p>
            <a:pPr marL="0" indent="0" algn="r" rtl="1"/>
            <a:r>
              <a:rPr lang="ar-SA" dirty="0"/>
              <a:t>مراقبة الأغذية </a:t>
            </a:r>
            <a:endParaRPr lang="en-US" dirty="0"/>
          </a:p>
          <a:p>
            <a:pPr marL="0" lvl="0" indent="0" algn="r" rtl="1">
              <a:spcBef>
                <a:spcPts val="0"/>
              </a:spcBef>
              <a:spcAft>
                <a:spcPts val="0"/>
              </a:spcAft>
              <a:buNone/>
            </a:pPr>
            <a:endParaRPr sz="1200" dirty="0">
              <a:latin typeface="Heebo"/>
              <a:ea typeface="Heebo"/>
              <a:cs typeface="Heebo"/>
              <a:sym typeface="Heebo"/>
            </a:endParaRPr>
          </a:p>
        </p:txBody>
      </p:sp>
      <p:sp>
        <p:nvSpPr>
          <p:cNvPr id="2504" name="Google Shape;2504;p45"/>
          <p:cNvSpPr/>
          <p:nvPr/>
        </p:nvSpPr>
        <p:spPr>
          <a:xfrm>
            <a:off x="1330568" y="1076670"/>
            <a:ext cx="602141" cy="364676"/>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EG" sz="1800" dirty="0" smtClean="0">
                <a:solidFill>
                  <a:srgbClr val="FF0000"/>
                </a:solidFill>
                <a:latin typeface="Happy Phantom" panose="02070602020205020204" pitchFamily="18" charset="0"/>
                <a:ea typeface="Heebo"/>
                <a:cs typeface="Heebo"/>
                <a:sym typeface="Heebo"/>
              </a:rPr>
              <a:t>1</a:t>
            </a:r>
            <a:endParaRPr sz="1800" dirty="0">
              <a:solidFill>
                <a:srgbClr val="FF0000"/>
              </a:solidFill>
              <a:latin typeface="Happy Phantom" panose="02070602020205020204" pitchFamily="18" charset="0"/>
              <a:ea typeface="Heebo"/>
              <a:cs typeface="Heebo"/>
              <a:sym typeface="Heebo"/>
            </a:endParaRPr>
          </a:p>
        </p:txBody>
      </p:sp>
      <p:sp>
        <p:nvSpPr>
          <p:cNvPr id="2505" name="Google Shape;2505;p45"/>
          <p:cNvSpPr/>
          <p:nvPr/>
        </p:nvSpPr>
        <p:spPr>
          <a:xfrm>
            <a:off x="4197165" y="1110833"/>
            <a:ext cx="644998" cy="364676"/>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lvl="0" algn="ctr"/>
            <a:r>
              <a:rPr lang="ar-EG" dirty="0" smtClean="0">
                <a:solidFill>
                  <a:srgbClr val="FF0000"/>
                </a:solidFill>
                <a:latin typeface="Happy Phantom" panose="02070602020205020204" pitchFamily="18" charset="0"/>
                <a:ea typeface="Heebo"/>
                <a:cs typeface="Heebo"/>
                <a:sym typeface="Heebo"/>
              </a:rPr>
              <a:t>2</a:t>
            </a:r>
            <a:endParaRPr lang="ar-EG" dirty="0">
              <a:solidFill>
                <a:srgbClr val="FF0000"/>
              </a:solidFill>
              <a:latin typeface="Happy Phantom" panose="02070602020205020204" pitchFamily="18" charset="0"/>
              <a:ea typeface="Heebo"/>
              <a:cs typeface="Heebo"/>
              <a:sym typeface="Heebo"/>
            </a:endParaRPr>
          </a:p>
        </p:txBody>
      </p:sp>
      <p:sp>
        <p:nvSpPr>
          <p:cNvPr id="2506" name="Google Shape;2506;p45"/>
          <p:cNvSpPr/>
          <p:nvPr/>
        </p:nvSpPr>
        <p:spPr>
          <a:xfrm>
            <a:off x="6973711" y="993070"/>
            <a:ext cx="632436" cy="364676"/>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lvl="0" algn="ctr"/>
            <a:r>
              <a:rPr lang="ar-EG" dirty="0" smtClean="0">
                <a:solidFill>
                  <a:srgbClr val="FF0000"/>
                </a:solidFill>
                <a:latin typeface="Happy Phantom" panose="02070602020205020204" pitchFamily="18" charset="0"/>
                <a:ea typeface="Heebo"/>
                <a:cs typeface="Heebo"/>
                <a:sym typeface="Heebo"/>
              </a:rPr>
              <a:t>3</a:t>
            </a:r>
            <a:endParaRPr lang="ar-EG" dirty="0">
              <a:solidFill>
                <a:srgbClr val="FF0000"/>
              </a:solidFill>
              <a:latin typeface="Happy Phantom" panose="02070602020205020204" pitchFamily="18" charset="0"/>
              <a:ea typeface="Heebo"/>
              <a:cs typeface="Heebo"/>
              <a:sym typeface="Heeb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4"/>
        <p:cNvGrpSpPr/>
        <p:nvPr/>
      </p:nvGrpSpPr>
      <p:grpSpPr>
        <a:xfrm>
          <a:off x="0" y="0"/>
          <a:ext cx="0" cy="0"/>
          <a:chOff x="0" y="0"/>
          <a:chExt cx="0" cy="0"/>
        </a:xfrm>
      </p:grpSpPr>
      <p:sp>
        <p:nvSpPr>
          <p:cNvPr id="3156" name="Google Shape;3156;p49"/>
          <p:cNvSpPr txBox="1">
            <a:spLocks noGrp="1"/>
          </p:cNvSpPr>
          <p:nvPr>
            <p:ph type="subTitle" idx="1"/>
          </p:nvPr>
        </p:nvSpPr>
        <p:spPr>
          <a:xfrm>
            <a:off x="682293" y="1978583"/>
            <a:ext cx="7708500" cy="1780299"/>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6600" dirty="0" smtClean="0">
                <a:latin typeface="hala-jamil fonts" pitchFamily="2" charset="-78"/>
                <a:cs typeface="hala-jamil fonts" pitchFamily="2" charset="-78"/>
              </a:rPr>
              <a:t>Thanks</a:t>
            </a:r>
            <a:endParaRPr sz="6600" dirty="0">
              <a:latin typeface="hala-jamil fonts" pitchFamily="2" charset="-78"/>
              <a:cs typeface="hala-jamil fonts" pitchFamily="2" charset="-78"/>
            </a:endParaRPr>
          </a:p>
        </p:txBody>
      </p:sp>
      <p:grpSp>
        <p:nvGrpSpPr>
          <p:cNvPr id="3157" name="Google Shape;3157;p49"/>
          <p:cNvGrpSpPr/>
          <p:nvPr/>
        </p:nvGrpSpPr>
        <p:grpSpPr>
          <a:xfrm>
            <a:off x="6798116" y="2341634"/>
            <a:ext cx="3014999" cy="4524733"/>
            <a:chOff x="5904766" y="1293209"/>
            <a:chExt cx="3014999" cy="4524733"/>
          </a:xfrm>
        </p:grpSpPr>
        <p:sp>
          <p:nvSpPr>
            <p:cNvPr id="3158" name="Google Shape;3158;p49"/>
            <p:cNvSpPr/>
            <p:nvPr/>
          </p:nvSpPr>
          <p:spPr>
            <a:xfrm>
              <a:off x="6454370" y="3179957"/>
              <a:ext cx="519442" cy="446273"/>
            </a:xfrm>
            <a:custGeom>
              <a:avLst/>
              <a:gdLst/>
              <a:ahLst/>
              <a:cxnLst/>
              <a:rect l="l" t="t" r="r" b="b"/>
              <a:pathLst>
                <a:path w="930" h="799" fill="none" extrusionOk="0">
                  <a:moveTo>
                    <a:pt x="930" y="799"/>
                  </a:moveTo>
                  <a:cubicBezTo>
                    <a:pt x="531" y="670"/>
                    <a:pt x="188" y="37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59" name="Google Shape;3159;p49"/>
            <p:cNvSpPr/>
            <p:nvPr/>
          </p:nvSpPr>
          <p:spPr>
            <a:xfrm>
              <a:off x="6299095" y="2578410"/>
              <a:ext cx="12288" cy="226767"/>
            </a:xfrm>
            <a:custGeom>
              <a:avLst/>
              <a:gdLst/>
              <a:ahLst/>
              <a:cxnLst/>
              <a:rect l="l" t="t" r="r" b="b"/>
              <a:pathLst>
                <a:path w="22" h="406" fill="none" extrusionOk="0">
                  <a:moveTo>
                    <a:pt x="21" y="406"/>
                  </a:moveTo>
                  <a:cubicBezTo>
                    <a:pt x="-7" y="272"/>
                    <a:pt x="-7" y="133"/>
                    <a:pt x="22"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0" name="Google Shape;3160;p49"/>
            <p:cNvSpPr/>
            <p:nvPr/>
          </p:nvSpPr>
          <p:spPr>
            <a:xfrm>
              <a:off x="6058365" y="1795895"/>
              <a:ext cx="406059" cy="822171"/>
            </a:xfrm>
            <a:custGeom>
              <a:avLst/>
              <a:gdLst/>
              <a:ahLst/>
              <a:cxnLst/>
              <a:rect l="l" t="t" r="r" b="b"/>
              <a:pathLst>
                <a:path w="727" h="1472" fill="none" extrusionOk="0">
                  <a:moveTo>
                    <a:pt x="0" y="1472"/>
                  </a:moveTo>
                  <a:cubicBezTo>
                    <a:pt x="20" y="908"/>
                    <a:pt x="292" y="358"/>
                    <a:pt x="72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1" name="Google Shape;3161;p49"/>
            <p:cNvSpPr/>
            <p:nvPr/>
          </p:nvSpPr>
          <p:spPr>
            <a:xfrm>
              <a:off x="7159247" y="1707646"/>
              <a:ext cx="819937" cy="394329"/>
            </a:xfrm>
            <a:custGeom>
              <a:avLst/>
              <a:gdLst/>
              <a:ahLst/>
              <a:cxnLst/>
              <a:rect l="l" t="t" r="r" b="b"/>
              <a:pathLst>
                <a:path w="1468" h="706" fill="none" extrusionOk="0">
                  <a:moveTo>
                    <a:pt x="0" y="36"/>
                  </a:moveTo>
                  <a:cubicBezTo>
                    <a:pt x="282" y="-33"/>
                    <a:pt x="586" y="-4"/>
                    <a:pt x="850" y="117"/>
                  </a:cubicBezTo>
                  <a:cubicBezTo>
                    <a:pt x="1114" y="237"/>
                    <a:pt x="1335" y="448"/>
                    <a:pt x="1468" y="706"/>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2" name="Google Shape;3162;p49"/>
            <p:cNvSpPr/>
            <p:nvPr/>
          </p:nvSpPr>
          <p:spPr>
            <a:xfrm>
              <a:off x="6735874" y="1437313"/>
              <a:ext cx="571386" cy="74286"/>
            </a:xfrm>
            <a:custGeom>
              <a:avLst/>
              <a:gdLst/>
              <a:ahLst/>
              <a:cxnLst/>
              <a:rect l="l" t="t" r="r" b="b"/>
              <a:pathLst>
                <a:path w="1023" h="133" fill="none" extrusionOk="0">
                  <a:moveTo>
                    <a:pt x="0" y="133"/>
                  </a:moveTo>
                  <a:cubicBezTo>
                    <a:pt x="323" y="6"/>
                    <a:pt x="681" y="-31"/>
                    <a:pt x="1023" y="29"/>
                  </a:cubicBezTo>
                </a:path>
              </a:pathLst>
            </a:custGeom>
            <a:noFill/>
            <a:ln w="9525" cap="rnd" cmpd="sng">
              <a:solidFill>
                <a:schemeClr val="dk1"/>
              </a:solidFill>
              <a:prstDash val="solid"/>
              <a:miter lim="8000"/>
              <a:headEnd type="none" w="sm" len="sm"/>
              <a:tailEnd type="none" w="sm" len="sm"/>
            </a:ln>
          </p:spPr>
          <p:txBody>
            <a:bodyPr spcFirstLastPara="1" wrap="square" lIns="91800" tIns="1075" rIns="91800" bIns="1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3" name="Google Shape;3163;p49"/>
            <p:cNvSpPr/>
            <p:nvPr/>
          </p:nvSpPr>
          <p:spPr>
            <a:xfrm>
              <a:off x="6746486" y="1591470"/>
              <a:ext cx="363610" cy="137959"/>
            </a:xfrm>
            <a:custGeom>
              <a:avLst/>
              <a:gdLst/>
              <a:ahLst/>
              <a:cxnLst/>
              <a:rect l="l" t="t" r="r" b="b"/>
              <a:pathLst>
                <a:path w="651" h="247" extrusionOk="0">
                  <a:moveTo>
                    <a:pt x="651" y="41"/>
                  </a:moveTo>
                  <a:cubicBezTo>
                    <a:pt x="546" y="33"/>
                    <a:pt x="438" y="54"/>
                    <a:pt x="344" y="102"/>
                  </a:cubicBezTo>
                  <a:cubicBezTo>
                    <a:pt x="245" y="152"/>
                    <a:pt x="157" y="231"/>
                    <a:pt x="47" y="245"/>
                  </a:cubicBezTo>
                  <a:cubicBezTo>
                    <a:pt x="38" y="247"/>
                    <a:pt x="28" y="247"/>
                    <a:pt x="20" y="244"/>
                  </a:cubicBezTo>
                  <a:cubicBezTo>
                    <a:pt x="-4" y="233"/>
                    <a:pt x="-3" y="197"/>
                    <a:pt x="9" y="174"/>
                  </a:cubicBezTo>
                  <a:cubicBezTo>
                    <a:pt x="33" y="127"/>
                    <a:pt x="80" y="95"/>
                    <a:pt x="128" y="72"/>
                  </a:cubicBezTo>
                  <a:cubicBezTo>
                    <a:pt x="343" y="-33"/>
                    <a:pt x="597" y="-6"/>
                    <a:pt x="651" y="41"/>
                  </a:cubicBezTo>
                  <a:close/>
                </a:path>
              </a:pathLst>
            </a:custGeom>
            <a:solidFill>
              <a:schemeClr val="lt2"/>
            </a:solidFill>
            <a:ln>
              <a:noFill/>
            </a:ln>
          </p:spPr>
          <p:txBody>
            <a:bodyPr spcFirstLastPara="1" wrap="square" lIns="90000" tIns="43900" rIns="90000" bIns="43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4" name="Google Shape;3164;p49"/>
            <p:cNvSpPr/>
            <p:nvPr/>
          </p:nvSpPr>
          <p:spPr>
            <a:xfrm>
              <a:off x="6751513" y="1613253"/>
              <a:ext cx="111708" cy="86574"/>
            </a:xfrm>
            <a:custGeom>
              <a:avLst/>
              <a:gdLst/>
              <a:ahLst/>
              <a:cxnLst/>
              <a:rect l="l" t="t" r="r" b="b"/>
              <a:pathLst>
                <a:path w="200" h="155" extrusionOk="0">
                  <a:moveTo>
                    <a:pt x="10" y="145"/>
                  </a:moveTo>
                  <a:cubicBezTo>
                    <a:pt x="47" y="182"/>
                    <a:pt x="138" y="95"/>
                    <a:pt x="159" y="69"/>
                  </a:cubicBezTo>
                  <a:cubicBezTo>
                    <a:pt x="176" y="47"/>
                    <a:pt x="188" y="23"/>
                    <a:pt x="200" y="0"/>
                  </a:cubicBezTo>
                  <a:cubicBezTo>
                    <a:pt x="173" y="9"/>
                    <a:pt x="146" y="20"/>
                    <a:pt x="119" y="33"/>
                  </a:cubicBezTo>
                  <a:cubicBezTo>
                    <a:pt x="71" y="56"/>
                    <a:pt x="24" y="88"/>
                    <a:pt x="0" y="135"/>
                  </a:cubicBezTo>
                  <a:lnTo>
                    <a:pt x="0" y="136"/>
                  </a:lnTo>
                  <a:cubicBezTo>
                    <a:pt x="3" y="139"/>
                    <a:pt x="7" y="141"/>
                    <a:pt x="10" y="145"/>
                  </a:cubicBezTo>
                  <a:close/>
                </a:path>
              </a:pathLst>
            </a:custGeom>
            <a:solidFill>
              <a:srgbClr val="F6FBFF">
                <a:alpha val="50000"/>
              </a:srgbClr>
            </a:solidFill>
            <a:ln>
              <a:noFill/>
            </a:ln>
          </p:spPr>
          <p:txBody>
            <a:bodyPr spcFirstLastPara="1" wrap="square" lIns="90000" tIns="10800" rIns="90000" bIns="10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5" name="Google Shape;3165;p49"/>
            <p:cNvSpPr/>
            <p:nvPr/>
          </p:nvSpPr>
          <p:spPr>
            <a:xfrm>
              <a:off x="6812394" y="1603758"/>
              <a:ext cx="297702" cy="114501"/>
            </a:xfrm>
            <a:custGeom>
              <a:avLst/>
              <a:gdLst/>
              <a:ahLst/>
              <a:cxnLst/>
              <a:rect l="l" t="t" r="r" b="b"/>
              <a:pathLst>
                <a:path w="533" h="205" extrusionOk="0">
                  <a:moveTo>
                    <a:pt x="268" y="8"/>
                  </a:moveTo>
                  <a:cubicBezTo>
                    <a:pt x="127" y="38"/>
                    <a:pt x="93" y="88"/>
                    <a:pt x="0" y="205"/>
                  </a:cubicBezTo>
                  <a:cubicBezTo>
                    <a:pt x="169" y="122"/>
                    <a:pt x="332" y="-8"/>
                    <a:pt x="533" y="19"/>
                  </a:cubicBezTo>
                  <a:cubicBezTo>
                    <a:pt x="510" y="-1"/>
                    <a:pt x="345" y="-8"/>
                    <a:pt x="268" y="8"/>
                  </a:cubicBezTo>
                  <a:close/>
                </a:path>
              </a:pathLst>
            </a:custGeom>
            <a:solidFill>
              <a:srgbClr val="233859">
                <a:alpha val="19620"/>
              </a:srgbClr>
            </a:solidFill>
            <a:ln>
              <a:noFill/>
            </a:ln>
          </p:spPr>
          <p:txBody>
            <a:bodyPr spcFirstLastPara="1" wrap="square" lIns="90000" tIns="28800" rIns="90000" bIns="28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6" name="Google Shape;3166;p49"/>
            <p:cNvSpPr/>
            <p:nvPr/>
          </p:nvSpPr>
          <p:spPr>
            <a:xfrm>
              <a:off x="6771620" y="1607667"/>
              <a:ext cx="388185" cy="99420"/>
            </a:xfrm>
            <a:custGeom>
              <a:avLst/>
              <a:gdLst/>
              <a:ahLst/>
              <a:cxnLst/>
              <a:rect l="l" t="t" r="r" b="b"/>
              <a:pathLst>
                <a:path w="695" h="178" fill="none" extrusionOk="0">
                  <a:moveTo>
                    <a:pt x="0" y="178"/>
                  </a:moveTo>
                  <a:cubicBezTo>
                    <a:pt x="66" y="97"/>
                    <a:pt x="170" y="59"/>
                    <a:pt x="271" y="33"/>
                  </a:cubicBezTo>
                  <a:cubicBezTo>
                    <a:pt x="322" y="19"/>
                    <a:pt x="374" y="8"/>
                    <a:pt x="427" y="3"/>
                  </a:cubicBezTo>
                  <a:cubicBezTo>
                    <a:pt x="516" y="-6"/>
                    <a:pt x="608" y="1"/>
                    <a:pt x="695" y="24"/>
                  </a:cubicBezTo>
                </a:path>
              </a:pathLst>
            </a:custGeom>
            <a:noFill/>
            <a:ln w="9525" cap="rnd" cmpd="sng">
              <a:solidFill>
                <a:schemeClr val="dk1"/>
              </a:solidFill>
              <a:prstDash val="solid"/>
              <a:miter lim="8000"/>
              <a:headEnd type="none" w="sm" len="sm"/>
              <a:tailEnd type="none" w="sm" len="sm"/>
            </a:ln>
          </p:spPr>
          <p:txBody>
            <a:bodyPr spcFirstLastPara="1" wrap="square" lIns="91800" tIns="17275" rIns="91800" bIns="17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7" name="Google Shape;3167;p49"/>
            <p:cNvSpPr/>
            <p:nvPr/>
          </p:nvSpPr>
          <p:spPr>
            <a:xfrm>
              <a:off x="8795211" y="2347174"/>
              <a:ext cx="124554" cy="368636"/>
            </a:xfrm>
            <a:custGeom>
              <a:avLst/>
              <a:gdLst/>
              <a:ahLst/>
              <a:cxnLst/>
              <a:rect l="l" t="t" r="r" b="b"/>
              <a:pathLst>
                <a:path w="223" h="660" extrusionOk="0">
                  <a:moveTo>
                    <a:pt x="168" y="660"/>
                  </a:moveTo>
                  <a:cubicBezTo>
                    <a:pt x="182" y="554"/>
                    <a:pt x="167" y="445"/>
                    <a:pt x="125" y="348"/>
                  </a:cubicBezTo>
                  <a:cubicBezTo>
                    <a:pt x="81" y="247"/>
                    <a:pt x="7" y="154"/>
                    <a:pt x="0" y="43"/>
                  </a:cubicBezTo>
                  <a:cubicBezTo>
                    <a:pt x="-1" y="34"/>
                    <a:pt x="-1" y="24"/>
                    <a:pt x="4" y="16"/>
                  </a:cubicBezTo>
                  <a:cubicBezTo>
                    <a:pt x="15" y="-7"/>
                    <a:pt x="51" y="-4"/>
                    <a:pt x="74" y="10"/>
                  </a:cubicBezTo>
                  <a:cubicBezTo>
                    <a:pt x="119" y="37"/>
                    <a:pt x="148" y="85"/>
                    <a:pt x="168" y="134"/>
                  </a:cubicBezTo>
                  <a:cubicBezTo>
                    <a:pt x="260" y="356"/>
                    <a:pt x="218" y="608"/>
                    <a:pt x="168" y="6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8" name="Google Shape;3168;p49"/>
            <p:cNvSpPr/>
            <p:nvPr/>
          </p:nvSpPr>
          <p:spPr>
            <a:xfrm>
              <a:off x="8803030" y="2411965"/>
              <a:ext cx="102771" cy="303846"/>
            </a:xfrm>
            <a:custGeom>
              <a:avLst/>
              <a:gdLst/>
              <a:ahLst/>
              <a:cxnLst/>
              <a:rect l="l" t="t" r="r" b="b"/>
              <a:pathLst>
                <a:path w="184" h="544" extrusionOk="0">
                  <a:moveTo>
                    <a:pt x="180" y="279"/>
                  </a:moveTo>
                  <a:cubicBezTo>
                    <a:pt x="159" y="136"/>
                    <a:pt x="112" y="99"/>
                    <a:pt x="0" y="0"/>
                  </a:cubicBezTo>
                  <a:cubicBezTo>
                    <a:pt x="72" y="173"/>
                    <a:pt x="193" y="344"/>
                    <a:pt x="154" y="544"/>
                  </a:cubicBezTo>
                  <a:cubicBezTo>
                    <a:pt x="175" y="522"/>
                    <a:pt x="192" y="356"/>
                    <a:pt x="180" y="279"/>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9" name="Google Shape;3169;p49"/>
            <p:cNvSpPr/>
            <p:nvPr/>
          </p:nvSpPr>
          <p:spPr>
            <a:xfrm>
              <a:off x="8816435" y="2371192"/>
              <a:ext cx="83781" cy="393771"/>
            </a:xfrm>
            <a:custGeom>
              <a:avLst/>
              <a:gdLst/>
              <a:ahLst/>
              <a:cxnLst/>
              <a:rect l="l" t="t" r="r" b="b"/>
              <a:pathLst>
                <a:path w="150" h="705" fill="none" extrusionOk="0">
                  <a:moveTo>
                    <a:pt x="0" y="0"/>
                  </a:moveTo>
                  <a:cubicBezTo>
                    <a:pt x="77" y="71"/>
                    <a:pt x="109" y="177"/>
                    <a:pt x="129" y="280"/>
                  </a:cubicBezTo>
                  <a:cubicBezTo>
                    <a:pt x="139" y="332"/>
                    <a:pt x="147" y="384"/>
                    <a:pt x="149" y="437"/>
                  </a:cubicBezTo>
                  <a:cubicBezTo>
                    <a:pt x="153" y="528"/>
                    <a:pt x="140" y="619"/>
                    <a:pt x="112" y="70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0" name="Google Shape;3170;p49"/>
            <p:cNvSpPr/>
            <p:nvPr/>
          </p:nvSpPr>
          <p:spPr>
            <a:xfrm>
              <a:off x="8062406" y="1952287"/>
              <a:ext cx="286531" cy="618862"/>
            </a:xfrm>
            <a:custGeom>
              <a:avLst/>
              <a:gdLst/>
              <a:ahLst/>
              <a:cxnLst/>
              <a:rect l="l" t="t" r="r" b="b"/>
              <a:pathLst>
                <a:path w="513" h="1108" fill="none" extrusionOk="0">
                  <a:moveTo>
                    <a:pt x="0" y="0"/>
                  </a:moveTo>
                  <a:cubicBezTo>
                    <a:pt x="299" y="289"/>
                    <a:pt x="486" y="692"/>
                    <a:pt x="513" y="1108"/>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1" name="Google Shape;3171;p49"/>
            <p:cNvSpPr/>
            <p:nvPr/>
          </p:nvSpPr>
          <p:spPr>
            <a:xfrm>
              <a:off x="8013255" y="2413641"/>
              <a:ext cx="29603" cy="136842"/>
            </a:xfrm>
            <a:custGeom>
              <a:avLst/>
              <a:gdLst/>
              <a:ahLst/>
              <a:cxnLst/>
              <a:rect l="l" t="t" r="r" b="b"/>
              <a:pathLst>
                <a:path w="53" h="245" fill="none" extrusionOk="0">
                  <a:moveTo>
                    <a:pt x="0" y="0"/>
                  </a:moveTo>
                  <a:cubicBezTo>
                    <a:pt x="44" y="73"/>
                    <a:pt x="61" y="161"/>
                    <a:pt x="49" y="245"/>
                  </a:cubicBezTo>
                </a:path>
              </a:pathLst>
            </a:custGeom>
            <a:noFill/>
            <a:ln w="9525" cap="rnd" cmpd="sng">
              <a:solidFill>
                <a:schemeClr val="dk1"/>
              </a:solidFill>
              <a:prstDash val="solid"/>
              <a:miter lim="8000"/>
              <a:headEnd type="none" w="sm" len="sm"/>
              <a:tailEnd type="none" w="sm" len="sm"/>
            </a:ln>
          </p:spPr>
          <p:txBody>
            <a:bodyPr spcFirstLastPara="1" wrap="square" lIns="91800" tIns="41400" rIns="91800" bIns="41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2" name="Google Shape;3172;p49"/>
            <p:cNvSpPr/>
            <p:nvPr/>
          </p:nvSpPr>
          <p:spPr>
            <a:xfrm>
              <a:off x="7850161" y="2905714"/>
              <a:ext cx="192696" cy="397680"/>
            </a:xfrm>
            <a:custGeom>
              <a:avLst/>
              <a:gdLst/>
              <a:ahLst/>
              <a:cxnLst/>
              <a:rect l="l" t="t" r="r" b="b"/>
              <a:pathLst>
                <a:path w="345" h="712" fill="none" extrusionOk="0">
                  <a:moveTo>
                    <a:pt x="345" y="0"/>
                  </a:moveTo>
                  <a:cubicBezTo>
                    <a:pt x="297" y="263"/>
                    <a:pt x="177" y="512"/>
                    <a:pt x="0" y="712"/>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3" name="Google Shape;3173;p49"/>
            <p:cNvSpPr/>
            <p:nvPr/>
          </p:nvSpPr>
          <p:spPr>
            <a:xfrm>
              <a:off x="7406122" y="3135274"/>
              <a:ext cx="174823" cy="141869"/>
            </a:xfrm>
            <a:custGeom>
              <a:avLst/>
              <a:gdLst/>
              <a:ahLst/>
              <a:cxnLst/>
              <a:rect l="l" t="t" r="r" b="b"/>
              <a:pathLst>
                <a:path w="313" h="254" fill="none" extrusionOk="0">
                  <a:moveTo>
                    <a:pt x="313" y="0"/>
                  </a:moveTo>
                  <a:cubicBezTo>
                    <a:pt x="237" y="113"/>
                    <a:pt x="126" y="202"/>
                    <a:pt x="0" y="254"/>
                  </a:cubicBezTo>
                </a:path>
              </a:pathLst>
            </a:custGeom>
            <a:noFill/>
            <a:ln w="9525" cap="rnd" cmpd="sng">
              <a:solidFill>
                <a:schemeClr val="dk1"/>
              </a:solidFill>
              <a:prstDash val="solid"/>
              <a:miter lim="8000"/>
              <a:headEnd type="none" w="sm" len="sm"/>
              <a:tailEnd type="none" w="sm" len="sm"/>
            </a:ln>
          </p:spPr>
          <p:txBody>
            <a:bodyPr spcFirstLastPara="1" wrap="square" lIns="91800" tIns="44625" rIns="91800" bIns="44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4" name="Google Shape;3174;p49"/>
            <p:cNvSpPr/>
            <p:nvPr/>
          </p:nvSpPr>
          <p:spPr>
            <a:xfrm>
              <a:off x="6248268" y="3234694"/>
              <a:ext cx="377573" cy="408851"/>
            </a:xfrm>
            <a:custGeom>
              <a:avLst/>
              <a:gdLst/>
              <a:ahLst/>
              <a:cxnLst/>
              <a:rect l="l" t="t" r="r" b="b"/>
              <a:pathLst>
                <a:path w="676" h="732" fill="none" extrusionOk="0">
                  <a:moveTo>
                    <a:pt x="676" y="732"/>
                  </a:moveTo>
                  <a:cubicBezTo>
                    <a:pt x="373" y="585"/>
                    <a:pt x="179" y="28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5" name="Google Shape;3175;p49"/>
            <p:cNvSpPr/>
            <p:nvPr/>
          </p:nvSpPr>
          <p:spPr>
            <a:xfrm>
              <a:off x="6780557" y="1892523"/>
              <a:ext cx="211687" cy="148013"/>
            </a:xfrm>
            <a:custGeom>
              <a:avLst/>
              <a:gdLst/>
              <a:ahLst/>
              <a:cxnLst/>
              <a:rect l="l" t="t" r="r" b="b"/>
              <a:pathLst>
                <a:path w="379" h="265" fill="none" extrusionOk="0">
                  <a:moveTo>
                    <a:pt x="0" y="265"/>
                  </a:moveTo>
                  <a:cubicBezTo>
                    <a:pt x="101" y="146"/>
                    <a:pt x="233" y="54"/>
                    <a:pt x="379"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6" name="Google Shape;3176;p49"/>
            <p:cNvSpPr/>
            <p:nvPr/>
          </p:nvSpPr>
          <p:spPr>
            <a:xfrm>
              <a:off x="6499053" y="2930290"/>
              <a:ext cx="81547" cy="164769"/>
            </a:xfrm>
            <a:custGeom>
              <a:avLst/>
              <a:gdLst/>
              <a:ahLst/>
              <a:cxnLst/>
              <a:rect l="l" t="t" r="r" b="b"/>
              <a:pathLst>
                <a:path w="146" h="295" fill="none" extrusionOk="0">
                  <a:moveTo>
                    <a:pt x="146" y="295"/>
                  </a:moveTo>
                  <a:cubicBezTo>
                    <a:pt x="77" y="209"/>
                    <a:pt x="27" y="108"/>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7" name="Google Shape;3177;p49"/>
            <p:cNvSpPr/>
            <p:nvPr/>
          </p:nvSpPr>
          <p:spPr>
            <a:xfrm>
              <a:off x="6545412" y="3163201"/>
              <a:ext cx="209453" cy="150806"/>
            </a:xfrm>
            <a:custGeom>
              <a:avLst/>
              <a:gdLst/>
              <a:ahLst/>
              <a:cxnLst/>
              <a:rect l="l" t="t" r="r" b="b"/>
              <a:pathLst>
                <a:path w="375" h="270" extrusionOk="0">
                  <a:moveTo>
                    <a:pt x="211" y="270"/>
                  </a:moveTo>
                  <a:cubicBezTo>
                    <a:pt x="-46" y="254"/>
                    <a:pt x="-49" y="43"/>
                    <a:pt x="99" y="143"/>
                  </a:cubicBezTo>
                  <a:cubicBezTo>
                    <a:pt x="134" y="177"/>
                    <a:pt x="165" y="132"/>
                    <a:pt x="141" y="95"/>
                  </a:cubicBezTo>
                  <a:cubicBezTo>
                    <a:pt x="128" y="75"/>
                    <a:pt x="108" y="54"/>
                    <a:pt x="112" y="31"/>
                  </a:cubicBezTo>
                  <a:cubicBezTo>
                    <a:pt x="124" y="-17"/>
                    <a:pt x="190" y="-5"/>
                    <a:pt x="206" y="35"/>
                  </a:cubicBezTo>
                  <a:cubicBezTo>
                    <a:pt x="215" y="59"/>
                    <a:pt x="232" y="105"/>
                    <a:pt x="264" y="86"/>
                  </a:cubicBezTo>
                  <a:cubicBezTo>
                    <a:pt x="300" y="5"/>
                    <a:pt x="391" y="60"/>
                    <a:pt x="373" y="136"/>
                  </a:cubicBezTo>
                  <a:cubicBezTo>
                    <a:pt x="370" y="207"/>
                    <a:pt x="274" y="274"/>
                    <a:pt x="211" y="27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8" name="Google Shape;3178;p49"/>
            <p:cNvSpPr/>
            <p:nvPr/>
          </p:nvSpPr>
          <p:spPr>
            <a:xfrm>
              <a:off x="6544853" y="3178840"/>
              <a:ext cx="106681" cy="120086"/>
            </a:xfrm>
            <a:custGeom>
              <a:avLst/>
              <a:gdLst/>
              <a:ahLst/>
              <a:cxnLst/>
              <a:rect l="l" t="t" r="r" b="b"/>
              <a:pathLst>
                <a:path w="191" h="215" extrusionOk="0">
                  <a:moveTo>
                    <a:pt x="92" y="214"/>
                  </a:moveTo>
                  <a:cubicBezTo>
                    <a:pt x="93" y="140"/>
                    <a:pt x="202" y="185"/>
                    <a:pt x="191" y="128"/>
                  </a:cubicBezTo>
                  <a:cubicBezTo>
                    <a:pt x="180" y="73"/>
                    <a:pt x="142" y="24"/>
                    <a:pt x="114" y="0"/>
                  </a:cubicBezTo>
                  <a:cubicBezTo>
                    <a:pt x="114" y="1"/>
                    <a:pt x="114" y="2"/>
                    <a:pt x="113" y="3"/>
                  </a:cubicBezTo>
                  <a:cubicBezTo>
                    <a:pt x="109" y="26"/>
                    <a:pt x="129" y="47"/>
                    <a:pt x="142" y="67"/>
                  </a:cubicBezTo>
                  <a:cubicBezTo>
                    <a:pt x="166" y="104"/>
                    <a:pt x="135" y="149"/>
                    <a:pt x="100" y="115"/>
                  </a:cubicBezTo>
                  <a:cubicBezTo>
                    <a:pt x="-20" y="34"/>
                    <a:pt x="-41" y="156"/>
                    <a:pt x="92" y="215"/>
                  </a:cubicBezTo>
                  <a:cubicBezTo>
                    <a:pt x="92" y="214"/>
                    <a:pt x="92" y="214"/>
                    <a:pt x="92" y="214"/>
                  </a:cubicBezTo>
                  <a:close/>
                </a:path>
              </a:pathLst>
            </a:custGeom>
            <a:solidFill>
              <a:srgbClr val="F6FBFF">
                <a:alpha val="50000"/>
              </a:srgbClr>
            </a:solidFill>
            <a:ln>
              <a:noFill/>
            </a:ln>
          </p:spPr>
          <p:txBody>
            <a:bodyPr spcFirstLastPara="1" wrap="square" lIns="90000" tIns="32400" rIns="90000" bIns="32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9" name="Google Shape;3179;p49"/>
            <p:cNvSpPr/>
            <p:nvPr/>
          </p:nvSpPr>
          <p:spPr>
            <a:xfrm>
              <a:off x="6678903" y="3188894"/>
              <a:ext cx="75961" cy="118969"/>
            </a:xfrm>
            <a:custGeom>
              <a:avLst/>
              <a:gdLst/>
              <a:ahLst/>
              <a:cxnLst/>
              <a:rect l="l" t="t" r="r" b="b"/>
              <a:pathLst>
                <a:path w="136" h="213" extrusionOk="0">
                  <a:moveTo>
                    <a:pt x="46" y="11"/>
                  </a:moveTo>
                  <a:cubicBezTo>
                    <a:pt x="47" y="17"/>
                    <a:pt x="49" y="24"/>
                    <a:pt x="50" y="30"/>
                  </a:cubicBezTo>
                  <a:cubicBezTo>
                    <a:pt x="55" y="69"/>
                    <a:pt x="47" y="106"/>
                    <a:pt x="27" y="139"/>
                  </a:cubicBezTo>
                  <a:cubicBezTo>
                    <a:pt x="15" y="159"/>
                    <a:pt x="-27" y="219"/>
                    <a:pt x="28" y="212"/>
                  </a:cubicBezTo>
                  <a:cubicBezTo>
                    <a:pt x="81" y="191"/>
                    <a:pt x="132" y="141"/>
                    <a:pt x="134" y="90"/>
                  </a:cubicBezTo>
                  <a:cubicBezTo>
                    <a:pt x="149" y="26"/>
                    <a:pt x="87" y="-23"/>
                    <a:pt x="46" y="11"/>
                  </a:cubicBezTo>
                  <a:close/>
                </a:path>
              </a:pathLst>
            </a:custGeom>
            <a:solidFill>
              <a:srgbClr val="233859">
                <a:alpha val="19620"/>
              </a:srgbClr>
            </a:solidFill>
            <a:ln>
              <a:noFill/>
            </a:ln>
          </p:spPr>
          <p:txBody>
            <a:bodyPr spcFirstLastPara="1" wrap="square" lIns="90000" tIns="31675" rIns="90000" bIns="31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0" name="Google Shape;3180;p49"/>
            <p:cNvSpPr/>
            <p:nvPr/>
          </p:nvSpPr>
          <p:spPr>
            <a:xfrm>
              <a:off x="6634778" y="3188894"/>
              <a:ext cx="147455" cy="202191"/>
            </a:xfrm>
            <a:custGeom>
              <a:avLst/>
              <a:gdLst/>
              <a:ahLst/>
              <a:cxnLst/>
              <a:rect l="l" t="t" r="r" b="b"/>
              <a:pathLst>
                <a:path w="264" h="362" fill="none" extrusionOk="0">
                  <a:moveTo>
                    <a:pt x="0" y="0"/>
                  </a:moveTo>
                  <a:cubicBezTo>
                    <a:pt x="32" y="71"/>
                    <a:pt x="49" y="150"/>
                    <a:pt x="91" y="217"/>
                  </a:cubicBezTo>
                  <a:cubicBezTo>
                    <a:pt x="107" y="242"/>
                    <a:pt x="126" y="265"/>
                    <a:pt x="147" y="285"/>
                  </a:cubicBezTo>
                  <a:cubicBezTo>
                    <a:pt x="181" y="318"/>
                    <a:pt x="221" y="344"/>
                    <a:pt x="264" y="362"/>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1" name="Google Shape;3181;p49"/>
            <p:cNvSpPr/>
            <p:nvPr/>
          </p:nvSpPr>
          <p:spPr>
            <a:xfrm>
              <a:off x="7669194" y="1903135"/>
              <a:ext cx="150806" cy="210011"/>
            </a:xfrm>
            <a:custGeom>
              <a:avLst/>
              <a:gdLst/>
              <a:ahLst/>
              <a:cxnLst/>
              <a:rect l="l" t="t" r="r" b="b"/>
              <a:pathLst>
                <a:path w="270" h="376" extrusionOk="0">
                  <a:moveTo>
                    <a:pt x="269" y="211"/>
                  </a:moveTo>
                  <a:cubicBezTo>
                    <a:pt x="253" y="-46"/>
                    <a:pt x="42" y="-49"/>
                    <a:pt x="143" y="99"/>
                  </a:cubicBezTo>
                  <a:cubicBezTo>
                    <a:pt x="176" y="134"/>
                    <a:pt x="131" y="165"/>
                    <a:pt x="95" y="141"/>
                  </a:cubicBezTo>
                  <a:cubicBezTo>
                    <a:pt x="74" y="128"/>
                    <a:pt x="54" y="108"/>
                    <a:pt x="30" y="112"/>
                  </a:cubicBezTo>
                  <a:cubicBezTo>
                    <a:pt x="-17" y="124"/>
                    <a:pt x="-5" y="190"/>
                    <a:pt x="34" y="205"/>
                  </a:cubicBezTo>
                  <a:cubicBezTo>
                    <a:pt x="58" y="215"/>
                    <a:pt x="104" y="232"/>
                    <a:pt x="85" y="264"/>
                  </a:cubicBezTo>
                  <a:cubicBezTo>
                    <a:pt x="4" y="300"/>
                    <a:pt x="60" y="391"/>
                    <a:pt x="135" y="373"/>
                  </a:cubicBezTo>
                  <a:cubicBezTo>
                    <a:pt x="206" y="370"/>
                    <a:pt x="273" y="274"/>
                    <a:pt x="269" y="211"/>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2" name="Google Shape;3182;p49"/>
            <p:cNvSpPr/>
            <p:nvPr/>
          </p:nvSpPr>
          <p:spPr>
            <a:xfrm>
              <a:off x="7684275" y="1903135"/>
              <a:ext cx="120086" cy="106681"/>
            </a:xfrm>
            <a:custGeom>
              <a:avLst/>
              <a:gdLst/>
              <a:ahLst/>
              <a:cxnLst/>
              <a:rect l="l" t="t" r="r" b="b"/>
              <a:pathLst>
                <a:path w="215" h="191" extrusionOk="0">
                  <a:moveTo>
                    <a:pt x="214" y="91"/>
                  </a:moveTo>
                  <a:cubicBezTo>
                    <a:pt x="140" y="92"/>
                    <a:pt x="185" y="201"/>
                    <a:pt x="128" y="190"/>
                  </a:cubicBezTo>
                  <a:cubicBezTo>
                    <a:pt x="73" y="179"/>
                    <a:pt x="25" y="141"/>
                    <a:pt x="0" y="113"/>
                  </a:cubicBezTo>
                  <a:cubicBezTo>
                    <a:pt x="1" y="113"/>
                    <a:pt x="2" y="113"/>
                    <a:pt x="3" y="112"/>
                  </a:cubicBezTo>
                  <a:cubicBezTo>
                    <a:pt x="27" y="108"/>
                    <a:pt x="47" y="128"/>
                    <a:pt x="68" y="141"/>
                  </a:cubicBezTo>
                  <a:cubicBezTo>
                    <a:pt x="104" y="165"/>
                    <a:pt x="149" y="134"/>
                    <a:pt x="116" y="99"/>
                  </a:cubicBezTo>
                  <a:cubicBezTo>
                    <a:pt x="34" y="-21"/>
                    <a:pt x="157" y="-42"/>
                    <a:pt x="215" y="90"/>
                  </a:cubicBezTo>
                  <a:cubicBezTo>
                    <a:pt x="215" y="91"/>
                    <a:pt x="215" y="91"/>
                    <a:pt x="214" y="91"/>
                  </a:cubicBezTo>
                  <a:close/>
                </a:path>
              </a:pathLst>
            </a:custGeom>
            <a:solidFill>
              <a:srgbClr val="F6FBFF">
                <a:alpha val="50000"/>
              </a:srgbClr>
            </a:solidFill>
            <a:ln>
              <a:noFill/>
            </a:ln>
          </p:spPr>
          <p:txBody>
            <a:bodyPr spcFirstLastPara="1" wrap="square" lIns="90000" tIns="23750" rIns="90000" bIns="23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3" name="Google Shape;3183;p49"/>
            <p:cNvSpPr/>
            <p:nvPr/>
          </p:nvSpPr>
          <p:spPr>
            <a:xfrm>
              <a:off x="7694887" y="2037185"/>
              <a:ext cx="118969" cy="75961"/>
            </a:xfrm>
            <a:custGeom>
              <a:avLst/>
              <a:gdLst/>
              <a:ahLst/>
              <a:cxnLst/>
              <a:rect l="l" t="t" r="r" b="b"/>
              <a:pathLst>
                <a:path w="213" h="136" extrusionOk="0">
                  <a:moveTo>
                    <a:pt x="11" y="45"/>
                  </a:moveTo>
                  <a:cubicBezTo>
                    <a:pt x="17" y="46"/>
                    <a:pt x="23" y="48"/>
                    <a:pt x="29" y="49"/>
                  </a:cubicBezTo>
                  <a:cubicBezTo>
                    <a:pt x="68" y="54"/>
                    <a:pt x="105" y="46"/>
                    <a:pt x="138" y="26"/>
                  </a:cubicBezTo>
                  <a:cubicBezTo>
                    <a:pt x="158" y="14"/>
                    <a:pt x="218" y="-28"/>
                    <a:pt x="212" y="27"/>
                  </a:cubicBezTo>
                  <a:cubicBezTo>
                    <a:pt x="190" y="80"/>
                    <a:pt x="141" y="131"/>
                    <a:pt x="89" y="133"/>
                  </a:cubicBezTo>
                  <a:cubicBezTo>
                    <a:pt x="26" y="148"/>
                    <a:pt x="-24" y="86"/>
                    <a:pt x="11" y="45"/>
                  </a:cubicBezTo>
                  <a:close/>
                </a:path>
              </a:pathLst>
            </a:custGeom>
            <a:solidFill>
              <a:srgbClr val="233859">
                <a:alpha val="19620"/>
              </a:srgbClr>
            </a:solidFill>
            <a:ln>
              <a:noFill/>
            </a:ln>
          </p:spPr>
          <p:txBody>
            <a:bodyPr spcFirstLastPara="1" wrap="square" lIns="90000" tIns="3950" rIns="90000" bIns="39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4" name="Google Shape;3184;p49"/>
            <p:cNvSpPr/>
            <p:nvPr/>
          </p:nvSpPr>
          <p:spPr>
            <a:xfrm>
              <a:off x="7694328" y="1991943"/>
              <a:ext cx="202750" cy="148013"/>
            </a:xfrm>
            <a:custGeom>
              <a:avLst/>
              <a:gdLst/>
              <a:ahLst/>
              <a:cxnLst/>
              <a:rect l="l" t="t" r="r" b="b"/>
              <a:pathLst>
                <a:path w="363" h="265" fill="none" extrusionOk="0">
                  <a:moveTo>
                    <a:pt x="0" y="0"/>
                  </a:moveTo>
                  <a:cubicBezTo>
                    <a:pt x="72" y="33"/>
                    <a:pt x="151" y="50"/>
                    <a:pt x="217" y="92"/>
                  </a:cubicBezTo>
                  <a:cubicBezTo>
                    <a:pt x="242" y="108"/>
                    <a:pt x="265" y="127"/>
                    <a:pt x="286" y="148"/>
                  </a:cubicBezTo>
                  <a:cubicBezTo>
                    <a:pt x="318" y="182"/>
                    <a:pt x="344" y="221"/>
                    <a:pt x="363" y="26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5" name="Google Shape;3185;p49"/>
            <p:cNvSpPr/>
            <p:nvPr/>
          </p:nvSpPr>
          <p:spPr>
            <a:xfrm>
              <a:off x="7474264" y="2744855"/>
              <a:ext cx="209452" cy="157508"/>
            </a:xfrm>
            <a:custGeom>
              <a:avLst/>
              <a:gdLst/>
              <a:ahLst/>
              <a:cxnLst/>
              <a:rect l="l" t="t" r="r" b="b"/>
              <a:pathLst>
                <a:path w="375" h="282" extrusionOk="0">
                  <a:moveTo>
                    <a:pt x="197" y="277"/>
                  </a:moveTo>
                  <a:cubicBezTo>
                    <a:pt x="443" y="201"/>
                    <a:pt x="397" y="-4"/>
                    <a:pt x="277" y="128"/>
                  </a:cubicBezTo>
                  <a:cubicBezTo>
                    <a:pt x="250" y="169"/>
                    <a:pt x="210" y="132"/>
                    <a:pt x="224" y="91"/>
                  </a:cubicBezTo>
                  <a:cubicBezTo>
                    <a:pt x="232" y="68"/>
                    <a:pt x="247" y="44"/>
                    <a:pt x="237" y="21"/>
                  </a:cubicBezTo>
                  <a:cubicBezTo>
                    <a:pt x="215" y="-22"/>
                    <a:pt x="153" y="5"/>
                    <a:pt x="148" y="47"/>
                  </a:cubicBezTo>
                  <a:cubicBezTo>
                    <a:pt x="144" y="73"/>
                    <a:pt x="138" y="122"/>
                    <a:pt x="102" y="111"/>
                  </a:cubicBezTo>
                  <a:cubicBezTo>
                    <a:pt x="49" y="40"/>
                    <a:pt x="-27" y="115"/>
                    <a:pt x="8" y="185"/>
                  </a:cubicBezTo>
                  <a:cubicBezTo>
                    <a:pt x="28" y="253"/>
                    <a:pt x="136" y="296"/>
                    <a:pt x="197" y="277"/>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6" name="Google Shape;3186;p49"/>
            <p:cNvSpPr/>
            <p:nvPr/>
          </p:nvSpPr>
          <p:spPr>
            <a:xfrm>
              <a:off x="7580945" y="2755467"/>
              <a:ext cx="102771" cy="113942"/>
            </a:xfrm>
            <a:custGeom>
              <a:avLst/>
              <a:gdLst/>
              <a:ahLst/>
              <a:cxnLst/>
              <a:rect l="l" t="t" r="r" b="b"/>
              <a:pathLst>
                <a:path w="184" h="204" extrusionOk="0">
                  <a:moveTo>
                    <a:pt x="116" y="203"/>
                  </a:moveTo>
                  <a:cubicBezTo>
                    <a:pt x="97" y="131"/>
                    <a:pt x="3" y="200"/>
                    <a:pt x="0" y="142"/>
                  </a:cubicBezTo>
                  <a:cubicBezTo>
                    <a:pt x="-3" y="86"/>
                    <a:pt x="24" y="30"/>
                    <a:pt x="44" y="0"/>
                  </a:cubicBezTo>
                  <a:cubicBezTo>
                    <a:pt x="45" y="1"/>
                    <a:pt x="46" y="1"/>
                    <a:pt x="46" y="2"/>
                  </a:cubicBezTo>
                  <a:cubicBezTo>
                    <a:pt x="56" y="25"/>
                    <a:pt x="41" y="49"/>
                    <a:pt x="33" y="72"/>
                  </a:cubicBezTo>
                  <a:cubicBezTo>
                    <a:pt x="19" y="113"/>
                    <a:pt x="59" y="150"/>
                    <a:pt x="86" y="109"/>
                  </a:cubicBezTo>
                  <a:cubicBezTo>
                    <a:pt x="183" y="2"/>
                    <a:pt x="232" y="116"/>
                    <a:pt x="117" y="204"/>
                  </a:cubicBezTo>
                  <a:cubicBezTo>
                    <a:pt x="117" y="203"/>
                    <a:pt x="116" y="203"/>
                    <a:pt x="116" y="203"/>
                  </a:cubicBezTo>
                  <a:close/>
                </a:path>
              </a:pathLst>
            </a:custGeom>
            <a:solidFill>
              <a:srgbClr val="FFFFFF">
                <a:alpha val="40000"/>
              </a:srgbClr>
            </a:solidFill>
            <a:ln>
              <a:noFill/>
            </a:ln>
          </p:spPr>
          <p:txBody>
            <a:bodyPr spcFirstLastPara="1" wrap="square" lIns="90000" tIns="28425" rIns="90000" bIns="284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7" name="Google Shape;3187;p49"/>
            <p:cNvSpPr/>
            <p:nvPr/>
          </p:nvSpPr>
          <p:spPr>
            <a:xfrm>
              <a:off x="7473705" y="2791214"/>
              <a:ext cx="92159" cy="109474"/>
            </a:xfrm>
            <a:custGeom>
              <a:avLst/>
              <a:gdLst/>
              <a:ahLst/>
              <a:cxnLst/>
              <a:rect l="l" t="t" r="r" b="b"/>
              <a:pathLst>
                <a:path w="165" h="196" extrusionOk="0">
                  <a:moveTo>
                    <a:pt x="77" y="5"/>
                  </a:moveTo>
                  <a:cubicBezTo>
                    <a:pt x="77" y="11"/>
                    <a:pt x="77" y="17"/>
                    <a:pt x="77" y="24"/>
                  </a:cubicBezTo>
                  <a:cubicBezTo>
                    <a:pt x="81" y="63"/>
                    <a:pt x="98" y="97"/>
                    <a:pt x="125" y="124"/>
                  </a:cubicBezTo>
                  <a:cubicBezTo>
                    <a:pt x="141" y="141"/>
                    <a:pt x="196" y="190"/>
                    <a:pt x="140" y="196"/>
                  </a:cubicBezTo>
                  <a:cubicBezTo>
                    <a:pt x="85" y="187"/>
                    <a:pt x="23" y="151"/>
                    <a:pt x="9" y="102"/>
                  </a:cubicBezTo>
                  <a:cubicBezTo>
                    <a:pt x="-21" y="43"/>
                    <a:pt x="28" y="-19"/>
                    <a:pt x="77" y="5"/>
                  </a:cubicBezTo>
                  <a:close/>
                </a:path>
              </a:pathLst>
            </a:custGeom>
            <a:solidFill>
              <a:srgbClr val="233859">
                <a:alpha val="19620"/>
              </a:srgbClr>
            </a:solidFill>
            <a:ln>
              <a:noFill/>
            </a:ln>
          </p:spPr>
          <p:txBody>
            <a:bodyPr spcFirstLastPara="1" wrap="square" lIns="90000" tIns="25550" rIns="90000" bIns="255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8" name="Google Shape;3188;p49"/>
            <p:cNvSpPr/>
            <p:nvPr/>
          </p:nvSpPr>
          <p:spPr>
            <a:xfrm>
              <a:off x="7486551" y="2771106"/>
              <a:ext cx="96627" cy="231236"/>
            </a:xfrm>
            <a:custGeom>
              <a:avLst/>
              <a:gdLst/>
              <a:ahLst/>
              <a:cxnLst/>
              <a:rect l="l" t="t" r="r" b="b"/>
              <a:pathLst>
                <a:path w="173" h="414" fill="none" extrusionOk="0">
                  <a:moveTo>
                    <a:pt x="173" y="0"/>
                  </a:moveTo>
                  <a:cubicBezTo>
                    <a:pt x="157" y="77"/>
                    <a:pt x="159" y="158"/>
                    <a:pt x="134" y="233"/>
                  </a:cubicBezTo>
                  <a:cubicBezTo>
                    <a:pt x="125" y="261"/>
                    <a:pt x="112" y="287"/>
                    <a:pt x="96" y="312"/>
                  </a:cubicBezTo>
                  <a:cubicBezTo>
                    <a:pt x="71" y="352"/>
                    <a:pt x="38" y="386"/>
                    <a:pt x="0" y="414"/>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9" name="Google Shape;3189;p49"/>
            <p:cNvSpPr/>
            <p:nvPr/>
          </p:nvSpPr>
          <p:spPr>
            <a:xfrm>
              <a:off x="6154992" y="3108464"/>
              <a:ext cx="59205" cy="57530"/>
            </a:xfrm>
            <a:custGeom>
              <a:avLst/>
              <a:gdLst/>
              <a:ahLst/>
              <a:cxnLst/>
              <a:rect l="l" t="t" r="r" b="b"/>
              <a:pathLst>
                <a:path w="106" h="103" extrusionOk="0">
                  <a:moveTo>
                    <a:pt x="99" y="72"/>
                  </a:moveTo>
                  <a:cubicBezTo>
                    <a:pt x="87" y="85"/>
                    <a:pt x="72" y="96"/>
                    <a:pt x="55" y="101"/>
                  </a:cubicBezTo>
                  <a:cubicBezTo>
                    <a:pt x="38" y="105"/>
                    <a:pt x="17" y="100"/>
                    <a:pt x="7" y="86"/>
                  </a:cubicBezTo>
                  <a:cubicBezTo>
                    <a:pt x="2" y="78"/>
                    <a:pt x="0" y="69"/>
                    <a:pt x="0" y="59"/>
                  </a:cubicBezTo>
                  <a:cubicBezTo>
                    <a:pt x="0" y="27"/>
                    <a:pt x="29" y="-3"/>
                    <a:pt x="61" y="0"/>
                  </a:cubicBezTo>
                  <a:cubicBezTo>
                    <a:pt x="93" y="4"/>
                    <a:pt x="119" y="49"/>
                    <a:pt x="99" y="72"/>
                  </a:cubicBezTo>
                  <a:close/>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0" name="Google Shape;3190;p49"/>
            <p:cNvSpPr/>
            <p:nvPr/>
          </p:nvSpPr>
          <p:spPr>
            <a:xfrm>
              <a:off x="7450805" y="3551387"/>
              <a:ext cx="30161" cy="26810"/>
            </a:xfrm>
            <a:custGeom>
              <a:avLst/>
              <a:gdLst/>
              <a:ahLst/>
              <a:cxnLst/>
              <a:rect l="l" t="t" r="r" b="b"/>
              <a:pathLst>
                <a:path w="54" h="48" extrusionOk="0">
                  <a:moveTo>
                    <a:pt x="36" y="48"/>
                  </a:moveTo>
                  <a:cubicBezTo>
                    <a:pt x="27" y="48"/>
                    <a:pt x="18" y="47"/>
                    <a:pt x="10" y="42"/>
                  </a:cubicBezTo>
                  <a:cubicBezTo>
                    <a:pt x="3" y="38"/>
                    <a:pt x="-2" y="28"/>
                    <a:pt x="0" y="19"/>
                  </a:cubicBezTo>
                  <a:cubicBezTo>
                    <a:pt x="1" y="15"/>
                    <a:pt x="3" y="11"/>
                    <a:pt x="7" y="7"/>
                  </a:cubicBezTo>
                  <a:cubicBezTo>
                    <a:pt x="19" y="-4"/>
                    <a:pt x="40" y="-3"/>
                    <a:pt x="49" y="10"/>
                  </a:cubicBezTo>
                  <a:cubicBezTo>
                    <a:pt x="59" y="23"/>
                    <a:pt x="51" y="48"/>
                    <a:pt x="36" y="48"/>
                  </a:cubicBezTo>
                  <a:close/>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1" name="Google Shape;3191;p49"/>
            <p:cNvSpPr/>
            <p:nvPr/>
          </p:nvSpPr>
          <p:spPr>
            <a:xfrm>
              <a:off x="7806036" y="2977207"/>
              <a:ext cx="105006" cy="189345"/>
            </a:xfrm>
            <a:custGeom>
              <a:avLst/>
              <a:gdLst/>
              <a:ahLst/>
              <a:cxnLst/>
              <a:rect l="l" t="t" r="r" b="b"/>
              <a:pathLst>
                <a:path w="188" h="339" extrusionOk="0">
                  <a:moveTo>
                    <a:pt x="41" y="339"/>
                  </a:moveTo>
                  <a:cubicBezTo>
                    <a:pt x="117" y="335"/>
                    <a:pt x="180" y="281"/>
                    <a:pt x="187" y="213"/>
                  </a:cubicBezTo>
                  <a:cubicBezTo>
                    <a:pt x="193" y="143"/>
                    <a:pt x="145" y="71"/>
                    <a:pt x="151" y="0"/>
                  </a:cubicBezTo>
                  <a:cubicBezTo>
                    <a:pt x="81" y="23"/>
                    <a:pt x="27" y="76"/>
                    <a:pt x="8" y="141"/>
                  </a:cubicBezTo>
                  <a:cubicBezTo>
                    <a:pt x="-11" y="206"/>
                    <a:pt x="5" y="281"/>
                    <a:pt x="41" y="339"/>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2" name="Google Shape;3192;p49"/>
            <p:cNvSpPr/>
            <p:nvPr/>
          </p:nvSpPr>
          <p:spPr>
            <a:xfrm>
              <a:off x="7862449" y="3037530"/>
              <a:ext cx="48034" cy="121203"/>
            </a:xfrm>
            <a:custGeom>
              <a:avLst/>
              <a:gdLst/>
              <a:ahLst/>
              <a:cxnLst/>
              <a:rect l="l" t="t" r="r" b="b"/>
              <a:pathLst>
                <a:path w="86" h="217" extrusionOk="0">
                  <a:moveTo>
                    <a:pt x="68" y="0"/>
                  </a:moveTo>
                  <a:cubicBezTo>
                    <a:pt x="101" y="82"/>
                    <a:pt x="91" y="179"/>
                    <a:pt x="0" y="217"/>
                  </a:cubicBezTo>
                  <a:cubicBezTo>
                    <a:pt x="70" y="150"/>
                    <a:pt x="67" y="28"/>
                    <a:pt x="68" y="0"/>
                  </a:cubicBezTo>
                  <a:close/>
                </a:path>
              </a:pathLst>
            </a:custGeom>
            <a:solidFill>
              <a:srgbClr val="F6FBFF">
                <a:alpha val="50000"/>
              </a:srgbClr>
            </a:solidFill>
            <a:ln>
              <a:noFill/>
            </a:ln>
          </p:spPr>
          <p:txBody>
            <a:bodyPr spcFirstLastPara="1" wrap="square" lIns="90000" tIns="33100" rIns="90000" bIns="33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3" name="Google Shape;3193;p49"/>
            <p:cNvSpPr/>
            <p:nvPr/>
          </p:nvSpPr>
          <p:spPr>
            <a:xfrm>
              <a:off x="7806595" y="3054286"/>
              <a:ext cx="5027" cy="44683"/>
            </a:xfrm>
            <a:custGeom>
              <a:avLst/>
              <a:gdLst/>
              <a:ahLst/>
              <a:cxnLst/>
              <a:rect l="l" t="t" r="r" b="b"/>
              <a:pathLst>
                <a:path w="9" h="80" extrusionOk="0">
                  <a:moveTo>
                    <a:pt x="9" y="5"/>
                  </a:moveTo>
                  <a:cubicBezTo>
                    <a:pt x="5" y="30"/>
                    <a:pt x="5" y="55"/>
                    <a:pt x="0" y="80"/>
                  </a:cubicBezTo>
                  <a:cubicBezTo>
                    <a:pt x="-2" y="52"/>
                    <a:pt x="0" y="25"/>
                    <a:pt x="8" y="0"/>
                  </a:cubicBezTo>
                  <a:cubicBezTo>
                    <a:pt x="9" y="2"/>
                    <a:pt x="9" y="4"/>
                    <a:pt x="9" y="5"/>
                  </a:cubicBezTo>
                  <a:close/>
                </a:path>
              </a:pathLst>
            </a:custGeom>
            <a:solidFill>
              <a:srgbClr val="B9C285"/>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4" name="Google Shape;3194;p49"/>
            <p:cNvSpPr/>
            <p:nvPr/>
          </p:nvSpPr>
          <p:spPr>
            <a:xfrm>
              <a:off x="7806595" y="2988378"/>
              <a:ext cx="58647" cy="167562"/>
            </a:xfrm>
            <a:custGeom>
              <a:avLst/>
              <a:gdLst/>
              <a:ahLst/>
              <a:cxnLst/>
              <a:rect l="l" t="t" r="r" b="b"/>
              <a:pathLst>
                <a:path w="105" h="300" extrusionOk="0">
                  <a:moveTo>
                    <a:pt x="101" y="10"/>
                  </a:moveTo>
                  <a:cubicBezTo>
                    <a:pt x="57" y="101"/>
                    <a:pt x="67" y="208"/>
                    <a:pt x="29" y="300"/>
                  </a:cubicBezTo>
                  <a:cubicBezTo>
                    <a:pt x="-28" y="196"/>
                    <a:pt x="-4" y="59"/>
                    <a:pt x="105" y="0"/>
                  </a:cubicBezTo>
                  <a:cubicBezTo>
                    <a:pt x="104" y="4"/>
                    <a:pt x="102" y="7"/>
                    <a:pt x="101" y="1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5" name="Google Shape;3195;p49"/>
            <p:cNvSpPr/>
            <p:nvPr/>
          </p:nvSpPr>
          <p:spPr>
            <a:xfrm>
              <a:off x="7765263" y="3028593"/>
              <a:ext cx="102771" cy="201633"/>
            </a:xfrm>
            <a:custGeom>
              <a:avLst/>
              <a:gdLst/>
              <a:ahLst/>
              <a:cxnLst/>
              <a:rect l="l" t="t" r="r" b="b"/>
              <a:pathLst>
                <a:path w="184" h="361" fill="none" extrusionOk="0">
                  <a:moveTo>
                    <a:pt x="0" y="361"/>
                  </a:moveTo>
                  <a:cubicBezTo>
                    <a:pt x="59" y="323"/>
                    <a:pt x="106" y="267"/>
                    <a:pt x="137" y="204"/>
                  </a:cubicBezTo>
                  <a:cubicBezTo>
                    <a:pt x="168" y="141"/>
                    <a:pt x="183" y="70"/>
                    <a:pt x="18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6" name="Google Shape;3196;p49"/>
            <p:cNvSpPr/>
            <p:nvPr/>
          </p:nvSpPr>
          <p:spPr>
            <a:xfrm>
              <a:off x="6057806" y="2733125"/>
              <a:ext cx="145779" cy="148572"/>
            </a:xfrm>
            <a:custGeom>
              <a:avLst/>
              <a:gdLst/>
              <a:ahLst/>
              <a:cxnLst/>
              <a:rect l="l" t="t" r="r" b="b"/>
              <a:pathLst>
                <a:path w="261" h="266" extrusionOk="0">
                  <a:moveTo>
                    <a:pt x="242" y="266"/>
                  </a:moveTo>
                  <a:cubicBezTo>
                    <a:pt x="278" y="198"/>
                    <a:pt x="263" y="116"/>
                    <a:pt x="207" y="76"/>
                  </a:cubicBezTo>
                  <a:cubicBezTo>
                    <a:pt x="150" y="35"/>
                    <a:pt x="64" y="40"/>
                    <a:pt x="6" y="0"/>
                  </a:cubicBezTo>
                  <a:cubicBezTo>
                    <a:pt x="-10" y="71"/>
                    <a:pt x="9" y="144"/>
                    <a:pt x="55" y="193"/>
                  </a:cubicBezTo>
                  <a:cubicBezTo>
                    <a:pt x="101" y="243"/>
                    <a:pt x="174" y="267"/>
                    <a:pt x="242" y="266"/>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7" name="Google Shape;3197;p49"/>
            <p:cNvSpPr/>
            <p:nvPr/>
          </p:nvSpPr>
          <p:spPr>
            <a:xfrm>
              <a:off x="6118128" y="2754350"/>
              <a:ext cx="85457" cy="93835"/>
            </a:xfrm>
            <a:custGeom>
              <a:avLst/>
              <a:gdLst/>
              <a:ahLst/>
              <a:cxnLst/>
              <a:rect l="l" t="t" r="r" b="b"/>
              <a:pathLst>
                <a:path w="153" h="168" extrusionOk="0">
                  <a:moveTo>
                    <a:pt x="0" y="0"/>
                  </a:moveTo>
                  <a:cubicBezTo>
                    <a:pt x="88" y="13"/>
                    <a:pt x="166" y="71"/>
                    <a:pt x="152" y="168"/>
                  </a:cubicBezTo>
                  <a:cubicBezTo>
                    <a:pt x="130" y="74"/>
                    <a:pt x="24" y="15"/>
                    <a:pt x="0" y="0"/>
                  </a:cubicBezTo>
                  <a:close/>
                </a:path>
              </a:pathLst>
            </a:custGeom>
            <a:solidFill>
              <a:srgbClr val="F6FBFF">
                <a:alpha val="50000"/>
              </a:srgbClr>
            </a:solidFill>
            <a:ln>
              <a:noFill/>
            </a:ln>
          </p:spPr>
          <p:txBody>
            <a:bodyPr spcFirstLastPara="1" wrap="square" lIns="90000" tIns="15475" rIns="90000" bIns="15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8" name="Google Shape;3198;p49"/>
            <p:cNvSpPr/>
            <p:nvPr/>
          </p:nvSpPr>
          <p:spPr>
            <a:xfrm>
              <a:off x="6057806" y="2759935"/>
              <a:ext cx="123437" cy="121203"/>
            </a:xfrm>
            <a:custGeom>
              <a:avLst/>
              <a:gdLst/>
              <a:ahLst/>
              <a:cxnLst/>
              <a:rect l="l" t="t" r="r" b="b"/>
              <a:pathLst>
                <a:path w="221" h="217" extrusionOk="0">
                  <a:moveTo>
                    <a:pt x="7" y="9"/>
                  </a:moveTo>
                  <a:cubicBezTo>
                    <a:pt x="63" y="92"/>
                    <a:pt x="160" y="138"/>
                    <a:pt x="221" y="217"/>
                  </a:cubicBezTo>
                  <a:cubicBezTo>
                    <a:pt x="102" y="214"/>
                    <a:pt x="-4" y="124"/>
                    <a:pt x="1" y="0"/>
                  </a:cubicBezTo>
                  <a:cubicBezTo>
                    <a:pt x="3" y="3"/>
                    <a:pt x="5" y="6"/>
                    <a:pt x="7" y="9"/>
                  </a:cubicBezTo>
                  <a:close/>
                </a:path>
              </a:pathLst>
            </a:custGeom>
            <a:solidFill>
              <a:srgbClr val="233859">
                <a:alpha val="19620"/>
              </a:srgbClr>
            </a:solidFill>
            <a:ln>
              <a:noFill/>
            </a:ln>
          </p:spPr>
          <p:txBody>
            <a:bodyPr spcFirstLastPara="1" wrap="square" lIns="90000" tIns="33100" rIns="90000" bIns="33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9" name="Google Shape;3199;p49"/>
            <p:cNvSpPr/>
            <p:nvPr/>
          </p:nvSpPr>
          <p:spPr>
            <a:xfrm>
              <a:off x="6094111" y="2777809"/>
              <a:ext cx="121762" cy="190462"/>
            </a:xfrm>
            <a:custGeom>
              <a:avLst/>
              <a:gdLst/>
              <a:ahLst/>
              <a:cxnLst/>
              <a:rect l="l" t="t" r="r" b="b"/>
              <a:pathLst>
                <a:path w="218" h="341" fill="none" extrusionOk="0">
                  <a:moveTo>
                    <a:pt x="218" y="341"/>
                  </a:moveTo>
                  <a:cubicBezTo>
                    <a:pt x="215" y="271"/>
                    <a:pt x="191" y="202"/>
                    <a:pt x="152" y="144"/>
                  </a:cubicBezTo>
                  <a:cubicBezTo>
                    <a:pt x="113" y="85"/>
                    <a:pt x="60" y="37"/>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0" name="Google Shape;3200;p49"/>
            <p:cNvSpPr/>
            <p:nvPr/>
          </p:nvSpPr>
          <p:spPr>
            <a:xfrm>
              <a:off x="8047326" y="2320923"/>
              <a:ext cx="30161" cy="26810"/>
            </a:xfrm>
            <a:custGeom>
              <a:avLst/>
              <a:gdLst/>
              <a:ahLst/>
              <a:cxnLst/>
              <a:rect l="l" t="t" r="r" b="b"/>
              <a:pathLst>
                <a:path w="54" h="48" extrusionOk="0">
                  <a:moveTo>
                    <a:pt x="36" y="48"/>
                  </a:moveTo>
                  <a:cubicBezTo>
                    <a:pt x="27" y="48"/>
                    <a:pt x="19" y="47"/>
                    <a:pt x="11" y="42"/>
                  </a:cubicBezTo>
                  <a:cubicBezTo>
                    <a:pt x="4" y="37"/>
                    <a:pt x="-2" y="28"/>
                    <a:pt x="0" y="19"/>
                  </a:cubicBezTo>
                  <a:cubicBezTo>
                    <a:pt x="1" y="15"/>
                    <a:pt x="4" y="11"/>
                    <a:pt x="7" y="8"/>
                  </a:cubicBezTo>
                  <a:cubicBezTo>
                    <a:pt x="19" y="-3"/>
                    <a:pt x="40" y="-3"/>
                    <a:pt x="50" y="10"/>
                  </a:cubicBezTo>
                  <a:cubicBezTo>
                    <a:pt x="59" y="23"/>
                    <a:pt x="51" y="48"/>
                    <a:pt x="36" y="48"/>
                  </a:cubicBezTo>
                  <a:close/>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1" name="Google Shape;3201;p49"/>
            <p:cNvSpPr/>
            <p:nvPr/>
          </p:nvSpPr>
          <p:spPr>
            <a:xfrm>
              <a:off x="7998174" y="1730546"/>
              <a:ext cx="30720" cy="26810"/>
            </a:xfrm>
            <a:custGeom>
              <a:avLst/>
              <a:gdLst/>
              <a:ahLst/>
              <a:cxnLst/>
              <a:rect l="l" t="t" r="r" b="b"/>
              <a:pathLst>
                <a:path w="55" h="48" extrusionOk="0">
                  <a:moveTo>
                    <a:pt x="36" y="48"/>
                  </a:moveTo>
                  <a:cubicBezTo>
                    <a:pt x="28" y="48"/>
                    <a:pt x="18" y="46"/>
                    <a:pt x="11" y="41"/>
                  </a:cubicBezTo>
                  <a:cubicBezTo>
                    <a:pt x="4" y="37"/>
                    <a:pt x="-2" y="27"/>
                    <a:pt x="0" y="19"/>
                  </a:cubicBezTo>
                  <a:cubicBezTo>
                    <a:pt x="1" y="14"/>
                    <a:pt x="4" y="10"/>
                    <a:pt x="7" y="7"/>
                  </a:cubicBezTo>
                  <a:cubicBezTo>
                    <a:pt x="19" y="-4"/>
                    <a:pt x="41" y="-3"/>
                    <a:pt x="50" y="9"/>
                  </a:cubicBezTo>
                  <a:cubicBezTo>
                    <a:pt x="60" y="22"/>
                    <a:pt x="52" y="47"/>
                    <a:pt x="36" y="48"/>
                  </a:cubicBezTo>
                  <a:close/>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2" name="Google Shape;3202;p49"/>
            <p:cNvSpPr/>
            <p:nvPr/>
          </p:nvSpPr>
          <p:spPr>
            <a:xfrm>
              <a:off x="6364445" y="2912417"/>
              <a:ext cx="30720" cy="26810"/>
            </a:xfrm>
            <a:custGeom>
              <a:avLst/>
              <a:gdLst/>
              <a:ahLst/>
              <a:cxnLst/>
              <a:rect l="l" t="t" r="r" b="b"/>
              <a:pathLst>
                <a:path w="55" h="48" extrusionOk="0">
                  <a:moveTo>
                    <a:pt x="37" y="48"/>
                  </a:moveTo>
                  <a:cubicBezTo>
                    <a:pt x="28" y="48"/>
                    <a:pt x="19" y="47"/>
                    <a:pt x="12" y="42"/>
                  </a:cubicBezTo>
                  <a:cubicBezTo>
                    <a:pt x="4" y="38"/>
                    <a:pt x="-1" y="28"/>
                    <a:pt x="1" y="19"/>
                  </a:cubicBezTo>
                  <a:cubicBezTo>
                    <a:pt x="2" y="15"/>
                    <a:pt x="5" y="11"/>
                    <a:pt x="8" y="7"/>
                  </a:cubicBezTo>
                  <a:cubicBezTo>
                    <a:pt x="20" y="-4"/>
                    <a:pt x="41" y="-3"/>
                    <a:pt x="51" y="10"/>
                  </a:cubicBezTo>
                  <a:cubicBezTo>
                    <a:pt x="60" y="23"/>
                    <a:pt x="53" y="48"/>
                    <a:pt x="37" y="48"/>
                  </a:cubicBezTo>
                  <a:close/>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3" name="Google Shape;3203;p49"/>
            <p:cNvSpPr/>
            <p:nvPr/>
          </p:nvSpPr>
          <p:spPr>
            <a:xfrm>
              <a:off x="7935618" y="2196368"/>
              <a:ext cx="55854" cy="49710"/>
            </a:xfrm>
            <a:custGeom>
              <a:avLst/>
              <a:gdLst/>
              <a:ahLst/>
              <a:cxnLst/>
              <a:rect l="l" t="t" r="r" b="b"/>
              <a:pathLst>
                <a:path w="100" h="89" extrusionOk="0">
                  <a:moveTo>
                    <a:pt x="67" y="89"/>
                  </a:moveTo>
                  <a:cubicBezTo>
                    <a:pt x="51" y="89"/>
                    <a:pt x="34" y="87"/>
                    <a:pt x="20" y="78"/>
                  </a:cubicBezTo>
                  <a:cubicBezTo>
                    <a:pt x="6" y="69"/>
                    <a:pt x="-3" y="52"/>
                    <a:pt x="0" y="36"/>
                  </a:cubicBezTo>
                  <a:cubicBezTo>
                    <a:pt x="2" y="28"/>
                    <a:pt x="7" y="20"/>
                    <a:pt x="13" y="14"/>
                  </a:cubicBezTo>
                  <a:cubicBezTo>
                    <a:pt x="35" y="-6"/>
                    <a:pt x="74" y="-5"/>
                    <a:pt x="92" y="19"/>
                  </a:cubicBezTo>
                  <a:cubicBezTo>
                    <a:pt x="110" y="42"/>
                    <a:pt x="96" y="89"/>
                    <a:pt x="67" y="89"/>
                  </a:cubicBezTo>
                  <a:close/>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4" name="Google Shape;3204;p49"/>
            <p:cNvSpPr/>
            <p:nvPr/>
          </p:nvSpPr>
          <p:spPr>
            <a:xfrm>
              <a:off x="6635337" y="1837227"/>
              <a:ext cx="56413" cy="49710"/>
            </a:xfrm>
            <a:custGeom>
              <a:avLst/>
              <a:gdLst/>
              <a:ahLst/>
              <a:cxnLst/>
              <a:rect l="l" t="t" r="r" b="b"/>
              <a:pathLst>
                <a:path w="101" h="89" extrusionOk="0">
                  <a:moveTo>
                    <a:pt x="68" y="89"/>
                  </a:moveTo>
                  <a:cubicBezTo>
                    <a:pt x="52" y="89"/>
                    <a:pt x="35" y="87"/>
                    <a:pt x="21" y="78"/>
                  </a:cubicBezTo>
                  <a:cubicBezTo>
                    <a:pt x="7" y="69"/>
                    <a:pt x="-2" y="52"/>
                    <a:pt x="1" y="36"/>
                  </a:cubicBezTo>
                  <a:cubicBezTo>
                    <a:pt x="3" y="28"/>
                    <a:pt x="8" y="20"/>
                    <a:pt x="14" y="14"/>
                  </a:cubicBezTo>
                  <a:cubicBezTo>
                    <a:pt x="36" y="-6"/>
                    <a:pt x="75" y="-5"/>
                    <a:pt x="93" y="19"/>
                  </a:cubicBezTo>
                  <a:cubicBezTo>
                    <a:pt x="111" y="43"/>
                    <a:pt x="97" y="89"/>
                    <a:pt x="68" y="89"/>
                  </a:cubicBezTo>
                  <a:close/>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5" name="Google Shape;3205;p49"/>
            <p:cNvSpPr/>
            <p:nvPr/>
          </p:nvSpPr>
          <p:spPr>
            <a:xfrm>
              <a:off x="6857077" y="2627003"/>
              <a:ext cx="528937" cy="1356135"/>
            </a:xfrm>
            <a:custGeom>
              <a:avLst/>
              <a:gdLst/>
              <a:ahLst/>
              <a:cxnLst/>
              <a:rect l="l" t="t" r="r" b="b"/>
              <a:pathLst>
                <a:path w="947" h="2428" extrusionOk="0">
                  <a:moveTo>
                    <a:pt x="612" y="0"/>
                  </a:moveTo>
                  <a:cubicBezTo>
                    <a:pt x="454" y="151"/>
                    <a:pt x="379" y="368"/>
                    <a:pt x="318" y="577"/>
                  </a:cubicBezTo>
                  <a:cubicBezTo>
                    <a:pt x="185" y="1028"/>
                    <a:pt x="85" y="1489"/>
                    <a:pt x="22" y="1955"/>
                  </a:cubicBezTo>
                  <a:cubicBezTo>
                    <a:pt x="5" y="2080"/>
                    <a:pt x="-10" y="2207"/>
                    <a:pt x="9" y="2332"/>
                  </a:cubicBezTo>
                  <a:cubicBezTo>
                    <a:pt x="17" y="2382"/>
                    <a:pt x="55" y="2445"/>
                    <a:pt x="101" y="2424"/>
                  </a:cubicBezTo>
                  <a:cubicBezTo>
                    <a:pt x="115" y="2417"/>
                    <a:pt x="125" y="2403"/>
                    <a:pt x="134" y="2390"/>
                  </a:cubicBezTo>
                  <a:cubicBezTo>
                    <a:pt x="370" y="2033"/>
                    <a:pt x="579" y="1658"/>
                    <a:pt x="757" y="1269"/>
                  </a:cubicBezTo>
                  <a:cubicBezTo>
                    <a:pt x="856" y="1054"/>
                    <a:pt x="946" y="827"/>
                    <a:pt x="947" y="591"/>
                  </a:cubicBezTo>
                  <a:cubicBezTo>
                    <a:pt x="948" y="354"/>
                    <a:pt x="840" y="104"/>
                    <a:pt x="612" y="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6" name="Google Shape;3206;p49"/>
            <p:cNvSpPr/>
            <p:nvPr/>
          </p:nvSpPr>
          <p:spPr>
            <a:xfrm>
              <a:off x="6929129" y="2653254"/>
              <a:ext cx="455769" cy="1312569"/>
            </a:xfrm>
            <a:custGeom>
              <a:avLst/>
              <a:gdLst/>
              <a:ahLst/>
              <a:cxnLst/>
              <a:rect l="l" t="t" r="r" b="b"/>
              <a:pathLst>
                <a:path w="816" h="2350" extrusionOk="0">
                  <a:moveTo>
                    <a:pt x="631" y="55"/>
                  </a:moveTo>
                  <a:cubicBezTo>
                    <a:pt x="376" y="-93"/>
                    <a:pt x="325" y="-116"/>
                    <a:pt x="0" y="2350"/>
                  </a:cubicBezTo>
                  <a:cubicBezTo>
                    <a:pt x="346" y="1808"/>
                    <a:pt x="1186" y="653"/>
                    <a:pt x="631" y="5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7" name="Google Shape;3207;p49"/>
            <p:cNvSpPr/>
            <p:nvPr/>
          </p:nvSpPr>
          <p:spPr>
            <a:xfrm>
              <a:off x="5906442" y="2162298"/>
              <a:ext cx="1319271" cy="622214"/>
            </a:xfrm>
            <a:custGeom>
              <a:avLst/>
              <a:gdLst/>
              <a:ahLst/>
              <a:cxnLst/>
              <a:rect l="l" t="t" r="r" b="b"/>
              <a:pathLst>
                <a:path w="2362" h="1114" extrusionOk="0">
                  <a:moveTo>
                    <a:pt x="2362" y="836"/>
                  </a:moveTo>
                  <a:cubicBezTo>
                    <a:pt x="2227" y="664"/>
                    <a:pt x="2020" y="567"/>
                    <a:pt x="1818" y="484"/>
                  </a:cubicBezTo>
                  <a:cubicBezTo>
                    <a:pt x="1383" y="306"/>
                    <a:pt x="934" y="161"/>
                    <a:pt x="477" y="51"/>
                  </a:cubicBezTo>
                  <a:cubicBezTo>
                    <a:pt x="355" y="21"/>
                    <a:pt x="230" y="-6"/>
                    <a:pt x="104" y="0"/>
                  </a:cubicBezTo>
                  <a:cubicBezTo>
                    <a:pt x="53" y="3"/>
                    <a:pt x="-13" y="35"/>
                    <a:pt x="3" y="82"/>
                  </a:cubicBezTo>
                  <a:cubicBezTo>
                    <a:pt x="8" y="97"/>
                    <a:pt x="21" y="108"/>
                    <a:pt x="33" y="119"/>
                  </a:cubicBezTo>
                  <a:cubicBezTo>
                    <a:pt x="364" y="390"/>
                    <a:pt x="717" y="636"/>
                    <a:pt x="1086" y="853"/>
                  </a:cubicBezTo>
                  <a:cubicBezTo>
                    <a:pt x="1290" y="972"/>
                    <a:pt x="1506" y="1085"/>
                    <a:pt x="1741" y="1110"/>
                  </a:cubicBezTo>
                  <a:cubicBezTo>
                    <a:pt x="1976" y="1134"/>
                    <a:pt x="2236" y="1052"/>
                    <a:pt x="2362" y="836"/>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8" name="Google Shape;3208;p49"/>
            <p:cNvSpPr/>
            <p:nvPr/>
          </p:nvSpPr>
          <p:spPr>
            <a:xfrm>
              <a:off x="5921522" y="2225413"/>
              <a:ext cx="1238842" cy="559099"/>
            </a:xfrm>
            <a:custGeom>
              <a:avLst/>
              <a:gdLst/>
              <a:ahLst/>
              <a:cxnLst/>
              <a:rect l="l" t="t" r="r" b="b"/>
              <a:pathLst>
                <a:path w="2218" h="1001" extrusionOk="0">
                  <a:moveTo>
                    <a:pt x="2218" y="860"/>
                  </a:moveTo>
                  <a:cubicBezTo>
                    <a:pt x="1537" y="791"/>
                    <a:pt x="470" y="210"/>
                    <a:pt x="0" y="0"/>
                  </a:cubicBezTo>
                  <a:cubicBezTo>
                    <a:pt x="425" y="326"/>
                    <a:pt x="1607" y="1377"/>
                    <a:pt x="2218" y="860"/>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9" name="Google Shape;3209;p49"/>
            <p:cNvSpPr/>
            <p:nvPr/>
          </p:nvSpPr>
          <p:spPr>
            <a:xfrm>
              <a:off x="7079376" y="1295443"/>
              <a:ext cx="623889" cy="1318154"/>
            </a:xfrm>
            <a:custGeom>
              <a:avLst/>
              <a:gdLst/>
              <a:ahLst/>
              <a:cxnLst/>
              <a:rect l="l" t="t" r="r" b="b"/>
              <a:pathLst>
                <a:path w="1117" h="2360" extrusionOk="0">
                  <a:moveTo>
                    <a:pt x="277" y="2360"/>
                  </a:moveTo>
                  <a:cubicBezTo>
                    <a:pt x="449" y="2226"/>
                    <a:pt x="546" y="2019"/>
                    <a:pt x="629" y="1816"/>
                  </a:cubicBezTo>
                  <a:cubicBezTo>
                    <a:pt x="808" y="1381"/>
                    <a:pt x="954" y="933"/>
                    <a:pt x="1065" y="476"/>
                  </a:cubicBezTo>
                  <a:cubicBezTo>
                    <a:pt x="1095" y="353"/>
                    <a:pt x="1122" y="230"/>
                    <a:pt x="1116" y="104"/>
                  </a:cubicBezTo>
                  <a:cubicBezTo>
                    <a:pt x="1114" y="53"/>
                    <a:pt x="1082" y="-13"/>
                    <a:pt x="1034" y="3"/>
                  </a:cubicBezTo>
                  <a:cubicBezTo>
                    <a:pt x="1019" y="8"/>
                    <a:pt x="1008" y="21"/>
                    <a:pt x="998" y="33"/>
                  </a:cubicBezTo>
                  <a:cubicBezTo>
                    <a:pt x="726" y="363"/>
                    <a:pt x="479" y="715"/>
                    <a:pt x="262" y="1084"/>
                  </a:cubicBezTo>
                  <a:cubicBezTo>
                    <a:pt x="142" y="1287"/>
                    <a:pt x="29" y="1503"/>
                    <a:pt x="4" y="1738"/>
                  </a:cubicBezTo>
                  <a:cubicBezTo>
                    <a:pt x="-21" y="1974"/>
                    <a:pt x="61" y="2234"/>
                    <a:pt x="277" y="236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0" name="Google Shape;3210;p49"/>
            <p:cNvSpPr/>
            <p:nvPr/>
          </p:nvSpPr>
          <p:spPr>
            <a:xfrm>
              <a:off x="7082169" y="1310524"/>
              <a:ext cx="557423" cy="1238283"/>
            </a:xfrm>
            <a:custGeom>
              <a:avLst/>
              <a:gdLst/>
              <a:ahLst/>
              <a:cxnLst/>
              <a:rect l="l" t="t" r="r" b="b"/>
              <a:pathLst>
                <a:path w="998" h="2217" extrusionOk="0">
                  <a:moveTo>
                    <a:pt x="135" y="2217"/>
                  </a:moveTo>
                  <a:cubicBezTo>
                    <a:pt x="205" y="1535"/>
                    <a:pt x="788" y="468"/>
                    <a:pt x="998" y="0"/>
                  </a:cubicBezTo>
                  <a:cubicBezTo>
                    <a:pt x="620" y="529"/>
                    <a:pt x="-355" y="1565"/>
                    <a:pt x="135" y="2217"/>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1" name="Google Shape;3211;p49"/>
            <p:cNvSpPr/>
            <p:nvPr/>
          </p:nvSpPr>
          <p:spPr>
            <a:xfrm>
              <a:off x="7236884" y="2481224"/>
              <a:ext cx="1309218" cy="608250"/>
            </a:xfrm>
            <a:custGeom>
              <a:avLst/>
              <a:gdLst/>
              <a:ahLst/>
              <a:cxnLst/>
              <a:rect l="l" t="t" r="r" b="b"/>
              <a:pathLst>
                <a:path w="2344" h="1089" extrusionOk="0">
                  <a:moveTo>
                    <a:pt x="0" y="287"/>
                  </a:moveTo>
                  <a:cubicBezTo>
                    <a:pt x="138" y="457"/>
                    <a:pt x="347" y="550"/>
                    <a:pt x="551" y="630"/>
                  </a:cubicBezTo>
                  <a:cubicBezTo>
                    <a:pt x="989" y="800"/>
                    <a:pt x="1440" y="938"/>
                    <a:pt x="1899" y="1041"/>
                  </a:cubicBezTo>
                  <a:cubicBezTo>
                    <a:pt x="2022" y="1068"/>
                    <a:pt x="2148" y="1100"/>
                    <a:pt x="2273" y="1085"/>
                  </a:cubicBezTo>
                  <a:cubicBezTo>
                    <a:pt x="2608" y="1043"/>
                    <a:pt x="1661" y="466"/>
                    <a:pt x="1277" y="249"/>
                  </a:cubicBezTo>
                  <a:cubicBezTo>
                    <a:pt x="1071" y="133"/>
                    <a:pt x="853" y="24"/>
                    <a:pt x="617" y="3"/>
                  </a:cubicBezTo>
                  <a:cubicBezTo>
                    <a:pt x="382" y="-17"/>
                    <a:pt x="123" y="69"/>
                    <a:pt x="0" y="287"/>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2" name="Google Shape;3212;p49"/>
            <p:cNvSpPr/>
            <p:nvPr/>
          </p:nvSpPr>
          <p:spPr>
            <a:xfrm>
              <a:off x="7301116" y="2483458"/>
              <a:ext cx="1211473" cy="523352"/>
            </a:xfrm>
            <a:custGeom>
              <a:avLst/>
              <a:gdLst/>
              <a:ahLst/>
              <a:cxnLst/>
              <a:rect l="l" t="t" r="r" b="b"/>
              <a:pathLst>
                <a:path w="2169" h="937" extrusionOk="0">
                  <a:moveTo>
                    <a:pt x="0" y="144"/>
                  </a:moveTo>
                  <a:cubicBezTo>
                    <a:pt x="683" y="202"/>
                    <a:pt x="1696" y="735"/>
                    <a:pt x="2169" y="937"/>
                  </a:cubicBezTo>
                  <a:cubicBezTo>
                    <a:pt x="1999" y="794"/>
                    <a:pt x="685" y="-408"/>
                    <a:pt x="0" y="14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3" name="Google Shape;3213;p49"/>
            <p:cNvSpPr/>
            <p:nvPr/>
          </p:nvSpPr>
          <p:spPr>
            <a:xfrm>
              <a:off x="7080493" y="1293209"/>
              <a:ext cx="624448" cy="1234373"/>
            </a:xfrm>
            <a:custGeom>
              <a:avLst/>
              <a:gdLst/>
              <a:ahLst/>
              <a:cxnLst/>
              <a:rect l="l" t="t" r="r" b="b"/>
              <a:pathLst>
                <a:path w="1118" h="2210" fill="none" extrusionOk="0">
                  <a:moveTo>
                    <a:pt x="120" y="2210"/>
                  </a:moveTo>
                  <a:cubicBezTo>
                    <a:pt x="-319" y="1618"/>
                    <a:pt x="551" y="645"/>
                    <a:pt x="973" y="61"/>
                  </a:cubicBezTo>
                  <a:cubicBezTo>
                    <a:pt x="1334" y="-300"/>
                    <a:pt x="920" y="1053"/>
                    <a:pt x="802" y="1361"/>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4" name="Google Shape;3214;p49"/>
            <p:cNvSpPr/>
            <p:nvPr/>
          </p:nvSpPr>
          <p:spPr>
            <a:xfrm>
              <a:off x="7315638" y="2181288"/>
              <a:ext cx="163094" cy="344061"/>
            </a:xfrm>
            <a:custGeom>
              <a:avLst/>
              <a:gdLst/>
              <a:ahLst/>
              <a:cxnLst/>
              <a:rect l="l" t="t" r="r" b="b"/>
              <a:pathLst>
                <a:path w="292" h="616" fill="none" extrusionOk="0">
                  <a:moveTo>
                    <a:pt x="0" y="616"/>
                  </a:moveTo>
                  <a:cubicBezTo>
                    <a:pt x="169" y="390"/>
                    <a:pt x="208" y="211"/>
                    <a:pt x="292"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5" name="Google Shape;3215;p49"/>
            <p:cNvSpPr/>
            <p:nvPr/>
          </p:nvSpPr>
          <p:spPr>
            <a:xfrm>
              <a:off x="5904766" y="2162298"/>
              <a:ext cx="849539" cy="204984"/>
            </a:xfrm>
            <a:custGeom>
              <a:avLst/>
              <a:gdLst/>
              <a:ahLst/>
              <a:cxnLst/>
              <a:rect l="l" t="t" r="r" b="b"/>
              <a:pathLst>
                <a:path w="1521" h="367" fill="none" extrusionOk="0">
                  <a:moveTo>
                    <a:pt x="321" y="342"/>
                  </a:moveTo>
                  <a:cubicBezTo>
                    <a:pt x="87" y="166"/>
                    <a:pt x="-5" y="90"/>
                    <a:pt x="1" y="58"/>
                  </a:cubicBezTo>
                  <a:cubicBezTo>
                    <a:pt x="9" y="17"/>
                    <a:pt x="83" y="-8"/>
                    <a:pt x="198" y="1"/>
                  </a:cubicBezTo>
                  <a:cubicBezTo>
                    <a:pt x="452" y="22"/>
                    <a:pt x="933" y="132"/>
                    <a:pt x="1521" y="367"/>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6" name="Google Shape;3216;p49"/>
            <p:cNvSpPr/>
            <p:nvPr/>
          </p:nvSpPr>
          <p:spPr>
            <a:xfrm>
              <a:off x="6154992" y="2408614"/>
              <a:ext cx="880259" cy="374222"/>
            </a:xfrm>
            <a:custGeom>
              <a:avLst/>
              <a:gdLst/>
              <a:ahLst/>
              <a:cxnLst/>
              <a:rect l="l" t="t" r="r" b="b"/>
              <a:pathLst>
                <a:path w="1576" h="670" fill="none" extrusionOk="0">
                  <a:moveTo>
                    <a:pt x="1576" y="647"/>
                  </a:moveTo>
                  <a:cubicBezTo>
                    <a:pt x="1006" y="778"/>
                    <a:pt x="417" y="317"/>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7" name="Google Shape;3217;p49"/>
            <p:cNvSpPr/>
            <p:nvPr/>
          </p:nvSpPr>
          <p:spPr>
            <a:xfrm>
              <a:off x="7301116" y="2481224"/>
              <a:ext cx="889754" cy="272568"/>
            </a:xfrm>
            <a:custGeom>
              <a:avLst/>
              <a:gdLst/>
              <a:ahLst/>
              <a:cxnLst/>
              <a:rect l="l" t="t" r="r" b="b"/>
              <a:pathLst>
                <a:path w="1593" h="488" fill="none" extrusionOk="0">
                  <a:moveTo>
                    <a:pt x="0" y="148"/>
                  </a:moveTo>
                  <a:cubicBezTo>
                    <a:pt x="462" y="-214"/>
                    <a:pt x="1083" y="157"/>
                    <a:pt x="1593" y="488"/>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8" name="Google Shape;3218;p49"/>
            <p:cNvSpPr/>
            <p:nvPr/>
          </p:nvSpPr>
          <p:spPr>
            <a:xfrm>
              <a:off x="7310611" y="2715252"/>
              <a:ext cx="727778" cy="280946"/>
            </a:xfrm>
            <a:custGeom>
              <a:avLst/>
              <a:gdLst/>
              <a:ahLst/>
              <a:cxnLst/>
              <a:rect l="l" t="t" r="r" b="b"/>
              <a:pathLst>
                <a:path w="1303" h="503" fill="none" extrusionOk="0">
                  <a:moveTo>
                    <a:pt x="0" y="0"/>
                  </a:moveTo>
                  <a:cubicBezTo>
                    <a:pt x="381" y="236"/>
                    <a:pt x="853" y="380"/>
                    <a:pt x="1303" y="503"/>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9" name="Google Shape;3219;p49"/>
            <p:cNvSpPr/>
            <p:nvPr/>
          </p:nvSpPr>
          <p:spPr>
            <a:xfrm>
              <a:off x="6855960" y="2738152"/>
              <a:ext cx="259721" cy="1243869"/>
            </a:xfrm>
            <a:custGeom>
              <a:avLst/>
              <a:gdLst/>
              <a:ahLst/>
              <a:cxnLst/>
              <a:rect l="l" t="t" r="r" b="b"/>
              <a:pathLst>
                <a:path w="465" h="2227" fill="none" extrusionOk="0">
                  <a:moveTo>
                    <a:pt x="465" y="0"/>
                  </a:moveTo>
                  <a:cubicBezTo>
                    <a:pt x="247" y="419"/>
                    <a:pt x="-214" y="2384"/>
                    <a:pt x="115" y="2217"/>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20" name="Google Shape;3220;p49"/>
            <p:cNvSpPr/>
            <p:nvPr/>
          </p:nvSpPr>
          <p:spPr>
            <a:xfrm>
              <a:off x="8173556" y="2792331"/>
              <a:ext cx="370312" cy="298260"/>
            </a:xfrm>
            <a:custGeom>
              <a:avLst/>
              <a:gdLst/>
              <a:ahLst/>
              <a:cxnLst/>
              <a:rect l="l" t="t" r="r" b="b"/>
              <a:pathLst>
                <a:path w="663" h="534" fill="none" extrusionOk="0">
                  <a:moveTo>
                    <a:pt x="138" y="0"/>
                  </a:moveTo>
                  <a:cubicBezTo>
                    <a:pt x="216" y="54"/>
                    <a:pt x="359" y="167"/>
                    <a:pt x="434" y="225"/>
                  </a:cubicBezTo>
                  <a:cubicBezTo>
                    <a:pt x="712" y="437"/>
                    <a:pt x="896" y="673"/>
                    <a:pt x="0" y="431"/>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21" name="Google Shape;3221;p49"/>
            <p:cNvSpPr/>
            <p:nvPr/>
          </p:nvSpPr>
          <p:spPr>
            <a:xfrm>
              <a:off x="7092781" y="2504683"/>
              <a:ext cx="227326" cy="239055"/>
            </a:xfrm>
            <a:custGeom>
              <a:avLst/>
              <a:gdLst/>
              <a:ahLst/>
              <a:cxnLst/>
              <a:rect l="l" t="t" r="r" b="b"/>
              <a:pathLst>
                <a:path w="407" h="428" extrusionOk="0">
                  <a:moveTo>
                    <a:pt x="406" y="227"/>
                  </a:moveTo>
                  <a:cubicBezTo>
                    <a:pt x="408" y="331"/>
                    <a:pt x="314" y="427"/>
                    <a:pt x="209" y="428"/>
                  </a:cubicBezTo>
                  <a:cubicBezTo>
                    <a:pt x="105" y="430"/>
                    <a:pt x="9" y="339"/>
                    <a:pt x="0" y="235"/>
                  </a:cubicBezTo>
                  <a:cubicBezTo>
                    <a:pt x="-8" y="131"/>
                    <a:pt x="70" y="28"/>
                    <a:pt x="171" y="5"/>
                  </a:cubicBezTo>
                  <a:cubicBezTo>
                    <a:pt x="193" y="0"/>
                    <a:pt x="216" y="-2"/>
                    <a:pt x="238" y="2"/>
                  </a:cubicBezTo>
                  <a:cubicBezTo>
                    <a:pt x="262" y="7"/>
                    <a:pt x="284" y="19"/>
                    <a:pt x="303" y="34"/>
                  </a:cubicBezTo>
                  <a:cubicBezTo>
                    <a:pt x="376" y="90"/>
                    <a:pt x="405" y="188"/>
                    <a:pt x="406" y="227"/>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22" name="Google Shape;3222;p49"/>
            <p:cNvSpPr/>
            <p:nvPr/>
          </p:nvSpPr>
          <p:spPr>
            <a:xfrm>
              <a:off x="7098366" y="2508034"/>
              <a:ext cx="216155" cy="234028"/>
            </a:xfrm>
            <a:custGeom>
              <a:avLst/>
              <a:gdLst/>
              <a:ahLst/>
              <a:cxnLst/>
              <a:rect l="l" t="t" r="r" b="b"/>
              <a:pathLst>
                <a:path w="387" h="419" extrusionOk="0">
                  <a:moveTo>
                    <a:pt x="248" y="13"/>
                  </a:moveTo>
                  <a:cubicBezTo>
                    <a:pt x="179" y="-20"/>
                    <a:pt x="89" y="12"/>
                    <a:pt x="48" y="78"/>
                  </a:cubicBezTo>
                  <a:cubicBezTo>
                    <a:pt x="-111" y="332"/>
                    <a:pt x="160" y="495"/>
                    <a:pt x="305" y="383"/>
                  </a:cubicBezTo>
                  <a:cubicBezTo>
                    <a:pt x="327" y="367"/>
                    <a:pt x="343" y="345"/>
                    <a:pt x="355" y="321"/>
                  </a:cubicBezTo>
                  <a:cubicBezTo>
                    <a:pt x="410" y="209"/>
                    <a:pt x="405" y="86"/>
                    <a:pt x="248" y="1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23" name="Google Shape;3223;p49"/>
            <p:cNvSpPr/>
            <p:nvPr/>
          </p:nvSpPr>
          <p:spPr>
            <a:xfrm>
              <a:off x="7146959" y="2559978"/>
              <a:ext cx="127906" cy="127906"/>
            </a:xfrm>
            <a:custGeom>
              <a:avLst/>
              <a:gdLst/>
              <a:ahLst/>
              <a:cxnLst/>
              <a:rect l="l" t="t" r="r" b="b"/>
              <a:pathLst>
                <a:path w="229" h="229" extrusionOk="0">
                  <a:moveTo>
                    <a:pt x="130" y="1"/>
                  </a:moveTo>
                  <a:cubicBezTo>
                    <a:pt x="188" y="9"/>
                    <a:pt x="235" y="68"/>
                    <a:pt x="228" y="127"/>
                  </a:cubicBezTo>
                  <a:cubicBezTo>
                    <a:pt x="221" y="186"/>
                    <a:pt x="163" y="233"/>
                    <a:pt x="104" y="228"/>
                  </a:cubicBezTo>
                  <a:cubicBezTo>
                    <a:pt x="46" y="223"/>
                    <a:pt x="-4" y="166"/>
                    <a:pt x="0" y="107"/>
                  </a:cubicBezTo>
                  <a:cubicBezTo>
                    <a:pt x="3" y="49"/>
                    <a:pt x="60" y="-9"/>
                    <a:pt x="130" y="1"/>
                  </a:cubicBezTo>
                  <a:close/>
                </a:path>
              </a:pathLst>
            </a:custGeom>
            <a:solidFill>
              <a:schemeClr val="dk1"/>
            </a:solidFill>
            <a:ln>
              <a:noFill/>
            </a:ln>
          </p:spPr>
          <p:txBody>
            <a:bodyPr spcFirstLastPara="1" wrap="square" lIns="90000" tIns="37425" rIns="90000" bIns="374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24" name="Google Shape;3224;p49"/>
            <p:cNvSpPr/>
            <p:nvPr/>
          </p:nvSpPr>
          <p:spPr>
            <a:xfrm>
              <a:off x="6817421" y="2391299"/>
              <a:ext cx="275360" cy="123996"/>
            </a:xfrm>
            <a:custGeom>
              <a:avLst/>
              <a:gdLst/>
              <a:ahLst/>
              <a:cxnLst/>
              <a:rect l="l" t="t" r="r" b="b"/>
              <a:pathLst>
                <a:path w="493" h="222" fill="none" extrusionOk="0">
                  <a:moveTo>
                    <a:pt x="0" y="0"/>
                  </a:moveTo>
                  <a:cubicBezTo>
                    <a:pt x="187" y="55"/>
                    <a:pt x="357" y="138"/>
                    <a:pt x="493" y="222"/>
                  </a:cubicBezTo>
                </a:path>
              </a:pathLst>
            </a:custGeom>
            <a:noFill/>
            <a:ln w="9525" cap="rnd" cmpd="sng">
              <a:solidFill>
                <a:schemeClr val="dk1"/>
              </a:solidFill>
              <a:prstDash val="solid"/>
              <a:miter lim="8000"/>
              <a:headEnd type="none" w="sm" len="sm"/>
              <a:tailEnd type="none" w="sm" len="sm"/>
            </a:ln>
          </p:spPr>
          <p:txBody>
            <a:bodyPr spcFirstLastPara="1" wrap="square" lIns="91800" tIns="33100" rIns="91800" bIns="33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25" name="Google Shape;3225;p49"/>
            <p:cNvSpPr/>
            <p:nvPr/>
          </p:nvSpPr>
          <p:spPr>
            <a:xfrm>
              <a:off x="6951470" y="2616391"/>
              <a:ext cx="571945" cy="3201551"/>
            </a:xfrm>
            <a:custGeom>
              <a:avLst/>
              <a:gdLst/>
              <a:ahLst/>
              <a:cxnLst/>
              <a:rect l="l" t="t" r="r" b="b"/>
              <a:pathLst>
                <a:path w="1024" h="5732" extrusionOk="0">
                  <a:moveTo>
                    <a:pt x="366" y="113"/>
                  </a:moveTo>
                  <a:cubicBezTo>
                    <a:pt x="222" y="1884"/>
                    <a:pt x="105" y="3553"/>
                    <a:pt x="3" y="5327"/>
                  </a:cubicBezTo>
                  <a:cubicBezTo>
                    <a:pt x="-2" y="5412"/>
                    <a:pt x="-6" y="5502"/>
                    <a:pt x="38" y="5575"/>
                  </a:cubicBezTo>
                  <a:cubicBezTo>
                    <a:pt x="97" y="5675"/>
                    <a:pt x="222" y="5711"/>
                    <a:pt x="338" y="5724"/>
                  </a:cubicBezTo>
                  <a:cubicBezTo>
                    <a:pt x="520" y="5743"/>
                    <a:pt x="705" y="5726"/>
                    <a:pt x="881" y="5674"/>
                  </a:cubicBezTo>
                  <a:cubicBezTo>
                    <a:pt x="935" y="5657"/>
                    <a:pt x="994" y="5632"/>
                    <a:pt x="1015" y="5580"/>
                  </a:cubicBezTo>
                  <a:cubicBezTo>
                    <a:pt x="1026" y="5552"/>
                    <a:pt x="1024" y="5520"/>
                    <a:pt x="1022" y="5489"/>
                  </a:cubicBezTo>
                  <a:cubicBezTo>
                    <a:pt x="953" y="4562"/>
                    <a:pt x="877" y="3636"/>
                    <a:pt x="796" y="2710"/>
                  </a:cubicBezTo>
                  <a:cubicBezTo>
                    <a:pt x="772" y="2441"/>
                    <a:pt x="748" y="2172"/>
                    <a:pt x="724" y="1903"/>
                  </a:cubicBezTo>
                  <a:cubicBezTo>
                    <a:pt x="676" y="1379"/>
                    <a:pt x="629" y="855"/>
                    <a:pt x="582" y="330"/>
                  </a:cubicBezTo>
                  <a:cubicBezTo>
                    <a:pt x="571" y="212"/>
                    <a:pt x="550" y="-24"/>
                    <a:pt x="432" y="2"/>
                  </a:cubicBezTo>
                  <a:cubicBezTo>
                    <a:pt x="395" y="11"/>
                    <a:pt x="369" y="84"/>
                    <a:pt x="366" y="113"/>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26" name="Google Shape;3226;p49"/>
            <p:cNvSpPr/>
            <p:nvPr/>
          </p:nvSpPr>
          <p:spPr>
            <a:xfrm>
              <a:off x="7224038" y="2616391"/>
              <a:ext cx="297702" cy="3194849"/>
            </a:xfrm>
            <a:custGeom>
              <a:avLst/>
              <a:gdLst/>
              <a:ahLst/>
              <a:cxnLst/>
              <a:rect l="l" t="t" r="r" b="b"/>
              <a:pathLst>
                <a:path w="533" h="5720" extrusionOk="0">
                  <a:moveTo>
                    <a:pt x="531" y="5501"/>
                  </a:moveTo>
                  <a:cubicBezTo>
                    <a:pt x="462" y="4572"/>
                    <a:pt x="387" y="3643"/>
                    <a:pt x="305" y="2714"/>
                  </a:cubicBezTo>
                  <a:cubicBezTo>
                    <a:pt x="281" y="2445"/>
                    <a:pt x="257" y="2175"/>
                    <a:pt x="233" y="1905"/>
                  </a:cubicBezTo>
                  <a:cubicBezTo>
                    <a:pt x="185" y="1379"/>
                    <a:pt x="143" y="836"/>
                    <a:pt x="91" y="254"/>
                  </a:cubicBezTo>
                  <a:cubicBezTo>
                    <a:pt x="81" y="146"/>
                    <a:pt x="79" y="53"/>
                    <a:pt x="0" y="0"/>
                  </a:cubicBezTo>
                  <a:cubicBezTo>
                    <a:pt x="0" y="86"/>
                    <a:pt x="-1" y="171"/>
                    <a:pt x="0" y="256"/>
                  </a:cubicBezTo>
                  <a:cubicBezTo>
                    <a:pt x="0" y="482"/>
                    <a:pt x="3" y="708"/>
                    <a:pt x="7" y="934"/>
                  </a:cubicBezTo>
                  <a:cubicBezTo>
                    <a:pt x="21" y="1749"/>
                    <a:pt x="52" y="2564"/>
                    <a:pt x="95" y="3377"/>
                  </a:cubicBezTo>
                  <a:cubicBezTo>
                    <a:pt x="137" y="4159"/>
                    <a:pt x="194" y="4940"/>
                    <a:pt x="250" y="5720"/>
                  </a:cubicBezTo>
                  <a:cubicBezTo>
                    <a:pt x="297" y="5711"/>
                    <a:pt x="344" y="5700"/>
                    <a:pt x="390" y="5686"/>
                  </a:cubicBezTo>
                  <a:cubicBezTo>
                    <a:pt x="444" y="5670"/>
                    <a:pt x="503" y="5645"/>
                    <a:pt x="524" y="5592"/>
                  </a:cubicBezTo>
                  <a:cubicBezTo>
                    <a:pt x="536" y="5564"/>
                    <a:pt x="533" y="5532"/>
                    <a:pt x="531" y="5501"/>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27" name="Google Shape;3227;p49"/>
            <p:cNvSpPr/>
            <p:nvPr/>
          </p:nvSpPr>
          <p:spPr>
            <a:xfrm>
              <a:off x="6988892" y="2730333"/>
              <a:ext cx="164769" cy="2318500"/>
            </a:xfrm>
            <a:custGeom>
              <a:avLst/>
              <a:gdLst/>
              <a:ahLst/>
              <a:cxnLst/>
              <a:rect l="l" t="t" r="r" b="b"/>
              <a:pathLst>
                <a:path w="295" h="4151" fill="none" extrusionOk="0">
                  <a:moveTo>
                    <a:pt x="295" y="0"/>
                  </a:moveTo>
                  <a:cubicBezTo>
                    <a:pt x="157" y="1447"/>
                    <a:pt x="97" y="3135"/>
                    <a:pt x="0" y="4151"/>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28" name="Google Shape;3228;p49"/>
            <p:cNvSpPr/>
            <p:nvPr/>
          </p:nvSpPr>
          <p:spPr>
            <a:xfrm>
              <a:off x="7152545" y="2613598"/>
              <a:ext cx="316692" cy="2434117"/>
            </a:xfrm>
            <a:custGeom>
              <a:avLst/>
              <a:gdLst/>
              <a:ahLst/>
              <a:cxnLst/>
              <a:rect l="l" t="t" r="r" b="b"/>
              <a:pathLst>
                <a:path w="567" h="4358" fill="none" extrusionOk="0">
                  <a:moveTo>
                    <a:pt x="567" y="4358"/>
                  </a:moveTo>
                  <a:cubicBezTo>
                    <a:pt x="485" y="3243"/>
                    <a:pt x="303" y="1539"/>
                    <a:pt x="217" y="243"/>
                  </a:cubicBezTo>
                  <a:cubicBezTo>
                    <a:pt x="213" y="177"/>
                    <a:pt x="199" y="98"/>
                    <a:pt x="162" y="44"/>
                  </a:cubicBezTo>
                  <a:cubicBezTo>
                    <a:pt x="141" y="14"/>
                    <a:pt x="106" y="-9"/>
                    <a:pt x="72" y="2"/>
                  </a:cubicBezTo>
                  <a:cubicBezTo>
                    <a:pt x="52" y="8"/>
                    <a:pt x="37" y="26"/>
                    <a:pt x="27" y="44"/>
                  </a:cubicBezTo>
                  <a:cubicBezTo>
                    <a:pt x="10" y="73"/>
                    <a:pt x="1" y="107"/>
                    <a:pt x="0" y="14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29"/>
          <p:cNvSpPr/>
          <p:nvPr/>
        </p:nvSpPr>
        <p:spPr>
          <a:xfrm>
            <a:off x="4548471" y="3092105"/>
            <a:ext cx="709500" cy="500100"/>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ebo"/>
              <a:ea typeface="Heebo"/>
              <a:cs typeface="Heebo"/>
              <a:sym typeface="Heebo"/>
            </a:endParaRPr>
          </a:p>
        </p:txBody>
      </p:sp>
      <p:sp>
        <p:nvSpPr>
          <p:cNvPr id="1451" name="Google Shape;1451;p29"/>
          <p:cNvSpPr/>
          <p:nvPr/>
        </p:nvSpPr>
        <p:spPr>
          <a:xfrm>
            <a:off x="820564" y="3092105"/>
            <a:ext cx="709500" cy="500100"/>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ebo"/>
              <a:ea typeface="Heebo"/>
              <a:cs typeface="Heebo"/>
              <a:sym typeface="Heebo"/>
            </a:endParaRPr>
          </a:p>
        </p:txBody>
      </p:sp>
      <p:sp>
        <p:nvSpPr>
          <p:cNvPr id="1452" name="Google Shape;1452;p29"/>
          <p:cNvSpPr/>
          <p:nvPr/>
        </p:nvSpPr>
        <p:spPr>
          <a:xfrm>
            <a:off x="4548471" y="1394980"/>
            <a:ext cx="709500" cy="500100"/>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ebo"/>
              <a:ea typeface="Heebo"/>
              <a:cs typeface="Heebo"/>
              <a:sym typeface="Heebo"/>
            </a:endParaRPr>
          </a:p>
        </p:txBody>
      </p:sp>
      <p:sp>
        <p:nvSpPr>
          <p:cNvPr id="1453" name="Google Shape;1453;p29"/>
          <p:cNvSpPr/>
          <p:nvPr/>
        </p:nvSpPr>
        <p:spPr>
          <a:xfrm>
            <a:off x="820564" y="1394980"/>
            <a:ext cx="709500" cy="500100"/>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ebo"/>
              <a:ea typeface="Heebo"/>
              <a:cs typeface="Heebo"/>
              <a:sym typeface="Heebo"/>
            </a:endParaRPr>
          </a:p>
        </p:txBody>
      </p:sp>
      <p:sp>
        <p:nvSpPr>
          <p:cNvPr id="1459" name="Google Shape;1459;p29"/>
          <p:cNvSpPr txBox="1">
            <a:spLocks noGrp="1"/>
          </p:cNvSpPr>
          <p:nvPr>
            <p:ph type="title" idx="5"/>
          </p:nvPr>
        </p:nvSpPr>
        <p:spPr>
          <a:xfrm>
            <a:off x="807064" y="1466395"/>
            <a:ext cx="736500" cy="33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1460" name="Google Shape;1460;p29"/>
          <p:cNvSpPr txBox="1">
            <a:spLocks noGrp="1"/>
          </p:cNvSpPr>
          <p:nvPr>
            <p:ph type="title" idx="6"/>
          </p:nvPr>
        </p:nvSpPr>
        <p:spPr>
          <a:xfrm>
            <a:off x="807064" y="3163488"/>
            <a:ext cx="736500" cy="33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1461" name="Google Shape;1461;p29"/>
          <p:cNvSpPr txBox="1">
            <a:spLocks noGrp="1"/>
          </p:cNvSpPr>
          <p:nvPr>
            <p:ph type="title" idx="7"/>
          </p:nvPr>
        </p:nvSpPr>
        <p:spPr>
          <a:xfrm>
            <a:off x="4534963" y="1466398"/>
            <a:ext cx="736500" cy="33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1462" name="Google Shape;1462;p29"/>
          <p:cNvSpPr txBox="1">
            <a:spLocks noGrp="1"/>
          </p:cNvSpPr>
          <p:nvPr>
            <p:ph type="title" idx="8"/>
          </p:nvPr>
        </p:nvSpPr>
        <p:spPr>
          <a:xfrm>
            <a:off x="4534963" y="3163512"/>
            <a:ext cx="736500" cy="33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1463" name="Google Shape;1463;p29"/>
          <p:cNvSpPr txBox="1">
            <a:spLocks noGrp="1"/>
          </p:cNvSpPr>
          <p:nvPr>
            <p:ph type="subTitle" idx="9"/>
          </p:nvPr>
        </p:nvSpPr>
        <p:spPr>
          <a:xfrm>
            <a:off x="1597967" y="1517906"/>
            <a:ext cx="2950500" cy="572700"/>
          </a:xfrm>
          <a:prstGeom prst="rect">
            <a:avLst/>
          </a:prstGeom>
        </p:spPr>
        <p:txBody>
          <a:bodyPr spcFirstLastPara="1" wrap="square" lIns="91425" tIns="91425" rIns="91425" bIns="91425" anchor="b" anchorCtr="0">
            <a:noAutofit/>
          </a:bodyPr>
          <a:lstStyle/>
          <a:p>
            <a:pPr algn="ctr" rtl="1"/>
            <a:r>
              <a:rPr lang="ar-EG" sz="2000" dirty="0">
                <a:cs typeface="M Unicode Noora" pitchFamily="2" charset="-78"/>
              </a:rPr>
              <a:t>اليات اعادة تدوير المياه واستخدامها مرة أخرى داخل الحرم </a:t>
            </a:r>
            <a:r>
              <a:rPr lang="ar-EG" sz="2000" dirty="0" err="1" smtClean="0">
                <a:cs typeface="M Unicode Noora" pitchFamily="2" charset="-78"/>
              </a:rPr>
              <a:t>الجامعى</a:t>
            </a:r>
            <a:endParaRPr lang="en-US" sz="2000" dirty="0">
              <a:cs typeface="M Unicode Noora" pitchFamily="2" charset="-78"/>
            </a:endParaRPr>
          </a:p>
        </p:txBody>
      </p:sp>
      <p:sp>
        <p:nvSpPr>
          <p:cNvPr id="1464" name="Google Shape;1464;p29"/>
          <p:cNvSpPr txBox="1">
            <a:spLocks noGrp="1"/>
          </p:cNvSpPr>
          <p:nvPr>
            <p:ph type="subTitle" idx="13"/>
          </p:nvPr>
        </p:nvSpPr>
        <p:spPr>
          <a:xfrm>
            <a:off x="5332592" y="1375552"/>
            <a:ext cx="2950500" cy="572700"/>
          </a:xfrm>
          <a:prstGeom prst="rect">
            <a:avLst/>
          </a:prstGeom>
        </p:spPr>
        <p:txBody>
          <a:bodyPr spcFirstLastPara="1" wrap="square" lIns="91425" tIns="91425" rIns="91425" bIns="91425" anchor="b" anchorCtr="0">
            <a:noAutofit/>
          </a:bodyPr>
          <a:lstStyle/>
          <a:p>
            <a:pPr marL="0" indent="0"/>
            <a:r>
              <a:rPr lang="ar-EG" sz="2400" dirty="0" smtClean="0">
                <a:cs typeface="M Unicode Noora" pitchFamily="2" charset="-78"/>
              </a:rPr>
              <a:t>آلية  </a:t>
            </a:r>
            <a:r>
              <a:rPr lang="ar-EG" sz="2400" dirty="0">
                <a:cs typeface="M Unicode Noora" pitchFamily="2" charset="-78"/>
              </a:rPr>
              <a:t>لإعادة تدوير المخلفات </a:t>
            </a:r>
            <a:r>
              <a:rPr lang="ar-EG" sz="2400" dirty="0" smtClean="0">
                <a:cs typeface="M Unicode Noora" pitchFamily="2" charset="-78"/>
              </a:rPr>
              <a:t>بالجامعة</a:t>
            </a:r>
            <a:endParaRPr lang="en-US" sz="2400" dirty="0">
              <a:cs typeface="M Unicode Noora" pitchFamily="2" charset="-78"/>
            </a:endParaRPr>
          </a:p>
        </p:txBody>
      </p:sp>
      <p:sp>
        <p:nvSpPr>
          <p:cNvPr id="1465" name="Google Shape;1465;p29"/>
          <p:cNvSpPr txBox="1">
            <a:spLocks noGrp="1"/>
          </p:cNvSpPr>
          <p:nvPr>
            <p:ph type="subTitle" idx="14"/>
          </p:nvPr>
        </p:nvSpPr>
        <p:spPr>
          <a:xfrm>
            <a:off x="1605264" y="3108726"/>
            <a:ext cx="2943199" cy="572700"/>
          </a:xfrm>
          <a:prstGeom prst="rect">
            <a:avLst/>
          </a:prstGeom>
        </p:spPr>
        <p:txBody>
          <a:bodyPr spcFirstLastPara="1" wrap="square" lIns="91425" tIns="91425" rIns="91425" bIns="91425" anchor="b" anchorCtr="0">
            <a:noAutofit/>
          </a:bodyPr>
          <a:lstStyle/>
          <a:p>
            <a:pPr rtl="1"/>
            <a:r>
              <a:rPr lang="ar-EG" sz="2000" dirty="0" smtClean="0">
                <a:cs typeface="M Unicode Noora" pitchFamily="2" charset="-78"/>
              </a:rPr>
              <a:t>آلية </a:t>
            </a:r>
            <a:r>
              <a:rPr lang="ar-SA" sz="2000" dirty="0" smtClean="0">
                <a:cs typeface="M Unicode Noora" pitchFamily="2" charset="-78"/>
              </a:rPr>
              <a:t>استخدام </a:t>
            </a:r>
            <a:r>
              <a:rPr lang="ar-SA" sz="2000" dirty="0">
                <a:cs typeface="M Unicode Noora" pitchFamily="2" charset="-78"/>
              </a:rPr>
              <a:t>الورق </a:t>
            </a:r>
            <a:r>
              <a:rPr lang="ar-SA" sz="2000" dirty="0" smtClean="0">
                <a:cs typeface="M Unicode Noora" pitchFamily="2" charset="-78"/>
              </a:rPr>
              <a:t>والبلاستيك</a:t>
            </a:r>
            <a:endParaRPr lang="en-US" sz="2000" dirty="0">
              <a:cs typeface="M Unicode Noora" pitchFamily="2" charset="-78"/>
            </a:endParaRPr>
          </a:p>
        </p:txBody>
      </p:sp>
      <p:sp>
        <p:nvSpPr>
          <p:cNvPr id="1466" name="Google Shape;1466;p29"/>
          <p:cNvSpPr txBox="1">
            <a:spLocks noGrp="1"/>
          </p:cNvSpPr>
          <p:nvPr>
            <p:ph type="subTitle" idx="15"/>
          </p:nvPr>
        </p:nvSpPr>
        <p:spPr>
          <a:xfrm>
            <a:off x="5332592" y="3342155"/>
            <a:ext cx="3458117" cy="572700"/>
          </a:xfrm>
          <a:prstGeom prst="rect">
            <a:avLst/>
          </a:prstGeom>
        </p:spPr>
        <p:txBody>
          <a:bodyPr spcFirstLastPara="1" wrap="square" lIns="91425" tIns="91425" rIns="91425" bIns="91425" anchor="b" anchorCtr="0">
            <a:noAutofit/>
          </a:bodyPr>
          <a:lstStyle/>
          <a:p>
            <a:pPr algn="ctr" rtl="1"/>
            <a:r>
              <a:rPr lang="ar-SA" sz="2400" dirty="0">
                <a:cs typeface="M Unicode Noora" pitchFamily="2" charset="-78"/>
              </a:rPr>
              <a:t>الية للمعاملات الصحية للأطعمة والمشروبات داخل المدن الجامعية</a:t>
            </a:r>
            <a:endParaRPr lang="en-US" sz="2400" dirty="0">
              <a:cs typeface="M Unicode Noora"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31"/>
          <p:cNvSpPr/>
          <p:nvPr/>
        </p:nvSpPr>
        <p:spPr>
          <a:xfrm>
            <a:off x="713235" y="736196"/>
            <a:ext cx="1338300" cy="943500"/>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ebo"/>
              <a:ea typeface="Heebo"/>
              <a:cs typeface="Heebo"/>
              <a:sym typeface="Heebo"/>
            </a:endParaRPr>
          </a:p>
        </p:txBody>
      </p:sp>
      <p:sp>
        <p:nvSpPr>
          <p:cNvPr id="1479" name="Google Shape;1479;p31"/>
          <p:cNvSpPr txBox="1">
            <a:spLocks noGrp="1"/>
          </p:cNvSpPr>
          <p:nvPr>
            <p:ph type="title"/>
          </p:nvPr>
        </p:nvSpPr>
        <p:spPr>
          <a:xfrm>
            <a:off x="405603" y="3489417"/>
            <a:ext cx="3669300" cy="843300"/>
          </a:xfrm>
          <a:prstGeom prst="rect">
            <a:avLst/>
          </a:prstGeom>
        </p:spPr>
        <p:txBody>
          <a:bodyPr spcFirstLastPara="1" wrap="square" lIns="91425" tIns="91425" rIns="91425" bIns="91425" anchor="b" anchorCtr="0">
            <a:noAutofit/>
          </a:bodyPr>
          <a:lstStyle/>
          <a:p>
            <a:pPr algn="ctr" rtl="1"/>
            <a:r>
              <a:rPr lang="ar-EG" sz="3600" dirty="0">
                <a:cs typeface="M Unicode Noora" pitchFamily="2" charset="-78"/>
              </a:rPr>
              <a:t>اليات اعادة تدوير المياه واستخدامها مرة أخرى داخل الحرم </a:t>
            </a:r>
            <a:r>
              <a:rPr lang="ar-EG" sz="3600" dirty="0" smtClean="0">
                <a:cs typeface="M Unicode Noora" pitchFamily="2" charset="-78"/>
              </a:rPr>
              <a:t>الجامعي</a:t>
            </a:r>
            <a:endParaRPr lang="en-US" sz="3600" dirty="0">
              <a:cs typeface="M Unicode Noora" pitchFamily="2" charset="-78"/>
            </a:endParaRPr>
          </a:p>
        </p:txBody>
      </p:sp>
      <p:sp>
        <p:nvSpPr>
          <p:cNvPr id="1480" name="Google Shape;1480;p31"/>
          <p:cNvSpPr txBox="1">
            <a:spLocks noGrp="1"/>
          </p:cNvSpPr>
          <p:nvPr>
            <p:ph type="title" idx="2"/>
          </p:nvPr>
        </p:nvSpPr>
        <p:spPr>
          <a:xfrm>
            <a:off x="1123800" y="866171"/>
            <a:ext cx="1070400" cy="59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EG" dirty="0" smtClean="0"/>
              <a:t>1</a:t>
            </a:r>
            <a:endParaRPr dirty="0"/>
          </a:p>
        </p:txBody>
      </p:sp>
      <p:grpSp>
        <p:nvGrpSpPr>
          <p:cNvPr id="1482" name="Google Shape;1482;p31"/>
          <p:cNvGrpSpPr/>
          <p:nvPr/>
        </p:nvGrpSpPr>
        <p:grpSpPr>
          <a:xfrm>
            <a:off x="4382530" y="-46804"/>
            <a:ext cx="4411389" cy="4962060"/>
            <a:chOff x="4641580" y="-46804"/>
            <a:chExt cx="4411389" cy="4962060"/>
          </a:xfrm>
        </p:grpSpPr>
        <p:sp>
          <p:nvSpPr>
            <p:cNvPr id="1483" name="Google Shape;1483;p31"/>
            <p:cNvSpPr/>
            <p:nvPr/>
          </p:nvSpPr>
          <p:spPr>
            <a:xfrm>
              <a:off x="6003000" y="4549850"/>
              <a:ext cx="2517600" cy="108300"/>
            </a:xfrm>
            <a:prstGeom prst="ellipse">
              <a:avLst/>
            </a:prstGeom>
            <a:solidFill>
              <a:srgbClr val="233859">
                <a:alpha val="196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ebo"/>
                <a:ea typeface="Heebo"/>
                <a:cs typeface="Heebo"/>
                <a:sym typeface="Heebo"/>
              </a:endParaRPr>
            </a:p>
          </p:txBody>
        </p:sp>
        <p:grpSp>
          <p:nvGrpSpPr>
            <p:cNvPr id="1484" name="Google Shape;1484;p31"/>
            <p:cNvGrpSpPr/>
            <p:nvPr/>
          </p:nvGrpSpPr>
          <p:grpSpPr>
            <a:xfrm>
              <a:off x="6031096" y="794628"/>
              <a:ext cx="2124274" cy="3809384"/>
              <a:chOff x="6031096" y="794628"/>
              <a:chExt cx="2124274" cy="3809384"/>
            </a:xfrm>
          </p:grpSpPr>
          <p:sp>
            <p:nvSpPr>
              <p:cNvPr id="1485" name="Google Shape;1485;p31"/>
              <p:cNvSpPr/>
              <p:nvPr/>
            </p:nvSpPr>
            <p:spPr>
              <a:xfrm>
                <a:off x="6292301" y="794628"/>
                <a:ext cx="679674" cy="1345452"/>
              </a:xfrm>
              <a:custGeom>
                <a:avLst/>
                <a:gdLst/>
                <a:ahLst/>
                <a:cxnLst/>
                <a:rect l="l" t="t" r="r" b="b"/>
                <a:pathLst>
                  <a:path w="1654" h="2904" extrusionOk="0">
                    <a:moveTo>
                      <a:pt x="231" y="756"/>
                    </a:moveTo>
                    <a:cubicBezTo>
                      <a:pt x="427" y="470"/>
                      <a:pt x="1703" y="-448"/>
                      <a:pt x="1095" y="265"/>
                    </a:cubicBezTo>
                    <a:cubicBezTo>
                      <a:pt x="1476" y="15"/>
                      <a:pt x="1619" y="68"/>
                      <a:pt x="1182" y="392"/>
                    </a:cubicBezTo>
                    <a:cubicBezTo>
                      <a:pt x="1659" y="140"/>
                      <a:pt x="1703" y="287"/>
                      <a:pt x="1257" y="522"/>
                    </a:cubicBezTo>
                    <a:cubicBezTo>
                      <a:pt x="1848" y="353"/>
                      <a:pt x="1702" y="549"/>
                      <a:pt x="1316" y="680"/>
                    </a:cubicBezTo>
                    <a:cubicBezTo>
                      <a:pt x="1854" y="616"/>
                      <a:pt x="1537" y="744"/>
                      <a:pt x="1243" y="836"/>
                    </a:cubicBezTo>
                    <a:cubicBezTo>
                      <a:pt x="979" y="919"/>
                      <a:pt x="868" y="1132"/>
                      <a:pt x="798" y="1272"/>
                    </a:cubicBezTo>
                    <a:cubicBezTo>
                      <a:pt x="642" y="1586"/>
                      <a:pt x="937" y="1934"/>
                      <a:pt x="1226" y="2081"/>
                    </a:cubicBezTo>
                    <a:cubicBezTo>
                      <a:pt x="1142" y="2365"/>
                      <a:pt x="1029" y="2641"/>
                      <a:pt x="891" y="2904"/>
                    </a:cubicBezTo>
                    <a:cubicBezTo>
                      <a:pt x="-364" y="2108"/>
                      <a:pt x="3" y="1087"/>
                      <a:pt x="231" y="756"/>
                    </a:cubicBezTo>
                    <a:close/>
                  </a:path>
                </a:pathLst>
              </a:custGeom>
              <a:solidFill>
                <a:srgbClr val="98676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6" name="Google Shape;1486;p31"/>
              <p:cNvSpPr/>
              <p:nvPr/>
            </p:nvSpPr>
            <p:spPr>
              <a:xfrm>
                <a:off x="6757276" y="1099223"/>
                <a:ext cx="196501" cy="89726"/>
              </a:xfrm>
              <a:custGeom>
                <a:avLst/>
                <a:gdLst/>
                <a:ahLst/>
                <a:cxnLst/>
                <a:rect l="l" t="t" r="r" b="b"/>
                <a:pathLst>
                  <a:path w="438" h="200" fill="none" extrusionOk="0">
                    <a:moveTo>
                      <a:pt x="0" y="200"/>
                    </a:moveTo>
                    <a:cubicBezTo>
                      <a:pt x="135" y="164"/>
                      <a:pt x="268" y="119"/>
                      <a:pt x="397" y="65"/>
                    </a:cubicBezTo>
                    <a:cubicBezTo>
                      <a:pt x="415" y="58"/>
                      <a:pt x="432" y="43"/>
                      <a:pt x="438" y="24"/>
                    </a:cubicBezTo>
                    <a:cubicBezTo>
                      <a:pt x="438" y="22"/>
                      <a:pt x="438" y="21"/>
                      <a:pt x="438" y="19"/>
                    </a:cubicBezTo>
                    <a:cubicBezTo>
                      <a:pt x="438" y="4"/>
                      <a:pt x="418" y="0"/>
                      <a:pt x="403" y="0"/>
                    </a:cubicBezTo>
                    <a:cubicBezTo>
                      <a:pt x="324" y="2"/>
                      <a:pt x="246" y="11"/>
                      <a:pt x="168" y="25"/>
                    </a:cubicBezTo>
                  </a:path>
                </a:pathLst>
              </a:custGeom>
              <a:noFill/>
              <a:ln w="9525" cap="rnd" cmpd="sng">
                <a:solidFill>
                  <a:schemeClr val="dk1"/>
                </a:solidFill>
                <a:prstDash val="solid"/>
                <a:miter lim="8000"/>
                <a:headEnd type="none" w="sm" len="sm"/>
                <a:tailEnd type="none" w="sm" len="sm"/>
              </a:ln>
            </p:spPr>
            <p:txBody>
              <a:bodyPr spcFirstLastPara="1" wrap="square" lIns="91800" tIns="25200" rIns="91800" bIns="252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7" name="Google Shape;1487;p31"/>
              <p:cNvSpPr/>
              <p:nvPr/>
            </p:nvSpPr>
            <p:spPr>
              <a:xfrm>
                <a:off x="6809857" y="1004113"/>
                <a:ext cx="165545" cy="82100"/>
              </a:xfrm>
              <a:custGeom>
                <a:avLst/>
                <a:gdLst/>
                <a:ahLst/>
                <a:cxnLst/>
                <a:rect l="l" t="t" r="r" b="b"/>
                <a:pathLst>
                  <a:path w="369" h="183" fill="none" extrusionOk="0">
                    <a:moveTo>
                      <a:pt x="164" y="183"/>
                    </a:moveTo>
                    <a:cubicBezTo>
                      <a:pt x="234" y="152"/>
                      <a:pt x="306" y="119"/>
                      <a:pt x="355" y="60"/>
                    </a:cubicBezTo>
                    <a:cubicBezTo>
                      <a:pt x="363" y="50"/>
                      <a:pt x="371" y="37"/>
                      <a:pt x="368" y="24"/>
                    </a:cubicBezTo>
                    <a:cubicBezTo>
                      <a:pt x="364" y="7"/>
                      <a:pt x="342" y="1"/>
                      <a:pt x="324" y="0"/>
                    </a:cubicBezTo>
                    <a:cubicBezTo>
                      <a:pt x="295" y="0"/>
                      <a:pt x="267" y="6"/>
                      <a:pt x="238" y="13"/>
                    </a:cubicBezTo>
                    <a:cubicBezTo>
                      <a:pt x="158" y="32"/>
                      <a:pt x="79" y="54"/>
                      <a:pt x="0" y="80"/>
                    </a:cubicBezTo>
                  </a:path>
                </a:pathLst>
              </a:custGeom>
              <a:noFill/>
              <a:ln w="9525" cap="rnd" cmpd="sng">
                <a:solidFill>
                  <a:schemeClr val="dk1"/>
                </a:solidFill>
                <a:prstDash val="solid"/>
                <a:miter lim="8000"/>
                <a:headEnd type="none" w="sm" len="sm"/>
                <a:tailEnd type="none" w="sm" len="sm"/>
              </a:ln>
            </p:spPr>
            <p:txBody>
              <a:bodyPr spcFirstLastPara="1" wrap="square" lIns="91800" tIns="19075" rIns="91800" bIns="19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8" name="Google Shape;1488;p31"/>
              <p:cNvSpPr/>
              <p:nvPr/>
            </p:nvSpPr>
            <p:spPr>
              <a:xfrm>
                <a:off x="6858279" y="913908"/>
                <a:ext cx="81202" cy="86137"/>
              </a:xfrm>
              <a:custGeom>
                <a:avLst/>
                <a:gdLst/>
                <a:ahLst/>
                <a:cxnLst/>
                <a:rect l="l" t="t" r="r" b="b"/>
                <a:pathLst>
                  <a:path w="181" h="192" fill="none" extrusionOk="0">
                    <a:moveTo>
                      <a:pt x="0" y="192"/>
                    </a:moveTo>
                    <a:cubicBezTo>
                      <a:pt x="52" y="166"/>
                      <a:pt x="100" y="132"/>
                      <a:pt x="141" y="91"/>
                    </a:cubicBezTo>
                    <a:cubicBezTo>
                      <a:pt x="156" y="76"/>
                      <a:pt x="169" y="59"/>
                      <a:pt x="177" y="40"/>
                    </a:cubicBezTo>
                    <a:cubicBezTo>
                      <a:pt x="180" y="32"/>
                      <a:pt x="182" y="24"/>
                      <a:pt x="179" y="16"/>
                    </a:cubicBezTo>
                    <a:cubicBezTo>
                      <a:pt x="174" y="2"/>
                      <a:pt x="155" y="-1"/>
                      <a:pt x="140" y="0"/>
                    </a:cubicBezTo>
                    <a:cubicBezTo>
                      <a:pt x="96" y="3"/>
                      <a:pt x="53" y="16"/>
                      <a:pt x="15" y="37"/>
                    </a:cubicBezTo>
                  </a:path>
                </a:pathLst>
              </a:custGeom>
              <a:noFill/>
              <a:ln w="9525" cap="rnd" cmpd="sng">
                <a:solidFill>
                  <a:schemeClr val="dk1"/>
                </a:solidFill>
                <a:prstDash val="solid"/>
                <a:miter lim="8000"/>
                <a:headEnd type="none" w="sm" len="sm"/>
                <a:tailEnd type="none" w="sm" len="sm"/>
              </a:ln>
            </p:spPr>
            <p:txBody>
              <a:bodyPr spcFirstLastPara="1" wrap="square" lIns="91800" tIns="22300" rIns="91800" bIns="22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9" name="Google Shape;1489;p31"/>
              <p:cNvSpPr/>
              <p:nvPr/>
            </p:nvSpPr>
            <p:spPr>
              <a:xfrm>
                <a:off x="6740888" y="842067"/>
                <a:ext cx="150741" cy="127860"/>
              </a:xfrm>
              <a:custGeom>
                <a:avLst/>
                <a:gdLst/>
                <a:ahLst/>
                <a:cxnLst/>
                <a:rect l="l" t="t" r="r" b="b"/>
                <a:pathLst>
                  <a:path w="336" h="285" fill="none" extrusionOk="0">
                    <a:moveTo>
                      <a:pt x="95" y="285"/>
                    </a:moveTo>
                    <a:cubicBezTo>
                      <a:pt x="174" y="225"/>
                      <a:pt x="246" y="156"/>
                      <a:pt x="310" y="79"/>
                    </a:cubicBezTo>
                    <a:cubicBezTo>
                      <a:pt x="322" y="64"/>
                      <a:pt x="331" y="47"/>
                      <a:pt x="335" y="29"/>
                    </a:cubicBezTo>
                    <a:cubicBezTo>
                      <a:pt x="336" y="23"/>
                      <a:pt x="336" y="17"/>
                      <a:pt x="333" y="12"/>
                    </a:cubicBezTo>
                    <a:cubicBezTo>
                      <a:pt x="327" y="0"/>
                      <a:pt x="311" y="-1"/>
                      <a:pt x="298" y="1"/>
                    </a:cubicBezTo>
                    <a:cubicBezTo>
                      <a:pt x="264" y="5"/>
                      <a:pt x="231" y="19"/>
                      <a:pt x="200" y="35"/>
                    </a:cubicBezTo>
                    <a:cubicBezTo>
                      <a:pt x="128" y="70"/>
                      <a:pt x="61" y="114"/>
                      <a:pt x="0" y="164"/>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0" name="Google Shape;1490;p31"/>
              <p:cNvSpPr/>
              <p:nvPr/>
            </p:nvSpPr>
            <p:spPr>
              <a:xfrm>
                <a:off x="6598223" y="801241"/>
                <a:ext cx="212652" cy="119336"/>
              </a:xfrm>
              <a:custGeom>
                <a:avLst/>
                <a:gdLst/>
                <a:ahLst/>
                <a:cxnLst/>
                <a:rect l="l" t="t" r="r" b="b"/>
                <a:pathLst>
                  <a:path w="474" h="266" fill="none" extrusionOk="0">
                    <a:moveTo>
                      <a:pt x="391" y="126"/>
                    </a:moveTo>
                    <a:cubicBezTo>
                      <a:pt x="425" y="103"/>
                      <a:pt x="452" y="71"/>
                      <a:pt x="469" y="34"/>
                    </a:cubicBezTo>
                    <a:cubicBezTo>
                      <a:pt x="473" y="25"/>
                      <a:pt x="476" y="15"/>
                      <a:pt x="470" y="7"/>
                    </a:cubicBezTo>
                    <a:cubicBezTo>
                      <a:pt x="465" y="-1"/>
                      <a:pt x="452" y="-1"/>
                      <a:pt x="442" y="1"/>
                    </a:cubicBezTo>
                    <a:cubicBezTo>
                      <a:pt x="403" y="8"/>
                      <a:pt x="367" y="24"/>
                      <a:pt x="331" y="42"/>
                    </a:cubicBezTo>
                    <a:cubicBezTo>
                      <a:pt x="212" y="102"/>
                      <a:pt x="100" y="178"/>
                      <a:pt x="0" y="266"/>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1" name="Google Shape;1491;p31"/>
              <p:cNvSpPr/>
              <p:nvPr/>
            </p:nvSpPr>
            <p:spPr>
              <a:xfrm>
                <a:off x="6481523" y="1647527"/>
                <a:ext cx="1633918" cy="1187529"/>
              </a:xfrm>
              <a:custGeom>
                <a:avLst/>
                <a:gdLst/>
                <a:ahLst/>
                <a:cxnLst/>
                <a:rect l="l" t="t" r="r" b="b"/>
                <a:pathLst>
                  <a:path w="3642" h="2647" extrusionOk="0">
                    <a:moveTo>
                      <a:pt x="481" y="0"/>
                    </a:moveTo>
                    <a:cubicBezTo>
                      <a:pt x="297" y="203"/>
                      <a:pt x="141" y="432"/>
                      <a:pt x="19" y="678"/>
                    </a:cubicBezTo>
                    <a:cubicBezTo>
                      <a:pt x="8" y="701"/>
                      <a:pt x="-3" y="725"/>
                      <a:pt x="1" y="750"/>
                    </a:cubicBezTo>
                    <a:cubicBezTo>
                      <a:pt x="5" y="775"/>
                      <a:pt x="24" y="794"/>
                      <a:pt x="42" y="812"/>
                    </a:cubicBezTo>
                    <a:cubicBezTo>
                      <a:pt x="165" y="933"/>
                      <a:pt x="391" y="1101"/>
                      <a:pt x="535" y="1194"/>
                    </a:cubicBezTo>
                    <a:cubicBezTo>
                      <a:pt x="584" y="2081"/>
                      <a:pt x="116" y="2094"/>
                      <a:pt x="250" y="2241"/>
                    </a:cubicBezTo>
                    <a:cubicBezTo>
                      <a:pt x="324" y="2321"/>
                      <a:pt x="433" y="2328"/>
                      <a:pt x="537" y="2359"/>
                    </a:cubicBezTo>
                    <a:cubicBezTo>
                      <a:pt x="1221" y="2566"/>
                      <a:pt x="1250" y="2535"/>
                      <a:pt x="1964" y="2524"/>
                    </a:cubicBezTo>
                    <a:cubicBezTo>
                      <a:pt x="2158" y="2521"/>
                      <a:pt x="3092" y="2761"/>
                      <a:pt x="3158" y="2580"/>
                    </a:cubicBezTo>
                    <a:cubicBezTo>
                      <a:pt x="3254" y="2317"/>
                      <a:pt x="2848" y="2120"/>
                      <a:pt x="2848" y="1650"/>
                    </a:cubicBezTo>
                    <a:cubicBezTo>
                      <a:pt x="2848" y="1462"/>
                      <a:pt x="3651" y="1191"/>
                      <a:pt x="3642" y="1155"/>
                    </a:cubicBezTo>
                    <a:cubicBezTo>
                      <a:pt x="3458" y="457"/>
                      <a:pt x="2521" y="690"/>
                      <a:pt x="2299" y="645"/>
                    </a:cubicBezTo>
                    <a:cubicBezTo>
                      <a:pt x="1229" y="904"/>
                      <a:pt x="761" y="347"/>
                      <a:pt x="481" y="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2" name="Google Shape;1492;p31"/>
              <p:cNvSpPr/>
              <p:nvPr/>
            </p:nvSpPr>
            <p:spPr>
              <a:xfrm>
                <a:off x="6958867" y="1886648"/>
                <a:ext cx="635712" cy="249439"/>
              </a:xfrm>
              <a:custGeom>
                <a:avLst/>
                <a:gdLst/>
                <a:ahLst/>
                <a:cxnLst/>
                <a:rect l="l" t="t" r="r" b="b"/>
                <a:pathLst>
                  <a:path w="1417" h="556" extrusionOk="0">
                    <a:moveTo>
                      <a:pt x="0" y="0"/>
                    </a:moveTo>
                    <a:cubicBezTo>
                      <a:pt x="492" y="320"/>
                      <a:pt x="931" y="121"/>
                      <a:pt x="1417" y="141"/>
                    </a:cubicBezTo>
                    <a:cubicBezTo>
                      <a:pt x="574" y="759"/>
                      <a:pt x="235" y="668"/>
                      <a:pt x="0"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3" name="Google Shape;1493;p31"/>
              <p:cNvSpPr/>
              <p:nvPr/>
            </p:nvSpPr>
            <p:spPr>
              <a:xfrm>
                <a:off x="7696418" y="2424558"/>
                <a:ext cx="213549" cy="412741"/>
              </a:xfrm>
              <a:custGeom>
                <a:avLst/>
                <a:gdLst/>
                <a:ahLst/>
                <a:cxnLst/>
                <a:rect l="l" t="t" r="r" b="b"/>
                <a:pathLst>
                  <a:path w="476" h="920" extrusionOk="0">
                    <a:moveTo>
                      <a:pt x="63" y="717"/>
                    </a:moveTo>
                    <a:cubicBezTo>
                      <a:pt x="-69" y="440"/>
                      <a:pt x="32" y="279"/>
                      <a:pt x="133" y="0"/>
                    </a:cubicBezTo>
                    <a:cubicBezTo>
                      <a:pt x="229" y="539"/>
                      <a:pt x="916" y="1020"/>
                      <a:pt x="22" y="902"/>
                    </a:cubicBezTo>
                    <a:cubicBezTo>
                      <a:pt x="61" y="856"/>
                      <a:pt x="81" y="793"/>
                      <a:pt x="63" y="71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4" name="Google Shape;1494;p31"/>
              <p:cNvSpPr/>
              <p:nvPr/>
            </p:nvSpPr>
            <p:spPr>
              <a:xfrm>
                <a:off x="6484214" y="1871843"/>
                <a:ext cx="378645" cy="853747"/>
              </a:xfrm>
              <a:custGeom>
                <a:avLst/>
                <a:gdLst/>
                <a:ahLst/>
                <a:cxnLst/>
                <a:rect l="l" t="t" r="r" b="b"/>
                <a:pathLst>
                  <a:path w="844" h="1903" extrusionOk="0">
                    <a:moveTo>
                      <a:pt x="13" y="178"/>
                    </a:moveTo>
                    <a:cubicBezTo>
                      <a:pt x="43" y="118"/>
                      <a:pt x="75" y="58"/>
                      <a:pt x="109" y="0"/>
                    </a:cubicBezTo>
                    <a:cubicBezTo>
                      <a:pt x="954" y="1221"/>
                      <a:pt x="957" y="157"/>
                      <a:pt x="679" y="1903"/>
                    </a:cubicBezTo>
                    <a:cubicBezTo>
                      <a:pt x="-279" y="1627"/>
                      <a:pt x="574" y="1865"/>
                      <a:pt x="529" y="694"/>
                    </a:cubicBezTo>
                    <a:cubicBezTo>
                      <a:pt x="428" y="605"/>
                      <a:pt x="-89" y="328"/>
                      <a:pt x="13" y="178"/>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5" name="Google Shape;1495;p31"/>
              <p:cNvSpPr/>
              <p:nvPr/>
            </p:nvSpPr>
            <p:spPr>
              <a:xfrm>
                <a:off x="7312389" y="3458206"/>
                <a:ext cx="482279" cy="850606"/>
              </a:xfrm>
              <a:custGeom>
                <a:avLst/>
                <a:gdLst/>
                <a:ahLst/>
                <a:cxnLst/>
                <a:rect l="l" t="t" r="r" b="b"/>
                <a:pathLst>
                  <a:path w="1075" h="1896" extrusionOk="0">
                    <a:moveTo>
                      <a:pt x="1041" y="84"/>
                    </a:moveTo>
                    <a:cubicBezTo>
                      <a:pt x="1079" y="680"/>
                      <a:pt x="1085" y="1277"/>
                      <a:pt x="1060" y="1874"/>
                    </a:cubicBezTo>
                    <a:cubicBezTo>
                      <a:pt x="724" y="1918"/>
                      <a:pt x="378" y="1893"/>
                      <a:pt x="52" y="1802"/>
                    </a:cubicBezTo>
                    <a:lnTo>
                      <a:pt x="0" y="47"/>
                    </a:lnTo>
                    <a:cubicBezTo>
                      <a:pt x="356" y="-16"/>
                      <a:pt x="723" y="-25"/>
                      <a:pt x="1041" y="84"/>
                    </a:cubicBezTo>
                    <a:close/>
                  </a:path>
                </a:pathLst>
              </a:custGeom>
              <a:solidFill>
                <a:srgbClr val="98676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6" name="Google Shape;1496;p31"/>
              <p:cNvSpPr/>
              <p:nvPr/>
            </p:nvSpPr>
            <p:spPr>
              <a:xfrm>
                <a:off x="7276947" y="4067448"/>
                <a:ext cx="588605" cy="520862"/>
              </a:xfrm>
              <a:custGeom>
                <a:avLst/>
                <a:gdLst/>
                <a:ahLst/>
                <a:cxnLst/>
                <a:rect l="l" t="t" r="r" b="b"/>
                <a:pathLst>
                  <a:path w="1312" h="1161" extrusionOk="0">
                    <a:moveTo>
                      <a:pt x="139" y="644"/>
                    </a:moveTo>
                    <a:cubicBezTo>
                      <a:pt x="133" y="493"/>
                      <a:pt x="133" y="291"/>
                      <a:pt x="121" y="95"/>
                    </a:cubicBezTo>
                    <a:cubicBezTo>
                      <a:pt x="193" y="105"/>
                      <a:pt x="265" y="113"/>
                      <a:pt x="338" y="121"/>
                    </a:cubicBezTo>
                    <a:cubicBezTo>
                      <a:pt x="337" y="116"/>
                      <a:pt x="337" y="112"/>
                      <a:pt x="336" y="107"/>
                    </a:cubicBezTo>
                    <a:cubicBezTo>
                      <a:pt x="332" y="76"/>
                      <a:pt x="331" y="39"/>
                      <a:pt x="357" y="21"/>
                    </a:cubicBezTo>
                    <a:cubicBezTo>
                      <a:pt x="368" y="13"/>
                      <a:pt x="382" y="11"/>
                      <a:pt x="396" y="9"/>
                    </a:cubicBezTo>
                    <a:cubicBezTo>
                      <a:pt x="564" y="-13"/>
                      <a:pt x="738" y="2"/>
                      <a:pt x="900" y="53"/>
                    </a:cubicBezTo>
                    <a:cubicBezTo>
                      <a:pt x="934" y="64"/>
                      <a:pt x="972" y="79"/>
                      <a:pt x="985" y="113"/>
                    </a:cubicBezTo>
                    <a:cubicBezTo>
                      <a:pt x="992" y="131"/>
                      <a:pt x="990" y="151"/>
                      <a:pt x="987" y="171"/>
                    </a:cubicBezTo>
                    <a:cubicBezTo>
                      <a:pt x="1058" y="176"/>
                      <a:pt x="1130" y="180"/>
                      <a:pt x="1201" y="185"/>
                    </a:cubicBezTo>
                    <a:cubicBezTo>
                      <a:pt x="1206" y="327"/>
                      <a:pt x="1148" y="543"/>
                      <a:pt x="1162" y="696"/>
                    </a:cubicBezTo>
                    <a:cubicBezTo>
                      <a:pt x="1267" y="842"/>
                      <a:pt x="1362" y="985"/>
                      <a:pt x="1283" y="1155"/>
                    </a:cubicBezTo>
                    <a:cubicBezTo>
                      <a:pt x="1179" y="1180"/>
                      <a:pt x="180" y="1120"/>
                      <a:pt x="12" y="1097"/>
                    </a:cubicBezTo>
                    <a:cubicBezTo>
                      <a:pt x="-40" y="933"/>
                      <a:pt x="85" y="685"/>
                      <a:pt x="139" y="644"/>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7" name="Google Shape;1497;p31"/>
              <p:cNvSpPr/>
              <p:nvPr/>
            </p:nvSpPr>
            <p:spPr>
              <a:xfrm>
                <a:off x="7426790" y="4067448"/>
                <a:ext cx="294303" cy="292508"/>
              </a:xfrm>
              <a:custGeom>
                <a:avLst/>
                <a:gdLst/>
                <a:ahLst/>
                <a:cxnLst/>
                <a:rect l="l" t="t" r="r" b="b"/>
                <a:pathLst>
                  <a:path w="656" h="652" extrusionOk="0">
                    <a:moveTo>
                      <a:pt x="535" y="652"/>
                    </a:moveTo>
                    <a:cubicBezTo>
                      <a:pt x="595" y="494"/>
                      <a:pt x="621" y="346"/>
                      <a:pt x="651" y="180"/>
                    </a:cubicBezTo>
                    <a:cubicBezTo>
                      <a:pt x="655" y="157"/>
                      <a:pt x="659" y="134"/>
                      <a:pt x="651" y="113"/>
                    </a:cubicBezTo>
                    <a:cubicBezTo>
                      <a:pt x="638" y="79"/>
                      <a:pt x="600" y="64"/>
                      <a:pt x="566" y="53"/>
                    </a:cubicBezTo>
                    <a:cubicBezTo>
                      <a:pt x="404" y="2"/>
                      <a:pt x="230" y="-13"/>
                      <a:pt x="62" y="9"/>
                    </a:cubicBezTo>
                    <a:cubicBezTo>
                      <a:pt x="48" y="11"/>
                      <a:pt x="34" y="13"/>
                      <a:pt x="23" y="21"/>
                    </a:cubicBezTo>
                    <a:cubicBezTo>
                      <a:pt x="-3" y="39"/>
                      <a:pt x="-2" y="76"/>
                      <a:pt x="2" y="107"/>
                    </a:cubicBezTo>
                    <a:cubicBezTo>
                      <a:pt x="20" y="256"/>
                      <a:pt x="42" y="405"/>
                      <a:pt x="69" y="552"/>
                    </a:cubicBezTo>
                    <a:cubicBezTo>
                      <a:pt x="73" y="575"/>
                      <a:pt x="79" y="599"/>
                      <a:pt x="97" y="612"/>
                    </a:cubicBezTo>
                    <a:cubicBezTo>
                      <a:pt x="112" y="622"/>
                      <a:pt x="130" y="622"/>
                      <a:pt x="148" y="622"/>
                    </a:cubicBezTo>
                    <a:cubicBezTo>
                      <a:pt x="269" y="622"/>
                      <a:pt x="412" y="638"/>
                      <a:pt x="535" y="652"/>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8" name="Google Shape;1498;p31"/>
              <p:cNvSpPr/>
              <p:nvPr/>
            </p:nvSpPr>
            <p:spPr>
              <a:xfrm>
                <a:off x="7267077" y="4519669"/>
                <a:ext cx="616869" cy="84343"/>
              </a:xfrm>
              <a:custGeom>
                <a:avLst/>
                <a:gdLst/>
                <a:ahLst/>
                <a:cxnLst/>
                <a:rect l="l" t="t" r="r" b="b"/>
                <a:pathLst>
                  <a:path w="1375" h="188" extrusionOk="0">
                    <a:moveTo>
                      <a:pt x="1375" y="64"/>
                    </a:moveTo>
                    <a:lnTo>
                      <a:pt x="2" y="0"/>
                    </a:lnTo>
                    <a:lnTo>
                      <a:pt x="0" y="109"/>
                    </a:lnTo>
                    <a:lnTo>
                      <a:pt x="1350" y="188"/>
                    </a:lnTo>
                    <a:lnTo>
                      <a:pt x="1375" y="64"/>
                    </a:lnTo>
                    <a:close/>
                  </a:path>
                </a:pathLst>
              </a:custGeom>
              <a:solidFill>
                <a:schemeClr val="dk1"/>
              </a:solidFill>
              <a:ln>
                <a:noFill/>
              </a:ln>
            </p:spPr>
            <p:txBody>
              <a:bodyPr spcFirstLastPara="1" wrap="square" lIns="90000" tIns="22675" rIns="90000" bIns="226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99" name="Google Shape;1499;p31"/>
              <p:cNvSpPr/>
              <p:nvPr/>
            </p:nvSpPr>
            <p:spPr>
              <a:xfrm>
                <a:off x="7514722" y="3938691"/>
                <a:ext cx="148049" cy="152535"/>
              </a:xfrm>
              <a:custGeom>
                <a:avLst/>
                <a:gdLst/>
                <a:ahLst/>
                <a:cxnLst/>
                <a:rect l="l" t="t" r="r" b="b"/>
                <a:pathLst>
                  <a:path w="330" h="340" fill="none" extrusionOk="0">
                    <a:moveTo>
                      <a:pt x="197" y="340"/>
                    </a:moveTo>
                    <a:cubicBezTo>
                      <a:pt x="255" y="284"/>
                      <a:pt x="316" y="222"/>
                      <a:pt x="328" y="142"/>
                    </a:cubicBezTo>
                    <a:cubicBezTo>
                      <a:pt x="332" y="119"/>
                      <a:pt x="331" y="95"/>
                      <a:pt x="319" y="75"/>
                    </a:cubicBezTo>
                    <a:cubicBezTo>
                      <a:pt x="308" y="55"/>
                      <a:pt x="284" y="41"/>
                      <a:pt x="262" y="46"/>
                    </a:cubicBezTo>
                    <a:cubicBezTo>
                      <a:pt x="243" y="50"/>
                      <a:pt x="230" y="64"/>
                      <a:pt x="218" y="79"/>
                    </a:cubicBezTo>
                    <a:cubicBezTo>
                      <a:pt x="181" y="126"/>
                      <a:pt x="153" y="178"/>
                      <a:pt x="134" y="235"/>
                    </a:cubicBezTo>
                    <a:cubicBezTo>
                      <a:pt x="150" y="187"/>
                      <a:pt x="157" y="135"/>
                      <a:pt x="152" y="85"/>
                    </a:cubicBezTo>
                    <a:cubicBezTo>
                      <a:pt x="150" y="66"/>
                      <a:pt x="147" y="48"/>
                      <a:pt x="138" y="32"/>
                    </a:cubicBezTo>
                    <a:cubicBezTo>
                      <a:pt x="129" y="16"/>
                      <a:pt x="113" y="2"/>
                      <a:pt x="95" y="0"/>
                    </a:cubicBezTo>
                    <a:cubicBezTo>
                      <a:pt x="76" y="-2"/>
                      <a:pt x="57" y="9"/>
                      <a:pt x="45" y="24"/>
                    </a:cubicBezTo>
                    <a:cubicBezTo>
                      <a:pt x="32" y="38"/>
                      <a:pt x="26" y="57"/>
                      <a:pt x="20" y="75"/>
                    </a:cubicBezTo>
                    <a:cubicBezTo>
                      <a:pt x="0" y="144"/>
                      <a:pt x="-5" y="217"/>
                      <a:pt x="6" y="288"/>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0" name="Google Shape;1500;p31"/>
              <p:cNvSpPr/>
              <p:nvPr/>
            </p:nvSpPr>
            <p:spPr>
              <a:xfrm>
                <a:off x="7462232" y="3946317"/>
                <a:ext cx="99148" cy="151189"/>
              </a:xfrm>
              <a:custGeom>
                <a:avLst/>
                <a:gdLst/>
                <a:ahLst/>
                <a:cxnLst/>
                <a:rect l="l" t="t" r="r" b="b"/>
                <a:pathLst>
                  <a:path w="221" h="337" fill="none" extrusionOk="0">
                    <a:moveTo>
                      <a:pt x="221" y="328"/>
                    </a:moveTo>
                    <a:cubicBezTo>
                      <a:pt x="209" y="222"/>
                      <a:pt x="166" y="120"/>
                      <a:pt x="101" y="35"/>
                    </a:cubicBezTo>
                    <a:cubicBezTo>
                      <a:pt x="92" y="25"/>
                      <a:pt x="84" y="14"/>
                      <a:pt x="72" y="7"/>
                    </a:cubicBezTo>
                    <a:cubicBezTo>
                      <a:pt x="61" y="0"/>
                      <a:pt x="45" y="-3"/>
                      <a:pt x="32" y="3"/>
                    </a:cubicBezTo>
                    <a:cubicBezTo>
                      <a:pt x="19" y="9"/>
                      <a:pt x="12" y="23"/>
                      <a:pt x="8" y="36"/>
                    </a:cubicBezTo>
                    <a:cubicBezTo>
                      <a:pt x="-9" y="85"/>
                      <a:pt x="2" y="138"/>
                      <a:pt x="17" y="188"/>
                    </a:cubicBezTo>
                    <a:cubicBezTo>
                      <a:pt x="33" y="239"/>
                      <a:pt x="54" y="288"/>
                      <a:pt x="78" y="335"/>
                    </a:cubicBezTo>
                    <a:cubicBezTo>
                      <a:pt x="78" y="336"/>
                      <a:pt x="78" y="336"/>
                      <a:pt x="78" y="337"/>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1" name="Google Shape;1501;p31"/>
              <p:cNvSpPr/>
              <p:nvPr/>
            </p:nvSpPr>
            <p:spPr>
              <a:xfrm>
                <a:off x="7414677" y="4092123"/>
                <a:ext cx="119336" cy="52939"/>
              </a:xfrm>
              <a:custGeom>
                <a:avLst/>
                <a:gdLst/>
                <a:ahLst/>
                <a:cxnLst/>
                <a:rect l="l" t="t" r="r" b="b"/>
                <a:pathLst>
                  <a:path w="266" h="118" fill="none" extrusionOk="0">
                    <a:moveTo>
                      <a:pt x="266" y="0"/>
                    </a:moveTo>
                    <a:cubicBezTo>
                      <a:pt x="191" y="24"/>
                      <a:pt x="118" y="53"/>
                      <a:pt x="47" y="88"/>
                    </a:cubicBezTo>
                    <a:cubicBezTo>
                      <a:pt x="30" y="97"/>
                      <a:pt x="13" y="105"/>
                      <a:pt x="0" y="118"/>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2" name="Google Shape;1502;p31"/>
              <p:cNvSpPr/>
              <p:nvPr/>
            </p:nvSpPr>
            <p:spPr>
              <a:xfrm>
                <a:off x="7587849" y="4110965"/>
                <a:ext cx="94661" cy="62360"/>
              </a:xfrm>
              <a:custGeom>
                <a:avLst/>
                <a:gdLst/>
                <a:ahLst/>
                <a:cxnLst/>
                <a:rect l="l" t="t" r="r" b="b"/>
                <a:pathLst>
                  <a:path w="211" h="139" fill="none" extrusionOk="0">
                    <a:moveTo>
                      <a:pt x="0" y="0"/>
                    </a:moveTo>
                    <a:cubicBezTo>
                      <a:pt x="70" y="46"/>
                      <a:pt x="141" y="92"/>
                      <a:pt x="211" y="139"/>
                    </a:cubicBezTo>
                  </a:path>
                </a:pathLst>
              </a:custGeom>
              <a:noFill/>
              <a:ln w="9525" cap="rnd" cmpd="sng">
                <a:solidFill>
                  <a:schemeClr val="dk1"/>
                </a:solidFill>
                <a:prstDash val="solid"/>
                <a:round/>
                <a:headEnd type="none" w="sm" len="sm"/>
                <a:tailEnd type="none" w="sm" len="sm"/>
              </a:ln>
            </p:spPr>
            <p:txBody>
              <a:bodyPr spcFirstLastPara="1" wrap="square" lIns="91800" tIns="3225" rIns="91800" bIns="3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3" name="Google Shape;1503;p31"/>
              <p:cNvSpPr/>
              <p:nvPr/>
            </p:nvSpPr>
            <p:spPr>
              <a:xfrm>
                <a:off x="7730514" y="4145959"/>
                <a:ext cx="74473" cy="7627"/>
              </a:xfrm>
              <a:custGeom>
                <a:avLst/>
                <a:gdLst/>
                <a:ahLst/>
                <a:cxnLst/>
                <a:rect l="l" t="t" r="r" b="b"/>
                <a:pathLst>
                  <a:path w="166" h="17" fill="none" extrusionOk="0">
                    <a:moveTo>
                      <a:pt x="166" y="17"/>
                    </a:moveTo>
                    <a:cubicBezTo>
                      <a:pt x="111" y="11"/>
                      <a:pt x="56" y="6"/>
                      <a:pt x="0"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4" name="Google Shape;1504;p31"/>
              <p:cNvSpPr/>
              <p:nvPr/>
            </p:nvSpPr>
            <p:spPr>
              <a:xfrm>
                <a:off x="7345588" y="4117695"/>
                <a:ext cx="76267" cy="5384"/>
              </a:xfrm>
              <a:custGeom>
                <a:avLst/>
                <a:gdLst/>
                <a:ahLst/>
                <a:cxnLst/>
                <a:rect l="l" t="t" r="r" b="b"/>
                <a:pathLst>
                  <a:path w="170" h="12" fill="none" extrusionOk="0">
                    <a:moveTo>
                      <a:pt x="170" y="12"/>
                    </a:moveTo>
                    <a:cubicBezTo>
                      <a:pt x="114" y="2"/>
                      <a:pt x="56" y="-2"/>
                      <a:pt x="0"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5" name="Google Shape;1505;p31"/>
              <p:cNvSpPr/>
              <p:nvPr/>
            </p:nvSpPr>
            <p:spPr>
              <a:xfrm>
                <a:off x="7351869" y="4342908"/>
                <a:ext cx="432481" cy="53836"/>
              </a:xfrm>
              <a:custGeom>
                <a:avLst/>
                <a:gdLst/>
                <a:ahLst/>
                <a:cxnLst/>
                <a:rect l="l" t="t" r="r" b="b"/>
                <a:pathLst>
                  <a:path w="964" h="120" fill="none" extrusionOk="0">
                    <a:moveTo>
                      <a:pt x="964" y="109"/>
                    </a:moveTo>
                    <a:cubicBezTo>
                      <a:pt x="807" y="52"/>
                      <a:pt x="645" y="7"/>
                      <a:pt x="478" y="0"/>
                    </a:cubicBezTo>
                    <a:cubicBezTo>
                      <a:pt x="312" y="-6"/>
                      <a:pt x="140" y="28"/>
                      <a:pt x="0" y="12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6" name="Google Shape;1506;p31"/>
              <p:cNvSpPr/>
              <p:nvPr/>
            </p:nvSpPr>
            <p:spPr>
              <a:xfrm>
                <a:off x="7433520" y="4298493"/>
                <a:ext cx="228354" cy="8075"/>
              </a:xfrm>
              <a:custGeom>
                <a:avLst/>
                <a:gdLst/>
                <a:ahLst/>
                <a:cxnLst/>
                <a:rect l="l" t="t" r="r" b="b"/>
                <a:pathLst>
                  <a:path w="509" h="18" fill="none" extrusionOk="0">
                    <a:moveTo>
                      <a:pt x="509" y="18"/>
                    </a:moveTo>
                    <a:cubicBezTo>
                      <a:pt x="340" y="8"/>
                      <a:pt x="170" y="2"/>
                      <a:pt x="0"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7" name="Google Shape;1507;p31"/>
              <p:cNvSpPr/>
              <p:nvPr/>
            </p:nvSpPr>
            <p:spPr>
              <a:xfrm>
                <a:off x="7396732" y="4243312"/>
                <a:ext cx="323015" cy="16151"/>
              </a:xfrm>
              <a:custGeom>
                <a:avLst/>
                <a:gdLst/>
                <a:ahLst/>
                <a:cxnLst/>
                <a:rect l="l" t="t" r="r" b="b"/>
                <a:pathLst>
                  <a:path w="720" h="36" fill="none" extrusionOk="0">
                    <a:moveTo>
                      <a:pt x="720" y="36"/>
                    </a:moveTo>
                    <a:cubicBezTo>
                      <a:pt x="481" y="11"/>
                      <a:pt x="241" y="-2"/>
                      <a:pt x="0"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8" name="Google Shape;1508;p31"/>
              <p:cNvSpPr/>
              <p:nvPr/>
            </p:nvSpPr>
            <p:spPr>
              <a:xfrm>
                <a:off x="7416023" y="4181849"/>
                <a:ext cx="305967" cy="12113"/>
              </a:xfrm>
              <a:custGeom>
                <a:avLst/>
                <a:gdLst/>
                <a:ahLst/>
                <a:cxnLst/>
                <a:rect l="l" t="t" r="r" b="b"/>
                <a:pathLst>
                  <a:path w="682" h="27" fill="none" extrusionOk="0">
                    <a:moveTo>
                      <a:pt x="682" y="27"/>
                    </a:moveTo>
                    <a:cubicBezTo>
                      <a:pt x="456" y="-5"/>
                      <a:pt x="227" y="-8"/>
                      <a:pt x="0" y="15"/>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9" name="Google Shape;1509;p31"/>
              <p:cNvSpPr/>
              <p:nvPr/>
            </p:nvSpPr>
            <p:spPr>
              <a:xfrm>
                <a:off x="7468064" y="4141472"/>
                <a:ext cx="200539" cy="7178"/>
              </a:xfrm>
              <a:custGeom>
                <a:avLst/>
                <a:gdLst/>
                <a:ahLst/>
                <a:cxnLst/>
                <a:rect l="l" t="t" r="r" b="b"/>
                <a:pathLst>
                  <a:path w="447" h="16" fill="none" extrusionOk="0">
                    <a:moveTo>
                      <a:pt x="447" y="16"/>
                    </a:moveTo>
                    <a:cubicBezTo>
                      <a:pt x="334" y="-2"/>
                      <a:pt x="168" y="-3"/>
                      <a:pt x="0" y="4"/>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0" name="Google Shape;1510;p31"/>
              <p:cNvSpPr/>
              <p:nvPr/>
            </p:nvSpPr>
            <p:spPr>
              <a:xfrm>
                <a:off x="6686099" y="3458206"/>
                <a:ext cx="482279" cy="850606"/>
              </a:xfrm>
              <a:custGeom>
                <a:avLst/>
                <a:gdLst/>
                <a:ahLst/>
                <a:cxnLst/>
                <a:rect l="l" t="t" r="r" b="b"/>
                <a:pathLst>
                  <a:path w="1075" h="1896" extrusionOk="0">
                    <a:moveTo>
                      <a:pt x="34" y="84"/>
                    </a:moveTo>
                    <a:cubicBezTo>
                      <a:pt x="-4" y="680"/>
                      <a:pt x="-10" y="1277"/>
                      <a:pt x="15" y="1874"/>
                    </a:cubicBezTo>
                    <a:cubicBezTo>
                      <a:pt x="351" y="1918"/>
                      <a:pt x="696" y="1893"/>
                      <a:pt x="1023" y="1802"/>
                    </a:cubicBezTo>
                    <a:lnTo>
                      <a:pt x="1075" y="47"/>
                    </a:lnTo>
                    <a:cubicBezTo>
                      <a:pt x="718" y="-16"/>
                      <a:pt x="352" y="-25"/>
                      <a:pt x="34" y="84"/>
                    </a:cubicBezTo>
                    <a:close/>
                  </a:path>
                </a:pathLst>
              </a:custGeom>
              <a:solidFill>
                <a:srgbClr val="98676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1" name="Google Shape;1511;p31"/>
              <p:cNvSpPr/>
              <p:nvPr/>
            </p:nvSpPr>
            <p:spPr>
              <a:xfrm>
                <a:off x="6615215" y="4067448"/>
                <a:ext cx="589054" cy="520862"/>
              </a:xfrm>
              <a:custGeom>
                <a:avLst/>
                <a:gdLst/>
                <a:ahLst/>
                <a:cxnLst/>
                <a:rect l="l" t="t" r="r" b="b"/>
                <a:pathLst>
                  <a:path w="1313" h="1161" extrusionOk="0">
                    <a:moveTo>
                      <a:pt x="1173" y="644"/>
                    </a:moveTo>
                    <a:cubicBezTo>
                      <a:pt x="1179" y="493"/>
                      <a:pt x="1178" y="291"/>
                      <a:pt x="1191" y="95"/>
                    </a:cubicBezTo>
                    <a:cubicBezTo>
                      <a:pt x="1119" y="105"/>
                      <a:pt x="1047" y="113"/>
                      <a:pt x="974" y="121"/>
                    </a:cubicBezTo>
                    <a:cubicBezTo>
                      <a:pt x="975" y="116"/>
                      <a:pt x="975" y="112"/>
                      <a:pt x="976" y="107"/>
                    </a:cubicBezTo>
                    <a:cubicBezTo>
                      <a:pt x="980" y="76"/>
                      <a:pt x="980" y="39"/>
                      <a:pt x="955" y="21"/>
                    </a:cubicBezTo>
                    <a:cubicBezTo>
                      <a:pt x="944" y="13"/>
                      <a:pt x="930" y="11"/>
                      <a:pt x="916" y="9"/>
                    </a:cubicBezTo>
                    <a:cubicBezTo>
                      <a:pt x="747" y="-13"/>
                      <a:pt x="574" y="2"/>
                      <a:pt x="412" y="53"/>
                    </a:cubicBezTo>
                    <a:cubicBezTo>
                      <a:pt x="377" y="64"/>
                      <a:pt x="340" y="79"/>
                      <a:pt x="327" y="113"/>
                    </a:cubicBezTo>
                    <a:cubicBezTo>
                      <a:pt x="320" y="131"/>
                      <a:pt x="322" y="151"/>
                      <a:pt x="325" y="171"/>
                    </a:cubicBezTo>
                    <a:cubicBezTo>
                      <a:pt x="254" y="176"/>
                      <a:pt x="182" y="180"/>
                      <a:pt x="111" y="185"/>
                    </a:cubicBezTo>
                    <a:cubicBezTo>
                      <a:pt x="106" y="327"/>
                      <a:pt x="164" y="543"/>
                      <a:pt x="150" y="696"/>
                    </a:cubicBezTo>
                    <a:cubicBezTo>
                      <a:pt x="45" y="842"/>
                      <a:pt x="-51" y="985"/>
                      <a:pt x="29" y="1155"/>
                    </a:cubicBezTo>
                    <a:cubicBezTo>
                      <a:pt x="133" y="1180"/>
                      <a:pt x="1132" y="1120"/>
                      <a:pt x="1300" y="1097"/>
                    </a:cubicBezTo>
                    <a:cubicBezTo>
                      <a:pt x="1352" y="933"/>
                      <a:pt x="1227" y="685"/>
                      <a:pt x="1173" y="644"/>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2" name="Google Shape;1512;p31"/>
              <p:cNvSpPr/>
              <p:nvPr/>
            </p:nvSpPr>
            <p:spPr>
              <a:xfrm>
                <a:off x="6759675" y="4067448"/>
                <a:ext cx="294303" cy="292508"/>
              </a:xfrm>
              <a:custGeom>
                <a:avLst/>
                <a:gdLst/>
                <a:ahLst/>
                <a:cxnLst/>
                <a:rect l="l" t="t" r="r" b="b"/>
                <a:pathLst>
                  <a:path w="656" h="652" extrusionOk="0">
                    <a:moveTo>
                      <a:pt x="121" y="652"/>
                    </a:moveTo>
                    <a:cubicBezTo>
                      <a:pt x="60" y="494"/>
                      <a:pt x="35" y="346"/>
                      <a:pt x="4" y="180"/>
                    </a:cubicBezTo>
                    <a:cubicBezTo>
                      <a:pt x="0" y="157"/>
                      <a:pt x="-3" y="134"/>
                      <a:pt x="5" y="113"/>
                    </a:cubicBezTo>
                    <a:cubicBezTo>
                      <a:pt x="18" y="79"/>
                      <a:pt x="55" y="64"/>
                      <a:pt x="90" y="53"/>
                    </a:cubicBezTo>
                    <a:cubicBezTo>
                      <a:pt x="252" y="2"/>
                      <a:pt x="425" y="-13"/>
                      <a:pt x="594" y="9"/>
                    </a:cubicBezTo>
                    <a:cubicBezTo>
                      <a:pt x="608" y="11"/>
                      <a:pt x="622" y="13"/>
                      <a:pt x="633" y="21"/>
                    </a:cubicBezTo>
                    <a:cubicBezTo>
                      <a:pt x="658" y="39"/>
                      <a:pt x="658" y="76"/>
                      <a:pt x="654" y="107"/>
                    </a:cubicBezTo>
                    <a:cubicBezTo>
                      <a:pt x="636" y="256"/>
                      <a:pt x="614" y="405"/>
                      <a:pt x="587" y="552"/>
                    </a:cubicBezTo>
                    <a:cubicBezTo>
                      <a:pt x="583" y="575"/>
                      <a:pt x="577" y="599"/>
                      <a:pt x="559" y="612"/>
                    </a:cubicBezTo>
                    <a:cubicBezTo>
                      <a:pt x="544" y="622"/>
                      <a:pt x="525" y="622"/>
                      <a:pt x="508" y="622"/>
                    </a:cubicBezTo>
                    <a:cubicBezTo>
                      <a:pt x="387" y="622"/>
                      <a:pt x="244" y="638"/>
                      <a:pt x="121" y="652"/>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3" name="Google Shape;1513;p31"/>
              <p:cNvSpPr/>
              <p:nvPr/>
            </p:nvSpPr>
            <p:spPr>
              <a:xfrm>
                <a:off x="6596821" y="4519669"/>
                <a:ext cx="616869" cy="84343"/>
              </a:xfrm>
              <a:custGeom>
                <a:avLst/>
                <a:gdLst/>
                <a:ahLst/>
                <a:cxnLst/>
                <a:rect l="l" t="t" r="r" b="b"/>
                <a:pathLst>
                  <a:path w="1375" h="188" extrusionOk="0">
                    <a:moveTo>
                      <a:pt x="0" y="64"/>
                    </a:moveTo>
                    <a:lnTo>
                      <a:pt x="1373" y="0"/>
                    </a:lnTo>
                    <a:lnTo>
                      <a:pt x="1375" y="109"/>
                    </a:lnTo>
                    <a:lnTo>
                      <a:pt x="25" y="188"/>
                    </a:lnTo>
                    <a:lnTo>
                      <a:pt x="0" y="64"/>
                    </a:lnTo>
                    <a:close/>
                  </a:path>
                </a:pathLst>
              </a:custGeom>
              <a:solidFill>
                <a:schemeClr val="dk1"/>
              </a:solidFill>
              <a:ln>
                <a:noFill/>
              </a:ln>
            </p:spPr>
            <p:txBody>
              <a:bodyPr spcFirstLastPara="1" wrap="square" lIns="90000" tIns="22675" rIns="90000" bIns="226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14" name="Google Shape;1514;p31"/>
              <p:cNvSpPr/>
              <p:nvPr/>
            </p:nvSpPr>
            <p:spPr>
              <a:xfrm>
                <a:off x="6817997" y="3938691"/>
                <a:ext cx="148049" cy="152535"/>
              </a:xfrm>
              <a:custGeom>
                <a:avLst/>
                <a:gdLst/>
                <a:ahLst/>
                <a:cxnLst/>
                <a:rect l="l" t="t" r="r" b="b"/>
                <a:pathLst>
                  <a:path w="330" h="340" fill="none" extrusionOk="0">
                    <a:moveTo>
                      <a:pt x="133" y="340"/>
                    </a:moveTo>
                    <a:cubicBezTo>
                      <a:pt x="75" y="284"/>
                      <a:pt x="14" y="222"/>
                      <a:pt x="2" y="142"/>
                    </a:cubicBezTo>
                    <a:cubicBezTo>
                      <a:pt x="-2" y="119"/>
                      <a:pt x="0" y="95"/>
                      <a:pt x="11" y="75"/>
                    </a:cubicBezTo>
                    <a:cubicBezTo>
                      <a:pt x="23" y="55"/>
                      <a:pt x="46" y="41"/>
                      <a:pt x="68" y="46"/>
                    </a:cubicBezTo>
                    <a:cubicBezTo>
                      <a:pt x="86" y="50"/>
                      <a:pt x="100" y="64"/>
                      <a:pt x="112" y="79"/>
                    </a:cubicBezTo>
                    <a:cubicBezTo>
                      <a:pt x="148" y="126"/>
                      <a:pt x="177" y="178"/>
                      <a:pt x="196" y="235"/>
                    </a:cubicBezTo>
                    <a:cubicBezTo>
                      <a:pt x="179" y="187"/>
                      <a:pt x="173" y="135"/>
                      <a:pt x="178" y="85"/>
                    </a:cubicBezTo>
                    <a:cubicBezTo>
                      <a:pt x="180" y="66"/>
                      <a:pt x="183" y="48"/>
                      <a:pt x="192" y="32"/>
                    </a:cubicBezTo>
                    <a:cubicBezTo>
                      <a:pt x="201" y="16"/>
                      <a:pt x="217" y="2"/>
                      <a:pt x="235" y="0"/>
                    </a:cubicBezTo>
                    <a:cubicBezTo>
                      <a:pt x="254" y="-2"/>
                      <a:pt x="273" y="9"/>
                      <a:pt x="285" y="24"/>
                    </a:cubicBezTo>
                    <a:cubicBezTo>
                      <a:pt x="297" y="38"/>
                      <a:pt x="304" y="57"/>
                      <a:pt x="310" y="75"/>
                    </a:cubicBezTo>
                    <a:cubicBezTo>
                      <a:pt x="330" y="144"/>
                      <a:pt x="335" y="217"/>
                      <a:pt x="324" y="288"/>
                    </a:cubicBezTo>
                  </a:path>
                </a:pathLst>
              </a:custGeom>
              <a:noFill/>
              <a:ln w="9525" cap="rnd" cmpd="sng">
                <a:solidFill>
                  <a:srgbClr val="223A79"/>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5" name="Google Shape;1515;p31"/>
              <p:cNvSpPr/>
              <p:nvPr/>
            </p:nvSpPr>
            <p:spPr>
              <a:xfrm>
                <a:off x="6919388" y="3946317"/>
                <a:ext cx="99596" cy="151189"/>
              </a:xfrm>
              <a:custGeom>
                <a:avLst/>
                <a:gdLst/>
                <a:ahLst/>
                <a:cxnLst/>
                <a:rect l="l" t="t" r="r" b="b"/>
                <a:pathLst>
                  <a:path w="222" h="337" fill="none" extrusionOk="0">
                    <a:moveTo>
                      <a:pt x="0" y="328"/>
                    </a:moveTo>
                    <a:cubicBezTo>
                      <a:pt x="12" y="222"/>
                      <a:pt x="54" y="120"/>
                      <a:pt x="120" y="35"/>
                    </a:cubicBezTo>
                    <a:cubicBezTo>
                      <a:pt x="129" y="25"/>
                      <a:pt x="138" y="14"/>
                      <a:pt x="149" y="7"/>
                    </a:cubicBezTo>
                    <a:cubicBezTo>
                      <a:pt x="161" y="0"/>
                      <a:pt x="176" y="-3"/>
                      <a:pt x="189" y="3"/>
                    </a:cubicBezTo>
                    <a:cubicBezTo>
                      <a:pt x="201" y="9"/>
                      <a:pt x="209" y="23"/>
                      <a:pt x="213" y="36"/>
                    </a:cubicBezTo>
                    <a:cubicBezTo>
                      <a:pt x="230" y="85"/>
                      <a:pt x="219" y="138"/>
                      <a:pt x="204" y="188"/>
                    </a:cubicBezTo>
                    <a:cubicBezTo>
                      <a:pt x="188" y="239"/>
                      <a:pt x="167" y="288"/>
                      <a:pt x="142" y="335"/>
                    </a:cubicBezTo>
                    <a:cubicBezTo>
                      <a:pt x="143" y="336"/>
                      <a:pt x="143" y="336"/>
                      <a:pt x="143" y="337"/>
                    </a:cubicBezTo>
                  </a:path>
                </a:pathLst>
              </a:custGeom>
              <a:noFill/>
              <a:ln w="9525" cap="rnd" cmpd="sng">
                <a:solidFill>
                  <a:srgbClr val="223A79"/>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6" name="Google Shape;1516;p31"/>
              <p:cNvSpPr/>
              <p:nvPr/>
            </p:nvSpPr>
            <p:spPr>
              <a:xfrm>
                <a:off x="6946305" y="4092123"/>
                <a:ext cx="119785" cy="52939"/>
              </a:xfrm>
              <a:custGeom>
                <a:avLst/>
                <a:gdLst/>
                <a:ahLst/>
                <a:cxnLst/>
                <a:rect l="l" t="t" r="r" b="b"/>
                <a:pathLst>
                  <a:path w="267" h="118" fill="none" extrusionOk="0">
                    <a:moveTo>
                      <a:pt x="0" y="0"/>
                    </a:moveTo>
                    <a:cubicBezTo>
                      <a:pt x="76" y="24"/>
                      <a:pt x="149" y="53"/>
                      <a:pt x="220" y="88"/>
                    </a:cubicBezTo>
                    <a:cubicBezTo>
                      <a:pt x="237" y="97"/>
                      <a:pt x="253" y="105"/>
                      <a:pt x="267" y="118"/>
                    </a:cubicBezTo>
                  </a:path>
                </a:pathLst>
              </a:custGeom>
              <a:noFill/>
              <a:ln w="9525" cap="rnd" cmpd="sng">
                <a:solidFill>
                  <a:srgbClr val="223A79"/>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7" name="Google Shape;1517;p31"/>
              <p:cNvSpPr/>
              <p:nvPr/>
            </p:nvSpPr>
            <p:spPr>
              <a:xfrm>
                <a:off x="6798257" y="4110965"/>
                <a:ext cx="94661" cy="62360"/>
              </a:xfrm>
              <a:custGeom>
                <a:avLst/>
                <a:gdLst/>
                <a:ahLst/>
                <a:cxnLst/>
                <a:rect l="l" t="t" r="r" b="b"/>
                <a:pathLst>
                  <a:path w="211" h="139" fill="none" extrusionOk="0">
                    <a:moveTo>
                      <a:pt x="211" y="0"/>
                    </a:moveTo>
                    <a:cubicBezTo>
                      <a:pt x="140" y="46"/>
                      <a:pt x="70" y="92"/>
                      <a:pt x="0" y="139"/>
                    </a:cubicBezTo>
                  </a:path>
                </a:pathLst>
              </a:custGeom>
              <a:noFill/>
              <a:ln w="9525" cap="rnd" cmpd="sng">
                <a:solidFill>
                  <a:srgbClr val="223A79"/>
                </a:solidFill>
                <a:prstDash val="solid"/>
                <a:round/>
                <a:headEnd type="none" w="sm" len="sm"/>
                <a:tailEnd type="none" w="sm" len="sm"/>
              </a:ln>
            </p:spPr>
            <p:txBody>
              <a:bodyPr spcFirstLastPara="1" wrap="square" lIns="91800" tIns="3225" rIns="91800" bIns="3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8" name="Google Shape;1518;p31"/>
              <p:cNvSpPr/>
              <p:nvPr/>
            </p:nvSpPr>
            <p:spPr>
              <a:xfrm>
                <a:off x="6675780" y="4145959"/>
                <a:ext cx="74024" cy="7627"/>
              </a:xfrm>
              <a:custGeom>
                <a:avLst/>
                <a:gdLst/>
                <a:ahLst/>
                <a:cxnLst/>
                <a:rect l="l" t="t" r="r" b="b"/>
                <a:pathLst>
                  <a:path w="165" h="17" fill="none" extrusionOk="0">
                    <a:moveTo>
                      <a:pt x="0" y="17"/>
                    </a:moveTo>
                    <a:cubicBezTo>
                      <a:pt x="55" y="11"/>
                      <a:pt x="110" y="6"/>
                      <a:pt x="165" y="0"/>
                    </a:cubicBezTo>
                  </a:path>
                </a:pathLst>
              </a:custGeom>
              <a:noFill/>
              <a:ln w="9525" cap="rnd" cmpd="sng">
                <a:solidFill>
                  <a:srgbClr val="223A79"/>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9" name="Google Shape;1519;p31"/>
              <p:cNvSpPr/>
              <p:nvPr/>
            </p:nvSpPr>
            <p:spPr>
              <a:xfrm>
                <a:off x="7058912" y="4117695"/>
                <a:ext cx="76267" cy="5384"/>
              </a:xfrm>
              <a:custGeom>
                <a:avLst/>
                <a:gdLst/>
                <a:ahLst/>
                <a:cxnLst/>
                <a:rect l="l" t="t" r="r" b="b"/>
                <a:pathLst>
                  <a:path w="170" h="12" fill="none" extrusionOk="0">
                    <a:moveTo>
                      <a:pt x="0" y="12"/>
                    </a:moveTo>
                    <a:cubicBezTo>
                      <a:pt x="56" y="2"/>
                      <a:pt x="113" y="-2"/>
                      <a:pt x="170" y="0"/>
                    </a:cubicBezTo>
                  </a:path>
                </a:pathLst>
              </a:custGeom>
              <a:noFill/>
              <a:ln w="9525" cap="rnd" cmpd="sng">
                <a:solidFill>
                  <a:srgbClr val="223A79"/>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0" name="Google Shape;1520;p31"/>
              <p:cNvSpPr/>
              <p:nvPr/>
            </p:nvSpPr>
            <p:spPr>
              <a:xfrm>
                <a:off x="6696417" y="4342908"/>
                <a:ext cx="432481" cy="53836"/>
              </a:xfrm>
              <a:custGeom>
                <a:avLst/>
                <a:gdLst/>
                <a:ahLst/>
                <a:cxnLst/>
                <a:rect l="l" t="t" r="r" b="b"/>
                <a:pathLst>
                  <a:path w="964" h="120" fill="none" extrusionOk="0">
                    <a:moveTo>
                      <a:pt x="0" y="109"/>
                    </a:moveTo>
                    <a:cubicBezTo>
                      <a:pt x="156" y="52"/>
                      <a:pt x="319" y="7"/>
                      <a:pt x="486" y="0"/>
                    </a:cubicBezTo>
                    <a:cubicBezTo>
                      <a:pt x="653" y="-6"/>
                      <a:pt x="824" y="28"/>
                      <a:pt x="964" y="12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1" name="Google Shape;1521;p31"/>
              <p:cNvSpPr/>
              <p:nvPr/>
            </p:nvSpPr>
            <p:spPr>
              <a:xfrm>
                <a:off x="6818894" y="4298493"/>
                <a:ext cx="228354" cy="8075"/>
              </a:xfrm>
              <a:custGeom>
                <a:avLst/>
                <a:gdLst/>
                <a:ahLst/>
                <a:cxnLst/>
                <a:rect l="l" t="t" r="r" b="b"/>
                <a:pathLst>
                  <a:path w="509" h="18" fill="none" extrusionOk="0">
                    <a:moveTo>
                      <a:pt x="0" y="18"/>
                    </a:moveTo>
                    <a:cubicBezTo>
                      <a:pt x="169" y="8"/>
                      <a:pt x="339" y="2"/>
                      <a:pt x="509"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2" name="Google Shape;1522;p31"/>
              <p:cNvSpPr/>
              <p:nvPr/>
            </p:nvSpPr>
            <p:spPr>
              <a:xfrm>
                <a:off x="6761020" y="4243312"/>
                <a:ext cx="322566" cy="16151"/>
              </a:xfrm>
              <a:custGeom>
                <a:avLst/>
                <a:gdLst/>
                <a:ahLst/>
                <a:cxnLst/>
                <a:rect l="l" t="t" r="r" b="b"/>
                <a:pathLst>
                  <a:path w="719" h="36" fill="none" extrusionOk="0">
                    <a:moveTo>
                      <a:pt x="0" y="36"/>
                    </a:moveTo>
                    <a:cubicBezTo>
                      <a:pt x="239" y="11"/>
                      <a:pt x="479" y="-2"/>
                      <a:pt x="719"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3" name="Google Shape;1523;p31"/>
              <p:cNvSpPr/>
              <p:nvPr/>
            </p:nvSpPr>
            <p:spPr>
              <a:xfrm>
                <a:off x="6758777" y="4181849"/>
                <a:ext cx="305967" cy="12113"/>
              </a:xfrm>
              <a:custGeom>
                <a:avLst/>
                <a:gdLst/>
                <a:ahLst/>
                <a:cxnLst/>
                <a:rect l="l" t="t" r="r" b="b"/>
                <a:pathLst>
                  <a:path w="682" h="27" fill="none" extrusionOk="0">
                    <a:moveTo>
                      <a:pt x="0" y="27"/>
                    </a:moveTo>
                    <a:cubicBezTo>
                      <a:pt x="226" y="-5"/>
                      <a:pt x="455" y="-8"/>
                      <a:pt x="682" y="15"/>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4" name="Google Shape;1524;p31"/>
              <p:cNvSpPr/>
              <p:nvPr/>
            </p:nvSpPr>
            <p:spPr>
              <a:xfrm>
                <a:off x="6811716" y="4141472"/>
                <a:ext cx="200987" cy="7178"/>
              </a:xfrm>
              <a:custGeom>
                <a:avLst/>
                <a:gdLst/>
                <a:ahLst/>
                <a:cxnLst/>
                <a:rect l="l" t="t" r="r" b="b"/>
                <a:pathLst>
                  <a:path w="448" h="16" fill="none" extrusionOk="0">
                    <a:moveTo>
                      <a:pt x="0" y="16"/>
                    </a:moveTo>
                    <a:cubicBezTo>
                      <a:pt x="114" y="-2"/>
                      <a:pt x="280" y="-3"/>
                      <a:pt x="448" y="4"/>
                    </a:cubicBezTo>
                  </a:path>
                </a:pathLst>
              </a:custGeom>
              <a:noFill/>
              <a:ln w="9525" cap="rnd" cmpd="sng">
                <a:solidFill>
                  <a:srgbClr val="223A79"/>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5" name="Google Shape;1525;p31"/>
              <p:cNvSpPr/>
              <p:nvPr/>
            </p:nvSpPr>
            <p:spPr>
              <a:xfrm>
                <a:off x="6566763" y="1912668"/>
                <a:ext cx="1370122" cy="2066399"/>
              </a:xfrm>
              <a:custGeom>
                <a:avLst/>
                <a:gdLst/>
                <a:ahLst/>
                <a:cxnLst/>
                <a:rect l="l" t="t" r="r" b="b"/>
                <a:pathLst>
                  <a:path w="3054" h="4606" extrusionOk="0">
                    <a:moveTo>
                      <a:pt x="2962" y="1960"/>
                    </a:moveTo>
                    <a:cubicBezTo>
                      <a:pt x="2340" y="1898"/>
                      <a:pt x="2203" y="706"/>
                      <a:pt x="2109" y="54"/>
                    </a:cubicBezTo>
                    <a:cubicBezTo>
                      <a:pt x="2035" y="73"/>
                      <a:pt x="1926" y="119"/>
                      <a:pt x="1851" y="112"/>
                    </a:cubicBezTo>
                    <a:cubicBezTo>
                      <a:pt x="1926" y="835"/>
                      <a:pt x="1989" y="1017"/>
                      <a:pt x="1241" y="891"/>
                    </a:cubicBezTo>
                    <a:cubicBezTo>
                      <a:pt x="1092" y="866"/>
                      <a:pt x="1216" y="238"/>
                      <a:pt x="1228" y="79"/>
                    </a:cubicBezTo>
                    <a:cubicBezTo>
                      <a:pt x="1158" y="79"/>
                      <a:pt x="1059" y="30"/>
                      <a:pt x="996" y="0"/>
                    </a:cubicBezTo>
                    <a:cubicBezTo>
                      <a:pt x="1016" y="453"/>
                      <a:pt x="824" y="1800"/>
                      <a:pt x="198" y="1745"/>
                    </a:cubicBezTo>
                    <a:cubicBezTo>
                      <a:pt x="74" y="2207"/>
                      <a:pt x="-193" y="3399"/>
                      <a:pt x="226" y="4504"/>
                    </a:cubicBezTo>
                    <a:cubicBezTo>
                      <a:pt x="532" y="4573"/>
                      <a:pt x="958" y="4481"/>
                      <a:pt x="1289" y="4491"/>
                    </a:cubicBezTo>
                    <a:cubicBezTo>
                      <a:pt x="1390" y="4494"/>
                      <a:pt x="1436" y="2884"/>
                      <a:pt x="1530" y="2841"/>
                    </a:cubicBezTo>
                    <a:cubicBezTo>
                      <a:pt x="1682" y="2772"/>
                      <a:pt x="1456" y="4440"/>
                      <a:pt x="1625" y="4462"/>
                    </a:cubicBezTo>
                    <a:cubicBezTo>
                      <a:pt x="2105" y="4525"/>
                      <a:pt x="2411" y="4594"/>
                      <a:pt x="2776" y="4606"/>
                    </a:cubicBezTo>
                    <a:cubicBezTo>
                      <a:pt x="3185" y="3749"/>
                      <a:pt x="3044" y="2332"/>
                      <a:pt x="2962" y="19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6" name="Google Shape;1526;p31"/>
              <p:cNvSpPr/>
              <p:nvPr/>
            </p:nvSpPr>
            <p:spPr>
              <a:xfrm>
                <a:off x="7038275" y="2827429"/>
                <a:ext cx="404217" cy="1108121"/>
              </a:xfrm>
              <a:custGeom>
                <a:avLst/>
                <a:gdLst/>
                <a:ahLst/>
                <a:cxnLst/>
                <a:rect l="l" t="t" r="r" b="b"/>
                <a:pathLst>
                  <a:path w="901" h="2470" extrusionOk="0">
                    <a:moveTo>
                      <a:pt x="569" y="15"/>
                    </a:moveTo>
                    <a:cubicBezTo>
                      <a:pt x="581" y="12"/>
                      <a:pt x="585" y="3"/>
                      <a:pt x="590" y="0"/>
                    </a:cubicBezTo>
                    <a:cubicBezTo>
                      <a:pt x="599" y="12"/>
                      <a:pt x="630" y="53"/>
                      <a:pt x="640" y="65"/>
                    </a:cubicBezTo>
                    <a:cubicBezTo>
                      <a:pt x="844" y="334"/>
                      <a:pt x="901" y="2470"/>
                      <a:pt x="901" y="2470"/>
                    </a:cubicBezTo>
                    <a:cubicBezTo>
                      <a:pt x="771" y="2450"/>
                      <a:pt x="733" y="2444"/>
                      <a:pt x="574" y="2423"/>
                    </a:cubicBezTo>
                    <a:cubicBezTo>
                      <a:pt x="405" y="2401"/>
                      <a:pt x="631" y="733"/>
                      <a:pt x="479" y="802"/>
                    </a:cubicBezTo>
                    <a:cubicBezTo>
                      <a:pt x="385" y="845"/>
                      <a:pt x="339" y="2455"/>
                      <a:pt x="238" y="2452"/>
                    </a:cubicBezTo>
                    <a:cubicBezTo>
                      <a:pt x="89" y="2447"/>
                      <a:pt x="168" y="2445"/>
                      <a:pt x="0" y="2458"/>
                    </a:cubicBezTo>
                    <a:cubicBezTo>
                      <a:pt x="0" y="2458"/>
                      <a:pt x="97" y="147"/>
                      <a:pt x="569" y="15"/>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7" name="Google Shape;1527;p31"/>
              <p:cNvSpPr/>
              <p:nvPr/>
            </p:nvSpPr>
            <p:spPr>
              <a:xfrm>
                <a:off x="6668602" y="3897416"/>
                <a:ext cx="25123" cy="40377"/>
              </a:xfrm>
              <a:custGeom>
                <a:avLst/>
                <a:gdLst/>
                <a:ahLst/>
                <a:cxnLst/>
                <a:rect l="l" t="t" r="r" b="b"/>
                <a:pathLst>
                  <a:path w="56" h="90" extrusionOk="0">
                    <a:moveTo>
                      <a:pt x="56" y="0"/>
                    </a:moveTo>
                    <a:cubicBezTo>
                      <a:pt x="54" y="30"/>
                      <a:pt x="53" y="60"/>
                      <a:pt x="53" y="90"/>
                    </a:cubicBezTo>
                    <a:cubicBezTo>
                      <a:pt x="35" y="87"/>
                      <a:pt x="17" y="84"/>
                      <a:pt x="0" y="80"/>
                    </a:cubicBezTo>
                    <a:cubicBezTo>
                      <a:pt x="23" y="57"/>
                      <a:pt x="42" y="30"/>
                      <a:pt x="56" y="0"/>
                    </a:cubicBezTo>
                    <a:close/>
                  </a:path>
                </a:pathLst>
              </a:custGeom>
              <a:solidFill>
                <a:srgbClr val="5F89C6">
                  <a:alpha val="49800"/>
                </a:srgbClr>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8" name="Google Shape;1528;p31"/>
              <p:cNvSpPr/>
              <p:nvPr/>
            </p:nvSpPr>
            <p:spPr>
              <a:xfrm>
                <a:off x="6989374" y="2636761"/>
                <a:ext cx="3140" cy="347690"/>
              </a:xfrm>
              <a:custGeom>
                <a:avLst/>
                <a:gdLst/>
                <a:ahLst/>
                <a:cxnLst/>
                <a:rect l="l" t="t" r="r" b="b"/>
                <a:pathLst>
                  <a:path w="7" h="775" fill="none" extrusionOk="0">
                    <a:moveTo>
                      <a:pt x="5" y="0"/>
                    </a:moveTo>
                    <a:cubicBezTo>
                      <a:pt x="-3" y="258"/>
                      <a:pt x="-2" y="516"/>
                      <a:pt x="7" y="775"/>
                    </a:cubicBezTo>
                  </a:path>
                </a:pathLst>
              </a:custGeom>
              <a:noFill/>
              <a:ln w="9525" cap="rnd" cmpd="sng">
                <a:solidFill>
                  <a:srgbClr val="233859"/>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9" name="Google Shape;1529;p31"/>
              <p:cNvSpPr/>
              <p:nvPr/>
            </p:nvSpPr>
            <p:spPr>
              <a:xfrm>
                <a:off x="7127104" y="2166146"/>
                <a:ext cx="289816" cy="163302"/>
              </a:xfrm>
              <a:custGeom>
                <a:avLst/>
                <a:gdLst/>
                <a:ahLst/>
                <a:cxnLst/>
                <a:rect l="l" t="t" r="r" b="b"/>
                <a:pathLst>
                  <a:path w="646" h="364" fill="none" extrusionOk="0">
                    <a:moveTo>
                      <a:pt x="0" y="336"/>
                    </a:moveTo>
                    <a:lnTo>
                      <a:pt x="317" y="362"/>
                    </a:lnTo>
                    <a:cubicBezTo>
                      <a:pt x="346" y="365"/>
                      <a:pt x="374" y="365"/>
                      <a:pt x="403" y="363"/>
                    </a:cubicBezTo>
                    <a:cubicBezTo>
                      <a:pt x="640" y="338"/>
                      <a:pt x="648" y="155"/>
                      <a:pt x="645"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0" name="Google Shape;1530;p31"/>
              <p:cNvSpPr/>
              <p:nvPr/>
            </p:nvSpPr>
            <p:spPr>
              <a:xfrm>
                <a:off x="7088970" y="2091224"/>
                <a:ext cx="4935" cy="152086"/>
              </a:xfrm>
              <a:custGeom>
                <a:avLst/>
                <a:gdLst/>
                <a:ahLst/>
                <a:cxnLst/>
                <a:rect l="l" t="t" r="r" b="b"/>
                <a:pathLst>
                  <a:path w="11" h="339" fill="none" extrusionOk="0">
                    <a:moveTo>
                      <a:pt x="0" y="339"/>
                    </a:moveTo>
                    <a:cubicBezTo>
                      <a:pt x="6" y="226"/>
                      <a:pt x="10" y="113"/>
                      <a:pt x="11"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1" name="Google Shape;1531;p31"/>
              <p:cNvSpPr/>
              <p:nvPr/>
            </p:nvSpPr>
            <p:spPr>
              <a:xfrm>
                <a:off x="7623740" y="2481534"/>
                <a:ext cx="231494" cy="310005"/>
              </a:xfrm>
              <a:custGeom>
                <a:avLst/>
                <a:gdLst/>
                <a:ahLst/>
                <a:cxnLst/>
                <a:rect l="l" t="t" r="r" b="b"/>
                <a:pathLst>
                  <a:path w="516" h="691" fill="none" extrusionOk="0">
                    <a:moveTo>
                      <a:pt x="0" y="0"/>
                    </a:moveTo>
                    <a:cubicBezTo>
                      <a:pt x="63" y="290"/>
                      <a:pt x="256" y="548"/>
                      <a:pt x="516" y="691"/>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2" name="Google Shape;1532;p31"/>
              <p:cNvSpPr/>
              <p:nvPr/>
            </p:nvSpPr>
            <p:spPr>
              <a:xfrm>
                <a:off x="6671743" y="2480637"/>
                <a:ext cx="230597" cy="220278"/>
              </a:xfrm>
              <a:custGeom>
                <a:avLst/>
                <a:gdLst/>
                <a:ahLst/>
                <a:cxnLst/>
                <a:rect l="l" t="t" r="r" b="b"/>
                <a:pathLst>
                  <a:path w="514" h="491" fill="none" extrusionOk="0">
                    <a:moveTo>
                      <a:pt x="0" y="491"/>
                    </a:moveTo>
                    <a:cubicBezTo>
                      <a:pt x="124" y="483"/>
                      <a:pt x="237" y="410"/>
                      <a:pt x="319" y="317"/>
                    </a:cubicBezTo>
                    <a:cubicBezTo>
                      <a:pt x="402" y="224"/>
                      <a:pt x="458" y="111"/>
                      <a:pt x="514" y="0"/>
                    </a:cubicBezTo>
                  </a:path>
                </a:pathLst>
              </a:custGeom>
              <a:noFill/>
              <a:ln w="9525" cap="rnd" cmpd="sng">
                <a:solidFill>
                  <a:srgbClr val="233859"/>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3" name="Google Shape;1533;p31"/>
              <p:cNvSpPr/>
              <p:nvPr/>
            </p:nvSpPr>
            <p:spPr>
              <a:xfrm>
                <a:off x="7269320" y="2607151"/>
                <a:ext cx="290714" cy="491701"/>
              </a:xfrm>
              <a:custGeom>
                <a:avLst/>
                <a:gdLst/>
                <a:ahLst/>
                <a:cxnLst/>
                <a:rect l="l" t="t" r="r" b="b"/>
                <a:pathLst>
                  <a:path w="648" h="1096" fill="none" extrusionOk="0">
                    <a:moveTo>
                      <a:pt x="648" y="0"/>
                    </a:moveTo>
                    <a:cubicBezTo>
                      <a:pt x="643" y="181"/>
                      <a:pt x="651" y="772"/>
                      <a:pt x="601" y="948"/>
                    </a:cubicBezTo>
                    <a:cubicBezTo>
                      <a:pt x="482" y="1127"/>
                      <a:pt x="196" y="1097"/>
                      <a:pt x="0" y="109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4" name="Google Shape;1534;p31"/>
              <p:cNvSpPr/>
              <p:nvPr/>
            </p:nvSpPr>
            <p:spPr>
              <a:xfrm>
                <a:off x="7171070" y="1920744"/>
                <a:ext cx="183939" cy="112158"/>
              </a:xfrm>
              <a:custGeom>
                <a:avLst/>
                <a:gdLst/>
                <a:ahLst/>
                <a:cxnLst/>
                <a:rect l="l" t="t" r="r" b="b"/>
                <a:pathLst>
                  <a:path w="410" h="250" extrusionOk="0">
                    <a:moveTo>
                      <a:pt x="410" y="56"/>
                    </a:moveTo>
                    <a:cubicBezTo>
                      <a:pt x="404" y="170"/>
                      <a:pt x="292" y="264"/>
                      <a:pt x="181" y="248"/>
                    </a:cubicBezTo>
                    <a:cubicBezTo>
                      <a:pt x="70" y="233"/>
                      <a:pt x="-17" y="111"/>
                      <a:pt x="3" y="0"/>
                    </a:cubicBezTo>
                    <a:cubicBezTo>
                      <a:pt x="142" y="6"/>
                      <a:pt x="280" y="12"/>
                      <a:pt x="410" y="56"/>
                    </a:cubicBezTo>
                    <a:close/>
                  </a:path>
                </a:pathLst>
              </a:custGeom>
              <a:solidFill>
                <a:srgbClr val="EFD1DF"/>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5" name="Google Shape;1535;p31"/>
              <p:cNvSpPr/>
              <p:nvPr/>
            </p:nvSpPr>
            <p:spPr>
              <a:xfrm>
                <a:off x="7171070" y="1920744"/>
                <a:ext cx="183939" cy="112158"/>
              </a:xfrm>
              <a:custGeom>
                <a:avLst/>
                <a:gdLst/>
                <a:ahLst/>
                <a:cxnLst/>
                <a:rect l="l" t="t" r="r" b="b"/>
                <a:pathLst>
                  <a:path w="410" h="250" extrusionOk="0">
                    <a:moveTo>
                      <a:pt x="410" y="56"/>
                    </a:moveTo>
                    <a:cubicBezTo>
                      <a:pt x="404" y="170"/>
                      <a:pt x="292" y="264"/>
                      <a:pt x="181" y="248"/>
                    </a:cubicBezTo>
                    <a:cubicBezTo>
                      <a:pt x="70" y="233"/>
                      <a:pt x="-17" y="111"/>
                      <a:pt x="3" y="0"/>
                    </a:cubicBezTo>
                    <a:cubicBezTo>
                      <a:pt x="142" y="6"/>
                      <a:pt x="280" y="12"/>
                      <a:pt x="410" y="56"/>
                    </a:cubicBezTo>
                    <a:close/>
                  </a:path>
                </a:pathLst>
              </a:custGeom>
              <a:solidFill>
                <a:srgbClr val="98676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6" name="Google Shape;1536;p31"/>
              <p:cNvSpPr/>
              <p:nvPr/>
            </p:nvSpPr>
            <p:spPr>
              <a:xfrm>
                <a:off x="7174659" y="1958878"/>
                <a:ext cx="180799" cy="72230"/>
              </a:xfrm>
              <a:custGeom>
                <a:avLst/>
                <a:gdLst/>
                <a:ahLst/>
                <a:cxnLst/>
                <a:rect l="l" t="t" r="r" b="b"/>
                <a:pathLst>
                  <a:path w="403" h="161" fill="none" extrusionOk="0">
                    <a:moveTo>
                      <a:pt x="403" y="32"/>
                    </a:moveTo>
                    <a:cubicBezTo>
                      <a:pt x="315" y="208"/>
                      <a:pt x="41" y="211"/>
                      <a:pt x="0" y="0"/>
                    </a:cubicBezTo>
                  </a:path>
                </a:pathLst>
              </a:custGeom>
              <a:noFill/>
              <a:ln w="9525" cap="rnd" cmpd="sng">
                <a:solidFill>
                  <a:srgbClr val="233859"/>
                </a:solidFill>
                <a:prstDash val="solid"/>
                <a:miter lim="8000"/>
                <a:headEnd type="none" w="sm" len="sm"/>
                <a:tailEnd type="none" w="sm" len="sm"/>
              </a:ln>
            </p:spPr>
            <p:txBody>
              <a:bodyPr spcFirstLastPara="1" wrap="square" lIns="91800" tIns="11150" rIns="91800" bIns="111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7" name="Google Shape;1537;p31"/>
              <p:cNvSpPr/>
              <p:nvPr/>
            </p:nvSpPr>
            <p:spPr>
              <a:xfrm>
                <a:off x="6833789" y="1194378"/>
                <a:ext cx="896368" cy="690445"/>
              </a:xfrm>
              <a:custGeom>
                <a:avLst/>
                <a:gdLst/>
                <a:ahLst/>
                <a:cxnLst/>
                <a:rect l="l" t="t" r="r" b="b"/>
                <a:pathLst>
                  <a:path w="1998" h="1539" extrusionOk="0">
                    <a:moveTo>
                      <a:pt x="1546" y="1478"/>
                    </a:moveTo>
                    <a:cubicBezTo>
                      <a:pt x="1768" y="1378"/>
                      <a:pt x="1936" y="1166"/>
                      <a:pt x="1984" y="927"/>
                    </a:cubicBezTo>
                    <a:cubicBezTo>
                      <a:pt x="1999" y="851"/>
                      <a:pt x="2002" y="772"/>
                      <a:pt x="1992" y="696"/>
                    </a:cubicBezTo>
                    <a:cubicBezTo>
                      <a:pt x="1961" y="473"/>
                      <a:pt x="1811" y="277"/>
                      <a:pt x="1619" y="160"/>
                    </a:cubicBezTo>
                    <a:cubicBezTo>
                      <a:pt x="1427" y="43"/>
                      <a:pt x="1197" y="-1"/>
                      <a:pt x="972" y="0"/>
                    </a:cubicBezTo>
                    <a:cubicBezTo>
                      <a:pt x="746" y="1"/>
                      <a:pt x="513" y="48"/>
                      <a:pt x="325" y="175"/>
                    </a:cubicBezTo>
                    <a:cubicBezTo>
                      <a:pt x="137" y="301"/>
                      <a:pt x="-1" y="514"/>
                      <a:pt x="0" y="741"/>
                    </a:cubicBezTo>
                    <a:cubicBezTo>
                      <a:pt x="1" y="878"/>
                      <a:pt x="50" y="1010"/>
                      <a:pt x="113" y="1131"/>
                    </a:cubicBezTo>
                    <a:cubicBezTo>
                      <a:pt x="156" y="1216"/>
                      <a:pt x="208" y="1298"/>
                      <a:pt x="280" y="1359"/>
                    </a:cubicBezTo>
                    <a:cubicBezTo>
                      <a:pt x="417" y="1476"/>
                      <a:pt x="608" y="1501"/>
                      <a:pt x="787" y="1515"/>
                    </a:cubicBezTo>
                    <a:cubicBezTo>
                      <a:pt x="1056" y="1537"/>
                      <a:pt x="1341" y="1571"/>
                      <a:pt x="1546" y="1478"/>
                    </a:cubicBezTo>
                    <a:close/>
                  </a:path>
                </a:pathLst>
              </a:custGeom>
              <a:solidFill>
                <a:srgbClr val="784E4E"/>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8" name="Google Shape;1538;p31"/>
              <p:cNvSpPr/>
              <p:nvPr/>
            </p:nvSpPr>
            <p:spPr>
              <a:xfrm>
                <a:off x="6835045" y="1345149"/>
                <a:ext cx="883356" cy="541499"/>
              </a:xfrm>
              <a:custGeom>
                <a:avLst/>
                <a:gdLst/>
                <a:ahLst/>
                <a:cxnLst/>
                <a:rect l="l" t="t" r="r" b="b"/>
                <a:pathLst>
                  <a:path w="1969" h="1207" extrusionOk="0">
                    <a:moveTo>
                      <a:pt x="1073" y="2"/>
                    </a:moveTo>
                    <a:cubicBezTo>
                      <a:pt x="2214" y="-39"/>
                      <a:pt x="1983" y="593"/>
                      <a:pt x="1871" y="842"/>
                    </a:cubicBezTo>
                    <a:cubicBezTo>
                      <a:pt x="1791" y="974"/>
                      <a:pt x="1672" y="1082"/>
                      <a:pt x="1531" y="1146"/>
                    </a:cubicBezTo>
                    <a:cubicBezTo>
                      <a:pt x="1326" y="1239"/>
                      <a:pt x="1041" y="1205"/>
                      <a:pt x="772" y="1183"/>
                    </a:cubicBezTo>
                    <a:cubicBezTo>
                      <a:pt x="593" y="1169"/>
                      <a:pt x="402" y="1144"/>
                      <a:pt x="265" y="1027"/>
                    </a:cubicBezTo>
                    <a:cubicBezTo>
                      <a:pt x="193" y="966"/>
                      <a:pt x="141" y="884"/>
                      <a:pt x="98" y="799"/>
                    </a:cubicBezTo>
                    <a:cubicBezTo>
                      <a:pt x="57" y="719"/>
                      <a:pt x="22" y="635"/>
                      <a:pt x="2" y="548"/>
                    </a:cubicBezTo>
                    <a:cubicBezTo>
                      <a:pt x="-42" y="2"/>
                      <a:pt x="740" y="13"/>
                      <a:pt x="1073" y="2"/>
                    </a:cubicBezTo>
                    <a:close/>
                  </a:path>
                </a:pathLst>
              </a:custGeom>
              <a:solidFill>
                <a:srgbClr val="784E4E"/>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9" name="Google Shape;1539;p31"/>
              <p:cNvSpPr/>
              <p:nvPr/>
            </p:nvSpPr>
            <p:spPr>
              <a:xfrm>
                <a:off x="7147741" y="1101093"/>
                <a:ext cx="141319" cy="113504"/>
              </a:xfrm>
              <a:custGeom>
                <a:avLst/>
                <a:gdLst/>
                <a:ahLst/>
                <a:cxnLst/>
                <a:rect l="l" t="t" r="r" b="b"/>
                <a:pathLst>
                  <a:path w="315" h="253" extrusionOk="0">
                    <a:moveTo>
                      <a:pt x="315" y="253"/>
                    </a:moveTo>
                    <a:cubicBezTo>
                      <a:pt x="222" y="-73"/>
                      <a:pt x="-9" y="-94"/>
                      <a:pt x="255" y="251"/>
                    </a:cubicBezTo>
                    <a:cubicBezTo>
                      <a:pt x="8" y="-72"/>
                      <a:pt x="-192" y="242"/>
                      <a:pt x="315" y="253"/>
                    </a:cubicBezTo>
                    <a:close/>
                  </a:path>
                </a:pathLst>
              </a:custGeom>
              <a:solidFill>
                <a:srgbClr val="784E4E"/>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0" name="Google Shape;1540;p31"/>
              <p:cNvSpPr/>
              <p:nvPr/>
            </p:nvSpPr>
            <p:spPr>
              <a:xfrm>
                <a:off x="6834147" y="1258114"/>
                <a:ext cx="909826" cy="698969"/>
              </a:xfrm>
              <a:custGeom>
                <a:avLst/>
                <a:gdLst/>
                <a:ahLst/>
                <a:cxnLst/>
                <a:rect l="l" t="t" r="r" b="b"/>
                <a:pathLst>
                  <a:path w="2028" h="1558" extrusionOk="0">
                    <a:moveTo>
                      <a:pt x="1735" y="438"/>
                    </a:moveTo>
                    <a:cubicBezTo>
                      <a:pt x="1743" y="518"/>
                      <a:pt x="1741" y="598"/>
                      <a:pt x="1728" y="676"/>
                    </a:cubicBezTo>
                    <a:cubicBezTo>
                      <a:pt x="2105" y="642"/>
                      <a:pt x="2140" y="1097"/>
                      <a:pt x="1758" y="1033"/>
                    </a:cubicBezTo>
                    <a:cubicBezTo>
                      <a:pt x="1676" y="1736"/>
                      <a:pt x="280" y="1726"/>
                      <a:pt x="284" y="1043"/>
                    </a:cubicBezTo>
                    <a:cubicBezTo>
                      <a:pt x="-98" y="1072"/>
                      <a:pt x="-101" y="611"/>
                      <a:pt x="314" y="703"/>
                    </a:cubicBezTo>
                    <a:cubicBezTo>
                      <a:pt x="282" y="568"/>
                      <a:pt x="225" y="272"/>
                      <a:pt x="706" y="49"/>
                    </a:cubicBezTo>
                    <a:cubicBezTo>
                      <a:pt x="857" y="-21"/>
                      <a:pt x="1153" y="3"/>
                      <a:pt x="1314" y="9"/>
                    </a:cubicBezTo>
                    <a:cubicBezTo>
                      <a:pt x="1517" y="55"/>
                      <a:pt x="1693" y="226"/>
                      <a:pt x="1735" y="438"/>
                    </a:cubicBezTo>
                    <a:close/>
                  </a:path>
                </a:pathLst>
              </a:custGeom>
              <a:solidFill>
                <a:srgbClr val="98676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1" name="Google Shape;1541;p31"/>
              <p:cNvSpPr/>
              <p:nvPr/>
            </p:nvSpPr>
            <p:spPr>
              <a:xfrm>
                <a:off x="6872730" y="1636311"/>
                <a:ext cx="89726" cy="65949"/>
              </a:xfrm>
              <a:custGeom>
                <a:avLst/>
                <a:gdLst/>
                <a:ahLst/>
                <a:cxnLst/>
                <a:rect l="l" t="t" r="r" b="b"/>
                <a:pathLst>
                  <a:path w="200" h="147" extrusionOk="0">
                    <a:moveTo>
                      <a:pt x="197" y="3"/>
                    </a:moveTo>
                    <a:cubicBezTo>
                      <a:pt x="200" y="3"/>
                      <a:pt x="201" y="9"/>
                      <a:pt x="199" y="49"/>
                    </a:cubicBezTo>
                    <a:cubicBezTo>
                      <a:pt x="199" y="57"/>
                      <a:pt x="202" y="139"/>
                      <a:pt x="198" y="147"/>
                    </a:cubicBezTo>
                    <a:cubicBezTo>
                      <a:pt x="198" y="147"/>
                      <a:pt x="80" y="144"/>
                      <a:pt x="32" y="117"/>
                    </a:cubicBezTo>
                    <a:cubicBezTo>
                      <a:pt x="-1" y="98"/>
                      <a:pt x="-12" y="61"/>
                      <a:pt x="15" y="37"/>
                    </a:cubicBezTo>
                    <a:cubicBezTo>
                      <a:pt x="70" y="-11"/>
                      <a:pt x="163" y="1"/>
                      <a:pt x="197" y="3"/>
                    </a:cubicBezTo>
                    <a:close/>
                  </a:path>
                </a:pathLst>
              </a:custGeom>
              <a:solidFill>
                <a:srgbClr val="784E4E"/>
              </a:solidFill>
              <a:ln>
                <a:noFill/>
              </a:ln>
            </p:spPr>
            <p:txBody>
              <a:bodyPr spcFirstLastPara="1" wrap="square" lIns="90000" tIns="7900" rIns="90000" bIns="7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2" name="Google Shape;1542;p31"/>
              <p:cNvSpPr/>
              <p:nvPr/>
            </p:nvSpPr>
            <p:spPr>
              <a:xfrm>
                <a:off x="7606243" y="1636311"/>
                <a:ext cx="89726" cy="65949"/>
              </a:xfrm>
              <a:custGeom>
                <a:avLst/>
                <a:gdLst/>
                <a:ahLst/>
                <a:cxnLst/>
                <a:rect l="l" t="t" r="r" b="b"/>
                <a:pathLst>
                  <a:path w="200" h="147" extrusionOk="0">
                    <a:moveTo>
                      <a:pt x="2" y="3"/>
                    </a:moveTo>
                    <a:cubicBezTo>
                      <a:pt x="-1" y="3"/>
                      <a:pt x="-1" y="9"/>
                      <a:pt x="0" y="49"/>
                    </a:cubicBezTo>
                    <a:cubicBezTo>
                      <a:pt x="1" y="57"/>
                      <a:pt x="-2" y="139"/>
                      <a:pt x="2" y="147"/>
                    </a:cubicBezTo>
                    <a:cubicBezTo>
                      <a:pt x="2" y="147"/>
                      <a:pt x="120" y="144"/>
                      <a:pt x="167" y="117"/>
                    </a:cubicBezTo>
                    <a:cubicBezTo>
                      <a:pt x="201" y="98"/>
                      <a:pt x="212" y="61"/>
                      <a:pt x="185" y="37"/>
                    </a:cubicBezTo>
                    <a:cubicBezTo>
                      <a:pt x="130" y="-11"/>
                      <a:pt x="37" y="1"/>
                      <a:pt x="2" y="3"/>
                    </a:cubicBezTo>
                    <a:close/>
                  </a:path>
                </a:pathLst>
              </a:custGeom>
              <a:solidFill>
                <a:srgbClr val="784E4E"/>
              </a:solidFill>
              <a:ln>
                <a:noFill/>
              </a:ln>
            </p:spPr>
            <p:txBody>
              <a:bodyPr spcFirstLastPara="1" wrap="square" lIns="90000" tIns="7900" rIns="90000" bIns="7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3" name="Google Shape;1543;p31"/>
              <p:cNvSpPr/>
              <p:nvPr/>
            </p:nvSpPr>
            <p:spPr>
              <a:xfrm>
                <a:off x="7421855" y="1556006"/>
                <a:ext cx="40377" cy="40377"/>
              </a:xfrm>
              <a:custGeom>
                <a:avLst/>
                <a:gdLst/>
                <a:ahLst/>
                <a:cxnLst/>
                <a:rect l="l" t="t" r="r" b="b"/>
                <a:pathLst>
                  <a:path w="90" h="90" extrusionOk="0">
                    <a:moveTo>
                      <a:pt x="90" y="45"/>
                    </a:moveTo>
                    <a:cubicBezTo>
                      <a:pt x="90" y="21"/>
                      <a:pt x="70" y="0"/>
                      <a:pt x="45" y="0"/>
                    </a:cubicBezTo>
                    <a:cubicBezTo>
                      <a:pt x="21" y="0"/>
                      <a:pt x="0" y="20"/>
                      <a:pt x="0" y="45"/>
                    </a:cubicBezTo>
                    <a:cubicBezTo>
                      <a:pt x="0" y="69"/>
                      <a:pt x="21" y="90"/>
                      <a:pt x="45" y="90"/>
                    </a:cubicBezTo>
                    <a:cubicBezTo>
                      <a:pt x="70" y="90"/>
                      <a:pt x="90" y="70"/>
                      <a:pt x="90" y="4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44" name="Google Shape;1544;p31"/>
              <p:cNvSpPr/>
              <p:nvPr/>
            </p:nvSpPr>
            <p:spPr>
              <a:xfrm>
                <a:off x="7104224" y="1547033"/>
                <a:ext cx="40377" cy="40377"/>
              </a:xfrm>
              <a:custGeom>
                <a:avLst/>
                <a:gdLst/>
                <a:ahLst/>
                <a:cxnLst/>
                <a:rect l="l" t="t" r="r" b="b"/>
                <a:pathLst>
                  <a:path w="90" h="90" extrusionOk="0">
                    <a:moveTo>
                      <a:pt x="90" y="45"/>
                    </a:moveTo>
                    <a:cubicBezTo>
                      <a:pt x="90" y="53"/>
                      <a:pt x="88" y="60"/>
                      <a:pt x="84" y="67"/>
                    </a:cubicBezTo>
                    <a:cubicBezTo>
                      <a:pt x="80" y="73"/>
                      <a:pt x="74" y="80"/>
                      <a:pt x="67" y="84"/>
                    </a:cubicBezTo>
                    <a:cubicBezTo>
                      <a:pt x="61" y="88"/>
                      <a:pt x="53" y="90"/>
                      <a:pt x="45" y="90"/>
                    </a:cubicBezTo>
                    <a:cubicBezTo>
                      <a:pt x="37" y="90"/>
                      <a:pt x="29" y="88"/>
                      <a:pt x="22" y="84"/>
                    </a:cubicBezTo>
                    <a:cubicBezTo>
                      <a:pt x="16" y="80"/>
                      <a:pt x="10" y="73"/>
                      <a:pt x="6" y="67"/>
                    </a:cubicBezTo>
                    <a:cubicBezTo>
                      <a:pt x="2" y="60"/>
                      <a:pt x="0" y="53"/>
                      <a:pt x="0" y="45"/>
                    </a:cubicBezTo>
                    <a:cubicBezTo>
                      <a:pt x="0" y="37"/>
                      <a:pt x="2" y="29"/>
                      <a:pt x="6" y="22"/>
                    </a:cubicBezTo>
                    <a:cubicBezTo>
                      <a:pt x="10" y="16"/>
                      <a:pt x="16" y="10"/>
                      <a:pt x="22" y="6"/>
                    </a:cubicBezTo>
                    <a:cubicBezTo>
                      <a:pt x="29" y="2"/>
                      <a:pt x="37" y="0"/>
                      <a:pt x="45" y="0"/>
                    </a:cubicBezTo>
                    <a:cubicBezTo>
                      <a:pt x="53" y="0"/>
                      <a:pt x="61" y="2"/>
                      <a:pt x="67" y="6"/>
                    </a:cubicBezTo>
                    <a:cubicBezTo>
                      <a:pt x="74" y="10"/>
                      <a:pt x="80" y="16"/>
                      <a:pt x="84" y="22"/>
                    </a:cubicBezTo>
                    <a:cubicBezTo>
                      <a:pt x="88" y="29"/>
                      <a:pt x="90" y="37"/>
                      <a:pt x="90" y="4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45" name="Google Shape;1545;p31"/>
              <p:cNvSpPr/>
              <p:nvPr/>
            </p:nvSpPr>
            <p:spPr>
              <a:xfrm>
                <a:off x="7213690" y="1609454"/>
                <a:ext cx="134141" cy="48901"/>
              </a:xfrm>
              <a:custGeom>
                <a:avLst/>
                <a:gdLst/>
                <a:ahLst/>
                <a:cxnLst/>
                <a:rect l="l" t="t" r="r" b="b"/>
                <a:pathLst>
                  <a:path w="299" h="109" fill="none" extrusionOk="0">
                    <a:moveTo>
                      <a:pt x="299" y="0"/>
                    </a:moveTo>
                    <a:cubicBezTo>
                      <a:pt x="278" y="62"/>
                      <a:pt x="216" y="108"/>
                      <a:pt x="151" y="109"/>
                    </a:cubicBezTo>
                    <a:cubicBezTo>
                      <a:pt x="85" y="110"/>
                      <a:pt x="22" y="66"/>
                      <a:pt x="0" y="4"/>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6" name="Google Shape;1546;p31"/>
              <p:cNvSpPr/>
              <p:nvPr/>
            </p:nvSpPr>
            <p:spPr>
              <a:xfrm>
                <a:off x="6962456" y="1214597"/>
                <a:ext cx="679677" cy="351727"/>
              </a:xfrm>
              <a:custGeom>
                <a:avLst/>
                <a:gdLst/>
                <a:ahLst/>
                <a:cxnLst/>
                <a:rect l="l" t="t" r="r" b="b"/>
                <a:pathLst>
                  <a:path w="1515" h="784" extrusionOk="0">
                    <a:moveTo>
                      <a:pt x="1463" y="781"/>
                    </a:moveTo>
                    <a:cubicBezTo>
                      <a:pt x="1329" y="809"/>
                      <a:pt x="1245" y="622"/>
                      <a:pt x="1165" y="471"/>
                    </a:cubicBezTo>
                    <a:cubicBezTo>
                      <a:pt x="1279" y="749"/>
                      <a:pt x="1115" y="726"/>
                      <a:pt x="1022" y="470"/>
                    </a:cubicBezTo>
                    <a:cubicBezTo>
                      <a:pt x="1061" y="636"/>
                      <a:pt x="987" y="775"/>
                      <a:pt x="911" y="417"/>
                    </a:cubicBezTo>
                    <a:cubicBezTo>
                      <a:pt x="927" y="558"/>
                      <a:pt x="838" y="896"/>
                      <a:pt x="741" y="396"/>
                    </a:cubicBezTo>
                    <a:cubicBezTo>
                      <a:pt x="755" y="594"/>
                      <a:pt x="650" y="798"/>
                      <a:pt x="587" y="391"/>
                    </a:cubicBezTo>
                    <a:cubicBezTo>
                      <a:pt x="615" y="672"/>
                      <a:pt x="477" y="737"/>
                      <a:pt x="449" y="415"/>
                    </a:cubicBezTo>
                    <a:cubicBezTo>
                      <a:pt x="452" y="637"/>
                      <a:pt x="352" y="598"/>
                      <a:pt x="327" y="412"/>
                    </a:cubicBezTo>
                    <a:cubicBezTo>
                      <a:pt x="354" y="726"/>
                      <a:pt x="225" y="634"/>
                      <a:pt x="233" y="375"/>
                    </a:cubicBezTo>
                    <a:cubicBezTo>
                      <a:pt x="227" y="463"/>
                      <a:pt x="231" y="605"/>
                      <a:pt x="171" y="610"/>
                    </a:cubicBezTo>
                    <a:cubicBezTo>
                      <a:pt x="138" y="613"/>
                      <a:pt x="131" y="509"/>
                      <a:pt x="137" y="433"/>
                    </a:cubicBezTo>
                    <a:cubicBezTo>
                      <a:pt x="136" y="518"/>
                      <a:pt x="94" y="636"/>
                      <a:pt x="71" y="642"/>
                    </a:cubicBezTo>
                    <a:cubicBezTo>
                      <a:pt x="47" y="648"/>
                      <a:pt x="12" y="631"/>
                      <a:pt x="2" y="514"/>
                    </a:cubicBezTo>
                    <a:cubicBezTo>
                      <a:pt x="-26" y="170"/>
                      <a:pt x="258" y="-51"/>
                      <a:pt x="927" y="10"/>
                    </a:cubicBezTo>
                    <a:cubicBezTo>
                      <a:pt x="1382" y="52"/>
                      <a:pt x="1629" y="600"/>
                      <a:pt x="1463" y="781"/>
                    </a:cubicBezTo>
                    <a:close/>
                  </a:path>
                </a:pathLst>
              </a:custGeom>
              <a:solidFill>
                <a:srgbClr val="784E4E"/>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7" name="Google Shape;1547;p31"/>
              <p:cNvSpPr/>
              <p:nvPr/>
            </p:nvSpPr>
            <p:spPr>
              <a:xfrm>
                <a:off x="7323156" y="1263049"/>
                <a:ext cx="250337" cy="105877"/>
              </a:xfrm>
              <a:custGeom>
                <a:avLst/>
                <a:gdLst/>
                <a:ahLst/>
                <a:cxnLst/>
                <a:rect l="l" t="t" r="r" b="b"/>
                <a:pathLst>
                  <a:path w="558" h="236" extrusionOk="0">
                    <a:moveTo>
                      <a:pt x="557" y="186"/>
                    </a:moveTo>
                    <a:cubicBezTo>
                      <a:pt x="570" y="132"/>
                      <a:pt x="456" y="59"/>
                      <a:pt x="302" y="22"/>
                    </a:cubicBezTo>
                    <a:cubicBezTo>
                      <a:pt x="148" y="-16"/>
                      <a:pt x="13" y="-2"/>
                      <a:pt x="1" y="51"/>
                    </a:cubicBezTo>
                    <a:cubicBezTo>
                      <a:pt x="-12" y="105"/>
                      <a:pt x="102" y="178"/>
                      <a:pt x="255" y="215"/>
                    </a:cubicBezTo>
                    <a:cubicBezTo>
                      <a:pt x="409" y="253"/>
                      <a:pt x="544" y="239"/>
                      <a:pt x="557" y="186"/>
                    </a:cubicBezTo>
                    <a:close/>
                  </a:path>
                </a:pathLst>
              </a:custGeom>
              <a:solidFill>
                <a:srgbClr val="FFFFFF">
                  <a:alpha val="40000"/>
                </a:srgbClr>
              </a:solidFill>
              <a:ln>
                <a:noFill/>
              </a:ln>
            </p:spPr>
            <p:txBody>
              <a:bodyPr spcFirstLastPara="1" wrap="square" lIns="90000" tIns="39950" rIns="90000" bIns="399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8" name="Google Shape;1548;p31"/>
              <p:cNvSpPr/>
              <p:nvPr/>
            </p:nvSpPr>
            <p:spPr>
              <a:xfrm>
                <a:off x="6883497" y="1641755"/>
                <a:ext cx="73127" cy="17048"/>
              </a:xfrm>
              <a:custGeom>
                <a:avLst/>
                <a:gdLst/>
                <a:ahLst/>
                <a:cxnLst/>
                <a:rect l="l" t="t" r="r" b="b"/>
                <a:pathLst>
                  <a:path w="163" h="38" fill="none" extrusionOk="0">
                    <a:moveTo>
                      <a:pt x="163" y="3"/>
                    </a:moveTo>
                    <a:cubicBezTo>
                      <a:pt x="135" y="0"/>
                      <a:pt x="107" y="-1"/>
                      <a:pt x="79" y="2"/>
                    </a:cubicBezTo>
                    <a:cubicBezTo>
                      <a:pt x="49" y="5"/>
                      <a:pt x="18" y="14"/>
                      <a:pt x="0" y="38"/>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9" name="Google Shape;1549;p31"/>
              <p:cNvSpPr/>
              <p:nvPr/>
            </p:nvSpPr>
            <p:spPr>
              <a:xfrm>
                <a:off x="7001487" y="1827308"/>
                <a:ext cx="580979" cy="131898"/>
              </a:xfrm>
              <a:custGeom>
                <a:avLst/>
                <a:gdLst/>
                <a:ahLst/>
                <a:cxnLst/>
                <a:rect l="l" t="t" r="r" b="b"/>
                <a:pathLst>
                  <a:path w="1295" h="294" fill="none" extrusionOk="0">
                    <a:moveTo>
                      <a:pt x="0" y="35"/>
                    </a:moveTo>
                    <a:cubicBezTo>
                      <a:pt x="172" y="205"/>
                      <a:pt x="414" y="300"/>
                      <a:pt x="655" y="294"/>
                    </a:cubicBezTo>
                    <a:cubicBezTo>
                      <a:pt x="896" y="287"/>
                      <a:pt x="1133" y="178"/>
                      <a:pt x="1295"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0" name="Google Shape;1550;p31"/>
              <p:cNvSpPr/>
              <p:nvPr/>
            </p:nvSpPr>
            <p:spPr>
              <a:xfrm>
                <a:off x="7614318" y="1633680"/>
                <a:ext cx="73127" cy="16599"/>
              </a:xfrm>
              <a:custGeom>
                <a:avLst/>
                <a:gdLst/>
                <a:ahLst/>
                <a:cxnLst/>
                <a:rect l="l" t="t" r="r" b="b"/>
                <a:pathLst>
                  <a:path w="163" h="37" fill="none" extrusionOk="0">
                    <a:moveTo>
                      <a:pt x="0" y="3"/>
                    </a:moveTo>
                    <a:cubicBezTo>
                      <a:pt x="28" y="-1"/>
                      <a:pt x="56" y="-1"/>
                      <a:pt x="84" y="2"/>
                    </a:cubicBezTo>
                    <a:cubicBezTo>
                      <a:pt x="113" y="5"/>
                      <a:pt x="145" y="13"/>
                      <a:pt x="163" y="37"/>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1" name="Google Shape;1551;p31"/>
              <p:cNvSpPr/>
              <p:nvPr/>
            </p:nvSpPr>
            <p:spPr>
              <a:xfrm>
                <a:off x="6594129" y="3087636"/>
                <a:ext cx="353522" cy="324361"/>
              </a:xfrm>
              <a:custGeom>
                <a:avLst/>
                <a:gdLst/>
                <a:ahLst/>
                <a:cxnLst/>
                <a:rect l="l" t="t" r="r" b="b"/>
                <a:pathLst>
                  <a:path w="788" h="723" extrusionOk="0">
                    <a:moveTo>
                      <a:pt x="178" y="0"/>
                    </a:moveTo>
                    <a:cubicBezTo>
                      <a:pt x="282" y="3"/>
                      <a:pt x="767" y="14"/>
                      <a:pt x="783" y="112"/>
                    </a:cubicBezTo>
                    <a:cubicBezTo>
                      <a:pt x="797" y="305"/>
                      <a:pt x="781" y="527"/>
                      <a:pt x="690" y="704"/>
                    </a:cubicBezTo>
                    <a:cubicBezTo>
                      <a:pt x="628" y="757"/>
                      <a:pt x="145" y="693"/>
                      <a:pt x="16" y="618"/>
                    </a:cubicBezTo>
                    <a:cubicBezTo>
                      <a:pt x="-54" y="514"/>
                      <a:pt x="126" y="126"/>
                      <a:pt x="178" y="0"/>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2" name="Google Shape;1552;p31"/>
              <p:cNvSpPr/>
              <p:nvPr/>
            </p:nvSpPr>
            <p:spPr>
              <a:xfrm>
                <a:off x="6594129" y="3087636"/>
                <a:ext cx="255272" cy="324361"/>
              </a:xfrm>
              <a:custGeom>
                <a:avLst/>
                <a:gdLst/>
                <a:ahLst/>
                <a:cxnLst/>
                <a:rect l="l" t="t" r="r" b="b"/>
                <a:pathLst>
                  <a:path w="569" h="723" extrusionOk="0">
                    <a:moveTo>
                      <a:pt x="178" y="0"/>
                    </a:moveTo>
                    <a:cubicBezTo>
                      <a:pt x="193" y="0"/>
                      <a:pt x="216" y="1"/>
                      <a:pt x="244" y="2"/>
                    </a:cubicBezTo>
                    <a:cubicBezTo>
                      <a:pt x="262" y="171"/>
                      <a:pt x="298" y="338"/>
                      <a:pt x="382" y="487"/>
                    </a:cubicBezTo>
                    <a:cubicBezTo>
                      <a:pt x="432" y="576"/>
                      <a:pt x="496" y="653"/>
                      <a:pt x="569" y="723"/>
                    </a:cubicBezTo>
                    <a:cubicBezTo>
                      <a:pt x="399" y="723"/>
                      <a:pt x="111" y="674"/>
                      <a:pt x="16" y="618"/>
                    </a:cubicBezTo>
                    <a:cubicBezTo>
                      <a:pt x="-54" y="514"/>
                      <a:pt x="126" y="126"/>
                      <a:pt x="178"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3" name="Google Shape;1553;p31"/>
              <p:cNvSpPr/>
              <p:nvPr/>
            </p:nvSpPr>
            <p:spPr>
              <a:xfrm>
                <a:off x="6721092" y="3077766"/>
                <a:ext cx="8973" cy="27815"/>
              </a:xfrm>
              <a:custGeom>
                <a:avLst/>
                <a:gdLst/>
                <a:ahLst/>
                <a:cxnLst/>
                <a:rect l="l" t="t" r="r" b="b"/>
                <a:pathLst>
                  <a:path w="20" h="62" fill="none" extrusionOk="0">
                    <a:moveTo>
                      <a:pt x="20" y="0"/>
                    </a:moveTo>
                    <a:cubicBezTo>
                      <a:pt x="13" y="21"/>
                      <a:pt x="7" y="42"/>
                      <a:pt x="0" y="62"/>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4" name="Google Shape;1554;p31"/>
              <p:cNvSpPr/>
              <p:nvPr/>
            </p:nvSpPr>
            <p:spPr>
              <a:xfrm>
                <a:off x="6667705" y="3076420"/>
                <a:ext cx="10319" cy="31404"/>
              </a:xfrm>
              <a:custGeom>
                <a:avLst/>
                <a:gdLst/>
                <a:ahLst/>
                <a:cxnLst/>
                <a:rect l="l" t="t" r="r" b="b"/>
                <a:pathLst>
                  <a:path w="23" h="70" fill="none" extrusionOk="0">
                    <a:moveTo>
                      <a:pt x="23" y="70"/>
                    </a:moveTo>
                    <a:cubicBezTo>
                      <a:pt x="15" y="46"/>
                      <a:pt x="7" y="23"/>
                      <a:pt x="0" y="0"/>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5" name="Google Shape;1555;p31"/>
              <p:cNvSpPr/>
              <p:nvPr/>
            </p:nvSpPr>
            <p:spPr>
              <a:xfrm>
                <a:off x="6636749" y="3134293"/>
                <a:ext cx="25123" cy="11216"/>
              </a:xfrm>
              <a:custGeom>
                <a:avLst/>
                <a:gdLst/>
                <a:ahLst/>
                <a:cxnLst/>
                <a:rect l="l" t="t" r="r" b="b"/>
                <a:pathLst>
                  <a:path w="56" h="25" fill="none" extrusionOk="0">
                    <a:moveTo>
                      <a:pt x="56" y="25"/>
                    </a:moveTo>
                    <a:cubicBezTo>
                      <a:pt x="37" y="16"/>
                      <a:pt x="19" y="8"/>
                      <a:pt x="0" y="0"/>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6" name="Google Shape;1556;p31"/>
              <p:cNvSpPr/>
              <p:nvPr/>
            </p:nvSpPr>
            <p:spPr>
              <a:xfrm>
                <a:off x="6612523" y="3186783"/>
                <a:ext cx="30956" cy="8973"/>
              </a:xfrm>
              <a:custGeom>
                <a:avLst/>
                <a:gdLst/>
                <a:ahLst/>
                <a:cxnLst/>
                <a:rect l="l" t="t" r="r" b="b"/>
                <a:pathLst>
                  <a:path w="69" h="20" fill="none" extrusionOk="0">
                    <a:moveTo>
                      <a:pt x="69" y="20"/>
                    </a:moveTo>
                    <a:cubicBezTo>
                      <a:pt x="46" y="13"/>
                      <a:pt x="23" y="7"/>
                      <a:pt x="0" y="0"/>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7" name="Google Shape;1557;p31"/>
              <p:cNvSpPr/>
              <p:nvPr/>
            </p:nvSpPr>
            <p:spPr>
              <a:xfrm>
                <a:off x="6596372" y="3237927"/>
                <a:ext cx="28712" cy="7627"/>
              </a:xfrm>
              <a:custGeom>
                <a:avLst/>
                <a:gdLst/>
                <a:ahLst/>
                <a:cxnLst/>
                <a:rect l="l" t="t" r="r" b="b"/>
                <a:pathLst>
                  <a:path w="64" h="17" fill="none" extrusionOk="0">
                    <a:moveTo>
                      <a:pt x="64" y="17"/>
                    </a:moveTo>
                    <a:cubicBezTo>
                      <a:pt x="43" y="11"/>
                      <a:pt x="22" y="5"/>
                      <a:pt x="0" y="0"/>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8" name="Google Shape;1558;p31"/>
              <p:cNvSpPr/>
              <p:nvPr/>
            </p:nvSpPr>
            <p:spPr>
              <a:xfrm>
                <a:off x="6581568" y="3294006"/>
                <a:ext cx="29610" cy="2243"/>
              </a:xfrm>
              <a:custGeom>
                <a:avLst/>
                <a:gdLst/>
                <a:ahLst/>
                <a:cxnLst/>
                <a:rect l="l" t="t" r="r" b="b"/>
                <a:pathLst>
                  <a:path w="66" h="5" fill="none" extrusionOk="0">
                    <a:moveTo>
                      <a:pt x="66" y="5"/>
                    </a:moveTo>
                    <a:cubicBezTo>
                      <a:pt x="44" y="1"/>
                      <a:pt x="22" y="0"/>
                      <a:pt x="0" y="1"/>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9" name="Google Shape;1559;p31"/>
              <p:cNvSpPr/>
              <p:nvPr/>
            </p:nvSpPr>
            <p:spPr>
              <a:xfrm>
                <a:off x="6569006" y="3337075"/>
                <a:ext cx="31853" cy="18843"/>
              </a:xfrm>
              <a:custGeom>
                <a:avLst/>
                <a:gdLst/>
                <a:ahLst/>
                <a:cxnLst/>
                <a:rect l="l" t="t" r="r" b="b"/>
                <a:pathLst>
                  <a:path w="71" h="42" fill="none" extrusionOk="0">
                    <a:moveTo>
                      <a:pt x="71" y="0"/>
                    </a:moveTo>
                    <a:cubicBezTo>
                      <a:pt x="47" y="14"/>
                      <a:pt x="23" y="28"/>
                      <a:pt x="0" y="42"/>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1560" name="Google Shape;1560;p31"/>
              <p:cNvCxnSpPr/>
              <p:nvPr/>
            </p:nvCxnSpPr>
            <p:spPr>
              <a:xfrm flipH="1">
                <a:off x="6607999" y="3359507"/>
                <a:ext cx="12600" cy="31500"/>
              </a:xfrm>
              <a:prstGeom prst="straightConnector1">
                <a:avLst/>
              </a:prstGeom>
              <a:noFill/>
              <a:ln w="9525" cap="rnd" cmpd="sng">
                <a:solidFill>
                  <a:schemeClr val="dk1"/>
                </a:solidFill>
                <a:prstDash val="solid"/>
                <a:miter lim="8000"/>
                <a:headEnd type="none" w="sm" len="sm"/>
                <a:tailEnd type="none" w="sm" len="sm"/>
              </a:ln>
            </p:spPr>
          </p:cxnSp>
          <p:sp>
            <p:nvSpPr>
              <p:cNvPr id="1561" name="Google Shape;1561;p31"/>
              <p:cNvSpPr/>
              <p:nvPr/>
            </p:nvSpPr>
            <p:spPr>
              <a:xfrm>
                <a:off x="6595475" y="3165249"/>
                <a:ext cx="96007" cy="227905"/>
              </a:xfrm>
              <a:custGeom>
                <a:avLst/>
                <a:gdLst/>
                <a:ahLst/>
                <a:cxnLst/>
                <a:rect l="l" t="t" r="r" b="b"/>
                <a:pathLst>
                  <a:path w="214" h="508" fill="none" extrusionOk="0">
                    <a:moveTo>
                      <a:pt x="214" y="508"/>
                    </a:moveTo>
                    <a:cubicBezTo>
                      <a:pt x="155" y="493"/>
                      <a:pt x="96" y="474"/>
                      <a:pt x="40" y="450"/>
                    </a:cubicBezTo>
                    <a:cubicBezTo>
                      <a:pt x="29" y="445"/>
                      <a:pt x="18" y="440"/>
                      <a:pt x="11" y="432"/>
                    </a:cubicBezTo>
                    <a:cubicBezTo>
                      <a:pt x="-2" y="417"/>
                      <a:pt x="-1" y="395"/>
                      <a:pt x="1" y="376"/>
                    </a:cubicBezTo>
                    <a:cubicBezTo>
                      <a:pt x="14" y="246"/>
                      <a:pt x="50" y="118"/>
                      <a:pt x="107" y="0"/>
                    </a:cubicBezTo>
                  </a:path>
                </a:pathLst>
              </a:custGeom>
              <a:noFill/>
              <a:ln w="9525" cap="rnd" cmpd="sng">
                <a:solidFill>
                  <a:schemeClr val="dk1"/>
                </a:solidFill>
                <a:prstDash val="solid"/>
                <a:miter lim="8000"/>
                <a:headEnd type="none" w="sm" len="sm"/>
                <a:tailEnd type="none" w="sm" len="sm"/>
              </a:ln>
            </p:spPr>
            <p:txBody>
              <a:bodyPr spcFirstLastPara="1" wrap="square" lIns="90350" tIns="45350" rIns="90350" bIns="45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2" name="Google Shape;1562;p31"/>
              <p:cNvSpPr/>
              <p:nvPr/>
            </p:nvSpPr>
            <p:spPr>
              <a:xfrm>
                <a:off x="6774479" y="3078214"/>
                <a:ext cx="7627" cy="34096"/>
              </a:xfrm>
              <a:custGeom>
                <a:avLst/>
                <a:gdLst/>
                <a:ahLst/>
                <a:cxnLst/>
                <a:rect l="l" t="t" r="r" b="b"/>
                <a:pathLst>
                  <a:path w="17" h="76" fill="none" extrusionOk="0">
                    <a:moveTo>
                      <a:pt x="17" y="0"/>
                    </a:moveTo>
                    <a:cubicBezTo>
                      <a:pt x="15" y="26"/>
                      <a:pt x="9" y="51"/>
                      <a:pt x="0" y="76"/>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3" name="Google Shape;1563;p31"/>
              <p:cNvSpPr/>
              <p:nvPr/>
            </p:nvSpPr>
            <p:spPr>
              <a:xfrm>
                <a:off x="6832353" y="3082701"/>
                <a:ext cx="10319" cy="35442"/>
              </a:xfrm>
              <a:custGeom>
                <a:avLst/>
                <a:gdLst/>
                <a:ahLst/>
                <a:cxnLst/>
                <a:rect l="l" t="t" r="r" b="b"/>
                <a:pathLst>
                  <a:path w="23" h="79" fill="none" extrusionOk="0">
                    <a:moveTo>
                      <a:pt x="23" y="0"/>
                    </a:moveTo>
                    <a:cubicBezTo>
                      <a:pt x="15" y="26"/>
                      <a:pt x="8" y="53"/>
                      <a:pt x="0" y="79"/>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4" name="Google Shape;1564;p31"/>
              <p:cNvSpPr/>
              <p:nvPr/>
            </p:nvSpPr>
            <p:spPr>
              <a:xfrm>
                <a:off x="6889329" y="3097057"/>
                <a:ext cx="8524" cy="27815"/>
              </a:xfrm>
              <a:custGeom>
                <a:avLst/>
                <a:gdLst/>
                <a:ahLst/>
                <a:cxnLst/>
                <a:rect l="l" t="t" r="r" b="b"/>
                <a:pathLst>
                  <a:path w="19" h="62" fill="none" extrusionOk="0">
                    <a:moveTo>
                      <a:pt x="19" y="0"/>
                    </a:moveTo>
                    <a:cubicBezTo>
                      <a:pt x="13" y="20"/>
                      <a:pt x="6" y="41"/>
                      <a:pt x="0" y="62"/>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5" name="Google Shape;1565;p31"/>
              <p:cNvSpPr/>
              <p:nvPr/>
            </p:nvSpPr>
            <p:spPr>
              <a:xfrm>
                <a:off x="6931501" y="3116797"/>
                <a:ext cx="22432" cy="21086"/>
              </a:xfrm>
              <a:custGeom>
                <a:avLst/>
                <a:gdLst/>
                <a:ahLst/>
                <a:cxnLst/>
                <a:rect l="l" t="t" r="r" b="b"/>
                <a:pathLst>
                  <a:path w="50" h="47" fill="none" extrusionOk="0">
                    <a:moveTo>
                      <a:pt x="50" y="0"/>
                    </a:moveTo>
                    <a:cubicBezTo>
                      <a:pt x="36" y="18"/>
                      <a:pt x="19" y="33"/>
                      <a:pt x="0" y="47"/>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1566" name="Google Shape;1566;p31"/>
              <p:cNvCxnSpPr/>
              <p:nvPr/>
            </p:nvCxnSpPr>
            <p:spPr>
              <a:xfrm rot="10800000">
                <a:off x="6932464" y="3187224"/>
                <a:ext cx="27300" cy="2700"/>
              </a:xfrm>
              <a:prstGeom prst="straightConnector1">
                <a:avLst/>
              </a:prstGeom>
              <a:noFill/>
              <a:ln w="9525" cap="rnd" cmpd="sng">
                <a:solidFill>
                  <a:schemeClr val="dk1"/>
                </a:solidFill>
                <a:prstDash val="solid"/>
                <a:miter lim="8000"/>
                <a:headEnd type="none" w="sm" len="sm"/>
                <a:tailEnd type="none" w="sm" len="sm"/>
              </a:ln>
            </p:spPr>
          </p:cxnSp>
          <p:sp>
            <p:nvSpPr>
              <p:cNvPr id="1567" name="Google Shape;1567;p31"/>
              <p:cNvSpPr/>
              <p:nvPr/>
            </p:nvSpPr>
            <p:spPr>
              <a:xfrm>
                <a:off x="6934641" y="3258116"/>
                <a:ext cx="29161" cy="1346"/>
              </a:xfrm>
              <a:custGeom>
                <a:avLst/>
                <a:gdLst/>
                <a:ahLst/>
                <a:cxnLst/>
                <a:rect l="l" t="t" r="r" b="b"/>
                <a:pathLst>
                  <a:path w="65" h="3" fill="none" extrusionOk="0">
                    <a:moveTo>
                      <a:pt x="65" y="3"/>
                    </a:moveTo>
                    <a:cubicBezTo>
                      <a:pt x="43" y="4"/>
                      <a:pt x="21" y="3"/>
                      <a:pt x="0" y="0"/>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8" name="Google Shape;1568;p31"/>
              <p:cNvSpPr/>
              <p:nvPr/>
            </p:nvSpPr>
            <p:spPr>
              <a:xfrm>
                <a:off x="6918490" y="3321373"/>
                <a:ext cx="25123" cy="2692"/>
              </a:xfrm>
              <a:custGeom>
                <a:avLst/>
                <a:gdLst/>
                <a:ahLst/>
                <a:cxnLst/>
                <a:rect l="l" t="t" r="r" b="b"/>
                <a:pathLst>
                  <a:path w="56" h="6" fill="none" extrusionOk="0">
                    <a:moveTo>
                      <a:pt x="56" y="6"/>
                    </a:moveTo>
                    <a:cubicBezTo>
                      <a:pt x="37" y="4"/>
                      <a:pt x="19" y="2"/>
                      <a:pt x="0" y="0"/>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9" name="Google Shape;1569;p31"/>
              <p:cNvSpPr/>
              <p:nvPr/>
            </p:nvSpPr>
            <p:spPr>
              <a:xfrm>
                <a:off x="6904134" y="3382836"/>
                <a:ext cx="26469" cy="5832"/>
              </a:xfrm>
              <a:custGeom>
                <a:avLst/>
                <a:gdLst/>
                <a:ahLst/>
                <a:cxnLst/>
                <a:rect l="l" t="t" r="r" b="b"/>
                <a:pathLst>
                  <a:path w="59" h="13" fill="none" extrusionOk="0">
                    <a:moveTo>
                      <a:pt x="59" y="13"/>
                    </a:moveTo>
                    <a:cubicBezTo>
                      <a:pt x="40" y="9"/>
                      <a:pt x="20" y="4"/>
                      <a:pt x="0" y="0"/>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0" name="Google Shape;1570;p31"/>
              <p:cNvSpPr/>
              <p:nvPr/>
            </p:nvSpPr>
            <p:spPr>
              <a:xfrm>
                <a:off x="6839531" y="3401229"/>
                <a:ext cx="11664" cy="31853"/>
              </a:xfrm>
              <a:custGeom>
                <a:avLst/>
                <a:gdLst/>
                <a:ahLst/>
                <a:cxnLst/>
                <a:rect l="l" t="t" r="r" b="b"/>
                <a:pathLst>
                  <a:path w="26" h="71" fill="none" extrusionOk="0">
                    <a:moveTo>
                      <a:pt x="26" y="71"/>
                    </a:moveTo>
                    <a:cubicBezTo>
                      <a:pt x="20" y="47"/>
                      <a:pt x="11" y="23"/>
                      <a:pt x="0" y="0"/>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1" name="Google Shape;1571;p31"/>
              <p:cNvSpPr/>
              <p:nvPr/>
            </p:nvSpPr>
            <p:spPr>
              <a:xfrm>
                <a:off x="6775825" y="3386873"/>
                <a:ext cx="8075" cy="41723"/>
              </a:xfrm>
              <a:custGeom>
                <a:avLst/>
                <a:gdLst/>
                <a:ahLst/>
                <a:cxnLst/>
                <a:rect l="l" t="t" r="r" b="b"/>
                <a:pathLst>
                  <a:path w="18" h="93" fill="none" extrusionOk="0">
                    <a:moveTo>
                      <a:pt x="0" y="93"/>
                    </a:moveTo>
                    <a:cubicBezTo>
                      <a:pt x="10" y="63"/>
                      <a:pt x="16" y="32"/>
                      <a:pt x="18" y="0"/>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2" name="Google Shape;1572;p31"/>
              <p:cNvSpPr/>
              <p:nvPr/>
            </p:nvSpPr>
            <p:spPr>
              <a:xfrm>
                <a:off x="6709428" y="3386873"/>
                <a:ext cx="12113" cy="34993"/>
              </a:xfrm>
              <a:custGeom>
                <a:avLst/>
                <a:gdLst/>
                <a:ahLst/>
                <a:cxnLst/>
                <a:rect l="l" t="t" r="r" b="b"/>
                <a:pathLst>
                  <a:path w="27" h="78" fill="none" extrusionOk="0">
                    <a:moveTo>
                      <a:pt x="27" y="0"/>
                    </a:moveTo>
                    <a:cubicBezTo>
                      <a:pt x="23" y="27"/>
                      <a:pt x="14" y="54"/>
                      <a:pt x="0" y="78"/>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3" name="Google Shape;1573;p31"/>
              <p:cNvSpPr/>
              <p:nvPr/>
            </p:nvSpPr>
            <p:spPr>
              <a:xfrm>
                <a:off x="6651106" y="3377003"/>
                <a:ext cx="9870" cy="27815"/>
              </a:xfrm>
              <a:custGeom>
                <a:avLst/>
                <a:gdLst/>
                <a:ahLst/>
                <a:cxnLst/>
                <a:rect l="l" t="t" r="r" b="b"/>
                <a:pathLst>
                  <a:path w="22" h="62" fill="none" extrusionOk="0">
                    <a:moveTo>
                      <a:pt x="22" y="0"/>
                    </a:moveTo>
                    <a:cubicBezTo>
                      <a:pt x="14" y="20"/>
                      <a:pt x="7" y="41"/>
                      <a:pt x="0" y="62"/>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4" name="Google Shape;1574;p31"/>
              <p:cNvSpPr/>
              <p:nvPr/>
            </p:nvSpPr>
            <p:spPr>
              <a:xfrm>
                <a:off x="6874524" y="3283688"/>
                <a:ext cx="60565" cy="129206"/>
              </a:xfrm>
              <a:custGeom>
                <a:avLst/>
                <a:gdLst/>
                <a:ahLst/>
                <a:cxnLst/>
                <a:rect l="l" t="t" r="r" b="b"/>
                <a:pathLst>
                  <a:path w="135" h="288" fill="none" extrusionOk="0">
                    <a:moveTo>
                      <a:pt x="0" y="287"/>
                    </a:moveTo>
                    <a:cubicBezTo>
                      <a:pt x="22" y="293"/>
                      <a:pt x="46" y="282"/>
                      <a:pt x="61" y="266"/>
                    </a:cubicBezTo>
                    <a:cubicBezTo>
                      <a:pt x="75" y="251"/>
                      <a:pt x="82" y="230"/>
                      <a:pt x="88" y="210"/>
                    </a:cubicBezTo>
                    <a:cubicBezTo>
                      <a:pt x="109" y="141"/>
                      <a:pt x="125" y="71"/>
                      <a:pt x="135" y="0"/>
                    </a:cubicBezTo>
                  </a:path>
                </a:pathLst>
              </a:custGeom>
              <a:noFill/>
              <a:ln w="9525" cap="rnd" cmpd="sng">
                <a:solidFill>
                  <a:schemeClr val="dk1"/>
                </a:solidFill>
                <a:prstDash val="solid"/>
                <a:miter lim="8000"/>
                <a:headEnd type="none" w="sm" len="sm"/>
                <a:tailEnd type="none" w="sm" len="sm"/>
              </a:ln>
            </p:spPr>
            <p:txBody>
              <a:bodyPr spcFirstLastPara="1" wrap="square" lIns="90350" tIns="45350" rIns="90350" bIns="45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5" name="Google Shape;1575;p31"/>
              <p:cNvSpPr/>
              <p:nvPr/>
            </p:nvSpPr>
            <p:spPr>
              <a:xfrm>
                <a:off x="6898750" y="3112310"/>
                <a:ext cx="48004" cy="111261"/>
              </a:xfrm>
              <a:custGeom>
                <a:avLst/>
                <a:gdLst/>
                <a:ahLst/>
                <a:cxnLst/>
                <a:rect l="l" t="t" r="r" b="b"/>
                <a:pathLst>
                  <a:path w="107" h="248" fill="none" extrusionOk="0">
                    <a:moveTo>
                      <a:pt x="106" y="248"/>
                    </a:moveTo>
                    <a:cubicBezTo>
                      <a:pt x="109" y="200"/>
                      <a:pt x="105" y="152"/>
                      <a:pt x="101" y="104"/>
                    </a:cubicBezTo>
                    <a:cubicBezTo>
                      <a:pt x="100" y="83"/>
                      <a:pt x="98" y="62"/>
                      <a:pt x="85" y="44"/>
                    </a:cubicBezTo>
                    <a:cubicBezTo>
                      <a:pt x="67" y="19"/>
                      <a:pt x="32" y="8"/>
                      <a:pt x="0" y="0"/>
                    </a:cubicBezTo>
                  </a:path>
                </a:pathLst>
              </a:custGeom>
              <a:noFill/>
              <a:ln w="9525" cap="rnd" cmpd="sng">
                <a:solidFill>
                  <a:schemeClr val="dk1"/>
                </a:solidFill>
                <a:prstDash val="solid"/>
                <a:miter lim="8000"/>
                <a:headEnd type="none" w="sm" len="sm"/>
                <a:tailEnd type="none" w="sm" len="sm"/>
              </a:ln>
            </p:spPr>
            <p:txBody>
              <a:bodyPr spcFirstLastPara="1" wrap="square" lIns="90350" tIns="43900" rIns="90350" bIns="43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6" name="Google Shape;1576;p31"/>
              <p:cNvSpPr/>
              <p:nvPr/>
            </p:nvSpPr>
            <p:spPr>
              <a:xfrm>
                <a:off x="6750702" y="3093019"/>
                <a:ext cx="69089" cy="6729"/>
              </a:xfrm>
              <a:custGeom>
                <a:avLst/>
                <a:gdLst/>
                <a:ahLst/>
                <a:cxnLst/>
                <a:rect l="l" t="t" r="r" b="b"/>
                <a:pathLst>
                  <a:path w="154" h="15" fill="none" extrusionOk="0">
                    <a:moveTo>
                      <a:pt x="154" y="15"/>
                    </a:moveTo>
                    <a:cubicBezTo>
                      <a:pt x="102" y="11"/>
                      <a:pt x="51" y="6"/>
                      <a:pt x="0" y="0"/>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7" name="Google Shape;1577;p31"/>
              <p:cNvSpPr/>
              <p:nvPr/>
            </p:nvSpPr>
            <p:spPr>
              <a:xfrm>
                <a:off x="7335718" y="2726936"/>
                <a:ext cx="332885" cy="321221"/>
              </a:xfrm>
              <a:custGeom>
                <a:avLst/>
                <a:gdLst/>
                <a:ahLst/>
                <a:cxnLst/>
                <a:rect l="l" t="t" r="r" b="b"/>
                <a:pathLst>
                  <a:path w="742" h="716" extrusionOk="0">
                    <a:moveTo>
                      <a:pt x="68" y="57"/>
                    </a:moveTo>
                    <a:cubicBezTo>
                      <a:pt x="171" y="38"/>
                      <a:pt x="648" y="-51"/>
                      <a:pt x="684" y="41"/>
                    </a:cubicBezTo>
                    <a:cubicBezTo>
                      <a:pt x="737" y="227"/>
                      <a:pt x="767" y="447"/>
                      <a:pt x="715" y="639"/>
                    </a:cubicBezTo>
                    <a:cubicBezTo>
                      <a:pt x="665" y="705"/>
                      <a:pt x="179" y="742"/>
                      <a:pt x="38" y="695"/>
                    </a:cubicBezTo>
                    <a:cubicBezTo>
                      <a:pt x="-52" y="608"/>
                      <a:pt x="44" y="190"/>
                      <a:pt x="68" y="57"/>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8" name="Google Shape;1578;p31"/>
              <p:cNvSpPr/>
              <p:nvPr/>
            </p:nvSpPr>
            <p:spPr>
              <a:xfrm>
                <a:off x="7335718" y="2747124"/>
                <a:ext cx="269179" cy="301032"/>
              </a:xfrm>
              <a:custGeom>
                <a:avLst/>
                <a:gdLst/>
                <a:ahLst/>
                <a:cxnLst/>
                <a:rect l="l" t="t" r="r" b="b"/>
                <a:pathLst>
                  <a:path w="600" h="671" extrusionOk="0">
                    <a:moveTo>
                      <a:pt x="68" y="12"/>
                    </a:moveTo>
                    <a:cubicBezTo>
                      <a:pt x="83" y="9"/>
                      <a:pt x="105" y="5"/>
                      <a:pt x="133" y="0"/>
                    </a:cubicBezTo>
                    <a:cubicBezTo>
                      <a:pt x="185" y="162"/>
                      <a:pt x="255" y="318"/>
                      <a:pt x="368" y="446"/>
                    </a:cubicBezTo>
                    <a:cubicBezTo>
                      <a:pt x="435" y="523"/>
                      <a:pt x="514" y="585"/>
                      <a:pt x="600" y="639"/>
                    </a:cubicBezTo>
                    <a:cubicBezTo>
                      <a:pt x="434" y="673"/>
                      <a:pt x="142" y="685"/>
                      <a:pt x="38" y="650"/>
                    </a:cubicBezTo>
                    <a:cubicBezTo>
                      <a:pt x="-52" y="563"/>
                      <a:pt x="44" y="145"/>
                      <a:pt x="68" y="1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1579" name="Google Shape;1579;p31"/>
              <p:cNvCxnSpPr/>
              <p:nvPr/>
            </p:nvCxnSpPr>
            <p:spPr>
              <a:xfrm flipH="1">
                <a:off x="7416547" y="2731422"/>
                <a:ext cx="2617" cy="28787"/>
              </a:xfrm>
              <a:prstGeom prst="straightConnector1">
                <a:avLst/>
              </a:prstGeom>
              <a:noFill/>
              <a:ln w="9525" cap="rnd" cmpd="sng">
                <a:solidFill>
                  <a:schemeClr val="dk1"/>
                </a:solidFill>
                <a:prstDash val="solid"/>
                <a:miter lim="8000"/>
                <a:headEnd type="none" w="sm" len="sm"/>
                <a:tailEnd type="none" w="sm" len="sm"/>
              </a:ln>
            </p:spPr>
          </p:cxnSp>
          <p:sp>
            <p:nvSpPr>
              <p:cNvPr id="1580" name="Google Shape;1580;p31"/>
              <p:cNvSpPr/>
              <p:nvPr/>
            </p:nvSpPr>
            <p:spPr>
              <a:xfrm>
                <a:off x="7357701" y="2742638"/>
                <a:ext cx="16599" cy="28712"/>
              </a:xfrm>
              <a:custGeom>
                <a:avLst/>
                <a:gdLst/>
                <a:ahLst/>
                <a:cxnLst/>
                <a:rect l="l" t="t" r="r" b="b"/>
                <a:pathLst>
                  <a:path w="37" h="64" fill="none" extrusionOk="0">
                    <a:moveTo>
                      <a:pt x="37" y="64"/>
                    </a:moveTo>
                    <a:cubicBezTo>
                      <a:pt x="25" y="42"/>
                      <a:pt x="12" y="2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1" name="Google Shape;1581;p31"/>
              <p:cNvSpPr/>
              <p:nvPr/>
            </p:nvSpPr>
            <p:spPr>
              <a:xfrm>
                <a:off x="7339307" y="2805446"/>
                <a:ext cx="26918" cy="5832"/>
              </a:xfrm>
              <a:custGeom>
                <a:avLst/>
                <a:gdLst/>
                <a:ahLst/>
                <a:cxnLst/>
                <a:rect l="l" t="t" r="r" b="b"/>
                <a:pathLst>
                  <a:path w="60" h="13" fill="none" extrusionOk="0">
                    <a:moveTo>
                      <a:pt x="60" y="13"/>
                    </a:moveTo>
                    <a:cubicBezTo>
                      <a:pt x="40" y="9"/>
                      <a:pt x="20" y="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2" name="Google Shape;1582;p31"/>
              <p:cNvSpPr/>
              <p:nvPr/>
            </p:nvSpPr>
            <p:spPr>
              <a:xfrm>
                <a:off x="7326745" y="2861974"/>
                <a:ext cx="31853" cy="2243"/>
              </a:xfrm>
              <a:custGeom>
                <a:avLst/>
                <a:gdLst/>
                <a:ahLst/>
                <a:cxnLst/>
                <a:rect l="l" t="t" r="r" b="b"/>
                <a:pathLst>
                  <a:path w="71" h="5" fill="none" extrusionOk="0">
                    <a:moveTo>
                      <a:pt x="71" y="5"/>
                    </a:moveTo>
                    <a:cubicBezTo>
                      <a:pt x="48" y="4"/>
                      <a:pt x="24" y="2"/>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3" name="Google Shape;1583;p31"/>
              <p:cNvSpPr/>
              <p:nvPr/>
            </p:nvSpPr>
            <p:spPr>
              <a:xfrm>
                <a:off x="7321362" y="2915361"/>
                <a:ext cx="30058" cy="1795"/>
              </a:xfrm>
              <a:custGeom>
                <a:avLst/>
                <a:gdLst/>
                <a:ahLst/>
                <a:cxnLst/>
                <a:rect l="l" t="t" r="r" b="b"/>
                <a:pathLst>
                  <a:path w="67" h="4" fill="none" extrusionOk="0">
                    <a:moveTo>
                      <a:pt x="67" y="4"/>
                    </a:moveTo>
                    <a:cubicBezTo>
                      <a:pt x="45" y="3"/>
                      <a:pt x="23" y="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4" name="Google Shape;1584;p31"/>
              <p:cNvSpPr/>
              <p:nvPr/>
            </p:nvSpPr>
            <p:spPr>
              <a:xfrm>
                <a:off x="7318670" y="2969645"/>
                <a:ext cx="29610" cy="4486"/>
              </a:xfrm>
              <a:custGeom>
                <a:avLst/>
                <a:gdLst/>
                <a:ahLst/>
                <a:cxnLst/>
                <a:rect l="l" t="t" r="r" b="b"/>
                <a:pathLst>
                  <a:path w="66" h="10" fill="none" extrusionOk="0">
                    <a:moveTo>
                      <a:pt x="66" y="0"/>
                    </a:moveTo>
                    <a:cubicBezTo>
                      <a:pt x="43" y="0"/>
                      <a:pt x="21" y="4"/>
                      <a:pt x="0" y="1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5" name="Google Shape;1585;p31"/>
              <p:cNvSpPr/>
              <p:nvPr/>
            </p:nvSpPr>
            <p:spPr>
              <a:xfrm>
                <a:off x="7318670" y="3011817"/>
                <a:ext cx="27815" cy="25123"/>
              </a:xfrm>
              <a:custGeom>
                <a:avLst/>
                <a:gdLst/>
                <a:ahLst/>
                <a:cxnLst/>
                <a:rect l="l" t="t" r="r" b="b"/>
                <a:pathLst>
                  <a:path w="62" h="56" fill="none" extrusionOk="0">
                    <a:moveTo>
                      <a:pt x="62" y="0"/>
                    </a:moveTo>
                    <a:cubicBezTo>
                      <a:pt x="41" y="18"/>
                      <a:pt x="21" y="37"/>
                      <a:pt x="0" y="56"/>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6" name="Google Shape;1586;p31"/>
              <p:cNvSpPr/>
              <p:nvPr/>
            </p:nvSpPr>
            <p:spPr>
              <a:xfrm>
                <a:off x="7364430" y="3029314"/>
                <a:ext cx="5832" cy="33199"/>
              </a:xfrm>
              <a:custGeom>
                <a:avLst/>
                <a:gdLst/>
                <a:ahLst/>
                <a:cxnLst/>
                <a:rect l="l" t="t" r="r" b="b"/>
                <a:pathLst>
                  <a:path w="13" h="74" fill="none" extrusionOk="0">
                    <a:moveTo>
                      <a:pt x="13" y="0"/>
                    </a:moveTo>
                    <a:cubicBezTo>
                      <a:pt x="9" y="25"/>
                      <a:pt x="4" y="50"/>
                      <a:pt x="0" y="74"/>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7" name="Google Shape;1587;p31"/>
              <p:cNvSpPr/>
              <p:nvPr/>
            </p:nvSpPr>
            <p:spPr>
              <a:xfrm>
                <a:off x="7337961" y="2834607"/>
                <a:ext cx="109018" cy="212652"/>
              </a:xfrm>
              <a:custGeom>
                <a:avLst/>
                <a:gdLst/>
                <a:ahLst/>
                <a:cxnLst/>
                <a:rect l="l" t="t" r="r" b="b"/>
                <a:pathLst>
                  <a:path w="243" h="474" fill="none" extrusionOk="0">
                    <a:moveTo>
                      <a:pt x="243" y="474"/>
                    </a:moveTo>
                    <a:cubicBezTo>
                      <a:pt x="181" y="473"/>
                      <a:pt x="120" y="466"/>
                      <a:pt x="60" y="454"/>
                    </a:cubicBezTo>
                    <a:cubicBezTo>
                      <a:pt x="48" y="452"/>
                      <a:pt x="37" y="449"/>
                      <a:pt x="28" y="442"/>
                    </a:cubicBezTo>
                    <a:cubicBezTo>
                      <a:pt x="12" y="430"/>
                      <a:pt x="8" y="409"/>
                      <a:pt x="6" y="390"/>
                    </a:cubicBezTo>
                    <a:cubicBezTo>
                      <a:pt x="-8" y="260"/>
                      <a:pt x="1" y="127"/>
                      <a:pt x="32"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8" name="Google Shape;1588;p31"/>
              <p:cNvSpPr/>
              <p:nvPr/>
            </p:nvSpPr>
            <p:spPr>
              <a:xfrm>
                <a:off x="7469859" y="2721103"/>
                <a:ext cx="1346" cy="34545"/>
              </a:xfrm>
              <a:custGeom>
                <a:avLst/>
                <a:gdLst/>
                <a:ahLst/>
                <a:cxnLst/>
                <a:rect l="l" t="t" r="r" b="b"/>
                <a:pathLst>
                  <a:path w="3" h="77" fill="none" extrusionOk="0">
                    <a:moveTo>
                      <a:pt x="1" y="0"/>
                    </a:moveTo>
                    <a:cubicBezTo>
                      <a:pt x="4" y="25"/>
                      <a:pt x="4" y="51"/>
                      <a:pt x="0" y="77"/>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9" name="Google Shape;1589;p31"/>
              <p:cNvSpPr/>
              <p:nvPr/>
            </p:nvSpPr>
            <p:spPr>
              <a:xfrm>
                <a:off x="7527284" y="2712579"/>
                <a:ext cx="3140" cy="37236"/>
              </a:xfrm>
              <a:custGeom>
                <a:avLst/>
                <a:gdLst/>
                <a:ahLst/>
                <a:cxnLst/>
                <a:rect l="l" t="t" r="r" b="b"/>
                <a:pathLst>
                  <a:path w="7" h="83" fill="none" extrusionOk="0">
                    <a:moveTo>
                      <a:pt x="7" y="0"/>
                    </a:moveTo>
                    <a:cubicBezTo>
                      <a:pt x="5" y="28"/>
                      <a:pt x="3" y="55"/>
                      <a:pt x="0" y="83"/>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0" name="Google Shape;1590;p31"/>
              <p:cNvSpPr/>
              <p:nvPr/>
            </p:nvSpPr>
            <p:spPr>
              <a:xfrm>
                <a:off x="7584709" y="2715271"/>
                <a:ext cx="2692" cy="28712"/>
              </a:xfrm>
              <a:custGeom>
                <a:avLst/>
                <a:gdLst/>
                <a:ahLst/>
                <a:cxnLst/>
                <a:rect l="l" t="t" r="r" b="b"/>
                <a:pathLst>
                  <a:path w="6" h="64" fill="none" extrusionOk="0">
                    <a:moveTo>
                      <a:pt x="6" y="0"/>
                    </a:moveTo>
                    <a:cubicBezTo>
                      <a:pt x="4" y="21"/>
                      <a:pt x="2" y="43"/>
                      <a:pt x="0" y="64"/>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1" name="Google Shape;1591;p31"/>
              <p:cNvSpPr/>
              <p:nvPr/>
            </p:nvSpPr>
            <p:spPr>
              <a:xfrm>
                <a:off x="7628675" y="2723346"/>
                <a:ext cx="17945" cy="24675"/>
              </a:xfrm>
              <a:custGeom>
                <a:avLst/>
                <a:gdLst/>
                <a:ahLst/>
                <a:cxnLst/>
                <a:rect l="l" t="t" r="r" b="b"/>
                <a:pathLst>
                  <a:path w="40" h="55" fill="none" extrusionOk="0">
                    <a:moveTo>
                      <a:pt x="40" y="0"/>
                    </a:moveTo>
                    <a:cubicBezTo>
                      <a:pt x="29" y="20"/>
                      <a:pt x="16" y="38"/>
                      <a:pt x="0" y="55"/>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2" name="Google Shape;1592;p31"/>
              <p:cNvSpPr/>
              <p:nvPr/>
            </p:nvSpPr>
            <p:spPr>
              <a:xfrm>
                <a:off x="7639891" y="2793333"/>
                <a:ext cx="26918" cy="3140"/>
              </a:xfrm>
              <a:custGeom>
                <a:avLst/>
                <a:gdLst/>
                <a:ahLst/>
                <a:cxnLst/>
                <a:rect l="l" t="t" r="r" b="b"/>
                <a:pathLst>
                  <a:path w="60" h="7" fill="none" extrusionOk="0">
                    <a:moveTo>
                      <a:pt x="60" y="0"/>
                    </a:moveTo>
                    <a:cubicBezTo>
                      <a:pt x="40" y="2"/>
                      <a:pt x="20" y="5"/>
                      <a:pt x="0" y="7"/>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3" name="Google Shape;1593;p31"/>
              <p:cNvSpPr/>
              <p:nvPr/>
            </p:nvSpPr>
            <p:spPr>
              <a:xfrm>
                <a:off x="7656490" y="2860628"/>
                <a:ext cx="28712" cy="4486"/>
              </a:xfrm>
              <a:custGeom>
                <a:avLst/>
                <a:gdLst/>
                <a:ahLst/>
                <a:cxnLst/>
                <a:rect l="l" t="t" r="r" b="b"/>
                <a:pathLst>
                  <a:path w="64" h="10" fill="none" extrusionOk="0">
                    <a:moveTo>
                      <a:pt x="64" y="0"/>
                    </a:moveTo>
                    <a:cubicBezTo>
                      <a:pt x="43" y="6"/>
                      <a:pt x="21" y="9"/>
                      <a:pt x="0" y="1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4" name="Google Shape;1594;p31"/>
              <p:cNvSpPr/>
              <p:nvPr/>
            </p:nvSpPr>
            <p:spPr>
              <a:xfrm>
                <a:off x="7653798" y="2927923"/>
                <a:ext cx="25123" cy="2692"/>
              </a:xfrm>
              <a:custGeom>
                <a:avLst/>
                <a:gdLst/>
                <a:ahLst/>
                <a:cxnLst/>
                <a:rect l="l" t="t" r="r" b="b"/>
                <a:pathLst>
                  <a:path w="56" h="6" fill="none" extrusionOk="0">
                    <a:moveTo>
                      <a:pt x="56" y="0"/>
                    </a:moveTo>
                    <a:cubicBezTo>
                      <a:pt x="37" y="2"/>
                      <a:pt x="19" y="4"/>
                      <a:pt x="0" y="6"/>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5" name="Google Shape;1595;p31"/>
              <p:cNvSpPr/>
              <p:nvPr/>
            </p:nvSpPr>
            <p:spPr>
              <a:xfrm>
                <a:off x="7652901" y="2993872"/>
                <a:ext cx="26918" cy="0"/>
              </a:xfrm>
              <a:custGeom>
                <a:avLst/>
                <a:gdLst/>
                <a:ahLst/>
                <a:cxnLst/>
                <a:rect l="l" t="t" r="r" b="b"/>
                <a:pathLst>
                  <a:path w="60" h="120000" fill="none" extrusionOk="0">
                    <a:moveTo>
                      <a:pt x="60" y="0"/>
                    </a:moveTo>
                    <a:cubicBezTo>
                      <a:pt x="40" y="0"/>
                      <a:pt x="20" y="0"/>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6" name="Google Shape;1596;p31"/>
              <p:cNvSpPr/>
              <p:nvPr/>
            </p:nvSpPr>
            <p:spPr>
              <a:xfrm>
                <a:off x="7592784" y="3024827"/>
                <a:ext cx="17945" cy="29161"/>
              </a:xfrm>
              <a:custGeom>
                <a:avLst/>
                <a:gdLst/>
                <a:ahLst/>
                <a:cxnLst/>
                <a:rect l="l" t="t" r="r" b="b"/>
                <a:pathLst>
                  <a:path w="40" h="65" fill="none" extrusionOk="0">
                    <a:moveTo>
                      <a:pt x="40" y="65"/>
                    </a:moveTo>
                    <a:cubicBezTo>
                      <a:pt x="30" y="42"/>
                      <a:pt x="16" y="20"/>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7" name="Google Shape;1597;p31"/>
              <p:cNvSpPr/>
              <p:nvPr/>
            </p:nvSpPr>
            <p:spPr>
              <a:xfrm>
                <a:off x="7535808" y="3022584"/>
                <a:ext cx="1795" cy="42620"/>
              </a:xfrm>
              <a:custGeom>
                <a:avLst/>
                <a:gdLst/>
                <a:ahLst/>
                <a:cxnLst/>
                <a:rect l="l" t="t" r="r" b="b"/>
                <a:pathLst>
                  <a:path w="4" h="95" fill="none" extrusionOk="0">
                    <a:moveTo>
                      <a:pt x="1" y="95"/>
                    </a:moveTo>
                    <a:cubicBezTo>
                      <a:pt x="5" y="63"/>
                      <a:pt x="4" y="3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8" name="Google Shape;1598;p31"/>
              <p:cNvSpPr/>
              <p:nvPr/>
            </p:nvSpPr>
            <p:spPr>
              <a:xfrm>
                <a:off x="7470308" y="3035146"/>
                <a:ext cx="4486" cy="36788"/>
              </a:xfrm>
              <a:custGeom>
                <a:avLst/>
                <a:gdLst/>
                <a:ahLst/>
                <a:cxnLst/>
                <a:rect l="l" t="t" r="r" b="b"/>
                <a:pathLst>
                  <a:path w="10" h="82" fill="none" extrusionOk="0">
                    <a:moveTo>
                      <a:pt x="9" y="0"/>
                    </a:moveTo>
                    <a:cubicBezTo>
                      <a:pt x="12" y="28"/>
                      <a:pt x="8" y="56"/>
                      <a:pt x="0" y="8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9" name="Google Shape;1599;p31"/>
              <p:cNvSpPr/>
              <p:nvPr/>
            </p:nvSpPr>
            <p:spPr>
              <a:xfrm>
                <a:off x="7409742" y="3038286"/>
                <a:ext cx="3589" cy="29161"/>
              </a:xfrm>
              <a:custGeom>
                <a:avLst/>
                <a:gdLst/>
                <a:ahLst/>
                <a:cxnLst/>
                <a:rect l="l" t="t" r="r" b="b"/>
                <a:pathLst>
                  <a:path w="8" h="65" fill="none" extrusionOk="0">
                    <a:moveTo>
                      <a:pt x="8" y="0"/>
                    </a:moveTo>
                    <a:cubicBezTo>
                      <a:pt x="5" y="21"/>
                      <a:pt x="2" y="43"/>
                      <a:pt x="0" y="65"/>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00" name="Google Shape;1600;p31"/>
              <p:cNvSpPr/>
              <p:nvPr/>
            </p:nvSpPr>
            <p:spPr>
              <a:xfrm>
                <a:off x="7629572" y="2890238"/>
                <a:ext cx="34096" cy="138179"/>
              </a:xfrm>
              <a:custGeom>
                <a:avLst/>
                <a:gdLst/>
                <a:ahLst/>
                <a:cxnLst/>
                <a:rect l="l" t="t" r="r" b="b"/>
                <a:pathLst>
                  <a:path w="76" h="308" fill="none" extrusionOk="0">
                    <a:moveTo>
                      <a:pt x="0" y="308"/>
                    </a:moveTo>
                    <a:cubicBezTo>
                      <a:pt x="23" y="310"/>
                      <a:pt x="44" y="295"/>
                      <a:pt x="55" y="276"/>
                    </a:cubicBezTo>
                    <a:cubicBezTo>
                      <a:pt x="66" y="257"/>
                      <a:pt x="69" y="236"/>
                      <a:pt x="71" y="216"/>
                    </a:cubicBezTo>
                    <a:cubicBezTo>
                      <a:pt x="77" y="143"/>
                      <a:pt x="78" y="71"/>
                      <a:pt x="73"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01" name="Google Shape;1601;p31"/>
              <p:cNvSpPr/>
              <p:nvPr/>
            </p:nvSpPr>
            <p:spPr>
              <a:xfrm>
                <a:off x="7590990" y="2730076"/>
                <a:ext cx="69987" cy="98699"/>
              </a:xfrm>
              <a:custGeom>
                <a:avLst/>
                <a:gdLst/>
                <a:ahLst/>
                <a:cxnLst/>
                <a:rect l="l" t="t" r="r" b="b"/>
                <a:pathLst>
                  <a:path w="156" h="220" fill="none" extrusionOk="0">
                    <a:moveTo>
                      <a:pt x="156" y="220"/>
                    </a:moveTo>
                    <a:cubicBezTo>
                      <a:pt x="149" y="173"/>
                      <a:pt x="135" y="127"/>
                      <a:pt x="122" y="81"/>
                    </a:cubicBezTo>
                    <a:cubicBezTo>
                      <a:pt x="116" y="61"/>
                      <a:pt x="109" y="40"/>
                      <a:pt x="94" y="26"/>
                    </a:cubicBezTo>
                    <a:cubicBezTo>
                      <a:pt x="71" y="4"/>
                      <a:pt x="34" y="2"/>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32400" rIns="91800" bIns="32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02" name="Google Shape;1602;p31"/>
              <p:cNvSpPr/>
              <p:nvPr/>
            </p:nvSpPr>
            <p:spPr>
              <a:xfrm>
                <a:off x="7442492" y="2734114"/>
                <a:ext cx="69089" cy="7627"/>
              </a:xfrm>
              <a:custGeom>
                <a:avLst/>
                <a:gdLst/>
                <a:ahLst/>
                <a:cxnLst/>
                <a:rect l="l" t="t" r="r" b="b"/>
                <a:pathLst>
                  <a:path w="154" h="17" fill="none" extrusionOk="0">
                    <a:moveTo>
                      <a:pt x="154" y="0"/>
                    </a:moveTo>
                    <a:cubicBezTo>
                      <a:pt x="102" y="7"/>
                      <a:pt x="51" y="13"/>
                      <a:pt x="0" y="17"/>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603" name="Google Shape;1603;p31"/>
              <p:cNvGrpSpPr/>
              <p:nvPr/>
            </p:nvGrpSpPr>
            <p:grpSpPr>
              <a:xfrm>
                <a:off x="6031096" y="2334831"/>
                <a:ext cx="1435624" cy="1894575"/>
                <a:chOff x="4964296" y="2334831"/>
                <a:chExt cx="1435624" cy="1894575"/>
              </a:xfrm>
            </p:grpSpPr>
            <p:sp>
              <p:nvSpPr>
                <p:cNvPr id="1604" name="Google Shape;1604;p31"/>
                <p:cNvSpPr/>
                <p:nvPr/>
              </p:nvSpPr>
              <p:spPr>
                <a:xfrm>
                  <a:off x="4964296" y="2334831"/>
                  <a:ext cx="1435624" cy="1893229"/>
                </a:xfrm>
                <a:custGeom>
                  <a:avLst/>
                  <a:gdLst/>
                  <a:ahLst/>
                  <a:cxnLst/>
                  <a:rect l="l" t="t" r="r" b="b"/>
                  <a:pathLst>
                    <a:path w="3200" h="4220" extrusionOk="0">
                      <a:moveTo>
                        <a:pt x="70" y="123"/>
                      </a:moveTo>
                      <a:cubicBezTo>
                        <a:pt x="203" y="-1"/>
                        <a:pt x="2969" y="-40"/>
                        <a:pt x="3054" y="46"/>
                      </a:cubicBezTo>
                      <a:cubicBezTo>
                        <a:pt x="3204" y="198"/>
                        <a:pt x="3231" y="3831"/>
                        <a:pt x="3168" y="3891"/>
                      </a:cubicBezTo>
                      <a:cubicBezTo>
                        <a:pt x="3105" y="3950"/>
                        <a:pt x="183" y="4240"/>
                        <a:pt x="140" y="4218"/>
                      </a:cubicBezTo>
                      <a:cubicBezTo>
                        <a:pt x="26" y="4161"/>
                        <a:pt x="-71" y="255"/>
                        <a:pt x="70" y="12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05" name="Google Shape;1605;p31"/>
                <p:cNvSpPr/>
                <p:nvPr/>
              </p:nvSpPr>
              <p:spPr>
                <a:xfrm>
                  <a:off x="5123112" y="2483777"/>
                  <a:ext cx="1156126" cy="1581430"/>
                </a:xfrm>
                <a:custGeom>
                  <a:avLst/>
                  <a:gdLst/>
                  <a:ahLst/>
                  <a:cxnLst/>
                  <a:rect l="l" t="t" r="r" b="b"/>
                  <a:pathLst>
                    <a:path w="2577" h="3525" extrusionOk="0">
                      <a:moveTo>
                        <a:pt x="73" y="192"/>
                      </a:moveTo>
                      <a:cubicBezTo>
                        <a:pt x="205" y="68"/>
                        <a:pt x="2362" y="-57"/>
                        <a:pt x="2447" y="29"/>
                      </a:cubicBezTo>
                      <a:cubicBezTo>
                        <a:pt x="2597" y="181"/>
                        <a:pt x="2601" y="3216"/>
                        <a:pt x="2538" y="3275"/>
                      </a:cubicBezTo>
                      <a:cubicBezTo>
                        <a:pt x="2476" y="3334"/>
                        <a:pt x="131" y="3593"/>
                        <a:pt x="80" y="3508"/>
                      </a:cubicBezTo>
                      <a:cubicBezTo>
                        <a:pt x="28" y="3419"/>
                        <a:pt x="-68" y="324"/>
                        <a:pt x="73" y="19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06" name="Google Shape;1606;p31"/>
                <p:cNvSpPr/>
                <p:nvPr/>
              </p:nvSpPr>
              <p:spPr>
                <a:xfrm>
                  <a:off x="5095745" y="2429941"/>
                  <a:ext cx="1209513" cy="1683718"/>
                </a:xfrm>
                <a:custGeom>
                  <a:avLst/>
                  <a:gdLst/>
                  <a:ahLst/>
                  <a:cxnLst/>
                  <a:rect l="l" t="t" r="r" b="b"/>
                  <a:pathLst>
                    <a:path w="2696" h="3753" extrusionOk="0">
                      <a:moveTo>
                        <a:pt x="75" y="194"/>
                      </a:moveTo>
                      <a:cubicBezTo>
                        <a:pt x="210" y="64"/>
                        <a:pt x="2489" y="-57"/>
                        <a:pt x="2573" y="30"/>
                      </a:cubicBezTo>
                      <a:cubicBezTo>
                        <a:pt x="2722" y="184"/>
                        <a:pt x="2717" y="3393"/>
                        <a:pt x="2653" y="3455"/>
                      </a:cubicBezTo>
                      <a:cubicBezTo>
                        <a:pt x="2589" y="3516"/>
                        <a:pt x="131" y="3823"/>
                        <a:pt x="82" y="3737"/>
                      </a:cubicBezTo>
                      <a:cubicBezTo>
                        <a:pt x="30" y="3647"/>
                        <a:pt x="-69" y="331"/>
                        <a:pt x="75" y="194"/>
                      </a:cubicBezTo>
                      <a:close/>
                    </a:path>
                  </a:pathLst>
                </a:custGeom>
                <a:noFill/>
                <a:ln w="9525" cap="flat"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07" name="Google Shape;1607;p31"/>
                <p:cNvSpPr/>
                <p:nvPr/>
              </p:nvSpPr>
              <p:spPr>
                <a:xfrm>
                  <a:off x="6270264" y="2362646"/>
                  <a:ext cx="57425" cy="77165"/>
                </a:xfrm>
                <a:custGeom>
                  <a:avLst/>
                  <a:gdLst/>
                  <a:ahLst/>
                  <a:cxnLst/>
                  <a:rect l="l" t="t" r="r" b="b"/>
                  <a:pathLst>
                    <a:path w="128" h="172" fill="none" extrusionOk="0">
                      <a:moveTo>
                        <a:pt x="0" y="172"/>
                      </a:moveTo>
                      <a:cubicBezTo>
                        <a:pt x="43" y="115"/>
                        <a:pt x="86" y="57"/>
                        <a:pt x="128" y="0"/>
                      </a:cubicBezTo>
                    </a:path>
                  </a:pathLst>
                </a:custGeom>
                <a:noFill/>
                <a:ln w="9525" cap="rnd" cmpd="sng">
                  <a:solidFill>
                    <a:schemeClr val="dk1"/>
                  </a:solidFill>
                  <a:prstDash val="solid"/>
                  <a:miter lim="8000"/>
                  <a:headEnd type="none" w="sm" len="sm"/>
                  <a:tailEnd type="none" w="sm" len="sm"/>
                </a:ln>
              </p:spPr>
              <p:txBody>
                <a:bodyPr spcFirstLastPara="1" wrap="square" lIns="91800" tIns="15100" rIns="91800" bIns="15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08" name="Google Shape;1608;p31"/>
                <p:cNvSpPr/>
                <p:nvPr/>
              </p:nvSpPr>
              <p:spPr>
                <a:xfrm>
                  <a:off x="5021721" y="2420071"/>
                  <a:ext cx="93316" cy="73127"/>
                </a:xfrm>
                <a:custGeom>
                  <a:avLst/>
                  <a:gdLst/>
                  <a:ahLst/>
                  <a:cxnLst/>
                  <a:rect l="l" t="t" r="r" b="b"/>
                  <a:pathLst>
                    <a:path w="208" h="163" fill="none" extrusionOk="0">
                      <a:moveTo>
                        <a:pt x="0" y="0"/>
                      </a:moveTo>
                      <a:cubicBezTo>
                        <a:pt x="76" y="45"/>
                        <a:pt x="146" y="100"/>
                        <a:pt x="208" y="163"/>
                      </a:cubicBezTo>
                    </a:path>
                  </a:pathLst>
                </a:custGeom>
                <a:noFill/>
                <a:ln w="9525" cap="rnd" cmpd="sng">
                  <a:solidFill>
                    <a:schemeClr val="dk1"/>
                  </a:solidFill>
                  <a:prstDash val="solid"/>
                  <a:miter lim="8000"/>
                  <a:headEnd type="none" w="sm" len="sm"/>
                  <a:tailEnd type="none" w="sm" len="sm"/>
                </a:ln>
              </p:spPr>
              <p:txBody>
                <a:bodyPr spcFirstLastPara="1" wrap="square" lIns="91800" tIns="11875" rIns="91800" bIns="118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09" name="Google Shape;1609;p31"/>
                <p:cNvSpPr/>
                <p:nvPr/>
              </p:nvSpPr>
              <p:spPr>
                <a:xfrm>
                  <a:off x="6303463" y="3998807"/>
                  <a:ext cx="81202" cy="83446"/>
                </a:xfrm>
                <a:custGeom>
                  <a:avLst/>
                  <a:gdLst/>
                  <a:ahLst/>
                  <a:cxnLst/>
                  <a:rect l="l" t="t" r="r" b="b"/>
                  <a:pathLst>
                    <a:path w="181" h="186" fill="none" extrusionOk="0">
                      <a:moveTo>
                        <a:pt x="0" y="0"/>
                      </a:moveTo>
                      <a:cubicBezTo>
                        <a:pt x="67" y="55"/>
                        <a:pt x="127" y="117"/>
                        <a:pt x="181" y="186"/>
                      </a:cubicBezTo>
                    </a:path>
                  </a:pathLst>
                </a:custGeom>
                <a:noFill/>
                <a:ln w="9525" cap="rnd" cmpd="sng">
                  <a:solidFill>
                    <a:schemeClr val="dk1"/>
                  </a:solidFill>
                  <a:prstDash val="solid"/>
                  <a:miter lim="8000"/>
                  <a:headEnd type="none" w="sm" len="sm"/>
                  <a:tailEnd type="none" w="sm" len="sm"/>
                </a:ln>
              </p:spPr>
              <p:txBody>
                <a:bodyPr spcFirstLastPara="1" wrap="square" lIns="91800" tIns="20150" rIns="91800" bIns="201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0" name="Google Shape;1610;p31"/>
                <p:cNvSpPr/>
                <p:nvPr/>
              </p:nvSpPr>
              <p:spPr>
                <a:xfrm>
                  <a:off x="5037423" y="4118592"/>
                  <a:ext cx="82548" cy="89278"/>
                </a:xfrm>
                <a:custGeom>
                  <a:avLst/>
                  <a:gdLst/>
                  <a:ahLst/>
                  <a:cxnLst/>
                  <a:rect l="l" t="t" r="r" b="b"/>
                  <a:pathLst>
                    <a:path w="184" h="199" fill="none" extrusionOk="0">
                      <a:moveTo>
                        <a:pt x="0" y="199"/>
                      </a:moveTo>
                      <a:cubicBezTo>
                        <a:pt x="61" y="133"/>
                        <a:pt x="123" y="66"/>
                        <a:pt x="184" y="0"/>
                      </a:cubicBezTo>
                    </a:path>
                  </a:pathLst>
                </a:custGeom>
                <a:noFill/>
                <a:ln w="9525" cap="rnd" cmpd="sng">
                  <a:solidFill>
                    <a:schemeClr val="dk1"/>
                  </a:solidFill>
                  <a:prstDash val="solid"/>
                  <a:miter lim="8000"/>
                  <a:headEnd type="none" w="sm" len="sm"/>
                  <a:tailEnd type="none" w="sm" len="sm"/>
                </a:ln>
              </p:spPr>
              <p:txBody>
                <a:bodyPr spcFirstLastPara="1" wrap="square" lIns="91800" tIns="24825" rIns="91800" bIns="24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1" name="Google Shape;1611;p31"/>
                <p:cNvSpPr/>
                <p:nvPr/>
              </p:nvSpPr>
              <p:spPr>
                <a:xfrm>
                  <a:off x="5364925" y="2619712"/>
                  <a:ext cx="75370" cy="1345449"/>
                </a:xfrm>
                <a:custGeom>
                  <a:avLst/>
                  <a:gdLst/>
                  <a:ahLst/>
                  <a:cxnLst/>
                  <a:rect l="l" t="t" r="r" b="b"/>
                  <a:pathLst>
                    <a:path w="168" h="2999" fill="none" extrusionOk="0">
                      <a:moveTo>
                        <a:pt x="0" y="0"/>
                      </a:moveTo>
                      <a:cubicBezTo>
                        <a:pt x="56" y="1000"/>
                        <a:pt x="112" y="2000"/>
                        <a:pt x="168" y="2999"/>
                      </a:cubicBezTo>
                    </a:path>
                  </a:pathLst>
                </a:custGeom>
                <a:noFill/>
                <a:ln w="9525" cap="rnd" cmpd="sng">
                  <a:solidFill>
                    <a:schemeClr val="accent5"/>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2" name="Google Shape;1612;p31"/>
                <p:cNvSpPr/>
                <p:nvPr/>
              </p:nvSpPr>
              <p:spPr>
                <a:xfrm>
                  <a:off x="6025759" y="2573952"/>
                  <a:ext cx="39928" cy="1310007"/>
                </a:xfrm>
                <a:custGeom>
                  <a:avLst/>
                  <a:gdLst/>
                  <a:ahLst/>
                  <a:cxnLst/>
                  <a:rect l="l" t="t" r="r" b="b"/>
                  <a:pathLst>
                    <a:path w="89" h="2920" fill="none" extrusionOk="0">
                      <a:moveTo>
                        <a:pt x="0" y="0"/>
                      </a:moveTo>
                      <a:cubicBezTo>
                        <a:pt x="30" y="974"/>
                        <a:pt x="59" y="1947"/>
                        <a:pt x="89" y="2920"/>
                      </a:cubicBezTo>
                    </a:path>
                  </a:pathLst>
                </a:custGeom>
                <a:noFill/>
                <a:ln w="9525" cap="rnd" cmpd="sng">
                  <a:solidFill>
                    <a:schemeClr val="accent5"/>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3" name="Google Shape;1613;p31"/>
                <p:cNvSpPr/>
                <p:nvPr/>
              </p:nvSpPr>
              <p:spPr>
                <a:xfrm>
                  <a:off x="5684799" y="2618367"/>
                  <a:ext cx="53836" cy="1297894"/>
                </a:xfrm>
                <a:custGeom>
                  <a:avLst/>
                  <a:gdLst/>
                  <a:ahLst/>
                  <a:cxnLst/>
                  <a:rect l="l" t="t" r="r" b="b"/>
                  <a:pathLst>
                    <a:path w="120" h="2893" fill="none" extrusionOk="0">
                      <a:moveTo>
                        <a:pt x="5" y="0"/>
                      </a:moveTo>
                      <a:cubicBezTo>
                        <a:pt x="-16" y="966"/>
                        <a:pt x="22" y="1933"/>
                        <a:pt x="120" y="2893"/>
                      </a:cubicBezTo>
                    </a:path>
                  </a:pathLst>
                </a:custGeom>
                <a:noFill/>
                <a:ln w="9525" cap="rnd" cmpd="sng">
                  <a:solidFill>
                    <a:schemeClr val="accent5"/>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4" name="Google Shape;1614;p31"/>
                <p:cNvSpPr/>
                <p:nvPr/>
              </p:nvSpPr>
              <p:spPr>
                <a:xfrm>
                  <a:off x="5256804" y="2752059"/>
                  <a:ext cx="873487" cy="43069"/>
                </a:xfrm>
                <a:custGeom>
                  <a:avLst/>
                  <a:gdLst/>
                  <a:ahLst/>
                  <a:cxnLst/>
                  <a:rect l="l" t="t" r="r" b="b"/>
                  <a:pathLst>
                    <a:path w="1947" h="96" fill="none" extrusionOk="0">
                      <a:moveTo>
                        <a:pt x="0" y="96"/>
                      </a:moveTo>
                      <a:cubicBezTo>
                        <a:pt x="646" y="15"/>
                        <a:pt x="1297" y="-15"/>
                        <a:pt x="1947" y="8"/>
                      </a:cubicBezTo>
                    </a:path>
                  </a:pathLst>
                </a:custGeom>
                <a:noFill/>
                <a:ln w="9525" cap="rnd" cmpd="sng">
                  <a:solidFill>
                    <a:schemeClr val="accent5"/>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5" name="Google Shape;1615;p31"/>
                <p:cNvSpPr/>
                <p:nvPr/>
              </p:nvSpPr>
              <p:spPr>
                <a:xfrm>
                  <a:off x="5599559" y="2580682"/>
                  <a:ext cx="531630" cy="32750"/>
                </a:xfrm>
                <a:custGeom>
                  <a:avLst/>
                  <a:gdLst/>
                  <a:ahLst/>
                  <a:cxnLst/>
                  <a:rect l="l" t="t" r="r" b="b"/>
                  <a:pathLst>
                    <a:path w="1185" h="73" fill="none" extrusionOk="0">
                      <a:moveTo>
                        <a:pt x="0" y="73"/>
                      </a:moveTo>
                      <a:cubicBezTo>
                        <a:pt x="395" y="49"/>
                        <a:pt x="790" y="25"/>
                        <a:pt x="1185" y="0"/>
                      </a:cubicBezTo>
                    </a:path>
                  </a:pathLst>
                </a:custGeom>
                <a:noFill/>
                <a:ln w="9525" cap="rnd" cmpd="sng">
                  <a:solidFill>
                    <a:schemeClr val="accent5"/>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6" name="Google Shape;1616;p31"/>
                <p:cNvSpPr/>
                <p:nvPr/>
              </p:nvSpPr>
              <p:spPr>
                <a:xfrm>
                  <a:off x="5229886" y="2988039"/>
                  <a:ext cx="882460" cy="64603"/>
                </a:xfrm>
                <a:custGeom>
                  <a:avLst/>
                  <a:gdLst/>
                  <a:ahLst/>
                  <a:cxnLst/>
                  <a:rect l="l" t="t" r="r" b="b"/>
                  <a:pathLst>
                    <a:path w="1967" h="144" fill="none" extrusionOk="0">
                      <a:moveTo>
                        <a:pt x="0" y="144"/>
                      </a:moveTo>
                      <a:cubicBezTo>
                        <a:pt x="655" y="96"/>
                        <a:pt x="1311" y="48"/>
                        <a:pt x="1967" y="0"/>
                      </a:cubicBezTo>
                    </a:path>
                  </a:pathLst>
                </a:custGeom>
                <a:noFill/>
                <a:ln w="9525" cap="rnd" cmpd="sng">
                  <a:solidFill>
                    <a:schemeClr val="accent5"/>
                  </a:solidFill>
                  <a:prstDash val="solid"/>
                  <a:miter lim="8000"/>
                  <a:headEnd type="none" w="sm" len="sm"/>
                  <a:tailEnd type="none" w="sm" len="sm"/>
                </a:ln>
              </p:spPr>
              <p:txBody>
                <a:bodyPr spcFirstLastPara="1" wrap="square" lIns="91800" tIns="5025" rIns="91800" bIns="5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7" name="Google Shape;1617;p31"/>
                <p:cNvSpPr/>
                <p:nvPr/>
              </p:nvSpPr>
              <p:spPr>
                <a:xfrm>
                  <a:off x="5494579" y="3206075"/>
                  <a:ext cx="359803" cy="26021"/>
                </a:xfrm>
                <a:custGeom>
                  <a:avLst/>
                  <a:gdLst/>
                  <a:ahLst/>
                  <a:cxnLst/>
                  <a:rect l="l" t="t" r="r" b="b"/>
                  <a:pathLst>
                    <a:path w="802" h="58" fill="none" extrusionOk="0">
                      <a:moveTo>
                        <a:pt x="0" y="58"/>
                      </a:moveTo>
                      <a:cubicBezTo>
                        <a:pt x="268" y="56"/>
                        <a:pt x="536" y="37"/>
                        <a:pt x="802" y="0"/>
                      </a:cubicBezTo>
                    </a:path>
                  </a:pathLst>
                </a:custGeom>
                <a:noFill/>
                <a:ln w="9525" cap="rnd" cmpd="sng">
                  <a:solidFill>
                    <a:schemeClr val="accent5"/>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8" name="Google Shape;1618;p31"/>
                <p:cNvSpPr/>
                <p:nvPr/>
              </p:nvSpPr>
              <p:spPr>
                <a:xfrm>
                  <a:off x="5267123" y="3385976"/>
                  <a:ext cx="936296" cy="74922"/>
                </a:xfrm>
                <a:custGeom>
                  <a:avLst/>
                  <a:gdLst/>
                  <a:ahLst/>
                  <a:cxnLst/>
                  <a:rect l="l" t="t" r="r" b="b"/>
                  <a:pathLst>
                    <a:path w="2087" h="167" fill="none" extrusionOk="0">
                      <a:moveTo>
                        <a:pt x="0" y="167"/>
                      </a:moveTo>
                      <a:cubicBezTo>
                        <a:pt x="687" y="104"/>
                        <a:pt x="1375" y="49"/>
                        <a:pt x="2063" y="1"/>
                      </a:cubicBezTo>
                      <a:cubicBezTo>
                        <a:pt x="2071" y="0"/>
                        <a:pt x="2081" y="0"/>
                        <a:pt x="2086" y="7"/>
                      </a:cubicBezTo>
                      <a:cubicBezTo>
                        <a:pt x="2090" y="14"/>
                        <a:pt x="2078" y="24"/>
                        <a:pt x="2074" y="17"/>
                      </a:cubicBezTo>
                    </a:path>
                  </a:pathLst>
                </a:custGeom>
                <a:noFill/>
                <a:ln w="9525" cap="rnd" cmpd="sng">
                  <a:solidFill>
                    <a:schemeClr val="accent5"/>
                  </a:solidFill>
                  <a:prstDash val="solid"/>
                  <a:miter lim="8000"/>
                  <a:headEnd type="none" w="sm" len="sm"/>
                  <a:tailEnd type="none" w="sm" len="sm"/>
                </a:ln>
              </p:spPr>
              <p:txBody>
                <a:bodyPr spcFirstLastPara="1" wrap="square" lIns="91800" tIns="13300" rIns="91800" bIns="13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9" name="Google Shape;1619;p31"/>
                <p:cNvSpPr/>
                <p:nvPr/>
              </p:nvSpPr>
              <p:spPr>
                <a:xfrm>
                  <a:off x="5806827" y="3617021"/>
                  <a:ext cx="360252" cy="30507"/>
                </a:xfrm>
                <a:custGeom>
                  <a:avLst/>
                  <a:gdLst/>
                  <a:ahLst/>
                  <a:cxnLst/>
                  <a:rect l="l" t="t" r="r" b="b"/>
                  <a:pathLst>
                    <a:path w="803" h="68" fill="none" extrusionOk="0">
                      <a:moveTo>
                        <a:pt x="0" y="68"/>
                      </a:moveTo>
                      <a:cubicBezTo>
                        <a:pt x="155" y="46"/>
                        <a:pt x="313" y="52"/>
                        <a:pt x="470" y="46"/>
                      </a:cubicBezTo>
                      <a:cubicBezTo>
                        <a:pt x="576" y="41"/>
                        <a:pt x="682" y="31"/>
                        <a:pt x="787" y="15"/>
                      </a:cubicBezTo>
                      <a:cubicBezTo>
                        <a:pt x="794" y="14"/>
                        <a:pt x="804" y="10"/>
                        <a:pt x="803" y="3"/>
                      </a:cubicBezTo>
                      <a:cubicBezTo>
                        <a:pt x="803" y="-4"/>
                        <a:pt x="788" y="4"/>
                        <a:pt x="795" y="6"/>
                      </a:cubicBezTo>
                    </a:path>
                  </a:pathLst>
                </a:custGeom>
                <a:noFill/>
                <a:ln w="9525" cap="rnd" cmpd="sng">
                  <a:solidFill>
                    <a:schemeClr val="accent5"/>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0" name="Google Shape;1620;p31"/>
                <p:cNvSpPr/>
                <p:nvPr/>
              </p:nvSpPr>
              <p:spPr>
                <a:xfrm>
                  <a:off x="5284619" y="3669960"/>
                  <a:ext cx="212652" cy="20188"/>
                </a:xfrm>
                <a:custGeom>
                  <a:avLst/>
                  <a:gdLst/>
                  <a:ahLst/>
                  <a:cxnLst/>
                  <a:rect l="l" t="t" r="r" b="b"/>
                  <a:pathLst>
                    <a:path w="474" h="45" fill="none" extrusionOk="0">
                      <a:moveTo>
                        <a:pt x="0" y="45"/>
                      </a:moveTo>
                      <a:cubicBezTo>
                        <a:pt x="155" y="9"/>
                        <a:pt x="315" y="-5"/>
                        <a:pt x="474" y="2"/>
                      </a:cubicBezTo>
                    </a:path>
                  </a:pathLst>
                </a:custGeom>
                <a:noFill/>
                <a:ln w="9525" cap="rnd" cmpd="sng">
                  <a:solidFill>
                    <a:schemeClr val="accent5"/>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1" name="Google Shape;1621;p31"/>
                <p:cNvSpPr/>
                <p:nvPr/>
              </p:nvSpPr>
              <p:spPr>
                <a:xfrm>
                  <a:off x="5214184" y="3840440"/>
                  <a:ext cx="973533" cy="47106"/>
                </a:xfrm>
                <a:custGeom>
                  <a:avLst/>
                  <a:gdLst/>
                  <a:ahLst/>
                  <a:cxnLst/>
                  <a:rect l="l" t="t" r="r" b="b"/>
                  <a:pathLst>
                    <a:path w="2170" h="105" fill="none" extrusionOk="0">
                      <a:moveTo>
                        <a:pt x="0" y="105"/>
                      </a:moveTo>
                      <a:cubicBezTo>
                        <a:pt x="723" y="65"/>
                        <a:pt x="1446" y="30"/>
                        <a:pt x="2170" y="0"/>
                      </a:cubicBezTo>
                    </a:path>
                  </a:pathLst>
                </a:custGeom>
                <a:noFill/>
                <a:ln w="9525" cap="rnd" cmpd="sng">
                  <a:solidFill>
                    <a:schemeClr val="accent5"/>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2" name="Google Shape;1622;p31"/>
                <p:cNvSpPr/>
                <p:nvPr/>
              </p:nvSpPr>
              <p:spPr>
                <a:xfrm>
                  <a:off x="5026656" y="2355468"/>
                  <a:ext cx="1372815" cy="1873938"/>
                </a:xfrm>
                <a:custGeom>
                  <a:avLst/>
                  <a:gdLst/>
                  <a:ahLst/>
                  <a:cxnLst/>
                  <a:rect l="l" t="t" r="r" b="b"/>
                  <a:pathLst>
                    <a:path w="3060" h="4177" extrusionOk="0">
                      <a:moveTo>
                        <a:pt x="2915" y="3"/>
                      </a:moveTo>
                      <a:cubicBezTo>
                        <a:pt x="2833" y="-79"/>
                        <a:pt x="2801" y="1835"/>
                        <a:pt x="1570" y="3119"/>
                      </a:cubicBezTo>
                      <a:cubicBezTo>
                        <a:pt x="1131" y="3577"/>
                        <a:pt x="-6" y="4172"/>
                        <a:pt x="0" y="4175"/>
                      </a:cubicBezTo>
                      <a:cubicBezTo>
                        <a:pt x="43" y="4197"/>
                        <a:pt x="2966" y="3907"/>
                        <a:pt x="3028" y="3848"/>
                      </a:cubicBezTo>
                      <a:cubicBezTo>
                        <a:pt x="3091" y="3788"/>
                        <a:pt x="3065" y="155"/>
                        <a:pt x="2915" y="3"/>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623" name="Google Shape;1623;p31"/>
              <p:cNvSpPr/>
              <p:nvPr/>
            </p:nvSpPr>
            <p:spPr>
              <a:xfrm>
                <a:off x="7084484" y="2167940"/>
                <a:ext cx="1070886" cy="917453"/>
              </a:xfrm>
              <a:custGeom>
                <a:avLst/>
                <a:gdLst/>
                <a:ahLst/>
                <a:cxnLst/>
                <a:rect l="l" t="t" r="r" b="b"/>
                <a:pathLst>
                  <a:path w="2387" h="2045" extrusionOk="0">
                    <a:moveTo>
                      <a:pt x="1328" y="2027"/>
                    </a:moveTo>
                    <a:cubicBezTo>
                      <a:pt x="990" y="2104"/>
                      <a:pt x="-570" y="1915"/>
                      <a:pt x="361" y="1802"/>
                    </a:cubicBezTo>
                    <a:cubicBezTo>
                      <a:pt x="-89" y="1728"/>
                      <a:pt x="-159" y="1592"/>
                      <a:pt x="382" y="1650"/>
                    </a:cubicBezTo>
                    <a:cubicBezTo>
                      <a:pt x="-139" y="1512"/>
                      <a:pt x="-72" y="1375"/>
                      <a:pt x="416" y="1503"/>
                    </a:cubicBezTo>
                    <a:cubicBezTo>
                      <a:pt x="-133" y="1227"/>
                      <a:pt x="106" y="1182"/>
                      <a:pt x="479" y="1347"/>
                    </a:cubicBezTo>
                    <a:cubicBezTo>
                      <a:pt x="40" y="1029"/>
                      <a:pt x="360" y="1151"/>
                      <a:pt x="638" y="1282"/>
                    </a:cubicBezTo>
                    <a:cubicBezTo>
                      <a:pt x="889" y="1400"/>
                      <a:pt x="1115" y="1319"/>
                      <a:pt x="1261" y="1263"/>
                    </a:cubicBezTo>
                    <a:cubicBezTo>
                      <a:pt x="1588" y="1137"/>
                      <a:pt x="1607" y="682"/>
                      <a:pt x="1494" y="378"/>
                    </a:cubicBezTo>
                    <a:cubicBezTo>
                      <a:pt x="1749" y="226"/>
                      <a:pt x="2019" y="99"/>
                      <a:pt x="2299" y="0"/>
                    </a:cubicBezTo>
                    <a:cubicBezTo>
                      <a:pt x="2682" y="1436"/>
                      <a:pt x="1721" y="1938"/>
                      <a:pt x="1328" y="2027"/>
                    </a:cubicBezTo>
                    <a:close/>
                  </a:path>
                </a:pathLst>
              </a:custGeom>
              <a:solidFill>
                <a:srgbClr val="98676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4" name="Google Shape;1624;p31"/>
              <p:cNvSpPr/>
              <p:nvPr/>
            </p:nvSpPr>
            <p:spPr>
              <a:xfrm>
                <a:off x="7201577" y="2677586"/>
                <a:ext cx="200987" cy="85240"/>
              </a:xfrm>
              <a:custGeom>
                <a:avLst/>
                <a:gdLst/>
                <a:ahLst/>
                <a:cxnLst/>
                <a:rect l="l" t="t" r="r" b="b"/>
                <a:pathLst>
                  <a:path w="448" h="190" fill="none" extrusionOk="0">
                    <a:moveTo>
                      <a:pt x="448" y="175"/>
                    </a:moveTo>
                    <a:cubicBezTo>
                      <a:pt x="325" y="110"/>
                      <a:pt x="197" y="53"/>
                      <a:pt x="66" y="5"/>
                    </a:cubicBezTo>
                    <a:cubicBezTo>
                      <a:pt x="47" y="-2"/>
                      <a:pt x="25" y="-2"/>
                      <a:pt x="7" y="8"/>
                    </a:cubicBezTo>
                    <a:cubicBezTo>
                      <a:pt x="6" y="9"/>
                      <a:pt x="5" y="10"/>
                      <a:pt x="4" y="11"/>
                    </a:cubicBezTo>
                    <a:cubicBezTo>
                      <a:pt x="-6" y="22"/>
                      <a:pt x="5" y="39"/>
                      <a:pt x="17" y="49"/>
                    </a:cubicBezTo>
                    <a:cubicBezTo>
                      <a:pt x="76" y="101"/>
                      <a:pt x="140" y="148"/>
                      <a:pt x="207" y="190"/>
                    </a:cubicBezTo>
                  </a:path>
                </a:pathLst>
              </a:custGeom>
              <a:noFill/>
              <a:ln w="9525" cap="rnd" cmpd="sng">
                <a:solidFill>
                  <a:schemeClr val="dk1"/>
                </a:solidFill>
                <a:prstDash val="solid"/>
                <a:miter lim="8000"/>
                <a:headEnd type="none" w="sm" len="sm"/>
                <a:tailEnd type="none" w="sm" len="sm"/>
              </a:ln>
            </p:spPr>
            <p:txBody>
              <a:bodyPr spcFirstLastPara="1" wrap="square" lIns="90350" tIns="23025" rIns="90350" bIns="23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5" name="Google Shape;1625;p31"/>
              <p:cNvSpPr/>
              <p:nvPr/>
            </p:nvSpPr>
            <p:spPr>
              <a:xfrm>
                <a:off x="7127553" y="2730973"/>
                <a:ext cx="139525" cy="102737"/>
              </a:xfrm>
              <a:custGeom>
                <a:avLst/>
                <a:gdLst/>
                <a:ahLst/>
                <a:cxnLst/>
                <a:rect l="l" t="t" r="r" b="b"/>
                <a:pathLst>
                  <a:path w="311" h="229" fill="none" extrusionOk="0">
                    <a:moveTo>
                      <a:pt x="260" y="42"/>
                    </a:moveTo>
                    <a:cubicBezTo>
                      <a:pt x="188" y="18"/>
                      <a:pt x="113" y="-7"/>
                      <a:pt x="37" y="3"/>
                    </a:cubicBezTo>
                    <a:cubicBezTo>
                      <a:pt x="24" y="5"/>
                      <a:pt x="9" y="9"/>
                      <a:pt x="3" y="21"/>
                    </a:cubicBezTo>
                    <a:cubicBezTo>
                      <a:pt x="-6" y="36"/>
                      <a:pt x="6" y="56"/>
                      <a:pt x="19" y="68"/>
                    </a:cubicBezTo>
                    <a:cubicBezTo>
                      <a:pt x="40" y="88"/>
                      <a:pt x="65" y="103"/>
                      <a:pt x="91" y="117"/>
                    </a:cubicBezTo>
                    <a:cubicBezTo>
                      <a:pt x="162" y="157"/>
                      <a:pt x="236" y="195"/>
                      <a:pt x="311" y="229"/>
                    </a:cubicBezTo>
                  </a:path>
                </a:pathLst>
              </a:custGeom>
              <a:noFill/>
              <a:ln w="9525" cap="rnd" cmpd="sng">
                <a:solidFill>
                  <a:schemeClr val="dk1"/>
                </a:solidFill>
                <a:prstDash val="solid"/>
                <a:miter lim="8000"/>
                <a:headEnd type="none" w="sm" len="sm"/>
                <a:tailEnd type="none" w="sm" len="sm"/>
              </a:ln>
            </p:spPr>
            <p:txBody>
              <a:bodyPr spcFirstLastPara="1" wrap="square" lIns="90350" tIns="37075" rIns="90350" bIns="37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6" name="Google Shape;1626;p31"/>
              <p:cNvSpPr/>
              <p:nvPr/>
            </p:nvSpPr>
            <p:spPr>
              <a:xfrm>
                <a:off x="7091214" y="2817559"/>
                <a:ext cx="113055" cy="56976"/>
              </a:xfrm>
              <a:custGeom>
                <a:avLst/>
                <a:gdLst/>
                <a:ahLst/>
                <a:cxnLst/>
                <a:rect l="l" t="t" r="r" b="b"/>
                <a:pathLst>
                  <a:path w="252" h="127" fill="none" extrusionOk="0">
                    <a:moveTo>
                      <a:pt x="252" y="23"/>
                    </a:moveTo>
                    <a:cubicBezTo>
                      <a:pt x="197" y="6"/>
                      <a:pt x="138" y="-1"/>
                      <a:pt x="80" y="1"/>
                    </a:cubicBezTo>
                    <a:cubicBezTo>
                      <a:pt x="59" y="2"/>
                      <a:pt x="38" y="5"/>
                      <a:pt x="19" y="14"/>
                    </a:cubicBezTo>
                    <a:cubicBezTo>
                      <a:pt x="12" y="18"/>
                      <a:pt x="4" y="23"/>
                      <a:pt x="1" y="30"/>
                    </a:cubicBezTo>
                    <a:cubicBezTo>
                      <a:pt x="-4" y="45"/>
                      <a:pt x="8" y="59"/>
                      <a:pt x="20" y="69"/>
                    </a:cubicBezTo>
                    <a:cubicBezTo>
                      <a:pt x="54" y="96"/>
                      <a:pt x="94" y="116"/>
                      <a:pt x="136" y="127"/>
                    </a:cubicBezTo>
                  </a:path>
                </a:pathLst>
              </a:custGeom>
              <a:noFill/>
              <a:ln w="9525" cap="rnd" cmpd="sng">
                <a:solidFill>
                  <a:schemeClr val="dk1"/>
                </a:solidFill>
                <a:prstDash val="solid"/>
                <a:miter lim="8000"/>
                <a:headEnd type="none" w="sm" len="sm"/>
                <a:tailEnd type="none" w="sm" len="sm"/>
              </a:ln>
            </p:spPr>
            <p:txBody>
              <a:bodyPr spcFirstLastPara="1" wrap="square" lIns="90350" tIns="350" rIns="90350" bIns="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7" name="Google Shape;1627;p31"/>
              <p:cNvSpPr/>
              <p:nvPr/>
            </p:nvSpPr>
            <p:spPr>
              <a:xfrm>
                <a:off x="7086279" y="2901005"/>
                <a:ext cx="161956" cy="71781"/>
              </a:xfrm>
              <a:custGeom>
                <a:avLst/>
                <a:gdLst/>
                <a:ahLst/>
                <a:cxnLst/>
                <a:rect l="l" t="t" r="r" b="b"/>
                <a:pathLst>
                  <a:path w="361" h="160" fill="none" extrusionOk="0">
                    <a:moveTo>
                      <a:pt x="361" y="7"/>
                    </a:moveTo>
                    <a:cubicBezTo>
                      <a:pt x="262" y="-3"/>
                      <a:pt x="162" y="-1"/>
                      <a:pt x="64" y="13"/>
                    </a:cubicBezTo>
                    <a:cubicBezTo>
                      <a:pt x="45" y="15"/>
                      <a:pt x="26" y="22"/>
                      <a:pt x="11" y="33"/>
                    </a:cubicBezTo>
                    <a:cubicBezTo>
                      <a:pt x="6" y="36"/>
                      <a:pt x="2" y="41"/>
                      <a:pt x="1" y="46"/>
                    </a:cubicBezTo>
                    <a:cubicBezTo>
                      <a:pt x="-3" y="59"/>
                      <a:pt x="8" y="70"/>
                      <a:pt x="19" y="78"/>
                    </a:cubicBezTo>
                    <a:cubicBezTo>
                      <a:pt x="47" y="98"/>
                      <a:pt x="81" y="110"/>
                      <a:pt x="115" y="120"/>
                    </a:cubicBezTo>
                    <a:cubicBezTo>
                      <a:pt x="191" y="142"/>
                      <a:pt x="270" y="155"/>
                      <a:pt x="349" y="160"/>
                    </a:cubicBezTo>
                  </a:path>
                </a:pathLst>
              </a:custGeom>
              <a:noFill/>
              <a:ln w="9525" cap="rnd" cmpd="sng">
                <a:solidFill>
                  <a:schemeClr val="dk1"/>
                </a:solidFill>
                <a:prstDash val="solid"/>
                <a:miter lim="8000"/>
                <a:headEnd type="none" w="sm" len="sm"/>
                <a:tailEnd type="none" w="sm" len="sm"/>
              </a:ln>
            </p:spPr>
            <p:txBody>
              <a:bodyPr spcFirstLastPara="1" wrap="square" lIns="90350" tIns="12225" rIns="90350" bIns="12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8" name="Google Shape;1628;p31"/>
              <p:cNvSpPr/>
              <p:nvPr/>
            </p:nvSpPr>
            <p:spPr>
              <a:xfrm>
                <a:off x="7117234" y="2991628"/>
                <a:ext cx="233738" cy="74024"/>
              </a:xfrm>
              <a:custGeom>
                <a:avLst/>
                <a:gdLst/>
                <a:ahLst/>
                <a:cxnLst/>
                <a:rect l="l" t="t" r="r" b="b"/>
                <a:pathLst>
                  <a:path w="521" h="165" fill="none" extrusionOk="0">
                    <a:moveTo>
                      <a:pt x="139" y="3"/>
                    </a:moveTo>
                    <a:cubicBezTo>
                      <a:pt x="98" y="-3"/>
                      <a:pt x="57" y="3"/>
                      <a:pt x="19" y="18"/>
                    </a:cubicBezTo>
                    <a:cubicBezTo>
                      <a:pt x="10" y="22"/>
                      <a:pt x="1" y="28"/>
                      <a:pt x="0" y="37"/>
                    </a:cubicBezTo>
                    <a:cubicBezTo>
                      <a:pt x="-2" y="47"/>
                      <a:pt x="8" y="55"/>
                      <a:pt x="17" y="61"/>
                    </a:cubicBezTo>
                    <a:cubicBezTo>
                      <a:pt x="50" y="82"/>
                      <a:pt x="88" y="95"/>
                      <a:pt x="126" y="105"/>
                    </a:cubicBezTo>
                    <a:cubicBezTo>
                      <a:pt x="254" y="142"/>
                      <a:pt x="388" y="162"/>
                      <a:pt x="521" y="165"/>
                    </a:cubicBezTo>
                  </a:path>
                </a:pathLst>
              </a:custGeom>
              <a:noFill/>
              <a:ln w="9525" cap="rnd" cmpd="sng">
                <a:solidFill>
                  <a:schemeClr val="dk1"/>
                </a:solidFill>
                <a:prstDash val="solid"/>
                <a:miter lim="8000"/>
                <a:headEnd type="none" w="sm" len="sm"/>
                <a:tailEnd type="none" w="sm" len="sm"/>
              </a:ln>
            </p:spPr>
            <p:txBody>
              <a:bodyPr spcFirstLastPara="1" wrap="square" lIns="90350" tIns="14025" rIns="90350" bIns="14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629" name="Google Shape;1629;p31"/>
            <p:cNvGrpSpPr/>
            <p:nvPr/>
          </p:nvGrpSpPr>
          <p:grpSpPr>
            <a:xfrm>
              <a:off x="7559956" y="-46804"/>
              <a:ext cx="472701" cy="841438"/>
              <a:chOff x="5431531" y="790721"/>
              <a:chExt cx="472701" cy="841438"/>
            </a:xfrm>
          </p:grpSpPr>
          <p:sp>
            <p:nvSpPr>
              <p:cNvPr id="1630" name="Google Shape;1630;p31"/>
              <p:cNvSpPr/>
              <p:nvPr/>
            </p:nvSpPr>
            <p:spPr>
              <a:xfrm>
                <a:off x="5431531" y="974066"/>
                <a:ext cx="472701" cy="658093"/>
              </a:xfrm>
              <a:custGeom>
                <a:avLst/>
                <a:gdLst/>
                <a:ahLst/>
                <a:cxnLst/>
                <a:rect l="l" t="t" r="r" b="b"/>
                <a:pathLst>
                  <a:path w="1846" h="2570" extrusionOk="0">
                    <a:moveTo>
                      <a:pt x="265" y="2570"/>
                    </a:moveTo>
                    <a:cubicBezTo>
                      <a:pt x="475" y="2572"/>
                      <a:pt x="685" y="2514"/>
                      <a:pt x="864" y="2409"/>
                    </a:cubicBezTo>
                    <a:cubicBezTo>
                      <a:pt x="748" y="2398"/>
                      <a:pt x="691" y="2240"/>
                      <a:pt x="745" y="2136"/>
                    </a:cubicBezTo>
                    <a:cubicBezTo>
                      <a:pt x="790" y="2052"/>
                      <a:pt x="901" y="2001"/>
                      <a:pt x="986" y="2043"/>
                    </a:cubicBezTo>
                    <a:cubicBezTo>
                      <a:pt x="1072" y="2085"/>
                      <a:pt x="1089" y="2228"/>
                      <a:pt x="1012" y="2285"/>
                    </a:cubicBezTo>
                    <a:cubicBezTo>
                      <a:pt x="1149" y="2232"/>
                      <a:pt x="1279" y="2161"/>
                      <a:pt x="1397" y="2072"/>
                    </a:cubicBezTo>
                    <a:cubicBezTo>
                      <a:pt x="1290" y="2090"/>
                      <a:pt x="1177" y="2013"/>
                      <a:pt x="1155" y="1907"/>
                    </a:cubicBezTo>
                    <a:cubicBezTo>
                      <a:pt x="1133" y="1802"/>
                      <a:pt x="1206" y="1685"/>
                      <a:pt x="1310" y="1659"/>
                    </a:cubicBezTo>
                    <a:cubicBezTo>
                      <a:pt x="1415" y="1633"/>
                      <a:pt x="1534" y="1701"/>
                      <a:pt x="1569" y="1802"/>
                    </a:cubicBezTo>
                    <a:cubicBezTo>
                      <a:pt x="1682" y="1691"/>
                      <a:pt x="1751" y="1536"/>
                      <a:pt x="1761" y="1378"/>
                    </a:cubicBezTo>
                    <a:cubicBezTo>
                      <a:pt x="1711" y="1452"/>
                      <a:pt x="1597" y="1467"/>
                      <a:pt x="1523" y="1418"/>
                    </a:cubicBezTo>
                    <a:cubicBezTo>
                      <a:pt x="1449" y="1368"/>
                      <a:pt x="1418" y="1268"/>
                      <a:pt x="1438" y="1181"/>
                    </a:cubicBezTo>
                    <a:cubicBezTo>
                      <a:pt x="1470" y="1042"/>
                      <a:pt x="1633" y="948"/>
                      <a:pt x="1846" y="1046"/>
                    </a:cubicBezTo>
                    <a:cubicBezTo>
                      <a:pt x="1848" y="824"/>
                      <a:pt x="1798" y="601"/>
                      <a:pt x="1703" y="400"/>
                    </a:cubicBezTo>
                    <a:cubicBezTo>
                      <a:pt x="1637" y="262"/>
                      <a:pt x="1544" y="130"/>
                      <a:pt x="1409" y="60"/>
                    </a:cubicBezTo>
                    <a:cubicBezTo>
                      <a:pt x="1233" y="-31"/>
                      <a:pt x="1021" y="-2"/>
                      <a:pt x="829" y="43"/>
                    </a:cubicBezTo>
                    <a:cubicBezTo>
                      <a:pt x="644" y="87"/>
                      <a:pt x="443" y="161"/>
                      <a:pt x="359" y="331"/>
                    </a:cubicBezTo>
                    <a:cubicBezTo>
                      <a:pt x="469" y="368"/>
                      <a:pt x="557" y="466"/>
                      <a:pt x="583" y="579"/>
                    </a:cubicBezTo>
                    <a:cubicBezTo>
                      <a:pt x="595" y="633"/>
                      <a:pt x="592" y="694"/>
                      <a:pt x="555" y="735"/>
                    </a:cubicBezTo>
                    <a:cubicBezTo>
                      <a:pt x="505" y="792"/>
                      <a:pt x="410" y="784"/>
                      <a:pt x="348" y="740"/>
                    </a:cubicBezTo>
                    <a:cubicBezTo>
                      <a:pt x="287" y="696"/>
                      <a:pt x="251" y="625"/>
                      <a:pt x="218" y="557"/>
                    </a:cubicBezTo>
                    <a:cubicBezTo>
                      <a:pt x="76" y="671"/>
                      <a:pt x="-3" y="860"/>
                      <a:pt x="16" y="1041"/>
                    </a:cubicBezTo>
                    <a:cubicBezTo>
                      <a:pt x="87" y="973"/>
                      <a:pt x="214" y="977"/>
                      <a:pt x="281" y="1050"/>
                    </a:cubicBezTo>
                    <a:cubicBezTo>
                      <a:pt x="347" y="1122"/>
                      <a:pt x="340" y="1249"/>
                      <a:pt x="267" y="1314"/>
                    </a:cubicBezTo>
                    <a:cubicBezTo>
                      <a:pt x="193" y="1379"/>
                      <a:pt x="66" y="1370"/>
                      <a:pt x="2" y="1294"/>
                    </a:cubicBezTo>
                    <a:cubicBezTo>
                      <a:pt x="-6" y="1435"/>
                      <a:pt x="11" y="1577"/>
                      <a:pt x="35" y="1708"/>
                    </a:cubicBezTo>
                    <a:cubicBezTo>
                      <a:pt x="117" y="1632"/>
                      <a:pt x="274" y="1679"/>
                      <a:pt x="301" y="1787"/>
                    </a:cubicBezTo>
                    <a:cubicBezTo>
                      <a:pt x="328" y="1895"/>
                      <a:pt x="211" y="2010"/>
                      <a:pt x="98" y="1988"/>
                    </a:cubicBezTo>
                    <a:cubicBezTo>
                      <a:pt x="119" y="2193"/>
                      <a:pt x="177" y="2395"/>
                      <a:pt x="265" y="2570"/>
                    </a:cubicBezTo>
                    <a:moveTo>
                      <a:pt x="1221" y="710"/>
                    </a:moveTo>
                    <a:cubicBezTo>
                      <a:pt x="1212" y="671"/>
                      <a:pt x="1229" y="630"/>
                      <a:pt x="1257" y="602"/>
                    </a:cubicBezTo>
                    <a:cubicBezTo>
                      <a:pt x="1285" y="574"/>
                      <a:pt x="1322" y="557"/>
                      <a:pt x="1359" y="544"/>
                    </a:cubicBezTo>
                    <a:cubicBezTo>
                      <a:pt x="1425" y="521"/>
                      <a:pt x="1500" y="510"/>
                      <a:pt x="1562" y="541"/>
                    </a:cubicBezTo>
                    <a:cubicBezTo>
                      <a:pt x="1625" y="572"/>
                      <a:pt x="1662" y="658"/>
                      <a:pt x="1621" y="715"/>
                    </a:cubicBezTo>
                    <a:cubicBezTo>
                      <a:pt x="1603" y="741"/>
                      <a:pt x="1573" y="756"/>
                      <a:pt x="1543" y="765"/>
                    </a:cubicBezTo>
                    <a:cubicBezTo>
                      <a:pt x="1461" y="790"/>
                      <a:pt x="1373" y="779"/>
                      <a:pt x="1287" y="768"/>
                    </a:cubicBezTo>
                    <a:cubicBezTo>
                      <a:pt x="1271" y="779"/>
                      <a:pt x="1231" y="748"/>
                      <a:pt x="1221" y="710"/>
                    </a:cubicBezTo>
                    <a:moveTo>
                      <a:pt x="866" y="1583"/>
                    </a:moveTo>
                    <a:cubicBezTo>
                      <a:pt x="882" y="1557"/>
                      <a:pt x="909" y="1539"/>
                      <a:pt x="937" y="1528"/>
                    </a:cubicBezTo>
                    <a:cubicBezTo>
                      <a:pt x="975" y="1513"/>
                      <a:pt x="1017" y="1508"/>
                      <a:pt x="1057" y="1515"/>
                    </a:cubicBezTo>
                    <a:cubicBezTo>
                      <a:pt x="1068" y="1516"/>
                      <a:pt x="1079" y="1519"/>
                      <a:pt x="1087" y="1526"/>
                    </a:cubicBezTo>
                    <a:cubicBezTo>
                      <a:pt x="1096" y="1535"/>
                      <a:pt x="1099" y="1547"/>
                      <a:pt x="1099" y="1559"/>
                    </a:cubicBezTo>
                    <a:cubicBezTo>
                      <a:pt x="1100" y="1598"/>
                      <a:pt x="1074" y="1635"/>
                      <a:pt x="1040" y="1656"/>
                    </a:cubicBezTo>
                    <a:cubicBezTo>
                      <a:pt x="1007" y="1677"/>
                      <a:pt x="967" y="1686"/>
                      <a:pt x="928" y="1692"/>
                    </a:cubicBezTo>
                    <a:cubicBezTo>
                      <a:pt x="918" y="1707"/>
                      <a:pt x="880" y="1696"/>
                      <a:pt x="863" y="1671"/>
                    </a:cubicBezTo>
                    <a:cubicBezTo>
                      <a:pt x="847" y="1645"/>
                      <a:pt x="850" y="1610"/>
                      <a:pt x="866" y="1583"/>
                    </a:cubicBezTo>
                    <a:moveTo>
                      <a:pt x="448" y="997"/>
                    </a:moveTo>
                    <a:cubicBezTo>
                      <a:pt x="457" y="974"/>
                      <a:pt x="479" y="959"/>
                      <a:pt x="501" y="951"/>
                    </a:cubicBezTo>
                    <a:cubicBezTo>
                      <a:pt x="558" y="929"/>
                      <a:pt x="623" y="940"/>
                      <a:pt x="675" y="972"/>
                    </a:cubicBezTo>
                    <a:cubicBezTo>
                      <a:pt x="726" y="1004"/>
                      <a:pt x="764" y="1055"/>
                      <a:pt x="786" y="1111"/>
                    </a:cubicBezTo>
                    <a:cubicBezTo>
                      <a:pt x="813" y="1177"/>
                      <a:pt x="814" y="1265"/>
                      <a:pt x="757" y="1306"/>
                    </a:cubicBezTo>
                    <a:cubicBezTo>
                      <a:pt x="723" y="1329"/>
                      <a:pt x="675" y="1330"/>
                      <a:pt x="641" y="1307"/>
                    </a:cubicBezTo>
                    <a:cubicBezTo>
                      <a:pt x="627" y="1297"/>
                      <a:pt x="616" y="1284"/>
                      <a:pt x="604" y="1271"/>
                    </a:cubicBezTo>
                    <a:cubicBezTo>
                      <a:pt x="571" y="1233"/>
                      <a:pt x="538" y="1194"/>
                      <a:pt x="505" y="1156"/>
                    </a:cubicBezTo>
                    <a:cubicBezTo>
                      <a:pt x="497" y="1147"/>
                      <a:pt x="479" y="1115"/>
                      <a:pt x="463" y="1081"/>
                    </a:cubicBezTo>
                    <a:cubicBezTo>
                      <a:pt x="451" y="1055"/>
                      <a:pt x="438" y="1024"/>
                      <a:pt x="448" y="99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1" name="Google Shape;1631;p31"/>
              <p:cNvSpPr/>
              <p:nvPr/>
            </p:nvSpPr>
            <p:spPr>
              <a:xfrm>
                <a:off x="5431531" y="988150"/>
                <a:ext cx="215609" cy="592028"/>
              </a:xfrm>
              <a:custGeom>
                <a:avLst/>
                <a:gdLst/>
                <a:ahLst/>
                <a:cxnLst/>
                <a:rect l="l" t="t" r="r" b="b"/>
                <a:pathLst>
                  <a:path w="842" h="2312" extrusionOk="0">
                    <a:moveTo>
                      <a:pt x="98" y="1933"/>
                    </a:moveTo>
                    <a:cubicBezTo>
                      <a:pt x="211" y="1955"/>
                      <a:pt x="328" y="1840"/>
                      <a:pt x="301" y="1732"/>
                    </a:cubicBezTo>
                    <a:cubicBezTo>
                      <a:pt x="274" y="1624"/>
                      <a:pt x="117" y="1577"/>
                      <a:pt x="35" y="1653"/>
                    </a:cubicBezTo>
                    <a:cubicBezTo>
                      <a:pt x="11" y="1522"/>
                      <a:pt x="-6" y="1380"/>
                      <a:pt x="2" y="1239"/>
                    </a:cubicBezTo>
                    <a:cubicBezTo>
                      <a:pt x="66" y="1315"/>
                      <a:pt x="193" y="1324"/>
                      <a:pt x="267" y="1259"/>
                    </a:cubicBezTo>
                    <a:cubicBezTo>
                      <a:pt x="340" y="1194"/>
                      <a:pt x="347" y="1067"/>
                      <a:pt x="281" y="995"/>
                    </a:cubicBezTo>
                    <a:cubicBezTo>
                      <a:pt x="214" y="922"/>
                      <a:pt x="87" y="918"/>
                      <a:pt x="16" y="986"/>
                    </a:cubicBezTo>
                    <a:cubicBezTo>
                      <a:pt x="-3" y="805"/>
                      <a:pt x="76" y="616"/>
                      <a:pt x="218" y="502"/>
                    </a:cubicBezTo>
                    <a:cubicBezTo>
                      <a:pt x="251" y="570"/>
                      <a:pt x="287" y="641"/>
                      <a:pt x="348" y="685"/>
                    </a:cubicBezTo>
                    <a:cubicBezTo>
                      <a:pt x="410" y="729"/>
                      <a:pt x="505" y="737"/>
                      <a:pt x="555" y="680"/>
                    </a:cubicBezTo>
                    <a:cubicBezTo>
                      <a:pt x="592" y="639"/>
                      <a:pt x="595" y="578"/>
                      <a:pt x="583" y="524"/>
                    </a:cubicBezTo>
                    <a:cubicBezTo>
                      <a:pt x="557" y="411"/>
                      <a:pt x="469" y="313"/>
                      <a:pt x="359" y="276"/>
                    </a:cubicBezTo>
                    <a:cubicBezTo>
                      <a:pt x="436" y="119"/>
                      <a:pt x="612" y="45"/>
                      <a:pt x="784" y="0"/>
                    </a:cubicBezTo>
                    <a:cubicBezTo>
                      <a:pt x="786" y="4"/>
                      <a:pt x="787" y="8"/>
                      <a:pt x="789" y="12"/>
                    </a:cubicBezTo>
                    <a:cubicBezTo>
                      <a:pt x="835" y="150"/>
                      <a:pt x="843" y="299"/>
                      <a:pt x="839" y="449"/>
                    </a:cubicBezTo>
                    <a:cubicBezTo>
                      <a:pt x="839" y="461"/>
                      <a:pt x="840" y="473"/>
                      <a:pt x="842" y="484"/>
                    </a:cubicBezTo>
                    <a:cubicBezTo>
                      <a:pt x="838" y="492"/>
                      <a:pt x="835" y="499"/>
                      <a:pt x="831" y="506"/>
                    </a:cubicBezTo>
                    <a:cubicBezTo>
                      <a:pt x="780" y="604"/>
                      <a:pt x="687" y="688"/>
                      <a:pt x="617" y="779"/>
                    </a:cubicBezTo>
                    <a:cubicBezTo>
                      <a:pt x="595" y="807"/>
                      <a:pt x="576" y="835"/>
                      <a:pt x="558" y="863"/>
                    </a:cubicBezTo>
                    <a:cubicBezTo>
                      <a:pt x="531" y="866"/>
                      <a:pt x="507" y="875"/>
                      <a:pt x="487" y="893"/>
                    </a:cubicBezTo>
                    <a:cubicBezTo>
                      <a:pt x="440" y="934"/>
                      <a:pt x="433" y="998"/>
                      <a:pt x="464" y="1050"/>
                    </a:cubicBezTo>
                    <a:cubicBezTo>
                      <a:pt x="466" y="1054"/>
                      <a:pt x="469" y="1058"/>
                      <a:pt x="472" y="1061"/>
                    </a:cubicBezTo>
                    <a:lnTo>
                      <a:pt x="472" y="1062"/>
                    </a:lnTo>
                    <a:cubicBezTo>
                      <a:pt x="461" y="1109"/>
                      <a:pt x="455" y="1159"/>
                      <a:pt x="455" y="1213"/>
                    </a:cubicBezTo>
                    <a:cubicBezTo>
                      <a:pt x="453" y="1344"/>
                      <a:pt x="483" y="1485"/>
                      <a:pt x="465" y="1603"/>
                    </a:cubicBezTo>
                    <a:cubicBezTo>
                      <a:pt x="455" y="1667"/>
                      <a:pt x="440" y="1733"/>
                      <a:pt x="421" y="1797"/>
                    </a:cubicBezTo>
                    <a:cubicBezTo>
                      <a:pt x="390" y="1840"/>
                      <a:pt x="361" y="1884"/>
                      <a:pt x="334" y="1930"/>
                    </a:cubicBezTo>
                    <a:cubicBezTo>
                      <a:pt x="264" y="2049"/>
                      <a:pt x="214" y="2178"/>
                      <a:pt x="181" y="2312"/>
                    </a:cubicBezTo>
                    <a:cubicBezTo>
                      <a:pt x="140" y="2191"/>
                      <a:pt x="111" y="2063"/>
                      <a:pt x="98" y="1933"/>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2" name="Google Shape;1632;p31"/>
              <p:cNvSpPr/>
              <p:nvPr/>
            </p:nvSpPr>
            <p:spPr>
              <a:xfrm>
                <a:off x="5638946" y="1097747"/>
                <a:ext cx="265286" cy="461434"/>
              </a:xfrm>
              <a:custGeom>
                <a:avLst/>
                <a:gdLst/>
                <a:ahLst/>
                <a:cxnLst/>
                <a:rect l="l" t="t" r="r" b="b"/>
                <a:pathLst>
                  <a:path w="1036" h="1802" extrusionOk="0">
                    <a:moveTo>
                      <a:pt x="0" y="1582"/>
                    </a:moveTo>
                    <a:cubicBezTo>
                      <a:pt x="6" y="1563"/>
                      <a:pt x="13" y="1544"/>
                      <a:pt x="19" y="1525"/>
                    </a:cubicBezTo>
                    <a:cubicBezTo>
                      <a:pt x="55" y="1481"/>
                      <a:pt x="94" y="1439"/>
                      <a:pt x="136" y="1401"/>
                    </a:cubicBezTo>
                    <a:cubicBezTo>
                      <a:pt x="242" y="1305"/>
                      <a:pt x="356" y="1228"/>
                      <a:pt x="420" y="1095"/>
                    </a:cubicBezTo>
                    <a:cubicBezTo>
                      <a:pt x="483" y="965"/>
                      <a:pt x="475" y="824"/>
                      <a:pt x="457" y="686"/>
                    </a:cubicBezTo>
                    <a:cubicBezTo>
                      <a:pt x="444" y="580"/>
                      <a:pt x="427" y="476"/>
                      <a:pt x="470" y="375"/>
                    </a:cubicBezTo>
                    <a:cubicBezTo>
                      <a:pt x="482" y="346"/>
                      <a:pt x="497" y="319"/>
                      <a:pt x="514" y="294"/>
                    </a:cubicBezTo>
                    <a:cubicBezTo>
                      <a:pt x="538" y="305"/>
                      <a:pt x="564" y="311"/>
                      <a:pt x="590" y="310"/>
                    </a:cubicBezTo>
                    <a:cubicBezTo>
                      <a:pt x="599" y="309"/>
                      <a:pt x="608" y="307"/>
                      <a:pt x="616" y="305"/>
                    </a:cubicBezTo>
                    <a:cubicBezTo>
                      <a:pt x="620" y="305"/>
                      <a:pt x="625" y="305"/>
                      <a:pt x="628" y="304"/>
                    </a:cubicBezTo>
                    <a:cubicBezTo>
                      <a:pt x="644" y="303"/>
                      <a:pt x="660" y="300"/>
                      <a:pt x="676" y="296"/>
                    </a:cubicBezTo>
                    <a:cubicBezTo>
                      <a:pt x="677" y="295"/>
                      <a:pt x="681" y="294"/>
                      <a:pt x="685" y="293"/>
                    </a:cubicBezTo>
                    <a:cubicBezTo>
                      <a:pt x="691" y="293"/>
                      <a:pt x="697" y="292"/>
                      <a:pt x="702" y="291"/>
                    </a:cubicBezTo>
                    <a:cubicBezTo>
                      <a:pt x="703" y="291"/>
                      <a:pt x="704" y="291"/>
                      <a:pt x="705" y="291"/>
                    </a:cubicBezTo>
                    <a:cubicBezTo>
                      <a:pt x="706" y="292"/>
                      <a:pt x="708" y="292"/>
                      <a:pt x="709" y="292"/>
                    </a:cubicBezTo>
                    <a:cubicBezTo>
                      <a:pt x="777" y="292"/>
                      <a:pt x="831" y="232"/>
                      <a:pt x="836" y="168"/>
                    </a:cubicBezTo>
                    <a:cubicBezTo>
                      <a:pt x="839" y="137"/>
                      <a:pt x="831" y="109"/>
                      <a:pt x="816" y="83"/>
                    </a:cubicBezTo>
                    <a:cubicBezTo>
                      <a:pt x="812" y="76"/>
                      <a:pt x="806" y="69"/>
                      <a:pt x="799" y="62"/>
                    </a:cubicBezTo>
                    <a:cubicBezTo>
                      <a:pt x="842" y="39"/>
                      <a:pt x="886" y="19"/>
                      <a:pt x="929" y="0"/>
                    </a:cubicBezTo>
                    <a:cubicBezTo>
                      <a:pt x="1001" y="178"/>
                      <a:pt x="1038" y="371"/>
                      <a:pt x="1036" y="563"/>
                    </a:cubicBezTo>
                    <a:cubicBezTo>
                      <a:pt x="823" y="465"/>
                      <a:pt x="660" y="559"/>
                      <a:pt x="628" y="698"/>
                    </a:cubicBezTo>
                    <a:cubicBezTo>
                      <a:pt x="608" y="785"/>
                      <a:pt x="639" y="885"/>
                      <a:pt x="713" y="935"/>
                    </a:cubicBezTo>
                    <a:cubicBezTo>
                      <a:pt x="787" y="984"/>
                      <a:pt x="901" y="969"/>
                      <a:pt x="951" y="895"/>
                    </a:cubicBezTo>
                    <a:cubicBezTo>
                      <a:pt x="941" y="1053"/>
                      <a:pt x="872" y="1208"/>
                      <a:pt x="759" y="1319"/>
                    </a:cubicBezTo>
                    <a:cubicBezTo>
                      <a:pt x="724" y="1218"/>
                      <a:pt x="605" y="1150"/>
                      <a:pt x="500" y="1176"/>
                    </a:cubicBezTo>
                    <a:cubicBezTo>
                      <a:pt x="396" y="1202"/>
                      <a:pt x="323" y="1319"/>
                      <a:pt x="345" y="1424"/>
                    </a:cubicBezTo>
                    <a:cubicBezTo>
                      <a:pt x="367" y="1530"/>
                      <a:pt x="480" y="1607"/>
                      <a:pt x="587" y="1589"/>
                    </a:cubicBezTo>
                    <a:cubicBezTo>
                      <a:pt x="469" y="1678"/>
                      <a:pt x="339" y="1749"/>
                      <a:pt x="202" y="1802"/>
                    </a:cubicBezTo>
                    <a:cubicBezTo>
                      <a:pt x="279" y="1745"/>
                      <a:pt x="262" y="1602"/>
                      <a:pt x="176" y="1560"/>
                    </a:cubicBezTo>
                    <a:cubicBezTo>
                      <a:pt x="120" y="1532"/>
                      <a:pt x="52" y="1545"/>
                      <a:pt x="0" y="158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3" name="Google Shape;1633;p31"/>
              <p:cNvSpPr/>
              <p:nvPr/>
            </p:nvSpPr>
            <p:spPr>
              <a:xfrm>
                <a:off x="5536263" y="790721"/>
                <a:ext cx="216889" cy="779982"/>
              </a:xfrm>
              <a:custGeom>
                <a:avLst/>
                <a:gdLst/>
                <a:ahLst/>
                <a:cxnLst/>
                <a:rect l="l" t="t" r="r" b="b"/>
                <a:pathLst>
                  <a:path w="847" h="3046" fill="none" extrusionOk="0">
                    <a:moveTo>
                      <a:pt x="0" y="3046"/>
                    </a:moveTo>
                    <a:cubicBezTo>
                      <a:pt x="564" y="2139"/>
                      <a:pt x="862" y="1068"/>
                      <a:pt x="84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634" name="Google Shape;1634;p31"/>
            <p:cNvGrpSpPr/>
            <p:nvPr/>
          </p:nvGrpSpPr>
          <p:grpSpPr>
            <a:xfrm>
              <a:off x="8302182" y="3211718"/>
              <a:ext cx="652022" cy="954837"/>
              <a:chOff x="95582" y="4077993"/>
              <a:chExt cx="652022" cy="954837"/>
            </a:xfrm>
          </p:grpSpPr>
          <p:sp>
            <p:nvSpPr>
              <p:cNvPr id="1635" name="Google Shape;1635;p31"/>
              <p:cNvSpPr/>
              <p:nvPr/>
            </p:nvSpPr>
            <p:spPr>
              <a:xfrm rot="922382">
                <a:off x="192457" y="4193562"/>
                <a:ext cx="458271" cy="792704"/>
              </a:xfrm>
              <a:custGeom>
                <a:avLst/>
                <a:gdLst/>
                <a:ahLst/>
                <a:cxnLst/>
                <a:rect l="l" t="t" r="r" b="b"/>
                <a:pathLst>
                  <a:path w="1273" h="2202" extrusionOk="0">
                    <a:moveTo>
                      <a:pt x="483" y="2173"/>
                    </a:moveTo>
                    <a:cubicBezTo>
                      <a:pt x="99" y="2122"/>
                      <a:pt x="-42" y="1928"/>
                      <a:pt x="89" y="1678"/>
                    </a:cubicBezTo>
                    <a:cubicBezTo>
                      <a:pt x="275" y="1583"/>
                      <a:pt x="102" y="1585"/>
                      <a:pt x="74" y="1487"/>
                    </a:cubicBezTo>
                    <a:cubicBezTo>
                      <a:pt x="62" y="1423"/>
                      <a:pt x="211" y="1444"/>
                      <a:pt x="156" y="1363"/>
                    </a:cubicBezTo>
                    <a:cubicBezTo>
                      <a:pt x="145" y="1308"/>
                      <a:pt x="-29" y="1305"/>
                      <a:pt x="132" y="1197"/>
                    </a:cubicBezTo>
                    <a:cubicBezTo>
                      <a:pt x="185" y="1162"/>
                      <a:pt x="254" y="1123"/>
                      <a:pt x="99" y="1062"/>
                    </a:cubicBezTo>
                    <a:cubicBezTo>
                      <a:pt x="-40" y="1009"/>
                      <a:pt x="200" y="902"/>
                      <a:pt x="135" y="849"/>
                    </a:cubicBezTo>
                    <a:cubicBezTo>
                      <a:pt x="33" y="767"/>
                      <a:pt x="-25" y="732"/>
                      <a:pt x="37" y="688"/>
                    </a:cubicBezTo>
                    <a:cubicBezTo>
                      <a:pt x="212" y="565"/>
                      <a:pt x="90" y="579"/>
                      <a:pt x="35" y="533"/>
                    </a:cubicBezTo>
                    <a:cubicBezTo>
                      <a:pt x="-70" y="445"/>
                      <a:pt x="95" y="438"/>
                      <a:pt x="99" y="418"/>
                    </a:cubicBezTo>
                    <a:cubicBezTo>
                      <a:pt x="113" y="351"/>
                      <a:pt x="133" y="276"/>
                      <a:pt x="182" y="206"/>
                    </a:cubicBezTo>
                    <a:cubicBezTo>
                      <a:pt x="479" y="-219"/>
                      <a:pt x="1235" y="72"/>
                      <a:pt x="1174" y="558"/>
                    </a:cubicBezTo>
                    <a:cubicBezTo>
                      <a:pt x="1415" y="662"/>
                      <a:pt x="1135" y="715"/>
                      <a:pt x="1191" y="747"/>
                    </a:cubicBezTo>
                    <a:cubicBezTo>
                      <a:pt x="1387" y="860"/>
                      <a:pt x="1110" y="866"/>
                      <a:pt x="1198" y="941"/>
                    </a:cubicBezTo>
                    <a:cubicBezTo>
                      <a:pt x="1341" y="1061"/>
                      <a:pt x="1055" y="1019"/>
                      <a:pt x="1183" y="1127"/>
                    </a:cubicBezTo>
                    <a:cubicBezTo>
                      <a:pt x="1286" y="1214"/>
                      <a:pt x="1054" y="1226"/>
                      <a:pt x="1139" y="1307"/>
                    </a:cubicBezTo>
                    <a:cubicBezTo>
                      <a:pt x="1247" y="1413"/>
                      <a:pt x="1142" y="1422"/>
                      <a:pt x="1121" y="1490"/>
                    </a:cubicBezTo>
                    <a:cubicBezTo>
                      <a:pt x="1106" y="1539"/>
                      <a:pt x="1329" y="1593"/>
                      <a:pt x="1124" y="1702"/>
                    </a:cubicBezTo>
                    <a:cubicBezTo>
                      <a:pt x="1292" y="1765"/>
                      <a:pt x="1277" y="2031"/>
                      <a:pt x="1155" y="2110"/>
                    </a:cubicBezTo>
                    <a:cubicBezTo>
                      <a:pt x="958" y="2237"/>
                      <a:pt x="732" y="2205"/>
                      <a:pt x="483" y="217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6" name="Google Shape;1636;p31"/>
              <p:cNvSpPr/>
              <p:nvPr/>
            </p:nvSpPr>
            <p:spPr>
              <a:xfrm rot="922382">
                <a:off x="215993" y="4261898"/>
                <a:ext cx="425512" cy="727546"/>
              </a:xfrm>
              <a:custGeom>
                <a:avLst/>
                <a:gdLst/>
                <a:ahLst/>
                <a:cxnLst/>
                <a:rect l="l" t="t" r="r" b="b"/>
                <a:pathLst>
                  <a:path w="1182" h="2021" extrusionOk="0">
                    <a:moveTo>
                      <a:pt x="945" y="0"/>
                    </a:moveTo>
                    <a:cubicBezTo>
                      <a:pt x="937" y="180"/>
                      <a:pt x="872" y="359"/>
                      <a:pt x="753" y="490"/>
                    </a:cubicBezTo>
                    <a:cubicBezTo>
                      <a:pt x="592" y="670"/>
                      <a:pt x="359" y="759"/>
                      <a:pt x="118" y="753"/>
                    </a:cubicBezTo>
                    <a:cubicBezTo>
                      <a:pt x="88" y="752"/>
                      <a:pt x="56" y="749"/>
                      <a:pt x="25" y="744"/>
                    </a:cubicBezTo>
                    <a:cubicBezTo>
                      <a:pt x="17" y="753"/>
                      <a:pt x="9" y="762"/>
                      <a:pt x="0" y="772"/>
                    </a:cubicBezTo>
                    <a:cubicBezTo>
                      <a:pt x="159" y="756"/>
                      <a:pt x="322" y="804"/>
                      <a:pt x="453" y="897"/>
                    </a:cubicBezTo>
                    <a:cubicBezTo>
                      <a:pt x="645" y="1035"/>
                      <a:pt x="797" y="1259"/>
                      <a:pt x="774" y="1506"/>
                    </a:cubicBezTo>
                    <a:cubicBezTo>
                      <a:pt x="763" y="1623"/>
                      <a:pt x="721" y="1729"/>
                      <a:pt x="658" y="1828"/>
                    </a:cubicBezTo>
                    <a:cubicBezTo>
                      <a:pt x="607" y="1907"/>
                      <a:pt x="542" y="1961"/>
                      <a:pt x="468" y="2002"/>
                    </a:cubicBezTo>
                    <a:cubicBezTo>
                      <a:pt x="687" y="2029"/>
                      <a:pt x="887" y="2043"/>
                      <a:pt x="1064" y="1929"/>
                    </a:cubicBezTo>
                    <a:cubicBezTo>
                      <a:pt x="1186" y="1850"/>
                      <a:pt x="1201" y="1584"/>
                      <a:pt x="1033" y="1521"/>
                    </a:cubicBezTo>
                    <a:cubicBezTo>
                      <a:pt x="1238" y="1412"/>
                      <a:pt x="1015" y="1358"/>
                      <a:pt x="1030" y="1309"/>
                    </a:cubicBezTo>
                    <a:cubicBezTo>
                      <a:pt x="1051" y="1241"/>
                      <a:pt x="1156" y="1232"/>
                      <a:pt x="1048" y="1127"/>
                    </a:cubicBezTo>
                    <a:cubicBezTo>
                      <a:pt x="963" y="1045"/>
                      <a:pt x="1195" y="1033"/>
                      <a:pt x="1092" y="946"/>
                    </a:cubicBezTo>
                    <a:cubicBezTo>
                      <a:pt x="964" y="838"/>
                      <a:pt x="1250" y="880"/>
                      <a:pt x="1107" y="760"/>
                    </a:cubicBezTo>
                    <a:cubicBezTo>
                      <a:pt x="1019" y="686"/>
                      <a:pt x="1296" y="679"/>
                      <a:pt x="1100" y="566"/>
                    </a:cubicBezTo>
                    <a:cubicBezTo>
                      <a:pt x="1044" y="534"/>
                      <a:pt x="1324" y="481"/>
                      <a:pt x="1083" y="377"/>
                    </a:cubicBezTo>
                    <a:cubicBezTo>
                      <a:pt x="1101" y="228"/>
                      <a:pt x="1043" y="97"/>
                      <a:pt x="945"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7" name="Google Shape;1637;p31"/>
              <p:cNvSpPr/>
              <p:nvPr/>
            </p:nvSpPr>
            <p:spPr>
              <a:xfrm rot="922382">
                <a:off x="480296" y="4095153"/>
                <a:ext cx="142917" cy="99718"/>
              </a:xfrm>
              <a:custGeom>
                <a:avLst/>
                <a:gdLst/>
                <a:ahLst/>
                <a:cxnLst/>
                <a:rect l="l" t="t" r="r" b="b"/>
                <a:pathLst>
                  <a:path w="397" h="277" extrusionOk="0">
                    <a:moveTo>
                      <a:pt x="42" y="229"/>
                    </a:moveTo>
                    <a:cubicBezTo>
                      <a:pt x="23" y="193"/>
                      <a:pt x="4" y="157"/>
                      <a:pt x="1" y="116"/>
                    </a:cubicBezTo>
                    <a:cubicBezTo>
                      <a:pt x="-3" y="76"/>
                      <a:pt x="14" y="30"/>
                      <a:pt x="52" y="11"/>
                    </a:cubicBezTo>
                    <a:cubicBezTo>
                      <a:pt x="77" y="-2"/>
                      <a:pt x="108" y="-1"/>
                      <a:pt x="137" y="0"/>
                    </a:cubicBezTo>
                    <a:cubicBezTo>
                      <a:pt x="198" y="3"/>
                      <a:pt x="258" y="8"/>
                      <a:pt x="319" y="15"/>
                    </a:cubicBezTo>
                    <a:cubicBezTo>
                      <a:pt x="334" y="17"/>
                      <a:pt x="351" y="19"/>
                      <a:pt x="361" y="29"/>
                    </a:cubicBezTo>
                    <a:cubicBezTo>
                      <a:pt x="371" y="38"/>
                      <a:pt x="374" y="51"/>
                      <a:pt x="377" y="63"/>
                    </a:cubicBezTo>
                    <a:cubicBezTo>
                      <a:pt x="387" y="108"/>
                      <a:pt x="394" y="154"/>
                      <a:pt x="397" y="201"/>
                    </a:cubicBezTo>
                    <a:cubicBezTo>
                      <a:pt x="398" y="216"/>
                      <a:pt x="398" y="234"/>
                      <a:pt x="387" y="246"/>
                    </a:cubicBezTo>
                    <a:cubicBezTo>
                      <a:pt x="378" y="256"/>
                      <a:pt x="365" y="260"/>
                      <a:pt x="352" y="263"/>
                    </a:cubicBezTo>
                    <a:cubicBezTo>
                      <a:pt x="241" y="289"/>
                      <a:pt x="122" y="277"/>
                      <a:pt x="42" y="22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8" name="Google Shape;1638;p31"/>
              <p:cNvSpPr/>
              <p:nvPr/>
            </p:nvSpPr>
            <p:spPr>
              <a:xfrm rot="922382">
                <a:off x="366786" y="4235244"/>
                <a:ext cx="151197" cy="95038"/>
              </a:xfrm>
              <a:custGeom>
                <a:avLst/>
                <a:gdLst/>
                <a:ahLst/>
                <a:cxnLst/>
                <a:rect l="l" t="t" r="r" b="b"/>
                <a:pathLst>
                  <a:path w="420" h="264" extrusionOk="0">
                    <a:moveTo>
                      <a:pt x="290" y="1"/>
                    </a:moveTo>
                    <a:cubicBezTo>
                      <a:pt x="242" y="4"/>
                      <a:pt x="174" y="19"/>
                      <a:pt x="125" y="37"/>
                    </a:cubicBezTo>
                    <a:cubicBezTo>
                      <a:pt x="76" y="55"/>
                      <a:pt x="28" y="85"/>
                      <a:pt x="8" y="133"/>
                    </a:cubicBezTo>
                    <a:cubicBezTo>
                      <a:pt x="-12" y="181"/>
                      <a:pt x="8" y="247"/>
                      <a:pt x="58" y="261"/>
                    </a:cubicBezTo>
                    <a:cubicBezTo>
                      <a:pt x="137" y="282"/>
                      <a:pt x="191" y="173"/>
                      <a:pt x="270" y="154"/>
                    </a:cubicBezTo>
                    <a:cubicBezTo>
                      <a:pt x="309" y="145"/>
                      <a:pt x="352" y="159"/>
                      <a:pt x="390" y="144"/>
                    </a:cubicBezTo>
                    <a:cubicBezTo>
                      <a:pt x="401" y="140"/>
                      <a:pt x="412" y="133"/>
                      <a:pt x="417" y="122"/>
                    </a:cubicBezTo>
                    <a:cubicBezTo>
                      <a:pt x="422" y="110"/>
                      <a:pt x="420" y="97"/>
                      <a:pt x="415" y="85"/>
                    </a:cubicBezTo>
                    <a:cubicBezTo>
                      <a:pt x="394" y="25"/>
                      <a:pt x="370" y="-5"/>
                      <a:pt x="290" y="1"/>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9" name="Google Shape;1639;p31"/>
              <p:cNvSpPr/>
              <p:nvPr/>
            </p:nvSpPr>
            <p:spPr>
              <a:xfrm rot="922382">
                <a:off x="285013" y="4437067"/>
                <a:ext cx="67679" cy="166317"/>
              </a:xfrm>
              <a:custGeom>
                <a:avLst/>
                <a:gdLst/>
                <a:ahLst/>
                <a:cxnLst/>
                <a:rect l="l" t="t" r="r" b="b"/>
                <a:pathLst>
                  <a:path w="188" h="462" extrusionOk="0">
                    <a:moveTo>
                      <a:pt x="2" y="0"/>
                    </a:moveTo>
                    <a:cubicBezTo>
                      <a:pt x="-3" y="39"/>
                      <a:pt x="7" y="79"/>
                      <a:pt x="29" y="111"/>
                    </a:cubicBezTo>
                    <a:cubicBezTo>
                      <a:pt x="34" y="117"/>
                      <a:pt x="38" y="123"/>
                      <a:pt x="40" y="130"/>
                    </a:cubicBezTo>
                    <a:cubicBezTo>
                      <a:pt x="44" y="148"/>
                      <a:pt x="28" y="163"/>
                      <a:pt x="19" y="179"/>
                    </a:cubicBezTo>
                    <a:cubicBezTo>
                      <a:pt x="4" y="204"/>
                      <a:pt x="7" y="237"/>
                      <a:pt x="25" y="259"/>
                    </a:cubicBezTo>
                    <a:cubicBezTo>
                      <a:pt x="45" y="283"/>
                      <a:pt x="83" y="298"/>
                      <a:pt x="85" y="329"/>
                    </a:cubicBezTo>
                    <a:cubicBezTo>
                      <a:pt x="86" y="351"/>
                      <a:pt x="69" y="369"/>
                      <a:pt x="63" y="390"/>
                    </a:cubicBezTo>
                    <a:cubicBezTo>
                      <a:pt x="55" y="423"/>
                      <a:pt x="81" y="460"/>
                      <a:pt x="115" y="462"/>
                    </a:cubicBezTo>
                    <a:cubicBezTo>
                      <a:pt x="155" y="465"/>
                      <a:pt x="187" y="424"/>
                      <a:pt x="188" y="384"/>
                    </a:cubicBezTo>
                    <a:cubicBezTo>
                      <a:pt x="189" y="344"/>
                      <a:pt x="166" y="307"/>
                      <a:pt x="141" y="276"/>
                    </a:cubicBezTo>
                    <a:cubicBezTo>
                      <a:pt x="124" y="257"/>
                      <a:pt x="106" y="233"/>
                      <a:pt x="115" y="209"/>
                    </a:cubicBezTo>
                    <a:cubicBezTo>
                      <a:pt x="120" y="195"/>
                      <a:pt x="134" y="187"/>
                      <a:pt x="143" y="175"/>
                    </a:cubicBezTo>
                    <a:cubicBezTo>
                      <a:pt x="168" y="144"/>
                      <a:pt x="156" y="96"/>
                      <a:pt x="128" y="69"/>
                    </a:cubicBezTo>
                    <a:cubicBezTo>
                      <a:pt x="99" y="42"/>
                      <a:pt x="60" y="30"/>
                      <a:pt x="2" y="0"/>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0" name="Google Shape;1640;p31"/>
              <p:cNvSpPr/>
              <p:nvPr/>
            </p:nvSpPr>
            <p:spPr>
              <a:xfrm rot="922382">
                <a:off x="557507" y="4295184"/>
                <a:ext cx="71639" cy="62639"/>
              </a:xfrm>
              <a:custGeom>
                <a:avLst/>
                <a:gdLst/>
                <a:ahLst/>
                <a:cxnLst/>
                <a:rect l="l" t="t" r="r" b="b"/>
                <a:pathLst>
                  <a:path w="199" h="174" extrusionOk="0">
                    <a:moveTo>
                      <a:pt x="120" y="167"/>
                    </a:moveTo>
                    <a:cubicBezTo>
                      <a:pt x="80" y="139"/>
                      <a:pt x="42" y="135"/>
                      <a:pt x="16" y="95"/>
                    </a:cubicBezTo>
                    <a:cubicBezTo>
                      <a:pt x="3" y="76"/>
                      <a:pt x="-5" y="52"/>
                      <a:pt x="4" y="32"/>
                    </a:cubicBezTo>
                    <a:cubicBezTo>
                      <a:pt x="13" y="9"/>
                      <a:pt x="41" y="-3"/>
                      <a:pt x="66" y="0"/>
                    </a:cubicBezTo>
                    <a:cubicBezTo>
                      <a:pt x="91" y="3"/>
                      <a:pt x="113" y="16"/>
                      <a:pt x="134" y="31"/>
                    </a:cubicBezTo>
                    <a:cubicBezTo>
                      <a:pt x="154" y="45"/>
                      <a:pt x="174" y="60"/>
                      <a:pt x="187" y="81"/>
                    </a:cubicBezTo>
                    <a:cubicBezTo>
                      <a:pt x="200" y="102"/>
                      <a:pt x="204" y="130"/>
                      <a:pt x="191" y="151"/>
                    </a:cubicBezTo>
                    <a:cubicBezTo>
                      <a:pt x="178" y="173"/>
                      <a:pt x="140" y="180"/>
                      <a:pt x="120" y="167"/>
                    </a:cubicBezTo>
                    <a:close/>
                  </a:path>
                </a:pathLst>
              </a:custGeom>
              <a:solidFill>
                <a:srgbClr val="F6FBFF">
                  <a:alpha val="50000"/>
                </a:srgbClr>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1" name="Google Shape;1641;p31"/>
              <p:cNvSpPr/>
              <p:nvPr/>
            </p:nvSpPr>
            <p:spPr>
              <a:xfrm rot="922382">
                <a:off x="514612" y="4094060"/>
                <a:ext cx="14400" cy="82078"/>
              </a:xfrm>
              <a:custGeom>
                <a:avLst/>
                <a:gdLst/>
                <a:ahLst/>
                <a:cxnLst/>
                <a:rect l="l" t="t" r="r" b="b"/>
                <a:pathLst>
                  <a:path w="40" h="228" fill="none" extrusionOk="0">
                    <a:moveTo>
                      <a:pt x="40" y="0"/>
                    </a:moveTo>
                    <a:cubicBezTo>
                      <a:pt x="27" y="76"/>
                      <a:pt x="13" y="152"/>
                      <a:pt x="0" y="228"/>
                    </a:cubicBezTo>
                  </a:path>
                </a:pathLst>
              </a:custGeom>
              <a:noFill/>
              <a:ln w="9525" cap="rnd" cmpd="sng">
                <a:solidFill>
                  <a:schemeClr val="dk1"/>
                </a:solidFill>
                <a:prstDash val="solid"/>
                <a:miter lim="8000"/>
                <a:headEnd type="none" w="sm" len="sm"/>
                <a:tailEnd type="none" w="sm" len="sm"/>
              </a:ln>
            </p:spPr>
            <p:txBody>
              <a:bodyPr spcFirstLastPara="1" wrap="square" lIns="91800" tIns="35275" rIns="91800" bIns="35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2" name="Google Shape;1642;p31"/>
              <p:cNvSpPr/>
              <p:nvPr/>
            </p:nvSpPr>
            <p:spPr>
              <a:xfrm rot="922382">
                <a:off x="483660" y="4095247"/>
                <a:ext cx="138957" cy="104398"/>
              </a:xfrm>
              <a:custGeom>
                <a:avLst/>
                <a:gdLst/>
                <a:ahLst/>
                <a:cxnLst/>
                <a:rect l="l" t="t" r="r" b="b"/>
                <a:pathLst>
                  <a:path w="386" h="290" extrusionOk="0">
                    <a:moveTo>
                      <a:pt x="32" y="25"/>
                    </a:moveTo>
                    <a:cubicBezTo>
                      <a:pt x="18" y="62"/>
                      <a:pt x="4" y="99"/>
                      <a:pt x="1" y="138"/>
                    </a:cubicBezTo>
                    <a:cubicBezTo>
                      <a:pt x="-2" y="176"/>
                      <a:pt x="8" y="218"/>
                      <a:pt x="36" y="245"/>
                    </a:cubicBezTo>
                    <a:cubicBezTo>
                      <a:pt x="62" y="269"/>
                      <a:pt x="100" y="278"/>
                      <a:pt x="136" y="283"/>
                    </a:cubicBezTo>
                    <a:cubicBezTo>
                      <a:pt x="196" y="292"/>
                      <a:pt x="258" y="292"/>
                      <a:pt x="318" y="282"/>
                    </a:cubicBezTo>
                    <a:cubicBezTo>
                      <a:pt x="331" y="280"/>
                      <a:pt x="344" y="278"/>
                      <a:pt x="354" y="270"/>
                    </a:cubicBezTo>
                    <a:cubicBezTo>
                      <a:pt x="371" y="257"/>
                      <a:pt x="374" y="233"/>
                      <a:pt x="375" y="213"/>
                    </a:cubicBezTo>
                    <a:cubicBezTo>
                      <a:pt x="379" y="166"/>
                      <a:pt x="382" y="119"/>
                      <a:pt x="386" y="72"/>
                    </a:cubicBezTo>
                    <a:cubicBezTo>
                      <a:pt x="387" y="57"/>
                      <a:pt x="387" y="40"/>
                      <a:pt x="376" y="30"/>
                    </a:cubicBezTo>
                    <a:cubicBezTo>
                      <a:pt x="367" y="21"/>
                      <a:pt x="353" y="20"/>
                      <a:pt x="341" y="19"/>
                    </a:cubicBezTo>
                    <a:cubicBezTo>
                      <a:pt x="249" y="13"/>
                      <a:pt x="156" y="6"/>
                      <a:pt x="64" y="0"/>
                    </a:cubicBezTo>
                    <a:cubicBezTo>
                      <a:pt x="47" y="-1"/>
                      <a:pt x="42" y="0"/>
                      <a:pt x="32" y="25"/>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3" name="Google Shape;1643;p31"/>
              <p:cNvSpPr/>
              <p:nvPr/>
            </p:nvSpPr>
            <p:spPr>
              <a:xfrm rot="922382">
                <a:off x="566608" y="4108406"/>
                <a:ext cx="7920" cy="92518"/>
              </a:xfrm>
              <a:custGeom>
                <a:avLst/>
                <a:gdLst/>
                <a:ahLst/>
                <a:cxnLst/>
                <a:rect l="l" t="t" r="r" b="b"/>
                <a:pathLst>
                  <a:path w="22" h="257" fill="none" extrusionOk="0">
                    <a:moveTo>
                      <a:pt x="0" y="257"/>
                    </a:moveTo>
                    <a:cubicBezTo>
                      <a:pt x="8" y="171"/>
                      <a:pt x="15" y="86"/>
                      <a:pt x="22" y="0"/>
                    </a:cubicBezTo>
                  </a:path>
                </a:pathLst>
              </a:custGeom>
              <a:noFill/>
              <a:ln w="9525" cap="rnd" cmpd="sng">
                <a:solidFill>
                  <a:schemeClr val="dk1"/>
                </a:solidFill>
                <a:prstDash val="solid"/>
                <a:miter lim="8000"/>
                <a:headEnd type="none" w="sm" len="sm"/>
                <a:tailEnd type="none" w="sm" len="sm"/>
              </a:ln>
            </p:spPr>
            <p:txBody>
              <a:bodyPr spcFirstLastPara="1" wrap="square" lIns="91800" tIns="45700" rIns="91800" bIns="45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4" name="Google Shape;1644;p31"/>
              <p:cNvSpPr/>
              <p:nvPr/>
            </p:nvSpPr>
            <p:spPr>
              <a:xfrm rot="922382">
                <a:off x="290338" y="4340077"/>
                <a:ext cx="309594" cy="50039"/>
              </a:xfrm>
              <a:custGeom>
                <a:avLst/>
                <a:gdLst/>
                <a:ahLst/>
                <a:cxnLst/>
                <a:rect l="l" t="t" r="r" b="b"/>
                <a:pathLst>
                  <a:path w="860" h="139" fill="none" extrusionOk="0">
                    <a:moveTo>
                      <a:pt x="0" y="0"/>
                    </a:moveTo>
                    <a:cubicBezTo>
                      <a:pt x="47" y="59"/>
                      <a:pt x="126" y="84"/>
                      <a:pt x="201" y="100"/>
                    </a:cubicBezTo>
                    <a:cubicBezTo>
                      <a:pt x="416" y="146"/>
                      <a:pt x="641" y="151"/>
                      <a:pt x="860" y="115"/>
                    </a:cubicBezTo>
                  </a:path>
                </a:pathLst>
              </a:custGeom>
              <a:noFill/>
              <a:ln w="9525" cap="rnd" cmpd="sng">
                <a:solidFill>
                  <a:srgbClr val="233859"/>
                </a:solidFill>
                <a:prstDash val="solid"/>
                <a:miter lim="8000"/>
                <a:headEnd type="none" w="sm" len="sm"/>
                <a:tailEnd type="none" w="sm" len="sm"/>
              </a:ln>
            </p:spPr>
            <p:txBody>
              <a:bodyPr spcFirstLastPara="1" wrap="square" lIns="91800" tIns="3225" rIns="91800" bIns="3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5" name="Google Shape;1645;p31"/>
              <p:cNvSpPr/>
              <p:nvPr/>
            </p:nvSpPr>
            <p:spPr>
              <a:xfrm rot="922382">
                <a:off x="162486" y="4795363"/>
                <a:ext cx="381233" cy="54719"/>
              </a:xfrm>
              <a:custGeom>
                <a:avLst/>
                <a:gdLst/>
                <a:ahLst/>
                <a:cxnLst/>
                <a:rect l="l" t="t" r="r" b="b"/>
                <a:pathLst>
                  <a:path w="1059" h="152" fill="none" extrusionOk="0">
                    <a:moveTo>
                      <a:pt x="0" y="0"/>
                    </a:moveTo>
                    <a:cubicBezTo>
                      <a:pt x="319" y="167"/>
                      <a:pt x="712" y="199"/>
                      <a:pt x="1059" y="85"/>
                    </a:cubicBezTo>
                  </a:path>
                </a:pathLst>
              </a:custGeom>
              <a:noFill/>
              <a:ln w="9525" cap="rnd" cmpd="sng">
                <a:solidFill>
                  <a:schemeClr val="dk1"/>
                </a:solidFill>
                <a:prstDash val="solid"/>
                <a:miter lim="8000"/>
                <a:headEnd type="none" w="sm" len="sm"/>
                <a:tailEnd type="none" w="sm" len="sm"/>
              </a:ln>
            </p:spPr>
            <p:txBody>
              <a:bodyPr spcFirstLastPara="1" wrap="square" lIns="91800" tIns="7900" rIns="91800" bIns="7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6" name="Google Shape;1646;p31"/>
              <p:cNvSpPr/>
              <p:nvPr/>
            </p:nvSpPr>
            <p:spPr>
              <a:xfrm rot="922382">
                <a:off x="224916" y="4688742"/>
                <a:ext cx="268195" cy="15840"/>
              </a:xfrm>
              <a:custGeom>
                <a:avLst/>
                <a:gdLst/>
                <a:ahLst/>
                <a:cxnLst/>
                <a:rect l="l" t="t" r="r" b="b"/>
                <a:pathLst>
                  <a:path w="745" h="44" fill="none" extrusionOk="0">
                    <a:moveTo>
                      <a:pt x="0" y="0"/>
                    </a:moveTo>
                    <a:cubicBezTo>
                      <a:pt x="238" y="70"/>
                      <a:pt x="496" y="42"/>
                      <a:pt x="745"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7" name="Google Shape;1647;p31"/>
              <p:cNvSpPr/>
              <p:nvPr/>
            </p:nvSpPr>
            <p:spPr>
              <a:xfrm rot="922382">
                <a:off x="435210" y="4543904"/>
                <a:ext cx="195836" cy="12600"/>
              </a:xfrm>
              <a:custGeom>
                <a:avLst/>
                <a:gdLst/>
                <a:ahLst/>
                <a:cxnLst/>
                <a:rect l="l" t="t" r="r" b="b"/>
                <a:pathLst>
                  <a:path w="544" h="35" fill="none" extrusionOk="0">
                    <a:moveTo>
                      <a:pt x="544" y="0"/>
                    </a:moveTo>
                    <a:cubicBezTo>
                      <a:pt x="366" y="42"/>
                      <a:pt x="179" y="46"/>
                      <a:pt x="0"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8" name="Google Shape;1648;p31"/>
              <p:cNvSpPr/>
              <p:nvPr/>
            </p:nvSpPr>
            <p:spPr>
              <a:xfrm rot="922382">
                <a:off x="288030" y="4403458"/>
                <a:ext cx="162357" cy="23400"/>
              </a:xfrm>
              <a:custGeom>
                <a:avLst/>
                <a:gdLst/>
                <a:ahLst/>
                <a:cxnLst/>
                <a:rect l="l" t="t" r="r" b="b"/>
                <a:pathLst>
                  <a:path w="451" h="65" fill="none" extrusionOk="0">
                    <a:moveTo>
                      <a:pt x="0" y="0"/>
                    </a:moveTo>
                    <a:cubicBezTo>
                      <a:pt x="82" y="28"/>
                      <a:pt x="166" y="56"/>
                      <a:pt x="253" y="58"/>
                    </a:cubicBezTo>
                    <a:cubicBezTo>
                      <a:pt x="319" y="59"/>
                      <a:pt x="389" y="45"/>
                      <a:pt x="451" y="65"/>
                    </a:cubicBezTo>
                  </a:path>
                </a:pathLst>
              </a:custGeom>
              <a:noFill/>
              <a:ln w="9525" cap="rnd" cmpd="sng">
                <a:solidFill>
                  <a:srgbClr val="233859"/>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9" name="Google Shape;1649;p31"/>
              <p:cNvSpPr/>
              <p:nvPr/>
            </p:nvSpPr>
            <p:spPr>
              <a:xfrm rot="922382">
                <a:off x="529819" y="4675027"/>
                <a:ext cx="46799" cy="720"/>
              </a:xfrm>
              <a:custGeom>
                <a:avLst/>
                <a:gdLst/>
                <a:ahLst/>
                <a:cxnLst/>
                <a:rect l="l" t="t" r="r" b="b"/>
                <a:pathLst>
                  <a:path w="130" h="2" fill="none" extrusionOk="0">
                    <a:moveTo>
                      <a:pt x="0" y="1"/>
                    </a:moveTo>
                    <a:cubicBezTo>
                      <a:pt x="43" y="-1"/>
                      <a:pt x="87" y="-1"/>
                      <a:pt x="130" y="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0" name="Google Shape;1650;p31"/>
              <p:cNvSpPr/>
              <p:nvPr/>
            </p:nvSpPr>
            <p:spPr>
              <a:xfrm rot="922382">
                <a:off x="468126" y="4776595"/>
                <a:ext cx="78838" cy="14400"/>
              </a:xfrm>
              <a:custGeom>
                <a:avLst/>
                <a:gdLst/>
                <a:ahLst/>
                <a:cxnLst/>
                <a:rect l="l" t="t" r="r" b="b"/>
                <a:pathLst>
                  <a:path w="219" h="40" fill="none" extrusionOk="0">
                    <a:moveTo>
                      <a:pt x="0" y="40"/>
                    </a:moveTo>
                    <a:cubicBezTo>
                      <a:pt x="74" y="37"/>
                      <a:pt x="148" y="24"/>
                      <a:pt x="21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651" name="Google Shape;1651;p31"/>
            <p:cNvGrpSpPr/>
            <p:nvPr/>
          </p:nvGrpSpPr>
          <p:grpSpPr>
            <a:xfrm>
              <a:off x="5107460" y="4060265"/>
              <a:ext cx="536040" cy="560520"/>
              <a:chOff x="2799660" y="4402278"/>
              <a:chExt cx="536040" cy="560520"/>
            </a:xfrm>
          </p:grpSpPr>
          <p:sp>
            <p:nvSpPr>
              <p:cNvPr id="1652" name="Google Shape;1652;p31"/>
              <p:cNvSpPr/>
              <p:nvPr/>
            </p:nvSpPr>
            <p:spPr>
              <a:xfrm>
                <a:off x="2801100" y="4413438"/>
                <a:ext cx="534600" cy="549360"/>
              </a:xfrm>
              <a:custGeom>
                <a:avLst/>
                <a:gdLst/>
                <a:ahLst/>
                <a:cxnLst/>
                <a:rect l="l" t="t" r="r" b="b"/>
                <a:pathLst>
                  <a:path w="1485" h="1526" extrusionOk="0">
                    <a:moveTo>
                      <a:pt x="858" y="1526"/>
                    </a:moveTo>
                    <a:cubicBezTo>
                      <a:pt x="544" y="1217"/>
                      <a:pt x="257" y="880"/>
                      <a:pt x="0" y="522"/>
                    </a:cubicBezTo>
                    <a:cubicBezTo>
                      <a:pt x="89" y="576"/>
                      <a:pt x="199" y="507"/>
                      <a:pt x="280" y="441"/>
                    </a:cubicBezTo>
                    <a:cubicBezTo>
                      <a:pt x="426" y="321"/>
                      <a:pt x="582" y="186"/>
                      <a:pt x="622" y="0"/>
                    </a:cubicBezTo>
                    <a:cubicBezTo>
                      <a:pt x="850" y="264"/>
                      <a:pt x="975" y="373"/>
                      <a:pt x="1224" y="661"/>
                    </a:cubicBezTo>
                    <a:cubicBezTo>
                      <a:pt x="1282" y="723"/>
                      <a:pt x="1427" y="909"/>
                      <a:pt x="1485" y="970"/>
                    </a:cubicBezTo>
                    <a:cubicBezTo>
                      <a:pt x="1490" y="1042"/>
                      <a:pt x="1458" y="1139"/>
                      <a:pt x="1408" y="1192"/>
                    </a:cubicBezTo>
                    <a:cubicBezTo>
                      <a:pt x="1260" y="1350"/>
                      <a:pt x="1071" y="1470"/>
                      <a:pt x="858" y="1526"/>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3" name="Google Shape;1653;p31"/>
              <p:cNvSpPr/>
              <p:nvPr/>
            </p:nvSpPr>
            <p:spPr>
              <a:xfrm>
                <a:off x="3005220" y="4413438"/>
                <a:ext cx="330480" cy="414000"/>
              </a:xfrm>
              <a:custGeom>
                <a:avLst/>
                <a:gdLst/>
                <a:ahLst/>
                <a:cxnLst/>
                <a:rect l="l" t="t" r="r" b="b"/>
                <a:pathLst>
                  <a:path w="918" h="1150" extrusionOk="0">
                    <a:moveTo>
                      <a:pt x="0" y="140"/>
                    </a:moveTo>
                    <a:cubicBezTo>
                      <a:pt x="10" y="150"/>
                      <a:pt x="19" y="160"/>
                      <a:pt x="28" y="173"/>
                    </a:cubicBezTo>
                    <a:cubicBezTo>
                      <a:pt x="153" y="344"/>
                      <a:pt x="281" y="515"/>
                      <a:pt x="417" y="678"/>
                    </a:cubicBezTo>
                    <a:cubicBezTo>
                      <a:pt x="556" y="829"/>
                      <a:pt x="697" y="976"/>
                      <a:pt x="843" y="1119"/>
                    </a:cubicBezTo>
                    <a:cubicBezTo>
                      <a:pt x="853" y="1129"/>
                      <a:pt x="862" y="1139"/>
                      <a:pt x="871" y="1150"/>
                    </a:cubicBezTo>
                    <a:cubicBezTo>
                      <a:pt x="903" y="1097"/>
                      <a:pt x="922" y="1026"/>
                      <a:pt x="918" y="970"/>
                    </a:cubicBezTo>
                    <a:cubicBezTo>
                      <a:pt x="860" y="909"/>
                      <a:pt x="715" y="723"/>
                      <a:pt x="657" y="661"/>
                    </a:cubicBezTo>
                    <a:cubicBezTo>
                      <a:pt x="408" y="373"/>
                      <a:pt x="283" y="264"/>
                      <a:pt x="55" y="0"/>
                    </a:cubicBezTo>
                    <a:cubicBezTo>
                      <a:pt x="44" y="50"/>
                      <a:pt x="25" y="96"/>
                      <a:pt x="0" y="1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4" name="Google Shape;1654;p31"/>
              <p:cNvSpPr/>
              <p:nvPr/>
            </p:nvSpPr>
            <p:spPr>
              <a:xfrm>
                <a:off x="2891100" y="4517118"/>
                <a:ext cx="351000" cy="336960"/>
              </a:xfrm>
              <a:custGeom>
                <a:avLst/>
                <a:gdLst/>
                <a:ahLst/>
                <a:cxnLst/>
                <a:rect l="l" t="t" r="r" b="b"/>
                <a:pathLst>
                  <a:path w="975" h="936" extrusionOk="0">
                    <a:moveTo>
                      <a:pt x="349" y="936"/>
                    </a:moveTo>
                    <a:cubicBezTo>
                      <a:pt x="407" y="915"/>
                      <a:pt x="464" y="894"/>
                      <a:pt x="521" y="871"/>
                    </a:cubicBezTo>
                    <a:cubicBezTo>
                      <a:pt x="597" y="819"/>
                      <a:pt x="675" y="776"/>
                      <a:pt x="745" y="723"/>
                    </a:cubicBezTo>
                    <a:cubicBezTo>
                      <a:pt x="767" y="701"/>
                      <a:pt x="788" y="679"/>
                      <a:pt x="808" y="655"/>
                    </a:cubicBezTo>
                    <a:cubicBezTo>
                      <a:pt x="847" y="597"/>
                      <a:pt x="881" y="536"/>
                      <a:pt x="917" y="475"/>
                    </a:cubicBezTo>
                    <a:cubicBezTo>
                      <a:pt x="923" y="464"/>
                      <a:pt x="929" y="453"/>
                      <a:pt x="935" y="442"/>
                    </a:cubicBezTo>
                    <a:cubicBezTo>
                      <a:pt x="948" y="420"/>
                      <a:pt x="962" y="398"/>
                      <a:pt x="975" y="375"/>
                    </a:cubicBezTo>
                    <a:cubicBezTo>
                      <a:pt x="975" y="375"/>
                      <a:pt x="974" y="374"/>
                      <a:pt x="974" y="373"/>
                    </a:cubicBezTo>
                    <a:cubicBezTo>
                      <a:pt x="835" y="212"/>
                      <a:pt x="734" y="107"/>
                      <a:pt x="633" y="0"/>
                    </a:cubicBezTo>
                    <a:cubicBezTo>
                      <a:pt x="627" y="13"/>
                      <a:pt x="621" y="26"/>
                      <a:pt x="613" y="39"/>
                    </a:cubicBezTo>
                    <a:cubicBezTo>
                      <a:pt x="608" y="50"/>
                      <a:pt x="602" y="60"/>
                      <a:pt x="596" y="71"/>
                    </a:cubicBezTo>
                    <a:cubicBezTo>
                      <a:pt x="553" y="142"/>
                      <a:pt x="506" y="206"/>
                      <a:pt x="450" y="267"/>
                    </a:cubicBezTo>
                    <a:cubicBezTo>
                      <a:pt x="449" y="269"/>
                      <a:pt x="448" y="270"/>
                      <a:pt x="447" y="271"/>
                    </a:cubicBezTo>
                    <a:cubicBezTo>
                      <a:pt x="443" y="275"/>
                      <a:pt x="440" y="278"/>
                      <a:pt x="437" y="282"/>
                    </a:cubicBezTo>
                    <a:cubicBezTo>
                      <a:pt x="425" y="296"/>
                      <a:pt x="412" y="307"/>
                      <a:pt x="399" y="318"/>
                    </a:cubicBezTo>
                    <a:cubicBezTo>
                      <a:pt x="294" y="440"/>
                      <a:pt x="161" y="530"/>
                      <a:pt x="0" y="563"/>
                    </a:cubicBezTo>
                    <a:cubicBezTo>
                      <a:pt x="102" y="691"/>
                      <a:pt x="209" y="815"/>
                      <a:pt x="318" y="936"/>
                    </a:cubicBezTo>
                    <a:cubicBezTo>
                      <a:pt x="328" y="936"/>
                      <a:pt x="338" y="936"/>
                      <a:pt x="349" y="936"/>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5" name="Google Shape;1655;p31"/>
              <p:cNvSpPr/>
              <p:nvPr/>
            </p:nvSpPr>
            <p:spPr>
              <a:xfrm>
                <a:off x="3086940" y="4516758"/>
                <a:ext cx="155160" cy="195840"/>
              </a:xfrm>
              <a:custGeom>
                <a:avLst/>
                <a:gdLst/>
                <a:ahLst/>
                <a:cxnLst/>
                <a:rect l="l" t="t" r="r" b="b"/>
                <a:pathLst>
                  <a:path w="431" h="544" extrusionOk="0">
                    <a:moveTo>
                      <a:pt x="69" y="40"/>
                    </a:moveTo>
                    <a:cubicBezTo>
                      <a:pt x="64" y="51"/>
                      <a:pt x="58" y="61"/>
                      <a:pt x="52" y="72"/>
                    </a:cubicBezTo>
                    <a:cubicBezTo>
                      <a:pt x="35" y="99"/>
                      <a:pt x="18" y="125"/>
                      <a:pt x="0" y="151"/>
                    </a:cubicBezTo>
                    <a:cubicBezTo>
                      <a:pt x="21" y="164"/>
                      <a:pt x="212" y="409"/>
                      <a:pt x="333" y="544"/>
                    </a:cubicBezTo>
                    <a:cubicBezTo>
                      <a:pt x="343" y="527"/>
                      <a:pt x="363" y="493"/>
                      <a:pt x="373" y="476"/>
                    </a:cubicBezTo>
                    <a:cubicBezTo>
                      <a:pt x="379" y="465"/>
                      <a:pt x="385" y="454"/>
                      <a:pt x="391" y="443"/>
                    </a:cubicBezTo>
                    <a:cubicBezTo>
                      <a:pt x="404" y="421"/>
                      <a:pt x="418" y="399"/>
                      <a:pt x="431" y="376"/>
                    </a:cubicBezTo>
                    <a:cubicBezTo>
                      <a:pt x="431" y="376"/>
                      <a:pt x="430" y="375"/>
                      <a:pt x="430" y="374"/>
                    </a:cubicBezTo>
                    <a:cubicBezTo>
                      <a:pt x="291" y="213"/>
                      <a:pt x="190" y="108"/>
                      <a:pt x="89" y="0"/>
                    </a:cubicBezTo>
                    <a:cubicBezTo>
                      <a:pt x="83" y="14"/>
                      <a:pt x="77" y="27"/>
                      <a:pt x="69" y="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6" name="Google Shape;1656;p31"/>
              <p:cNvSpPr/>
              <p:nvPr/>
            </p:nvSpPr>
            <p:spPr>
              <a:xfrm>
                <a:off x="2800020" y="4403718"/>
                <a:ext cx="223920" cy="208800"/>
              </a:xfrm>
              <a:custGeom>
                <a:avLst/>
                <a:gdLst/>
                <a:ahLst/>
                <a:cxnLst/>
                <a:rect l="l" t="t" r="r" b="b"/>
                <a:pathLst>
                  <a:path w="622" h="580" extrusionOk="0">
                    <a:moveTo>
                      <a:pt x="0" y="519"/>
                    </a:moveTo>
                    <a:cubicBezTo>
                      <a:pt x="7" y="324"/>
                      <a:pt x="629" y="-136"/>
                      <a:pt x="622" y="39"/>
                    </a:cubicBezTo>
                    <a:cubicBezTo>
                      <a:pt x="611" y="319"/>
                      <a:pt x="-9" y="737"/>
                      <a:pt x="0" y="51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7" name="Google Shape;1657;p31"/>
              <p:cNvSpPr/>
              <p:nvPr/>
            </p:nvSpPr>
            <p:spPr>
              <a:xfrm>
                <a:off x="2799660" y="4402278"/>
                <a:ext cx="224280" cy="209160"/>
              </a:xfrm>
              <a:custGeom>
                <a:avLst/>
                <a:gdLst/>
                <a:ahLst/>
                <a:cxnLst/>
                <a:rect l="l" t="t" r="r" b="b"/>
                <a:pathLst>
                  <a:path w="623" h="581" extrusionOk="0">
                    <a:moveTo>
                      <a:pt x="1" y="523"/>
                    </a:moveTo>
                    <a:cubicBezTo>
                      <a:pt x="3" y="557"/>
                      <a:pt x="13" y="575"/>
                      <a:pt x="38" y="581"/>
                    </a:cubicBezTo>
                    <a:cubicBezTo>
                      <a:pt x="39" y="565"/>
                      <a:pt x="40" y="548"/>
                      <a:pt x="45" y="531"/>
                    </a:cubicBezTo>
                    <a:cubicBezTo>
                      <a:pt x="64" y="459"/>
                      <a:pt x="114" y="381"/>
                      <a:pt x="178" y="319"/>
                    </a:cubicBezTo>
                    <a:cubicBezTo>
                      <a:pt x="250" y="230"/>
                      <a:pt x="348" y="151"/>
                      <a:pt x="453" y="119"/>
                    </a:cubicBezTo>
                    <a:cubicBezTo>
                      <a:pt x="473" y="107"/>
                      <a:pt x="494" y="99"/>
                      <a:pt x="516" y="94"/>
                    </a:cubicBezTo>
                    <a:cubicBezTo>
                      <a:pt x="549" y="86"/>
                      <a:pt x="583" y="84"/>
                      <a:pt x="616" y="90"/>
                    </a:cubicBezTo>
                    <a:cubicBezTo>
                      <a:pt x="620" y="74"/>
                      <a:pt x="623" y="58"/>
                      <a:pt x="623" y="43"/>
                    </a:cubicBezTo>
                    <a:cubicBezTo>
                      <a:pt x="630" y="-132"/>
                      <a:pt x="-19" y="259"/>
                      <a:pt x="1" y="52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8" name="Google Shape;1658;p31"/>
              <p:cNvSpPr/>
              <p:nvPr/>
            </p:nvSpPr>
            <p:spPr>
              <a:xfrm>
                <a:off x="3147420" y="4814478"/>
                <a:ext cx="177480" cy="146880"/>
              </a:xfrm>
              <a:custGeom>
                <a:avLst/>
                <a:gdLst/>
                <a:ahLst/>
                <a:cxnLst/>
                <a:rect l="l" t="t" r="r" b="b"/>
                <a:pathLst>
                  <a:path w="493" h="408" extrusionOk="0">
                    <a:moveTo>
                      <a:pt x="0" y="385"/>
                    </a:moveTo>
                    <a:cubicBezTo>
                      <a:pt x="39" y="424"/>
                      <a:pt x="104" y="407"/>
                      <a:pt x="154" y="383"/>
                    </a:cubicBezTo>
                    <a:cubicBezTo>
                      <a:pt x="239" y="342"/>
                      <a:pt x="318" y="288"/>
                      <a:pt x="387" y="224"/>
                    </a:cubicBezTo>
                    <a:cubicBezTo>
                      <a:pt x="450" y="165"/>
                      <a:pt x="508" y="84"/>
                      <a:pt x="490" y="0"/>
                    </a:cubicBezTo>
                    <a:cubicBezTo>
                      <a:pt x="431" y="114"/>
                      <a:pt x="316" y="187"/>
                      <a:pt x="207" y="253"/>
                    </a:cubicBezTo>
                    <a:cubicBezTo>
                      <a:pt x="135" y="297"/>
                      <a:pt x="64" y="340"/>
                      <a:pt x="0" y="38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9" name="Google Shape;1659;p31"/>
              <p:cNvSpPr/>
              <p:nvPr/>
            </p:nvSpPr>
            <p:spPr>
              <a:xfrm>
                <a:off x="3290700" y="4814477"/>
                <a:ext cx="34200" cy="77040"/>
              </a:xfrm>
              <a:custGeom>
                <a:avLst/>
                <a:gdLst/>
                <a:ahLst/>
                <a:cxnLst/>
                <a:rect l="l" t="t" r="r" b="b"/>
                <a:pathLst>
                  <a:path w="95" h="214" extrusionOk="0">
                    <a:moveTo>
                      <a:pt x="26" y="91"/>
                    </a:moveTo>
                    <a:cubicBezTo>
                      <a:pt x="26" y="95"/>
                      <a:pt x="26" y="99"/>
                      <a:pt x="25" y="103"/>
                    </a:cubicBezTo>
                    <a:cubicBezTo>
                      <a:pt x="21" y="124"/>
                      <a:pt x="17" y="144"/>
                      <a:pt x="12" y="164"/>
                    </a:cubicBezTo>
                    <a:lnTo>
                      <a:pt x="12" y="165"/>
                    </a:lnTo>
                    <a:lnTo>
                      <a:pt x="12" y="165"/>
                    </a:lnTo>
                    <a:cubicBezTo>
                      <a:pt x="11" y="165"/>
                      <a:pt x="11" y="166"/>
                      <a:pt x="11" y="167"/>
                    </a:cubicBezTo>
                    <a:cubicBezTo>
                      <a:pt x="10" y="171"/>
                      <a:pt x="9" y="175"/>
                      <a:pt x="9" y="178"/>
                    </a:cubicBezTo>
                    <a:cubicBezTo>
                      <a:pt x="8" y="181"/>
                      <a:pt x="7" y="184"/>
                      <a:pt x="6" y="186"/>
                    </a:cubicBezTo>
                    <a:cubicBezTo>
                      <a:pt x="4" y="195"/>
                      <a:pt x="2" y="204"/>
                      <a:pt x="0" y="214"/>
                    </a:cubicBezTo>
                    <a:cubicBezTo>
                      <a:pt x="58" y="156"/>
                      <a:pt x="109" y="79"/>
                      <a:pt x="92" y="0"/>
                    </a:cubicBezTo>
                    <a:cubicBezTo>
                      <a:pt x="74" y="33"/>
                      <a:pt x="52" y="63"/>
                      <a:pt x="26" y="91"/>
                    </a:cubicBezTo>
                    <a:close/>
                  </a:path>
                </a:pathLst>
              </a:custGeom>
              <a:solidFill>
                <a:srgbClr val="BDE4FA"/>
              </a:solidFill>
              <a:ln>
                <a:noFill/>
              </a:ln>
            </p:spPr>
            <p:txBody>
              <a:bodyPr spcFirstLastPara="1" wrap="square" lIns="90000" tIns="32025" rIns="90000" bIns="32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0" name="Google Shape;1660;p31"/>
              <p:cNvSpPr/>
              <p:nvPr/>
            </p:nvSpPr>
            <p:spPr>
              <a:xfrm>
                <a:off x="3025020" y="4642398"/>
                <a:ext cx="140400" cy="134280"/>
              </a:xfrm>
              <a:custGeom>
                <a:avLst/>
                <a:gdLst/>
                <a:ahLst/>
                <a:cxnLst/>
                <a:rect l="l" t="t" r="r" b="b"/>
                <a:pathLst>
                  <a:path w="390" h="373" extrusionOk="0">
                    <a:moveTo>
                      <a:pt x="366" y="195"/>
                    </a:moveTo>
                    <a:cubicBezTo>
                      <a:pt x="279" y="327"/>
                      <a:pt x="145" y="433"/>
                      <a:pt x="20" y="335"/>
                    </a:cubicBezTo>
                    <a:cubicBezTo>
                      <a:pt x="-72" y="184"/>
                      <a:pt x="177" y="-18"/>
                      <a:pt x="321" y="1"/>
                    </a:cubicBezTo>
                    <a:cubicBezTo>
                      <a:pt x="362" y="14"/>
                      <a:pt x="388" y="57"/>
                      <a:pt x="390" y="99"/>
                    </a:cubicBezTo>
                    <a:cubicBezTo>
                      <a:pt x="391" y="141"/>
                      <a:pt x="384" y="167"/>
                      <a:pt x="366" y="195"/>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1" name="Google Shape;1661;p31"/>
              <p:cNvSpPr/>
              <p:nvPr/>
            </p:nvSpPr>
            <p:spPr>
              <a:xfrm>
                <a:off x="2814780" y="4432518"/>
                <a:ext cx="203040" cy="172800"/>
              </a:xfrm>
              <a:custGeom>
                <a:avLst/>
                <a:gdLst/>
                <a:ahLst/>
                <a:cxnLst/>
                <a:rect l="l" t="t" r="r" b="b"/>
                <a:pathLst>
                  <a:path w="564" h="480" fill="none" extrusionOk="0">
                    <a:moveTo>
                      <a:pt x="0" y="480"/>
                    </a:moveTo>
                    <a:cubicBezTo>
                      <a:pt x="79" y="235"/>
                      <a:pt x="312" y="58"/>
                      <a:pt x="56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2" name="Google Shape;1662;p31"/>
              <p:cNvSpPr/>
              <p:nvPr/>
            </p:nvSpPr>
            <p:spPr>
              <a:xfrm>
                <a:off x="2911260" y="4473918"/>
                <a:ext cx="65160" cy="51120"/>
              </a:xfrm>
              <a:custGeom>
                <a:avLst/>
                <a:gdLst/>
                <a:ahLst/>
                <a:cxnLst/>
                <a:rect l="l" t="t" r="r" b="b"/>
                <a:pathLst>
                  <a:path w="181" h="142" extrusionOk="0">
                    <a:moveTo>
                      <a:pt x="167" y="50"/>
                    </a:moveTo>
                    <a:cubicBezTo>
                      <a:pt x="138" y="94"/>
                      <a:pt x="93" y="127"/>
                      <a:pt x="42" y="140"/>
                    </a:cubicBezTo>
                    <a:cubicBezTo>
                      <a:pt x="27" y="144"/>
                      <a:pt x="6" y="144"/>
                      <a:pt x="1" y="129"/>
                    </a:cubicBezTo>
                    <a:cubicBezTo>
                      <a:pt x="-1" y="120"/>
                      <a:pt x="3" y="112"/>
                      <a:pt x="7" y="104"/>
                    </a:cubicBezTo>
                    <a:cubicBezTo>
                      <a:pt x="37" y="56"/>
                      <a:pt x="85" y="19"/>
                      <a:pt x="140" y="3"/>
                    </a:cubicBezTo>
                    <a:cubicBezTo>
                      <a:pt x="151" y="0"/>
                      <a:pt x="165" y="-2"/>
                      <a:pt x="174" y="6"/>
                    </a:cubicBezTo>
                    <a:cubicBezTo>
                      <a:pt x="189" y="18"/>
                      <a:pt x="179" y="42"/>
                      <a:pt x="167" y="50"/>
                    </a:cubicBezTo>
                    <a:close/>
                  </a:path>
                </a:pathLst>
              </a:custGeom>
              <a:noFill/>
              <a:ln w="9525" cap="rnd" cmpd="sng">
                <a:solidFill>
                  <a:schemeClr val="dk1"/>
                </a:solidFill>
                <a:prstDash val="solid"/>
                <a:miter lim="8000"/>
                <a:headEnd type="none" w="sm" len="sm"/>
                <a:tailEnd type="none" w="sm" len="sm"/>
              </a:ln>
            </p:spPr>
            <p:txBody>
              <a:bodyPr spcFirstLastPara="1" wrap="square" lIns="91800" tIns="4300" rIns="91800" bIns="4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3" name="Google Shape;1663;p31"/>
              <p:cNvSpPr/>
              <p:nvPr/>
            </p:nvSpPr>
            <p:spPr>
              <a:xfrm>
                <a:off x="2892900" y="4516398"/>
                <a:ext cx="217440" cy="199080"/>
              </a:xfrm>
              <a:custGeom>
                <a:avLst/>
                <a:gdLst/>
                <a:ahLst/>
                <a:cxnLst/>
                <a:rect l="l" t="t" r="r" b="b"/>
                <a:pathLst>
                  <a:path w="604" h="553" fill="none" extrusionOk="0">
                    <a:moveTo>
                      <a:pt x="0" y="553"/>
                    </a:moveTo>
                    <a:cubicBezTo>
                      <a:pt x="129" y="542"/>
                      <a:pt x="239" y="461"/>
                      <a:pt x="342" y="383"/>
                    </a:cubicBezTo>
                    <a:cubicBezTo>
                      <a:pt x="360" y="369"/>
                      <a:pt x="378" y="356"/>
                      <a:pt x="394" y="340"/>
                    </a:cubicBezTo>
                    <a:cubicBezTo>
                      <a:pt x="415" y="319"/>
                      <a:pt x="433" y="295"/>
                      <a:pt x="450" y="271"/>
                    </a:cubicBezTo>
                    <a:cubicBezTo>
                      <a:pt x="511" y="187"/>
                      <a:pt x="568" y="98"/>
                      <a:pt x="60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4" name="Google Shape;1664;p31"/>
              <p:cNvSpPr/>
              <p:nvPr/>
            </p:nvSpPr>
            <p:spPr>
              <a:xfrm>
                <a:off x="3014580" y="4654638"/>
                <a:ext cx="224280" cy="205200"/>
              </a:xfrm>
              <a:custGeom>
                <a:avLst/>
                <a:gdLst/>
                <a:ahLst/>
                <a:cxnLst/>
                <a:rect l="l" t="t" r="r" b="b"/>
                <a:pathLst>
                  <a:path w="623" h="570" fill="none" extrusionOk="0">
                    <a:moveTo>
                      <a:pt x="0" y="570"/>
                    </a:moveTo>
                    <a:cubicBezTo>
                      <a:pt x="282" y="493"/>
                      <a:pt x="521" y="274"/>
                      <a:pt x="623"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5" name="Google Shape;1665;p31"/>
              <p:cNvSpPr/>
              <p:nvPr/>
            </p:nvSpPr>
            <p:spPr>
              <a:xfrm>
                <a:off x="3023220" y="4638798"/>
                <a:ext cx="139320" cy="142560"/>
              </a:xfrm>
              <a:custGeom>
                <a:avLst/>
                <a:gdLst/>
                <a:ahLst/>
                <a:cxnLst/>
                <a:rect l="l" t="t" r="r" b="b"/>
                <a:pathLst>
                  <a:path w="387" h="396" extrusionOk="0">
                    <a:moveTo>
                      <a:pt x="333" y="263"/>
                    </a:moveTo>
                    <a:cubicBezTo>
                      <a:pt x="292" y="310"/>
                      <a:pt x="241" y="348"/>
                      <a:pt x="185" y="374"/>
                    </a:cubicBezTo>
                    <a:cubicBezTo>
                      <a:pt x="152" y="390"/>
                      <a:pt x="115" y="401"/>
                      <a:pt x="80" y="394"/>
                    </a:cubicBezTo>
                    <a:cubicBezTo>
                      <a:pt x="45" y="386"/>
                      <a:pt x="15" y="358"/>
                      <a:pt x="5" y="324"/>
                    </a:cubicBezTo>
                    <a:cubicBezTo>
                      <a:pt x="-8" y="285"/>
                      <a:pt x="5" y="243"/>
                      <a:pt x="22" y="205"/>
                    </a:cubicBezTo>
                    <a:cubicBezTo>
                      <a:pt x="65" y="114"/>
                      <a:pt x="142" y="36"/>
                      <a:pt x="238" y="8"/>
                    </a:cubicBezTo>
                    <a:cubicBezTo>
                      <a:pt x="260" y="1"/>
                      <a:pt x="283" y="-2"/>
                      <a:pt x="305" y="2"/>
                    </a:cubicBezTo>
                    <a:cubicBezTo>
                      <a:pt x="358" y="14"/>
                      <a:pt x="390" y="74"/>
                      <a:pt x="387" y="128"/>
                    </a:cubicBezTo>
                    <a:cubicBezTo>
                      <a:pt x="384" y="183"/>
                      <a:pt x="355" y="232"/>
                      <a:pt x="333" y="26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6" name="Google Shape;1666;p31"/>
              <p:cNvSpPr/>
              <p:nvPr/>
            </p:nvSpPr>
            <p:spPr>
              <a:xfrm>
                <a:off x="3140220" y="4814478"/>
                <a:ext cx="183600" cy="138960"/>
              </a:xfrm>
              <a:custGeom>
                <a:avLst/>
                <a:gdLst/>
                <a:ahLst/>
                <a:cxnLst/>
                <a:rect l="l" t="t" r="r" b="b"/>
                <a:pathLst>
                  <a:path w="510" h="386" fill="none" extrusionOk="0">
                    <a:moveTo>
                      <a:pt x="0" y="386"/>
                    </a:moveTo>
                    <a:cubicBezTo>
                      <a:pt x="307" y="260"/>
                      <a:pt x="406" y="109"/>
                      <a:pt x="51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667" name="Google Shape;1667;p31"/>
            <p:cNvGrpSpPr/>
            <p:nvPr/>
          </p:nvGrpSpPr>
          <p:grpSpPr>
            <a:xfrm>
              <a:off x="6747289" y="308798"/>
              <a:ext cx="392395" cy="302392"/>
              <a:chOff x="941110" y="1536935"/>
              <a:chExt cx="593280" cy="457200"/>
            </a:xfrm>
          </p:grpSpPr>
          <p:sp>
            <p:nvSpPr>
              <p:cNvPr id="1668" name="Google Shape;1668;p31"/>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9" name="Google Shape;1669;p31"/>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0" name="Google Shape;1670;p31"/>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1" name="Google Shape;1671;p31"/>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2" name="Google Shape;1672;p31"/>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3" name="Google Shape;1673;p31"/>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4" name="Google Shape;1674;p31"/>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675" name="Google Shape;1675;p31"/>
            <p:cNvGrpSpPr/>
            <p:nvPr/>
          </p:nvGrpSpPr>
          <p:grpSpPr>
            <a:xfrm rot="-1127794" flipH="1">
              <a:off x="8523567" y="1180835"/>
              <a:ext cx="392379" cy="302379"/>
              <a:chOff x="941110" y="1536935"/>
              <a:chExt cx="593280" cy="457200"/>
            </a:xfrm>
          </p:grpSpPr>
          <p:sp>
            <p:nvSpPr>
              <p:cNvPr id="1676" name="Google Shape;1676;p31"/>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7" name="Google Shape;1677;p31"/>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8" name="Google Shape;1678;p31"/>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9" name="Google Shape;1679;p31"/>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0" name="Google Shape;1680;p31"/>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1" name="Google Shape;1681;p31"/>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2" name="Google Shape;1682;p31"/>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683" name="Google Shape;1683;p31"/>
            <p:cNvGrpSpPr/>
            <p:nvPr/>
          </p:nvGrpSpPr>
          <p:grpSpPr>
            <a:xfrm rot="5070543">
              <a:off x="4673758" y="4410316"/>
              <a:ext cx="471682" cy="493167"/>
              <a:chOff x="2799660" y="4402278"/>
              <a:chExt cx="536040" cy="560520"/>
            </a:xfrm>
          </p:grpSpPr>
          <p:sp>
            <p:nvSpPr>
              <p:cNvPr id="1684" name="Google Shape;1684;p31"/>
              <p:cNvSpPr/>
              <p:nvPr/>
            </p:nvSpPr>
            <p:spPr>
              <a:xfrm>
                <a:off x="2801100" y="4413438"/>
                <a:ext cx="534600" cy="549360"/>
              </a:xfrm>
              <a:custGeom>
                <a:avLst/>
                <a:gdLst/>
                <a:ahLst/>
                <a:cxnLst/>
                <a:rect l="l" t="t" r="r" b="b"/>
                <a:pathLst>
                  <a:path w="1485" h="1526" extrusionOk="0">
                    <a:moveTo>
                      <a:pt x="858" y="1526"/>
                    </a:moveTo>
                    <a:cubicBezTo>
                      <a:pt x="544" y="1217"/>
                      <a:pt x="257" y="880"/>
                      <a:pt x="0" y="522"/>
                    </a:cubicBezTo>
                    <a:cubicBezTo>
                      <a:pt x="89" y="576"/>
                      <a:pt x="199" y="507"/>
                      <a:pt x="280" y="441"/>
                    </a:cubicBezTo>
                    <a:cubicBezTo>
                      <a:pt x="426" y="321"/>
                      <a:pt x="582" y="186"/>
                      <a:pt x="622" y="0"/>
                    </a:cubicBezTo>
                    <a:cubicBezTo>
                      <a:pt x="850" y="264"/>
                      <a:pt x="975" y="373"/>
                      <a:pt x="1224" y="661"/>
                    </a:cubicBezTo>
                    <a:cubicBezTo>
                      <a:pt x="1282" y="723"/>
                      <a:pt x="1427" y="909"/>
                      <a:pt x="1485" y="970"/>
                    </a:cubicBezTo>
                    <a:cubicBezTo>
                      <a:pt x="1490" y="1042"/>
                      <a:pt x="1458" y="1139"/>
                      <a:pt x="1408" y="1192"/>
                    </a:cubicBezTo>
                    <a:cubicBezTo>
                      <a:pt x="1260" y="1350"/>
                      <a:pt x="1071" y="1470"/>
                      <a:pt x="858" y="1526"/>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5" name="Google Shape;1685;p31"/>
              <p:cNvSpPr/>
              <p:nvPr/>
            </p:nvSpPr>
            <p:spPr>
              <a:xfrm>
                <a:off x="3005220" y="4413438"/>
                <a:ext cx="330480" cy="414000"/>
              </a:xfrm>
              <a:custGeom>
                <a:avLst/>
                <a:gdLst/>
                <a:ahLst/>
                <a:cxnLst/>
                <a:rect l="l" t="t" r="r" b="b"/>
                <a:pathLst>
                  <a:path w="918" h="1150" extrusionOk="0">
                    <a:moveTo>
                      <a:pt x="0" y="140"/>
                    </a:moveTo>
                    <a:cubicBezTo>
                      <a:pt x="10" y="150"/>
                      <a:pt x="19" y="160"/>
                      <a:pt x="28" y="173"/>
                    </a:cubicBezTo>
                    <a:cubicBezTo>
                      <a:pt x="153" y="344"/>
                      <a:pt x="281" y="515"/>
                      <a:pt x="417" y="678"/>
                    </a:cubicBezTo>
                    <a:cubicBezTo>
                      <a:pt x="556" y="829"/>
                      <a:pt x="697" y="976"/>
                      <a:pt x="843" y="1119"/>
                    </a:cubicBezTo>
                    <a:cubicBezTo>
                      <a:pt x="853" y="1129"/>
                      <a:pt x="862" y="1139"/>
                      <a:pt x="871" y="1150"/>
                    </a:cubicBezTo>
                    <a:cubicBezTo>
                      <a:pt x="903" y="1097"/>
                      <a:pt x="922" y="1026"/>
                      <a:pt x="918" y="970"/>
                    </a:cubicBezTo>
                    <a:cubicBezTo>
                      <a:pt x="860" y="909"/>
                      <a:pt x="715" y="723"/>
                      <a:pt x="657" y="661"/>
                    </a:cubicBezTo>
                    <a:cubicBezTo>
                      <a:pt x="408" y="373"/>
                      <a:pt x="283" y="264"/>
                      <a:pt x="55" y="0"/>
                    </a:cubicBezTo>
                    <a:cubicBezTo>
                      <a:pt x="44" y="50"/>
                      <a:pt x="25" y="96"/>
                      <a:pt x="0" y="1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6" name="Google Shape;1686;p31"/>
              <p:cNvSpPr/>
              <p:nvPr/>
            </p:nvSpPr>
            <p:spPr>
              <a:xfrm>
                <a:off x="2891100" y="4517118"/>
                <a:ext cx="351000" cy="336960"/>
              </a:xfrm>
              <a:custGeom>
                <a:avLst/>
                <a:gdLst/>
                <a:ahLst/>
                <a:cxnLst/>
                <a:rect l="l" t="t" r="r" b="b"/>
                <a:pathLst>
                  <a:path w="975" h="936" extrusionOk="0">
                    <a:moveTo>
                      <a:pt x="349" y="936"/>
                    </a:moveTo>
                    <a:cubicBezTo>
                      <a:pt x="407" y="915"/>
                      <a:pt x="464" y="894"/>
                      <a:pt x="521" y="871"/>
                    </a:cubicBezTo>
                    <a:cubicBezTo>
                      <a:pt x="597" y="819"/>
                      <a:pt x="675" y="776"/>
                      <a:pt x="745" y="723"/>
                    </a:cubicBezTo>
                    <a:cubicBezTo>
                      <a:pt x="767" y="701"/>
                      <a:pt x="788" y="679"/>
                      <a:pt x="808" y="655"/>
                    </a:cubicBezTo>
                    <a:cubicBezTo>
                      <a:pt x="847" y="597"/>
                      <a:pt x="881" y="536"/>
                      <a:pt x="917" y="475"/>
                    </a:cubicBezTo>
                    <a:cubicBezTo>
                      <a:pt x="923" y="464"/>
                      <a:pt x="929" y="453"/>
                      <a:pt x="935" y="442"/>
                    </a:cubicBezTo>
                    <a:cubicBezTo>
                      <a:pt x="948" y="420"/>
                      <a:pt x="962" y="398"/>
                      <a:pt x="975" y="375"/>
                    </a:cubicBezTo>
                    <a:cubicBezTo>
                      <a:pt x="975" y="375"/>
                      <a:pt x="974" y="374"/>
                      <a:pt x="974" y="373"/>
                    </a:cubicBezTo>
                    <a:cubicBezTo>
                      <a:pt x="835" y="212"/>
                      <a:pt x="734" y="107"/>
                      <a:pt x="633" y="0"/>
                    </a:cubicBezTo>
                    <a:cubicBezTo>
                      <a:pt x="627" y="13"/>
                      <a:pt x="621" y="26"/>
                      <a:pt x="613" y="39"/>
                    </a:cubicBezTo>
                    <a:cubicBezTo>
                      <a:pt x="608" y="50"/>
                      <a:pt x="602" y="60"/>
                      <a:pt x="596" y="71"/>
                    </a:cubicBezTo>
                    <a:cubicBezTo>
                      <a:pt x="553" y="142"/>
                      <a:pt x="506" y="206"/>
                      <a:pt x="450" y="267"/>
                    </a:cubicBezTo>
                    <a:cubicBezTo>
                      <a:pt x="449" y="269"/>
                      <a:pt x="448" y="270"/>
                      <a:pt x="447" y="271"/>
                    </a:cubicBezTo>
                    <a:cubicBezTo>
                      <a:pt x="443" y="275"/>
                      <a:pt x="440" y="278"/>
                      <a:pt x="437" y="282"/>
                    </a:cubicBezTo>
                    <a:cubicBezTo>
                      <a:pt x="425" y="296"/>
                      <a:pt x="412" y="307"/>
                      <a:pt x="399" y="318"/>
                    </a:cubicBezTo>
                    <a:cubicBezTo>
                      <a:pt x="294" y="440"/>
                      <a:pt x="161" y="530"/>
                      <a:pt x="0" y="563"/>
                    </a:cubicBezTo>
                    <a:cubicBezTo>
                      <a:pt x="102" y="691"/>
                      <a:pt x="209" y="815"/>
                      <a:pt x="318" y="936"/>
                    </a:cubicBezTo>
                    <a:cubicBezTo>
                      <a:pt x="328" y="936"/>
                      <a:pt x="338" y="936"/>
                      <a:pt x="349" y="93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7" name="Google Shape;1687;p31"/>
              <p:cNvSpPr/>
              <p:nvPr/>
            </p:nvSpPr>
            <p:spPr>
              <a:xfrm>
                <a:off x="3086940" y="4516758"/>
                <a:ext cx="155160" cy="195840"/>
              </a:xfrm>
              <a:custGeom>
                <a:avLst/>
                <a:gdLst/>
                <a:ahLst/>
                <a:cxnLst/>
                <a:rect l="l" t="t" r="r" b="b"/>
                <a:pathLst>
                  <a:path w="431" h="544" extrusionOk="0">
                    <a:moveTo>
                      <a:pt x="69" y="40"/>
                    </a:moveTo>
                    <a:cubicBezTo>
                      <a:pt x="64" y="51"/>
                      <a:pt x="58" y="61"/>
                      <a:pt x="52" y="72"/>
                    </a:cubicBezTo>
                    <a:cubicBezTo>
                      <a:pt x="35" y="99"/>
                      <a:pt x="18" y="125"/>
                      <a:pt x="0" y="151"/>
                    </a:cubicBezTo>
                    <a:cubicBezTo>
                      <a:pt x="21" y="164"/>
                      <a:pt x="212" y="409"/>
                      <a:pt x="333" y="544"/>
                    </a:cubicBezTo>
                    <a:cubicBezTo>
                      <a:pt x="343" y="527"/>
                      <a:pt x="363" y="493"/>
                      <a:pt x="373" y="476"/>
                    </a:cubicBezTo>
                    <a:cubicBezTo>
                      <a:pt x="379" y="465"/>
                      <a:pt x="385" y="454"/>
                      <a:pt x="391" y="443"/>
                    </a:cubicBezTo>
                    <a:cubicBezTo>
                      <a:pt x="404" y="421"/>
                      <a:pt x="418" y="399"/>
                      <a:pt x="431" y="376"/>
                    </a:cubicBezTo>
                    <a:cubicBezTo>
                      <a:pt x="431" y="376"/>
                      <a:pt x="430" y="375"/>
                      <a:pt x="430" y="374"/>
                    </a:cubicBezTo>
                    <a:cubicBezTo>
                      <a:pt x="291" y="213"/>
                      <a:pt x="190" y="108"/>
                      <a:pt x="89" y="0"/>
                    </a:cubicBezTo>
                    <a:cubicBezTo>
                      <a:pt x="83" y="14"/>
                      <a:pt x="77" y="27"/>
                      <a:pt x="69" y="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8" name="Google Shape;1688;p31"/>
              <p:cNvSpPr/>
              <p:nvPr/>
            </p:nvSpPr>
            <p:spPr>
              <a:xfrm>
                <a:off x="2800020" y="4403718"/>
                <a:ext cx="223920" cy="208800"/>
              </a:xfrm>
              <a:custGeom>
                <a:avLst/>
                <a:gdLst/>
                <a:ahLst/>
                <a:cxnLst/>
                <a:rect l="l" t="t" r="r" b="b"/>
                <a:pathLst>
                  <a:path w="622" h="580" extrusionOk="0">
                    <a:moveTo>
                      <a:pt x="0" y="519"/>
                    </a:moveTo>
                    <a:cubicBezTo>
                      <a:pt x="7" y="324"/>
                      <a:pt x="629" y="-136"/>
                      <a:pt x="622" y="39"/>
                    </a:cubicBezTo>
                    <a:cubicBezTo>
                      <a:pt x="611" y="319"/>
                      <a:pt x="-9" y="737"/>
                      <a:pt x="0" y="51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9" name="Google Shape;1689;p31"/>
              <p:cNvSpPr/>
              <p:nvPr/>
            </p:nvSpPr>
            <p:spPr>
              <a:xfrm>
                <a:off x="2799660" y="4402278"/>
                <a:ext cx="224280" cy="209160"/>
              </a:xfrm>
              <a:custGeom>
                <a:avLst/>
                <a:gdLst/>
                <a:ahLst/>
                <a:cxnLst/>
                <a:rect l="l" t="t" r="r" b="b"/>
                <a:pathLst>
                  <a:path w="623" h="581" extrusionOk="0">
                    <a:moveTo>
                      <a:pt x="1" y="523"/>
                    </a:moveTo>
                    <a:cubicBezTo>
                      <a:pt x="3" y="557"/>
                      <a:pt x="13" y="575"/>
                      <a:pt x="38" y="581"/>
                    </a:cubicBezTo>
                    <a:cubicBezTo>
                      <a:pt x="39" y="565"/>
                      <a:pt x="40" y="548"/>
                      <a:pt x="45" y="531"/>
                    </a:cubicBezTo>
                    <a:cubicBezTo>
                      <a:pt x="64" y="459"/>
                      <a:pt x="114" y="381"/>
                      <a:pt x="178" y="319"/>
                    </a:cubicBezTo>
                    <a:cubicBezTo>
                      <a:pt x="250" y="230"/>
                      <a:pt x="348" y="151"/>
                      <a:pt x="453" y="119"/>
                    </a:cubicBezTo>
                    <a:cubicBezTo>
                      <a:pt x="473" y="107"/>
                      <a:pt x="494" y="99"/>
                      <a:pt x="516" y="94"/>
                    </a:cubicBezTo>
                    <a:cubicBezTo>
                      <a:pt x="549" y="86"/>
                      <a:pt x="583" y="84"/>
                      <a:pt x="616" y="90"/>
                    </a:cubicBezTo>
                    <a:cubicBezTo>
                      <a:pt x="620" y="74"/>
                      <a:pt x="623" y="58"/>
                      <a:pt x="623" y="43"/>
                    </a:cubicBezTo>
                    <a:cubicBezTo>
                      <a:pt x="630" y="-132"/>
                      <a:pt x="-19" y="259"/>
                      <a:pt x="1" y="52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0" name="Google Shape;1690;p31"/>
              <p:cNvSpPr/>
              <p:nvPr/>
            </p:nvSpPr>
            <p:spPr>
              <a:xfrm>
                <a:off x="3147420" y="4814478"/>
                <a:ext cx="177480" cy="146880"/>
              </a:xfrm>
              <a:custGeom>
                <a:avLst/>
                <a:gdLst/>
                <a:ahLst/>
                <a:cxnLst/>
                <a:rect l="l" t="t" r="r" b="b"/>
                <a:pathLst>
                  <a:path w="493" h="408" extrusionOk="0">
                    <a:moveTo>
                      <a:pt x="0" y="385"/>
                    </a:moveTo>
                    <a:cubicBezTo>
                      <a:pt x="39" y="424"/>
                      <a:pt x="104" y="407"/>
                      <a:pt x="154" y="383"/>
                    </a:cubicBezTo>
                    <a:cubicBezTo>
                      <a:pt x="239" y="342"/>
                      <a:pt x="318" y="288"/>
                      <a:pt x="387" y="224"/>
                    </a:cubicBezTo>
                    <a:cubicBezTo>
                      <a:pt x="450" y="165"/>
                      <a:pt x="508" y="84"/>
                      <a:pt x="490" y="0"/>
                    </a:cubicBezTo>
                    <a:cubicBezTo>
                      <a:pt x="431" y="114"/>
                      <a:pt x="316" y="187"/>
                      <a:pt x="207" y="253"/>
                    </a:cubicBezTo>
                    <a:cubicBezTo>
                      <a:pt x="135" y="297"/>
                      <a:pt x="64" y="340"/>
                      <a:pt x="0" y="38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1" name="Google Shape;1691;p31"/>
              <p:cNvSpPr/>
              <p:nvPr/>
            </p:nvSpPr>
            <p:spPr>
              <a:xfrm>
                <a:off x="3290700" y="4814477"/>
                <a:ext cx="34200" cy="77040"/>
              </a:xfrm>
              <a:custGeom>
                <a:avLst/>
                <a:gdLst/>
                <a:ahLst/>
                <a:cxnLst/>
                <a:rect l="l" t="t" r="r" b="b"/>
                <a:pathLst>
                  <a:path w="95" h="214" extrusionOk="0">
                    <a:moveTo>
                      <a:pt x="26" y="91"/>
                    </a:moveTo>
                    <a:cubicBezTo>
                      <a:pt x="26" y="95"/>
                      <a:pt x="26" y="99"/>
                      <a:pt x="25" y="103"/>
                    </a:cubicBezTo>
                    <a:cubicBezTo>
                      <a:pt x="21" y="124"/>
                      <a:pt x="17" y="144"/>
                      <a:pt x="12" y="164"/>
                    </a:cubicBezTo>
                    <a:lnTo>
                      <a:pt x="12" y="165"/>
                    </a:lnTo>
                    <a:lnTo>
                      <a:pt x="12" y="165"/>
                    </a:lnTo>
                    <a:cubicBezTo>
                      <a:pt x="11" y="165"/>
                      <a:pt x="11" y="166"/>
                      <a:pt x="11" y="167"/>
                    </a:cubicBezTo>
                    <a:cubicBezTo>
                      <a:pt x="10" y="171"/>
                      <a:pt x="9" y="175"/>
                      <a:pt x="9" y="178"/>
                    </a:cubicBezTo>
                    <a:cubicBezTo>
                      <a:pt x="8" y="181"/>
                      <a:pt x="7" y="184"/>
                      <a:pt x="6" y="186"/>
                    </a:cubicBezTo>
                    <a:cubicBezTo>
                      <a:pt x="4" y="195"/>
                      <a:pt x="2" y="204"/>
                      <a:pt x="0" y="214"/>
                    </a:cubicBezTo>
                    <a:cubicBezTo>
                      <a:pt x="58" y="156"/>
                      <a:pt x="109" y="79"/>
                      <a:pt x="92" y="0"/>
                    </a:cubicBezTo>
                    <a:cubicBezTo>
                      <a:pt x="74" y="33"/>
                      <a:pt x="52" y="63"/>
                      <a:pt x="26" y="91"/>
                    </a:cubicBezTo>
                    <a:close/>
                  </a:path>
                </a:pathLst>
              </a:custGeom>
              <a:solidFill>
                <a:srgbClr val="BDE4FA"/>
              </a:solidFill>
              <a:ln>
                <a:noFill/>
              </a:ln>
            </p:spPr>
            <p:txBody>
              <a:bodyPr spcFirstLastPara="1" wrap="square" lIns="90000" tIns="32025" rIns="90000" bIns="32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2" name="Google Shape;1692;p31"/>
              <p:cNvSpPr/>
              <p:nvPr/>
            </p:nvSpPr>
            <p:spPr>
              <a:xfrm>
                <a:off x="3025020" y="4642398"/>
                <a:ext cx="140400" cy="134280"/>
              </a:xfrm>
              <a:custGeom>
                <a:avLst/>
                <a:gdLst/>
                <a:ahLst/>
                <a:cxnLst/>
                <a:rect l="l" t="t" r="r" b="b"/>
                <a:pathLst>
                  <a:path w="390" h="373" extrusionOk="0">
                    <a:moveTo>
                      <a:pt x="366" y="195"/>
                    </a:moveTo>
                    <a:cubicBezTo>
                      <a:pt x="279" y="327"/>
                      <a:pt x="145" y="433"/>
                      <a:pt x="20" y="335"/>
                    </a:cubicBezTo>
                    <a:cubicBezTo>
                      <a:pt x="-72" y="184"/>
                      <a:pt x="177" y="-18"/>
                      <a:pt x="321" y="1"/>
                    </a:cubicBezTo>
                    <a:cubicBezTo>
                      <a:pt x="362" y="14"/>
                      <a:pt x="388" y="57"/>
                      <a:pt x="390" y="99"/>
                    </a:cubicBezTo>
                    <a:cubicBezTo>
                      <a:pt x="391" y="141"/>
                      <a:pt x="384" y="167"/>
                      <a:pt x="366" y="195"/>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3" name="Google Shape;1693;p31"/>
              <p:cNvSpPr/>
              <p:nvPr/>
            </p:nvSpPr>
            <p:spPr>
              <a:xfrm>
                <a:off x="2814780" y="4432518"/>
                <a:ext cx="203040" cy="172800"/>
              </a:xfrm>
              <a:custGeom>
                <a:avLst/>
                <a:gdLst/>
                <a:ahLst/>
                <a:cxnLst/>
                <a:rect l="l" t="t" r="r" b="b"/>
                <a:pathLst>
                  <a:path w="564" h="480" fill="none" extrusionOk="0">
                    <a:moveTo>
                      <a:pt x="0" y="480"/>
                    </a:moveTo>
                    <a:cubicBezTo>
                      <a:pt x="79" y="235"/>
                      <a:pt x="312" y="58"/>
                      <a:pt x="56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4" name="Google Shape;1694;p31"/>
              <p:cNvSpPr/>
              <p:nvPr/>
            </p:nvSpPr>
            <p:spPr>
              <a:xfrm>
                <a:off x="2911260" y="4473918"/>
                <a:ext cx="65160" cy="51120"/>
              </a:xfrm>
              <a:custGeom>
                <a:avLst/>
                <a:gdLst/>
                <a:ahLst/>
                <a:cxnLst/>
                <a:rect l="l" t="t" r="r" b="b"/>
                <a:pathLst>
                  <a:path w="181" h="142" extrusionOk="0">
                    <a:moveTo>
                      <a:pt x="167" y="50"/>
                    </a:moveTo>
                    <a:cubicBezTo>
                      <a:pt x="138" y="94"/>
                      <a:pt x="93" y="127"/>
                      <a:pt x="42" y="140"/>
                    </a:cubicBezTo>
                    <a:cubicBezTo>
                      <a:pt x="27" y="144"/>
                      <a:pt x="6" y="144"/>
                      <a:pt x="1" y="129"/>
                    </a:cubicBezTo>
                    <a:cubicBezTo>
                      <a:pt x="-1" y="120"/>
                      <a:pt x="3" y="112"/>
                      <a:pt x="7" y="104"/>
                    </a:cubicBezTo>
                    <a:cubicBezTo>
                      <a:pt x="37" y="56"/>
                      <a:pt x="85" y="19"/>
                      <a:pt x="140" y="3"/>
                    </a:cubicBezTo>
                    <a:cubicBezTo>
                      <a:pt x="151" y="0"/>
                      <a:pt x="165" y="-2"/>
                      <a:pt x="174" y="6"/>
                    </a:cubicBezTo>
                    <a:cubicBezTo>
                      <a:pt x="189" y="18"/>
                      <a:pt x="179" y="42"/>
                      <a:pt x="167" y="50"/>
                    </a:cubicBezTo>
                    <a:close/>
                  </a:path>
                </a:pathLst>
              </a:custGeom>
              <a:noFill/>
              <a:ln w="9525" cap="rnd" cmpd="sng">
                <a:solidFill>
                  <a:schemeClr val="dk1"/>
                </a:solidFill>
                <a:prstDash val="solid"/>
                <a:miter lim="8000"/>
                <a:headEnd type="none" w="sm" len="sm"/>
                <a:tailEnd type="none" w="sm" len="sm"/>
              </a:ln>
            </p:spPr>
            <p:txBody>
              <a:bodyPr spcFirstLastPara="1" wrap="square" lIns="91800" tIns="4300" rIns="91800" bIns="4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5" name="Google Shape;1695;p31"/>
              <p:cNvSpPr/>
              <p:nvPr/>
            </p:nvSpPr>
            <p:spPr>
              <a:xfrm>
                <a:off x="2892900" y="4516398"/>
                <a:ext cx="217440" cy="199080"/>
              </a:xfrm>
              <a:custGeom>
                <a:avLst/>
                <a:gdLst/>
                <a:ahLst/>
                <a:cxnLst/>
                <a:rect l="l" t="t" r="r" b="b"/>
                <a:pathLst>
                  <a:path w="604" h="553" fill="none" extrusionOk="0">
                    <a:moveTo>
                      <a:pt x="0" y="553"/>
                    </a:moveTo>
                    <a:cubicBezTo>
                      <a:pt x="129" y="542"/>
                      <a:pt x="239" y="461"/>
                      <a:pt x="342" y="383"/>
                    </a:cubicBezTo>
                    <a:cubicBezTo>
                      <a:pt x="360" y="369"/>
                      <a:pt x="378" y="356"/>
                      <a:pt x="394" y="340"/>
                    </a:cubicBezTo>
                    <a:cubicBezTo>
                      <a:pt x="415" y="319"/>
                      <a:pt x="433" y="295"/>
                      <a:pt x="450" y="271"/>
                    </a:cubicBezTo>
                    <a:cubicBezTo>
                      <a:pt x="511" y="187"/>
                      <a:pt x="568" y="98"/>
                      <a:pt x="60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6" name="Google Shape;1696;p31"/>
              <p:cNvSpPr/>
              <p:nvPr/>
            </p:nvSpPr>
            <p:spPr>
              <a:xfrm>
                <a:off x="3014580" y="4654638"/>
                <a:ext cx="224280" cy="205200"/>
              </a:xfrm>
              <a:custGeom>
                <a:avLst/>
                <a:gdLst/>
                <a:ahLst/>
                <a:cxnLst/>
                <a:rect l="l" t="t" r="r" b="b"/>
                <a:pathLst>
                  <a:path w="623" h="570" fill="none" extrusionOk="0">
                    <a:moveTo>
                      <a:pt x="0" y="570"/>
                    </a:moveTo>
                    <a:cubicBezTo>
                      <a:pt x="282" y="493"/>
                      <a:pt x="521" y="274"/>
                      <a:pt x="623"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7" name="Google Shape;1697;p31"/>
              <p:cNvSpPr/>
              <p:nvPr/>
            </p:nvSpPr>
            <p:spPr>
              <a:xfrm>
                <a:off x="3023220" y="4638798"/>
                <a:ext cx="139320" cy="142560"/>
              </a:xfrm>
              <a:custGeom>
                <a:avLst/>
                <a:gdLst/>
                <a:ahLst/>
                <a:cxnLst/>
                <a:rect l="l" t="t" r="r" b="b"/>
                <a:pathLst>
                  <a:path w="387" h="396" extrusionOk="0">
                    <a:moveTo>
                      <a:pt x="333" y="263"/>
                    </a:moveTo>
                    <a:cubicBezTo>
                      <a:pt x="292" y="310"/>
                      <a:pt x="241" y="348"/>
                      <a:pt x="185" y="374"/>
                    </a:cubicBezTo>
                    <a:cubicBezTo>
                      <a:pt x="152" y="390"/>
                      <a:pt x="115" y="401"/>
                      <a:pt x="80" y="394"/>
                    </a:cubicBezTo>
                    <a:cubicBezTo>
                      <a:pt x="45" y="386"/>
                      <a:pt x="15" y="358"/>
                      <a:pt x="5" y="324"/>
                    </a:cubicBezTo>
                    <a:cubicBezTo>
                      <a:pt x="-8" y="285"/>
                      <a:pt x="5" y="243"/>
                      <a:pt x="22" y="205"/>
                    </a:cubicBezTo>
                    <a:cubicBezTo>
                      <a:pt x="65" y="114"/>
                      <a:pt x="142" y="36"/>
                      <a:pt x="238" y="8"/>
                    </a:cubicBezTo>
                    <a:cubicBezTo>
                      <a:pt x="260" y="1"/>
                      <a:pt x="283" y="-2"/>
                      <a:pt x="305" y="2"/>
                    </a:cubicBezTo>
                    <a:cubicBezTo>
                      <a:pt x="358" y="14"/>
                      <a:pt x="390" y="74"/>
                      <a:pt x="387" y="128"/>
                    </a:cubicBezTo>
                    <a:cubicBezTo>
                      <a:pt x="384" y="183"/>
                      <a:pt x="355" y="232"/>
                      <a:pt x="333" y="26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8" name="Google Shape;1698;p31"/>
              <p:cNvSpPr/>
              <p:nvPr/>
            </p:nvSpPr>
            <p:spPr>
              <a:xfrm>
                <a:off x="3140220" y="4814478"/>
                <a:ext cx="183600" cy="138960"/>
              </a:xfrm>
              <a:custGeom>
                <a:avLst/>
                <a:gdLst/>
                <a:ahLst/>
                <a:cxnLst/>
                <a:rect l="l" t="t" r="r" b="b"/>
                <a:pathLst>
                  <a:path w="510" h="386" fill="none" extrusionOk="0">
                    <a:moveTo>
                      <a:pt x="0" y="386"/>
                    </a:moveTo>
                    <a:cubicBezTo>
                      <a:pt x="307" y="260"/>
                      <a:pt x="406" y="109"/>
                      <a:pt x="51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699" name="Google Shape;1699;p31"/>
            <p:cNvGrpSpPr/>
            <p:nvPr/>
          </p:nvGrpSpPr>
          <p:grpSpPr>
            <a:xfrm>
              <a:off x="5004211" y="900787"/>
              <a:ext cx="639287" cy="1205120"/>
              <a:chOff x="5004211" y="900787"/>
              <a:chExt cx="639287" cy="1205120"/>
            </a:xfrm>
          </p:grpSpPr>
          <p:grpSp>
            <p:nvGrpSpPr>
              <p:cNvPr id="1700" name="Google Shape;1700;p31"/>
              <p:cNvGrpSpPr/>
              <p:nvPr/>
            </p:nvGrpSpPr>
            <p:grpSpPr>
              <a:xfrm rot="10480038">
                <a:off x="5180652" y="919421"/>
                <a:ext cx="432419" cy="674920"/>
                <a:chOff x="8088745" y="4280780"/>
                <a:chExt cx="609840" cy="951840"/>
              </a:xfrm>
            </p:grpSpPr>
            <p:sp>
              <p:nvSpPr>
                <p:cNvPr id="1701" name="Google Shape;1701;p31"/>
                <p:cNvSpPr/>
                <p:nvPr/>
              </p:nvSpPr>
              <p:spPr>
                <a:xfrm>
                  <a:off x="8088745" y="4280780"/>
                  <a:ext cx="609840" cy="951840"/>
                </a:xfrm>
                <a:custGeom>
                  <a:avLst/>
                  <a:gdLst/>
                  <a:ahLst/>
                  <a:cxnLst/>
                  <a:rect l="l" t="t" r="r" b="b"/>
                  <a:pathLst>
                    <a:path w="1694" h="2644" extrusionOk="0">
                      <a:moveTo>
                        <a:pt x="1648" y="2644"/>
                      </a:moveTo>
                      <a:cubicBezTo>
                        <a:pt x="1723" y="2190"/>
                        <a:pt x="1733" y="1692"/>
                        <a:pt x="1477" y="1310"/>
                      </a:cubicBezTo>
                      <a:cubicBezTo>
                        <a:pt x="1220" y="928"/>
                        <a:pt x="740" y="732"/>
                        <a:pt x="511" y="332"/>
                      </a:cubicBezTo>
                      <a:cubicBezTo>
                        <a:pt x="464" y="249"/>
                        <a:pt x="429" y="159"/>
                        <a:pt x="364" y="89"/>
                      </a:cubicBezTo>
                      <a:cubicBezTo>
                        <a:pt x="300" y="19"/>
                        <a:pt x="194" y="-25"/>
                        <a:pt x="109" y="16"/>
                      </a:cubicBezTo>
                      <a:cubicBezTo>
                        <a:pt x="-7" y="71"/>
                        <a:pt x="-14" y="233"/>
                        <a:pt x="14" y="358"/>
                      </a:cubicBezTo>
                      <a:cubicBezTo>
                        <a:pt x="118" y="828"/>
                        <a:pt x="451" y="1210"/>
                        <a:pt x="793" y="1548"/>
                      </a:cubicBezTo>
                      <a:cubicBezTo>
                        <a:pt x="1135" y="1886"/>
                        <a:pt x="1506" y="2214"/>
                        <a:pt x="1648" y="2644"/>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2" name="Google Shape;1702;p31"/>
                <p:cNvSpPr/>
                <p:nvPr/>
              </p:nvSpPr>
              <p:spPr>
                <a:xfrm>
                  <a:off x="8304745" y="4447460"/>
                  <a:ext cx="393840" cy="585360"/>
                </a:xfrm>
                <a:custGeom>
                  <a:avLst/>
                  <a:gdLst/>
                  <a:ahLst/>
                  <a:cxnLst/>
                  <a:rect l="l" t="t" r="r" b="b"/>
                  <a:pathLst>
                    <a:path w="1094" h="1626" extrusionOk="0">
                      <a:moveTo>
                        <a:pt x="1008" y="1367"/>
                      </a:moveTo>
                      <a:cubicBezTo>
                        <a:pt x="950" y="1217"/>
                        <a:pt x="887" y="1069"/>
                        <a:pt x="799" y="934"/>
                      </a:cubicBezTo>
                      <a:cubicBezTo>
                        <a:pt x="704" y="790"/>
                        <a:pt x="586" y="668"/>
                        <a:pt x="457" y="554"/>
                      </a:cubicBezTo>
                      <a:cubicBezTo>
                        <a:pt x="274" y="391"/>
                        <a:pt x="116" y="214"/>
                        <a:pt x="0" y="0"/>
                      </a:cubicBezTo>
                      <a:cubicBezTo>
                        <a:pt x="248" y="317"/>
                        <a:pt x="650" y="509"/>
                        <a:pt x="877" y="847"/>
                      </a:cubicBezTo>
                      <a:cubicBezTo>
                        <a:pt x="1030" y="1076"/>
                        <a:pt x="1088" y="1348"/>
                        <a:pt x="1094" y="1626"/>
                      </a:cubicBezTo>
                      <a:cubicBezTo>
                        <a:pt x="1069" y="1539"/>
                        <a:pt x="1041" y="1452"/>
                        <a:pt x="1008" y="136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3" name="Google Shape;1703;p31"/>
                <p:cNvSpPr/>
                <p:nvPr/>
              </p:nvSpPr>
              <p:spPr>
                <a:xfrm>
                  <a:off x="8088745" y="4303100"/>
                  <a:ext cx="498600" cy="758880"/>
                </a:xfrm>
                <a:custGeom>
                  <a:avLst/>
                  <a:gdLst/>
                  <a:ahLst/>
                  <a:cxnLst/>
                  <a:rect l="l" t="t" r="r" b="b"/>
                  <a:pathLst>
                    <a:path w="1385" h="2108" extrusionOk="0">
                      <a:moveTo>
                        <a:pt x="152" y="367"/>
                      </a:moveTo>
                      <a:cubicBezTo>
                        <a:pt x="265" y="649"/>
                        <a:pt x="435" y="907"/>
                        <a:pt x="653" y="1119"/>
                      </a:cubicBezTo>
                      <a:cubicBezTo>
                        <a:pt x="770" y="1234"/>
                        <a:pt x="900" y="1332"/>
                        <a:pt x="1007" y="1457"/>
                      </a:cubicBezTo>
                      <a:cubicBezTo>
                        <a:pt x="1109" y="1577"/>
                        <a:pt x="1190" y="1715"/>
                        <a:pt x="1264" y="1853"/>
                      </a:cubicBezTo>
                      <a:cubicBezTo>
                        <a:pt x="1309" y="1937"/>
                        <a:pt x="1349" y="2022"/>
                        <a:pt x="1385" y="2108"/>
                      </a:cubicBezTo>
                      <a:cubicBezTo>
                        <a:pt x="1214" y="1888"/>
                        <a:pt x="999" y="1689"/>
                        <a:pt x="793" y="1486"/>
                      </a:cubicBezTo>
                      <a:cubicBezTo>
                        <a:pt x="451" y="1148"/>
                        <a:pt x="118" y="766"/>
                        <a:pt x="14" y="296"/>
                      </a:cubicBezTo>
                      <a:cubicBezTo>
                        <a:pt x="-8" y="197"/>
                        <a:pt x="-8" y="74"/>
                        <a:pt x="51" y="0"/>
                      </a:cubicBezTo>
                      <a:cubicBezTo>
                        <a:pt x="72" y="126"/>
                        <a:pt x="105" y="248"/>
                        <a:pt x="152" y="36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4" name="Google Shape;1704;p31"/>
                <p:cNvSpPr/>
                <p:nvPr/>
              </p:nvSpPr>
              <p:spPr>
                <a:xfrm>
                  <a:off x="8199265" y="4392020"/>
                  <a:ext cx="480960" cy="835560"/>
                </a:xfrm>
                <a:custGeom>
                  <a:avLst/>
                  <a:gdLst/>
                  <a:ahLst/>
                  <a:cxnLst/>
                  <a:rect l="l" t="t" r="r" b="b"/>
                  <a:pathLst>
                    <a:path w="1336" h="2321" fill="none" extrusionOk="0">
                      <a:moveTo>
                        <a:pt x="1336" y="2321"/>
                      </a:moveTo>
                      <a:cubicBezTo>
                        <a:pt x="1153" y="1327"/>
                        <a:pt x="712" y="104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5" name="Google Shape;1705;p31"/>
                <p:cNvSpPr/>
                <p:nvPr/>
              </p:nvSpPr>
              <p:spPr>
                <a:xfrm>
                  <a:off x="8305105" y="4767140"/>
                  <a:ext cx="239400" cy="101520"/>
                </a:xfrm>
                <a:custGeom>
                  <a:avLst/>
                  <a:gdLst/>
                  <a:ahLst/>
                  <a:cxnLst/>
                  <a:rect l="l" t="t" r="r" b="b"/>
                  <a:pathLst>
                    <a:path w="665" h="282" fill="none" extrusionOk="0">
                      <a:moveTo>
                        <a:pt x="665" y="282"/>
                      </a:moveTo>
                      <a:cubicBezTo>
                        <a:pt x="617" y="266"/>
                        <a:pt x="35" y="1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6" name="Google Shape;1706;p31"/>
                <p:cNvSpPr/>
                <p:nvPr/>
              </p:nvSpPr>
              <p:spPr>
                <a:xfrm>
                  <a:off x="8601385" y="4734380"/>
                  <a:ext cx="7200" cy="232200"/>
                </a:xfrm>
                <a:custGeom>
                  <a:avLst/>
                  <a:gdLst/>
                  <a:ahLst/>
                  <a:cxnLst/>
                  <a:rect l="l" t="t" r="r" b="b"/>
                  <a:pathLst>
                    <a:path w="20" h="645" fill="none" extrusionOk="0">
                      <a:moveTo>
                        <a:pt x="0" y="645"/>
                      </a:moveTo>
                      <a:cubicBezTo>
                        <a:pt x="25" y="623"/>
                        <a:pt x="21" y="26"/>
                        <a:pt x="1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707" name="Google Shape;1707;p31"/>
              <p:cNvGrpSpPr/>
              <p:nvPr/>
            </p:nvGrpSpPr>
            <p:grpSpPr>
              <a:xfrm rot="1531791">
                <a:off x="5088164" y="1681656"/>
                <a:ext cx="124560" cy="417806"/>
                <a:chOff x="8795211" y="2347174"/>
                <a:chExt cx="124554" cy="417788"/>
              </a:xfrm>
            </p:grpSpPr>
            <p:sp>
              <p:nvSpPr>
                <p:cNvPr id="1708" name="Google Shape;1708;p31"/>
                <p:cNvSpPr/>
                <p:nvPr/>
              </p:nvSpPr>
              <p:spPr>
                <a:xfrm>
                  <a:off x="8795211" y="2347174"/>
                  <a:ext cx="124554" cy="368636"/>
                </a:xfrm>
                <a:custGeom>
                  <a:avLst/>
                  <a:gdLst/>
                  <a:ahLst/>
                  <a:cxnLst/>
                  <a:rect l="l" t="t" r="r" b="b"/>
                  <a:pathLst>
                    <a:path w="223" h="660" extrusionOk="0">
                      <a:moveTo>
                        <a:pt x="168" y="660"/>
                      </a:moveTo>
                      <a:cubicBezTo>
                        <a:pt x="182" y="554"/>
                        <a:pt x="167" y="445"/>
                        <a:pt x="125" y="348"/>
                      </a:cubicBezTo>
                      <a:cubicBezTo>
                        <a:pt x="81" y="247"/>
                        <a:pt x="7" y="154"/>
                        <a:pt x="0" y="43"/>
                      </a:cubicBezTo>
                      <a:cubicBezTo>
                        <a:pt x="-1" y="34"/>
                        <a:pt x="-1" y="24"/>
                        <a:pt x="4" y="16"/>
                      </a:cubicBezTo>
                      <a:cubicBezTo>
                        <a:pt x="15" y="-7"/>
                        <a:pt x="51" y="-4"/>
                        <a:pt x="74" y="10"/>
                      </a:cubicBezTo>
                      <a:cubicBezTo>
                        <a:pt x="119" y="37"/>
                        <a:pt x="148" y="85"/>
                        <a:pt x="168" y="134"/>
                      </a:cubicBezTo>
                      <a:cubicBezTo>
                        <a:pt x="260" y="356"/>
                        <a:pt x="218" y="608"/>
                        <a:pt x="168" y="6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9" name="Google Shape;1709;p31"/>
                <p:cNvSpPr/>
                <p:nvPr/>
              </p:nvSpPr>
              <p:spPr>
                <a:xfrm>
                  <a:off x="8803030" y="2411965"/>
                  <a:ext cx="102771" cy="303846"/>
                </a:xfrm>
                <a:custGeom>
                  <a:avLst/>
                  <a:gdLst/>
                  <a:ahLst/>
                  <a:cxnLst/>
                  <a:rect l="l" t="t" r="r" b="b"/>
                  <a:pathLst>
                    <a:path w="184" h="544" extrusionOk="0">
                      <a:moveTo>
                        <a:pt x="180" y="279"/>
                      </a:moveTo>
                      <a:cubicBezTo>
                        <a:pt x="159" y="136"/>
                        <a:pt x="112" y="99"/>
                        <a:pt x="0" y="0"/>
                      </a:cubicBezTo>
                      <a:cubicBezTo>
                        <a:pt x="72" y="173"/>
                        <a:pt x="193" y="344"/>
                        <a:pt x="154" y="544"/>
                      </a:cubicBezTo>
                      <a:cubicBezTo>
                        <a:pt x="175" y="522"/>
                        <a:pt x="192" y="356"/>
                        <a:pt x="180" y="279"/>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10" name="Google Shape;1710;p31"/>
                <p:cNvSpPr/>
                <p:nvPr/>
              </p:nvSpPr>
              <p:spPr>
                <a:xfrm>
                  <a:off x="8816435" y="2371192"/>
                  <a:ext cx="83781" cy="393771"/>
                </a:xfrm>
                <a:custGeom>
                  <a:avLst/>
                  <a:gdLst/>
                  <a:ahLst/>
                  <a:cxnLst/>
                  <a:rect l="l" t="t" r="r" b="b"/>
                  <a:pathLst>
                    <a:path w="150" h="705" fill="none" extrusionOk="0">
                      <a:moveTo>
                        <a:pt x="0" y="0"/>
                      </a:moveTo>
                      <a:cubicBezTo>
                        <a:pt x="77" y="71"/>
                        <a:pt x="109" y="177"/>
                        <a:pt x="129" y="280"/>
                      </a:cubicBezTo>
                      <a:cubicBezTo>
                        <a:pt x="139" y="332"/>
                        <a:pt x="147" y="384"/>
                        <a:pt x="149" y="437"/>
                      </a:cubicBezTo>
                      <a:cubicBezTo>
                        <a:pt x="153" y="528"/>
                        <a:pt x="140" y="619"/>
                        <a:pt x="112" y="70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1711" name="Google Shape;1711;p31"/>
            <p:cNvGrpSpPr/>
            <p:nvPr/>
          </p:nvGrpSpPr>
          <p:grpSpPr>
            <a:xfrm rot="-6807171">
              <a:off x="8264008" y="104346"/>
              <a:ext cx="557598" cy="870301"/>
              <a:chOff x="8088745" y="4280780"/>
              <a:chExt cx="609840" cy="951840"/>
            </a:xfrm>
          </p:grpSpPr>
          <p:sp>
            <p:nvSpPr>
              <p:cNvPr id="1712" name="Google Shape;1712;p31"/>
              <p:cNvSpPr/>
              <p:nvPr/>
            </p:nvSpPr>
            <p:spPr>
              <a:xfrm>
                <a:off x="8088745" y="4280780"/>
                <a:ext cx="609840" cy="951840"/>
              </a:xfrm>
              <a:custGeom>
                <a:avLst/>
                <a:gdLst/>
                <a:ahLst/>
                <a:cxnLst/>
                <a:rect l="l" t="t" r="r" b="b"/>
                <a:pathLst>
                  <a:path w="1694" h="2644" extrusionOk="0">
                    <a:moveTo>
                      <a:pt x="1648" y="2644"/>
                    </a:moveTo>
                    <a:cubicBezTo>
                      <a:pt x="1723" y="2190"/>
                      <a:pt x="1733" y="1692"/>
                      <a:pt x="1477" y="1310"/>
                    </a:cubicBezTo>
                    <a:cubicBezTo>
                      <a:pt x="1220" y="928"/>
                      <a:pt x="740" y="732"/>
                      <a:pt x="511" y="332"/>
                    </a:cubicBezTo>
                    <a:cubicBezTo>
                      <a:pt x="464" y="249"/>
                      <a:pt x="429" y="159"/>
                      <a:pt x="364" y="89"/>
                    </a:cubicBezTo>
                    <a:cubicBezTo>
                      <a:pt x="300" y="19"/>
                      <a:pt x="194" y="-25"/>
                      <a:pt x="109" y="16"/>
                    </a:cubicBezTo>
                    <a:cubicBezTo>
                      <a:pt x="-7" y="71"/>
                      <a:pt x="-14" y="233"/>
                      <a:pt x="14" y="358"/>
                    </a:cubicBezTo>
                    <a:cubicBezTo>
                      <a:pt x="118" y="828"/>
                      <a:pt x="451" y="1210"/>
                      <a:pt x="793" y="1548"/>
                    </a:cubicBezTo>
                    <a:cubicBezTo>
                      <a:pt x="1135" y="1886"/>
                      <a:pt x="1506" y="2214"/>
                      <a:pt x="1648" y="2644"/>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13" name="Google Shape;1713;p31"/>
              <p:cNvSpPr/>
              <p:nvPr/>
            </p:nvSpPr>
            <p:spPr>
              <a:xfrm>
                <a:off x="8304745" y="4447460"/>
                <a:ext cx="393840" cy="585360"/>
              </a:xfrm>
              <a:custGeom>
                <a:avLst/>
                <a:gdLst/>
                <a:ahLst/>
                <a:cxnLst/>
                <a:rect l="l" t="t" r="r" b="b"/>
                <a:pathLst>
                  <a:path w="1094" h="1626" extrusionOk="0">
                    <a:moveTo>
                      <a:pt x="1008" y="1367"/>
                    </a:moveTo>
                    <a:cubicBezTo>
                      <a:pt x="950" y="1217"/>
                      <a:pt x="887" y="1069"/>
                      <a:pt x="799" y="934"/>
                    </a:cubicBezTo>
                    <a:cubicBezTo>
                      <a:pt x="704" y="790"/>
                      <a:pt x="586" y="668"/>
                      <a:pt x="457" y="554"/>
                    </a:cubicBezTo>
                    <a:cubicBezTo>
                      <a:pt x="274" y="391"/>
                      <a:pt x="116" y="214"/>
                      <a:pt x="0" y="0"/>
                    </a:cubicBezTo>
                    <a:cubicBezTo>
                      <a:pt x="248" y="317"/>
                      <a:pt x="650" y="509"/>
                      <a:pt x="877" y="847"/>
                    </a:cubicBezTo>
                    <a:cubicBezTo>
                      <a:pt x="1030" y="1076"/>
                      <a:pt x="1088" y="1348"/>
                      <a:pt x="1094" y="1626"/>
                    </a:cubicBezTo>
                    <a:cubicBezTo>
                      <a:pt x="1069" y="1539"/>
                      <a:pt x="1041" y="1452"/>
                      <a:pt x="1008" y="136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14" name="Google Shape;1714;p31"/>
              <p:cNvSpPr/>
              <p:nvPr/>
            </p:nvSpPr>
            <p:spPr>
              <a:xfrm>
                <a:off x="8088745" y="4303100"/>
                <a:ext cx="498600" cy="758880"/>
              </a:xfrm>
              <a:custGeom>
                <a:avLst/>
                <a:gdLst/>
                <a:ahLst/>
                <a:cxnLst/>
                <a:rect l="l" t="t" r="r" b="b"/>
                <a:pathLst>
                  <a:path w="1385" h="2108" extrusionOk="0">
                    <a:moveTo>
                      <a:pt x="152" y="367"/>
                    </a:moveTo>
                    <a:cubicBezTo>
                      <a:pt x="265" y="649"/>
                      <a:pt x="435" y="907"/>
                      <a:pt x="653" y="1119"/>
                    </a:cubicBezTo>
                    <a:cubicBezTo>
                      <a:pt x="770" y="1234"/>
                      <a:pt x="900" y="1332"/>
                      <a:pt x="1007" y="1457"/>
                    </a:cubicBezTo>
                    <a:cubicBezTo>
                      <a:pt x="1109" y="1577"/>
                      <a:pt x="1190" y="1715"/>
                      <a:pt x="1264" y="1853"/>
                    </a:cubicBezTo>
                    <a:cubicBezTo>
                      <a:pt x="1309" y="1937"/>
                      <a:pt x="1349" y="2022"/>
                      <a:pt x="1385" y="2108"/>
                    </a:cubicBezTo>
                    <a:cubicBezTo>
                      <a:pt x="1214" y="1888"/>
                      <a:pt x="999" y="1689"/>
                      <a:pt x="793" y="1486"/>
                    </a:cubicBezTo>
                    <a:cubicBezTo>
                      <a:pt x="451" y="1148"/>
                      <a:pt x="118" y="766"/>
                      <a:pt x="14" y="296"/>
                    </a:cubicBezTo>
                    <a:cubicBezTo>
                      <a:pt x="-8" y="197"/>
                      <a:pt x="-8" y="74"/>
                      <a:pt x="51" y="0"/>
                    </a:cubicBezTo>
                    <a:cubicBezTo>
                      <a:pt x="72" y="126"/>
                      <a:pt x="105" y="248"/>
                      <a:pt x="152" y="36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15" name="Google Shape;1715;p31"/>
              <p:cNvSpPr/>
              <p:nvPr/>
            </p:nvSpPr>
            <p:spPr>
              <a:xfrm>
                <a:off x="8199265" y="4392020"/>
                <a:ext cx="480960" cy="835560"/>
              </a:xfrm>
              <a:custGeom>
                <a:avLst/>
                <a:gdLst/>
                <a:ahLst/>
                <a:cxnLst/>
                <a:rect l="l" t="t" r="r" b="b"/>
                <a:pathLst>
                  <a:path w="1336" h="2321" fill="none" extrusionOk="0">
                    <a:moveTo>
                      <a:pt x="1336" y="2321"/>
                    </a:moveTo>
                    <a:cubicBezTo>
                      <a:pt x="1153" y="1327"/>
                      <a:pt x="712" y="104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16" name="Google Shape;1716;p31"/>
              <p:cNvSpPr/>
              <p:nvPr/>
            </p:nvSpPr>
            <p:spPr>
              <a:xfrm>
                <a:off x="8305105" y="4767140"/>
                <a:ext cx="239400" cy="101520"/>
              </a:xfrm>
              <a:custGeom>
                <a:avLst/>
                <a:gdLst/>
                <a:ahLst/>
                <a:cxnLst/>
                <a:rect l="l" t="t" r="r" b="b"/>
                <a:pathLst>
                  <a:path w="665" h="282" fill="none" extrusionOk="0">
                    <a:moveTo>
                      <a:pt x="665" y="282"/>
                    </a:moveTo>
                    <a:cubicBezTo>
                      <a:pt x="617" y="266"/>
                      <a:pt x="35" y="1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17" name="Google Shape;1717;p31"/>
              <p:cNvSpPr/>
              <p:nvPr/>
            </p:nvSpPr>
            <p:spPr>
              <a:xfrm>
                <a:off x="8601385" y="4734380"/>
                <a:ext cx="7200" cy="232200"/>
              </a:xfrm>
              <a:custGeom>
                <a:avLst/>
                <a:gdLst/>
                <a:ahLst/>
                <a:cxnLst/>
                <a:rect l="l" t="t" r="r" b="b"/>
                <a:pathLst>
                  <a:path w="20" h="645" fill="none" extrusionOk="0">
                    <a:moveTo>
                      <a:pt x="0" y="645"/>
                    </a:moveTo>
                    <a:cubicBezTo>
                      <a:pt x="25" y="623"/>
                      <a:pt x="21" y="26"/>
                      <a:pt x="1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sp>
        <p:nvSpPr>
          <p:cNvPr id="1471" name="Google Shape;1471;p30"/>
          <p:cNvSpPr txBox="1">
            <a:spLocks noGrp="1"/>
          </p:cNvSpPr>
          <p:nvPr>
            <p:ph type="title"/>
          </p:nvPr>
        </p:nvSpPr>
        <p:spPr>
          <a:xfrm>
            <a:off x="785813" y="302150"/>
            <a:ext cx="7438162" cy="572700"/>
          </a:xfrm>
          <a:prstGeom prst="rect">
            <a:avLst/>
          </a:prstGeom>
        </p:spPr>
        <p:txBody>
          <a:bodyPr spcFirstLastPara="1" wrap="square" lIns="91425" tIns="91425" rIns="91425" bIns="91425" anchor="t" anchorCtr="0">
            <a:noAutofit/>
          </a:bodyPr>
          <a:lstStyle/>
          <a:p>
            <a:pPr lvl="0" algn="ctr" rtl="1"/>
            <a:r>
              <a:rPr lang="ar-EG" sz="2400" dirty="0" smtClean="0">
                <a:cs typeface="M Unicode Hadeel" pitchFamily="2" charset="-78"/>
              </a:rPr>
              <a:t>آليات </a:t>
            </a:r>
            <a:r>
              <a:rPr lang="ar-EG" sz="2400" dirty="0">
                <a:cs typeface="M Unicode Hadeel" pitchFamily="2" charset="-78"/>
              </a:rPr>
              <a:t>اعادة تدوير المياه واستخدامها مرة أخرى داخل الحرم </a:t>
            </a:r>
            <a:r>
              <a:rPr lang="ar-EG" sz="2400" dirty="0" smtClean="0">
                <a:cs typeface="M Unicode Hadeel" pitchFamily="2" charset="-78"/>
              </a:rPr>
              <a:t>الجامعي</a:t>
            </a:r>
            <a:endParaRPr sz="2400" dirty="0">
              <a:cs typeface="M Unicode Hadeel" pitchFamily="2" charset="-78"/>
            </a:endParaRPr>
          </a:p>
        </p:txBody>
      </p:sp>
      <p:sp>
        <p:nvSpPr>
          <p:cNvPr id="1472" name="Google Shape;1472;p30"/>
          <p:cNvSpPr txBox="1">
            <a:spLocks noGrp="1"/>
          </p:cNvSpPr>
          <p:nvPr>
            <p:ph type="subTitle" idx="1"/>
          </p:nvPr>
        </p:nvSpPr>
        <p:spPr>
          <a:xfrm>
            <a:off x="657225" y="874850"/>
            <a:ext cx="7694238" cy="3497125"/>
          </a:xfrm>
          <a:prstGeom prst="rect">
            <a:avLst/>
          </a:prstGeom>
        </p:spPr>
        <p:txBody>
          <a:bodyPr spcFirstLastPara="1" wrap="square" lIns="91425" tIns="91425" rIns="91425" bIns="91425" anchor="t" anchorCtr="0">
            <a:noAutofit/>
          </a:bodyPr>
          <a:lstStyle/>
          <a:p>
            <a:pPr algn="just" rtl="1"/>
            <a:r>
              <a:rPr lang="ar-EG" dirty="0">
                <a:solidFill>
                  <a:srgbClr val="C00000"/>
                </a:solidFill>
                <a:latin typeface="HelveticaNeueLT Arabic 55 Roman" panose="020B0604020202020204" pitchFamily="34" charset="-78"/>
                <a:cs typeface="HelveticaNeueLT Arabic 55 Roman" panose="020B0604020202020204" pitchFamily="34" charset="-78"/>
              </a:rPr>
              <a:t>1ــ</a:t>
            </a:r>
            <a:r>
              <a:rPr lang="ar-EG" dirty="0" smtClean="0"/>
              <a:t> </a:t>
            </a:r>
            <a:r>
              <a:rPr lang="ar-SA" sz="1600" dirty="0" smtClean="0">
                <a:solidFill>
                  <a:srgbClr val="860000"/>
                </a:solidFill>
                <a:latin typeface="HelveticaNeueLT Arabic 55 Roman" panose="020B0604020202020204" pitchFamily="34" charset="-78"/>
                <a:cs typeface="HelveticaNeueLT Arabic 55 Roman" panose="020B0604020202020204" pitchFamily="34" charset="-78"/>
              </a:rPr>
              <a:t>جمع </a:t>
            </a:r>
            <a:r>
              <a:rPr lang="ar-SA" sz="1600" dirty="0">
                <a:solidFill>
                  <a:srgbClr val="860000"/>
                </a:solidFill>
                <a:latin typeface="HelveticaNeueLT Arabic 55 Roman" panose="020B0604020202020204" pitchFamily="34" charset="-78"/>
                <a:cs typeface="HelveticaNeueLT Arabic 55 Roman" panose="020B0604020202020204" pitchFamily="34" charset="-78"/>
              </a:rPr>
              <a:t>مياه الأمطار وإعادة استخدامها في الزراعة ورى احواض النباتات داخل الحرم الجامعي. </a:t>
            </a:r>
            <a:endParaRPr lang="en-US" sz="1600" dirty="0">
              <a:solidFill>
                <a:srgbClr val="860000"/>
              </a:solidFill>
              <a:latin typeface="HelveticaNeueLT Arabic 55 Roman" panose="020B0604020202020204" pitchFamily="34" charset="-78"/>
              <a:cs typeface="HelveticaNeueLT Arabic 55 Roman" panose="020B0604020202020204" pitchFamily="34" charset="-78"/>
            </a:endParaRPr>
          </a:p>
          <a:p>
            <a:pPr algn="just" rtl="1"/>
            <a:r>
              <a:rPr lang="ar-SA" sz="1600" dirty="0">
                <a:solidFill>
                  <a:srgbClr val="860000"/>
                </a:solidFill>
                <a:latin typeface="HelveticaNeueLT Arabic 55 Roman" panose="020B0604020202020204" pitchFamily="34" charset="-78"/>
                <a:cs typeface="HelveticaNeueLT Arabic 55 Roman" panose="020B0604020202020204" pitchFamily="34" charset="-78"/>
              </a:rPr>
              <a:t>2- معالجة المياه وإعادة استخدامها . </a:t>
            </a:r>
            <a:endParaRPr lang="en-US" sz="1600" dirty="0">
              <a:solidFill>
                <a:srgbClr val="860000"/>
              </a:solidFill>
              <a:latin typeface="HelveticaNeueLT Arabic 55 Roman" panose="020B0604020202020204" pitchFamily="34" charset="-78"/>
              <a:cs typeface="HelveticaNeueLT Arabic 55 Roman" panose="020B0604020202020204" pitchFamily="34" charset="-78"/>
            </a:endParaRPr>
          </a:p>
          <a:p>
            <a:pPr algn="just" rtl="1"/>
            <a:r>
              <a:rPr lang="ar-SA" sz="1600" dirty="0">
                <a:solidFill>
                  <a:srgbClr val="860000"/>
                </a:solidFill>
                <a:latin typeface="HelveticaNeueLT Arabic 55 Roman" panose="020B0604020202020204" pitchFamily="34" charset="-78"/>
                <a:cs typeface="HelveticaNeueLT Arabic 55 Roman" panose="020B0604020202020204" pitchFamily="34" charset="-78"/>
              </a:rPr>
              <a:t>3- دور الجامعة  المتنامي في بحوث المياه والمشروعات البحثية في هذا المجال لمعالجة مياه الشرب.</a:t>
            </a:r>
            <a:endParaRPr lang="en-US" sz="1600" dirty="0">
              <a:solidFill>
                <a:srgbClr val="860000"/>
              </a:solidFill>
              <a:latin typeface="HelveticaNeueLT Arabic 55 Roman" panose="020B0604020202020204" pitchFamily="34" charset="-78"/>
              <a:cs typeface="HelveticaNeueLT Arabic 55 Roman" panose="020B0604020202020204" pitchFamily="34" charset="-78"/>
            </a:endParaRPr>
          </a:p>
          <a:p>
            <a:pPr algn="just" rtl="1"/>
            <a:r>
              <a:rPr lang="ar-SA" sz="1600" dirty="0">
                <a:solidFill>
                  <a:srgbClr val="860000"/>
                </a:solidFill>
                <a:latin typeface="HelveticaNeueLT Arabic 55 Roman" panose="020B0604020202020204" pitchFamily="34" charset="-78"/>
                <a:cs typeface="HelveticaNeueLT Arabic 55 Roman" panose="020B0604020202020204" pitchFamily="34" charset="-78"/>
              </a:rPr>
              <a:t>4- تنفيذ عدد من المشروعات البحثية في هذا المجال، مثل مشروع المعالجة البيولوجية للمياه.</a:t>
            </a:r>
            <a:endParaRPr lang="en-US" sz="1600" dirty="0">
              <a:solidFill>
                <a:srgbClr val="860000"/>
              </a:solidFill>
              <a:latin typeface="HelveticaNeueLT Arabic 55 Roman" panose="020B0604020202020204" pitchFamily="34" charset="-78"/>
              <a:cs typeface="HelveticaNeueLT Arabic 55 Roman" panose="020B0604020202020204" pitchFamily="34" charset="-78"/>
            </a:endParaRPr>
          </a:p>
          <a:p>
            <a:pPr algn="just" rtl="1"/>
            <a:r>
              <a:rPr lang="ar-SA" sz="1600" dirty="0">
                <a:solidFill>
                  <a:srgbClr val="860000"/>
                </a:solidFill>
                <a:latin typeface="HelveticaNeueLT Arabic 55 Roman" panose="020B0604020202020204" pitchFamily="34" charset="-78"/>
                <a:cs typeface="HelveticaNeueLT Arabic 55 Roman" panose="020B0604020202020204" pitchFamily="34" charset="-78"/>
              </a:rPr>
              <a:t>5- عقد ورش عمل وندوات تثقفية ومحاضرات عن كيفية الحفاظ على المياه واعادة تدويرها ونشر ثقافة الندرة المائية وتوضيح أهمية الترشيد ، والتعريف بالتحديات الحاضرة والمستقبلية بالواقع المائي والآليات الجيدة للترشيد ، علاوة على تشجيع طلاب الجامعة على عمل دراسات وابحاث ميدانية </a:t>
            </a:r>
            <a:r>
              <a:rPr lang="ar-SA" sz="1600" dirty="0" err="1">
                <a:solidFill>
                  <a:srgbClr val="860000"/>
                </a:solidFill>
                <a:latin typeface="HelveticaNeueLT Arabic 55 Roman" panose="020B0604020202020204" pitchFamily="34" charset="-78"/>
                <a:cs typeface="HelveticaNeueLT Arabic 55 Roman" panose="020B0604020202020204" pitchFamily="34" charset="-78"/>
              </a:rPr>
              <a:t>فى</a:t>
            </a:r>
            <a:r>
              <a:rPr lang="ar-SA" sz="1600" dirty="0">
                <a:solidFill>
                  <a:srgbClr val="860000"/>
                </a:solidFill>
                <a:latin typeface="HelveticaNeueLT Arabic 55 Roman" panose="020B0604020202020204" pitchFamily="34" charset="-78"/>
                <a:cs typeface="HelveticaNeueLT Arabic 55 Roman" panose="020B0604020202020204" pitchFamily="34" charset="-78"/>
              </a:rPr>
              <a:t> هذا المجال من خلال المسابقات العلمية.</a:t>
            </a:r>
            <a:endParaRPr lang="en-US" sz="1600" dirty="0">
              <a:solidFill>
                <a:srgbClr val="860000"/>
              </a:solidFill>
              <a:latin typeface="HelveticaNeueLT Arabic 55 Roman" panose="020B0604020202020204" pitchFamily="34" charset="-78"/>
              <a:cs typeface="HelveticaNeueLT Arabic 55 Roman" panose="020B0604020202020204" pitchFamily="34" charset="-78"/>
            </a:endParaRPr>
          </a:p>
          <a:p>
            <a:pPr algn="just" rtl="1"/>
            <a:r>
              <a:rPr lang="ar-SA" sz="1600" dirty="0">
                <a:solidFill>
                  <a:srgbClr val="860000"/>
                </a:solidFill>
                <a:latin typeface="HelveticaNeueLT Arabic 55 Roman" panose="020B0604020202020204" pitchFamily="34" charset="-78"/>
                <a:cs typeface="HelveticaNeueLT Arabic 55 Roman" panose="020B0604020202020204" pitchFamily="34" charset="-78"/>
              </a:rPr>
              <a:t>6-  عمل مبادرات وتنفيذ استراتيجية جديدة لإدارة المياه داخل حرم الجامعة.</a:t>
            </a:r>
            <a:endParaRPr lang="en-US" sz="1600" dirty="0">
              <a:solidFill>
                <a:srgbClr val="860000"/>
              </a:solidFill>
              <a:latin typeface="HelveticaNeueLT Arabic 55 Roman" panose="020B0604020202020204" pitchFamily="34" charset="-78"/>
              <a:cs typeface="HelveticaNeueLT Arabic 55 Roman" panose="020B0604020202020204" pitchFamily="34" charset="-78"/>
            </a:endParaRPr>
          </a:p>
          <a:p>
            <a:pPr algn="just" rtl="1"/>
            <a:r>
              <a:rPr lang="ar-SA" sz="1600" dirty="0">
                <a:solidFill>
                  <a:srgbClr val="860000"/>
                </a:solidFill>
                <a:latin typeface="HelveticaNeueLT Arabic 55 Roman" panose="020B0604020202020204" pitchFamily="34" charset="-78"/>
                <a:cs typeface="HelveticaNeueLT Arabic 55 Roman" panose="020B0604020202020204" pitchFamily="34" charset="-78"/>
              </a:rPr>
              <a:t>7ـ إبرام بروتوكولات تعاون بين الجامعة والشركة القابضة للمياه تسهيلا لإجراءات عمل بحوث تطبيقية علي المياه ومعالجتها .</a:t>
            </a:r>
            <a:endParaRPr lang="en-US" sz="1600" dirty="0">
              <a:solidFill>
                <a:srgbClr val="860000"/>
              </a:solidFill>
              <a:latin typeface="HelveticaNeueLT Arabic 55 Roman" panose="020B0604020202020204" pitchFamily="34" charset="-78"/>
              <a:cs typeface="HelveticaNeueLT Arabic 55 Roman" panose="020B0604020202020204" pitchFamily="34" charset="-78"/>
            </a:endParaRPr>
          </a:p>
          <a:p>
            <a:pPr marL="0" lvl="0" indent="0" algn="r" rtl="1">
              <a:spcBef>
                <a:spcPts val="0"/>
              </a:spcBef>
              <a:spcAft>
                <a:spcPts val="0"/>
              </a:spcAft>
              <a:buNone/>
            </a:pPr>
            <a:endParaRPr dirty="0">
              <a:solidFill>
                <a:srgbClr val="C00000"/>
              </a:solidFill>
              <a:latin typeface="HelveticaNeueLT Arabic 55 Roman" panose="020B0604020202020204" pitchFamily="34" charset="-78"/>
              <a:cs typeface="HelveticaNeueLT Arabic 55 Roman" panose="020B0604020202020204" pitchFamily="34"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31"/>
          <p:cNvSpPr/>
          <p:nvPr/>
        </p:nvSpPr>
        <p:spPr>
          <a:xfrm>
            <a:off x="713235" y="736196"/>
            <a:ext cx="1338300" cy="943500"/>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ebo"/>
              <a:ea typeface="Heebo"/>
              <a:cs typeface="Heebo"/>
              <a:sym typeface="Heebo"/>
            </a:endParaRPr>
          </a:p>
        </p:txBody>
      </p:sp>
      <p:sp>
        <p:nvSpPr>
          <p:cNvPr id="1479" name="Google Shape;1479;p31"/>
          <p:cNvSpPr txBox="1">
            <a:spLocks noGrp="1"/>
          </p:cNvSpPr>
          <p:nvPr>
            <p:ph type="title"/>
          </p:nvPr>
        </p:nvSpPr>
        <p:spPr>
          <a:xfrm>
            <a:off x="662813" y="4100991"/>
            <a:ext cx="3935294" cy="843300"/>
          </a:xfrm>
          <a:prstGeom prst="rect">
            <a:avLst/>
          </a:prstGeom>
        </p:spPr>
        <p:txBody>
          <a:bodyPr spcFirstLastPara="1" wrap="square" lIns="91425" tIns="91425" rIns="91425" bIns="91425" anchor="b" anchorCtr="0">
            <a:noAutofit/>
          </a:bodyPr>
          <a:lstStyle/>
          <a:p>
            <a:pPr algn="ctr" rtl="1"/>
            <a:r>
              <a:rPr lang="ar-EG" sz="5400" dirty="0" smtClean="0">
                <a:cs typeface="M Unicode Noora" pitchFamily="2" charset="-78"/>
              </a:rPr>
              <a:t>برنامج </a:t>
            </a:r>
            <a:r>
              <a:rPr lang="ar-EG" sz="5400" dirty="0">
                <a:cs typeface="M Unicode Noora" pitchFamily="2" charset="-78"/>
              </a:rPr>
              <a:t>لإعادة تدوير المخلفات بجامعة دمياط</a:t>
            </a:r>
            <a:endParaRPr lang="en-US" sz="5400" dirty="0">
              <a:cs typeface="M Unicode Noora" pitchFamily="2" charset="-78"/>
            </a:endParaRPr>
          </a:p>
        </p:txBody>
      </p:sp>
      <p:sp>
        <p:nvSpPr>
          <p:cNvPr id="1480" name="Google Shape;1480;p31"/>
          <p:cNvSpPr txBox="1">
            <a:spLocks noGrp="1"/>
          </p:cNvSpPr>
          <p:nvPr>
            <p:ph type="title" idx="2"/>
          </p:nvPr>
        </p:nvSpPr>
        <p:spPr>
          <a:xfrm>
            <a:off x="1046412" y="901770"/>
            <a:ext cx="1070400" cy="59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EG" dirty="0" smtClean="0"/>
              <a:t>2</a:t>
            </a:r>
            <a:endParaRPr dirty="0"/>
          </a:p>
        </p:txBody>
      </p:sp>
      <p:grpSp>
        <p:nvGrpSpPr>
          <p:cNvPr id="1482" name="Google Shape;1482;p31"/>
          <p:cNvGrpSpPr/>
          <p:nvPr/>
        </p:nvGrpSpPr>
        <p:grpSpPr>
          <a:xfrm>
            <a:off x="4382530" y="-46804"/>
            <a:ext cx="4411389" cy="4962060"/>
            <a:chOff x="4641580" y="-46804"/>
            <a:chExt cx="4411389" cy="4962060"/>
          </a:xfrm>
        </p:grpSpPr>
        <p:sp>
          <p:nvSpPr>
            <p:cNvPr id="1483" name="Google Shape;1483;p31"/>
            <p:cNvSpPr/>
            <p:nvPr/>
          </p:nvSpPr>
          <p:spPr>
            <a:xfrm>
              <a:off x="6003000" y="4549850"/>
              <a:ext cx="2517600" cy="108300"/>
            </a:xfrm>
            <a:prstGeom prst="ellipse">
              <a:avLst/>
            </a:prstGeom>
            <a:solidFill>
              <a:srgbClr val="233859">
                <a:alpha val="196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ebo"/>
                <a:ea typeface="Heebo"/>
                <a:cs typeface="Heebo"/>
                <a:sym typeface="Heebo"/>
              </a:endParaRPr>
            </a:p>
          </p:txBody>
        </p:sp>
        <p:grpSp>
          <p:nvGrpSpPr>
            <p:cNvPr id="1484" name="Google Shape;1484;p31"/>
            <p:cNvGrpSpPr/>
            <p:nvPr/>
          </p:nvGrpSpPr>
          <p:grpSpPr>
            <a:xfrm>
              <a:off x="6031096" y="794628"/>
              <a:ext cx="2124274" cy="3809384"/>
              <a:chOff x="6031096" y="794628"/>
              <a:chExt cx="2124274" cy="3809384"/>
            </a:xfrm>
          </p:grpSpPr>
          <p:sp>
            <p:nvSpPr>
              <p:cNvPr id="1485" name="Google Shape;1485;p31"/>
              <p:cNvSpPr/>
              <p:nvPr/>
            </p:nvSpPr>
            <p:spPr>
              <a:xfrm>
                <a:off x="6292301" y="794628"/>
                <a:ext cx="679674" cy="1345452"/>
              </a:xfrm>
              <a:custGeom>
                <a:avLst/>
                <a:gdLst/>
                <a:ahLst/>
                <a:cxnLst/>
                <a:rect l="l" t="t" r="r" b="b"/>
                <a:pathLst>
                  <a:path w="1654" h="2904" extrusionOk="0">
                    <a:moveTo>
                      <a:pt x="231" y="756"/>
                    </a:moveTo>
                    <a:cubicBezTo>
                      <a:pt x="427" y="470"/>
                      <a:pt x="1703" y="-448"/>
                      <a:pt x="1095" y="265"/>
                    </a:cubicBezTo>
                    <a:cubicBezTo>
                      <a:pt x="1476" y="15"/>
                      <a:pt x="1619" y="68"/>
                      <a:pt x="1182" y="392"/>
                    </a:cubicBezTo>
                    <a:cubicBezTo>
                      <a:pt x="1659" y="140"/>
                      <a:pt x="1703" y="287"/>
                      <a:pt x="1257" y="522"/>
                    </a:cubicBezTo>
                    <a:cubicBezTo>
                      <a:pt x="1848" y="353"/>
                      <a:pt x="1702" y="549"/>
                      <a:pt x="1316" y="680"/>
                    </a:cubicBezTo>
                    <a:cubicBezTo>
                      <a:pt x="1854" y="616"/>
                      <a:pt x="1537" y="744"/>
                      <a:pt x="1243" y="836"/>
                    </a:cubicBezTo>
                    <a:cubicBezTo>
                      <a:pt x="979" y="919"/>
                      <a:pt x="868" y="1132"/>
                      <a:pt x="798" y="1272"/>
                    </a:cubicBezTo>
                    <a:cubicBezTo>
                      <a:pt x="642" y="1586"/>
                      <a:pt x="937" y="1934"/>
                      <a:pt x="1226" y="2081"/>
                    </a:cubicBezTo>
                    <a:cubicBezTo>
                      <a:pt x="1142" y="2365"/>
                      <a:pt x="1029" y="2641"/>
                      <a:pt x="891" y="2904"/>
                    </a:cubicBezTo>
                    <a:cubicBezTo>
                      <a:pt x="-364" y="2108"/>
                      <a:pt x="3" y="1087"/>
                      <a:pt x="231" y="756"/>
                    </a:cubicBezTo>
                    <a:close/>
                  </a:path>
                </a:pathLst>
              </a:custGeom>
              <a:solidFill>
                <a:srgbClr val="98676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6" name="Google Shape;1486;p31"/>
              <p:cNvSpPr/>
              <p:nvPr/>
            </p:nvSpPr>
            <p:spPr>
              <a:xfrm>
                <a:off x="6757276" y="1099223"/>
                <a:ext cx="196501" cy="89726"/>
              </a:xfrm>
              <a:custGeom>
                <a:avLst/>
                <a:gdLst/>
                <a:ahLst/>
                <a:cxnLst/>
                <a:rect l="l" t="t" r="r" b="b"/>
                <a:pathLst>
                  <a:path w="438" h="200" fill="none" extrusionOk="0">
                    <a:moveTo>
                      <a:pt x="0" y="200"/>
                    </a:moveTo>
                    <a:cubicBezTo>
                      <a:pt x="135" y="164"/>
                      <a:pt x="268" y="119"/>
                      <a:pt x="397" y="65"/>
                    </a:cubicBezTo>
                    <a:cubicBezTo>
                      <a:pt x="415" y="58"/>
                      <a:pt x="432" y="43"/>
                      <a:pt x="438" y="24"/>
                    </a:cubicBezTo>
                    <a:cubicBezTo>
                      <a:pt x="438" y="22"/>
                      <a:pt x="438" y="21"/>
                      <a:pt x="438" y="19"/>
                    </a:cubicBezTo>
                    <a:cubicBezTo>
                      <a:pt x="438" y="4"/>
                      <a:pt x="418" y="0"/>
                      <a:pt x="403" y="0"/>
                    </a:cubicBezTo>
                    <a:cubicBezTo>
                      <a:pt x="324" y="2"/>
                      <a:pt x="246" y="11"/>
                      <a:pt x="168" y="25"/>
                    </a:cubicBezTo>
                  </a:path>
                </a:pathLst>
              </a:custGeom>
              <a:noFill/>
              <a:ln w="9525" cap="rnd" cmpd="sng">
                <a:solidFill>
                  <a:schemeClr val="dk1"/>
                </a:solidFill>
                <a:prstDash val="solid"/>
                <a:miter lim="8000"/>
                <a:headEnd type="none" w="sm" len="sm"/>
                <a:tailEnd type="none" w="sm" len="sm"/>
              </a:ln>
            </p:spPr>
            <p:txBody>
              <a:bodyPr spcFirstLastPara="1" wrap="square" lIns="91800" tIns="25200" rIns="91800" bIns="252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7" name="Google Shape;1487;p31"/>
              <p:cNvSpPr/>
              <p:nvPr/>
            </p:nvSpPr>
            <p:spPr>
              <a:xfrm>
                <a:off x="6809857" y="1004113"/>
                <a:ext cx="165545" cy="82100"/>
              </a:xfrm>
              <a:custGeom>
                <a:avLst/>
                <a:gdLst/>
                <a:ahLst/>
                <a:cxnLst/>
                <a:rect l="l" t="t" r="r" b="b"/>
                <a:pathLst>
                  <a:path w="369" h="183" fill="none" extrusionOk="0">
                    <a:moveTo>
                      <a:pt x="164" y="183"/>
                    </a:moveTo>
                    <a:cubicBezTo>
                      <a:pt x="234" y="152"/>
                      <a:pt x="306" y="119"/>
                      <a:pt x="355" y="60"/>
                    </a:cubicBezTo>
                    <a:cubicBezTo>
                      <a:pt x="363" y="50"/>
                      <a:pt x="371" y="37"/>
                      <a:pt x="368" y="24"/>
                    </a:cubicBezTo>
                    <a:cubicBezTo>
                      <a:pt x="364" y="7"/>
                      <a:pt x="342" y="1"/>
                      <a:pt x="324" y="0"/>
                    </a:cubicBezTo>
                    <a:cubicBezTo>
                      <a:pt x="295" y="0"/>
                      <a:pt x="267" y="6"/>
                      <a:pt x="238" y="13"/>
                    </a:cubicBezTo>
                    <a:cubicBezTo>
                      <a:pt x="158" y="32"/>
                      <a:pt x="79" y="54"/>
                      <a:pt x="0" y="80"/>
                    </a:cubicBezTo>
                  </a:path>
                </a:pathLst>
              </a:custGeom>
              <a:noFill/>
              <a:ln w="9525" cap="rnd" cmpd="sng">
                <a:solidFill>
                  <a:schemeClr val="dk1"/>
                </a:solidFill>
                <a:prstDash val="solid"/>
                <a:miter lim="8000"/>
                <a:headEnd type="none" w="sm" len="sm"/>
                <a:tailEnd type="none" w="sm" len="sm"/>
              </a:ln>
            </p:spPr>
            <p:txBody>
              <a:bodyPr spcFirstLastPara="1" wrap="square" lIns="91800" tIns="19075" rIns="91800" bIns="19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8" name="Google Shape;1488;p31"/>
              <p:cNvSpPr/>
              <p:nvPr/>
            </p:nvSpPr>
            <p:spPr>
              <a:xfrm>
                <a:off x="6858279" y="913908"/>
                <a:ext cx="81202" cy="86137"/>
              </a:xfrm>
              <a:custGeom>
                <a:avLst/>
                <a:gdLst/>
                <a:ahLst/>
                <a:cxnLst/>
                <a:rect l="l" t="t" r="r" b="b"/>
                <a:pathLst>
                  <a:path w="181" h="192" fill="none" extrusionOk="0">
                    <a:moveTo>
                      <a:pt x="0" y="192"/>
                    </a:moveTo>
                    <a:cubicBezTo>
                      <a:pt x="52" y="166"/>
                      <a:pt x="100" y="132"/>
                      <a:pt x="141" y="91"/>
                    </a:cubicBezTo>
                    <a:cubicBezTo>
                      <a:pt x="156" y="76"/>
                      <a:pt x="169" y="59"/>
                      <a:pt x="177" y="40"/>
                    </a:cubicBezTo>
                    <a:cubicBezTo>
                      <a:pt x="180" y="32"/>
                      <a:pt x="182" y="24"/>
                      <a:pt x="179" y="16"/>
                    </a:cubicBezTo>
                    <a:cubicBezTo>
                      <a:pt x="174" y="2"/>
                      <a:pt x="155" y="-1"/>
                      <a:pt x="140" y="0"/>
                    </a:cubicBezTo>
                    <a:cubicBezTo>
                      <a:pt x="96" y="3"/>
                      <a:pt x="53" y="16"/>
                      <a:pt x="15" y="37"/>
                    </a:cubicBezTo>
                  </a:path>
                </a:pathLst>
              </a:custGeom>
              <a:noFill/>
              <a:ln w="9525" cap="rnd" cmpd="sng">
                <a:solidFill>
                  <a:schemeClr val="dk1"/>
                </a:solidFill>
                <a:prstDash val="solid"/>
                <a:miter lim="8000"/>
                <a:headEnd type="none" w="sm" len="sm"/>
                <a:tailEnd type="none" w="sm" len="sm"/>
              </a:ln>
            </p:spPr>
            <p:txBody>
              <a:bodyPr spcFirstLastPara="1" wrap="square" lIns="91800" tIns="22300" rIns="91800" bIns="22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9" name="Google Shape;1489;p31"/>
              <p:cNvSpPr/>
              <p:nvPr/>
            </p:nvSpPr>
            <p:spPr>
              <a:xfrm>
                <a:off x="6740888" y="842067"/>
                <a:ext cx="150741" cy="127860"/>
              </a:xfrm>
              <a:custGeom>
                <a:avLst/>
                <a:gdLst/>
                <a:ahLst/>
                <a:cxnLst/>
                <a:rect l="l" t="t" r="r" b="b"/>
                <a:pathLst>
                  <a:path w="336" h="285" fill="none" extrusionOk="0">
                    <a:moveTo>
                      <a:pt x="95" y="285"/>
                    </a:moveTo>
                    <a:cubicBezTo>
                      <a:pt x="174" y="225"/>
                      <a:pt x="246" y="156"/>
                      <a:pt x="310" y="79"/>
                    </a:cubicBezTo>
                    <a:cubicBezTo>
                      <a:pt x="322" y="64"/>
                      <a:pt x="331" y="47"/>
                      <a:pt x="335" y="29"/>
                    </a:cubicBezTo>
                    <a:cubicBezTo>
                      <a:pt x="336" y="23"/>
                      <a:pt x="336" y="17"/>
                      <a:pt x="333" y="12"/>
                    </a:cubicBezTo>
                    <a:cubicBezTo>
                      <a:pt x="327" y="0"/>
                      <a:pt x="311" y="-1"/>
                      <a:pt x="298" y="1"/>
                    </a:cubicBezTo>
                    <a:cubicBezTo>
                      <a:pt x="264" y="5"/>
                      <a:pt x="231" y="19"/>
                      <a:pt x="200" y="35"/>
                    </a:cubicBezTo>
                    <a:cubicBezTo>
                      <a:pt x="128" y="70"/>
                      <a:pt x="61" y="114"/>
                      <a:pt x="0" y="164"/>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0" name="Google Shape;1490;p31"/>
              <p:cNvSpPr/>
              <p:nvPr/>
            </p:nvSpPr>
            <p:spPr>
              <a:xfrm>
                <a:off x="6598223" y="801241"/>
                <a:ext cx="212652" cy="119336"/>
              </a:xfrm>
              <a:custGeom>
                <a:avLst/>
                <a:gdLst/>
                <a:ahLst/>
                <a:cxnLst/>
                <a:rect l="l" t="t" r="r" b="b"/>
                <a:pathLst>
                  <a:path w="474" h="266" fill="none" extrusionOk="0">
                    <a:moveTo>
                      <a:pt x="391" y="126"/>
                    </a:moveTo>
                    <a:cubicBezTo>
                      <a:pt x="425" y="103"/>
                      <a:pt x="452" y="71"/>
                      <a:pt x="469" y="34"/>
                    </a:cubicBezTo>
                    <a:cubicBezTo>
                      <a:pt x="473" y="25"/>
                      <a:pt x="476" y="15"/>
                      <a:pt x="470" y="7"/>
                    </a:cubicBezTo>
                    <a:cubicBezTo>
                      <a:pt x="465" y="-1"/>
                      <a:pt x="452" y="-1"/>
                      <a:pt x="442" y="1"/>
                    </a:cubicBezTo>
                    <a:cubicBezTo>
                      <a:pt x="403" y="8"/>
                      <a:pt x="367" y="24"/>
                      <a:pt x="331" y="42"/>
                    </a:cubicBezTo>
                    <a:cubicBezTo>
                      <a:pt x="212" y="102"/>
                      <a:pt x="100" y="178"/>
                      <a:pt x="0" y="266"/>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1" name="Google Shape;1491;p31"/>
              <p:cNvSpPr/>
              <p:nvPr/>
            </p:nvSpPr>
            <p:spPr>
              <a:xfrm>
                <a:off x="6481523" y="1647527"/>
                <a:ext cx="1633918" cy="1187529"/>
              </a:xfrm>
              <a:custGeom>
                <a:avLst/>
                <a:gdLst/>
                <a:ahLst/>
                <a:cxnLst/>
                <a:rect l="l" t="t" r="r" b="b"/>
                <a:pathLst>
                  <a:path w="3642" h="2647" extrusionOk="0">
                    <a:moveTo>
                      <a:pt x="481" y="0"/>
                    </a:moveTo>
                    <a:cubicBezTo>
                      <a:pt x="297" y="203"/>
                      <a:pt x="141" y="432"/>
                      <a:pt x="19" y="678"/>
                    </a:cubicBezTo>
                    <a:cubicBezTo>
                      <a:pt x="8" y="701"/>
                      <a:pt x="-3" y="725"/>
                      <a:pt x="1" y="750"/>
                    </a:cubicBezTo>
                    <a:cubicBezTo>
                      <a:pt x="5" y="775"/>
                      <a:pt x="24" y="794"/>
                      <a:pt x="42" y="812"/>
                    </a:cubicBezTo>
                    <a:cubicBezTo>
                      <a:pt x="165" y="933"/>
                      <a:pt x="391" y="1101"/>
                      <a:pt x="535" y="1194"/>
                    </a:cubicBezTo>
                    <a:cubicBezTo>
                      <a:pt x="584" y="2081"/>
                      <a:pt x="116" y="2094"/>
                      <a:pt x="250" y="2241"/>
                    </a:cubicBezTo>
                    <a:cubicBezTo>
                      <a:pt x="324" y="2321"/>
                      <a:pt x="433" y="2328"/>
                      <a:pt x="537" y="2359"/>
                    </a:cubicBezTo>
                    <a:cubicBezTo>
                      <a:pt x="1221" y="2566"/>
                      <a:pt x="1250" y="2535"/>
                      <a:pt x="1964" y="2524"/>
                    </a:cubicBezTo>
                    <a:cubicBezTo>
                      <a:pt x="2158" y="2521"/>
                      <a:pt x="3092" y="2761"/>
                      <a:pt x="3158" y="2580"/>
                    </a:cubicBezTo>
                    <a:cubicBezTo>
                      <a:pt x="3254" y="2317"/>
                      <a:pt x="2848" y="2120"/>
                      <a:pt x="2848" y="1650"/>
                    </a:cubicBezTo>
                    <a:cubicBezTo>
                      <a:pt x="2848" y="1462"/>
                      <a:pt x="3651" y="1191"/>
                      <a:pt x="3642" y="1155"/>
                    </a:cubicBezTo>
                    <a:cubicBezTo>
                      <a:pt x="3458" y="457"/>
                      <a:pt x="2521" y="690"/>
                      <a:pt x="2299" y="645"/>
                    </a:cubicBezTo>
                    <a:cubicBezTo>
                      <a:pt x="1229" y="904"/>
                      <a:pt x="761" y="347"/>
                      <a:pt x="481" y="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2" name="Google Shape;1492;p31"/>
              <p:cNvSpPr/>
              <p:nvPr/>
            </p:nvSpPr>
            <p:spPr>
              <a:xfrm>
                <a:off x="6958867" y="1886648"/>
                <a:ext cx="635712" cy="249439"/>
              </a:xfrm>
              <a:custGeom>
                <a:avLst/>
                <a:gdLst/>
                <a:ahLst/>
                <a:cxnLst/>
                <a:rect l="l" t="t" r="r" b="b"/>
                <a:pathLst>
                  <a:path w="1417" h="556" extrusionOk="0">
                    <a:moveTo>
                      <a:pt x="0" y="0"/>
                    </a:moveTo>
                    <a:cubicBezTo>
                      <a:pt x="492" y="320"/>
                      <a:pt x="931" y="121"/>
                      <a:pt x="1417" y="141"/>
                    </a:cubicBezTo>
                    <a:cubicBezTo>
                      <a:pt x="574" y="759"/>
                      <a:pt x="235" y="668"/>
                      <a:pt x="0"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3" name="Google Shape;1493;p31"/>
              <p:cNvSpPr/>
              <p:nvPr/>
            </p:nvSpPr>
            <p:spPr>
              <a:xfrm>
                <a:off x="7696418" y="2424558"/>
                <a:ext cx="213549" cy="412741"/>
              </a:xfrm>
              <a:custGeom>
                <a:avLst/>
                <a:gdLst/>
                <a:ahLst/>
                <a:cxnLst/>
                <a:rect l="l" t="t" r="r" b="b"/>
                <a:pathLst>
                  <a:path w="476" h="920" extrusionOk="0">
                    <a:moveTo>
                      <a:pt x="63" y="717"/>
                    </a:moveTo>
                    <a:cubicBezTo>
                      <a:pt x="-69" y="440"/>
                      <a:pt x="32" y="279"/>
                      <a:pt x="133" y="0"/>
                    </a:cubicBezTo>
                    <a:cubicBezTo>
                      <a:pt x="229" y="539"/>
                      <a:pt x="916" y="1020"/>
                      <a:pt x="22" y="902"/>
                    </a:cubicBezTo>
                    <a:cubicBezTo>
                      <a:pt x="61" y="856"/>
                      <a:pt x="81" y="793"/>
                      <a:pt x="63" y="71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4" name="Google Shape;1494;p31"/>
              <p:cNvSpPr/>
              <p:nvPr/>
            </p:nvSpPr>
            <p:spPr>
              <a:xfrm>
                <a:off x="6484214" y="1871843"/>
                <a:ext cx="378645" cy="853747"/>
              </a:xfrm>
              <a:custGeom>
                <a:avLst/>
                <a:gdLst/>
                <a:ahLst/>
                <a:cxnLst/>
                <a:rect l="l" t="t" r="r" b="b"/>
                <a:pathLst>
                  <a:path w="844" h="1903" extrusionOk="0">
                    <a:moveTo>
                      <a:pt x="13" y="178"/>
                    </a:moveTo>
                    <a:cubicBezTo>
                      <a:pt x="43" y="118"/>
                      <a:pt x="75" y="58"/>
                      <a:pt x="109" y="0"/>
                    </a:cubicBezTo>
                    <a:cubicBezTo>
                      <a:pt x="954" y="1221"/>
                      <a:pt x="957" y="157"/>
                      <a:pt x="679" y="1903"/>
                    </a:cubicBezTo>
                    <a:cubicBezTo>
                      <a:pt x="-279" y="1627"/>
                      <a:pt x="574" y="1865"/>
                      <a:pt x="529" y="694"/>
                    </a:cubicBezTo>
                    <a:cubicBezTo>
                      <a:pt x="428" y="605"/>
                      <a:pt x="-89" y="328"/>
                      <a:pt x="13" y="178"/>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5" name="Google Shape;1495;p31"/>
              <p:cNvSpPr/>
              <p:nvPr/>
            </p:nvSpPr>
            <p:spPr>
              <a:xfrm>
                <a:off x="7312389" y="3458206"/>
                <a:ext cx="482279" cy="850606"/>
              </a:xfrm>
              <a:custGeom>
                <a:avLst/>
                <a:gdLst/>
                <a:ahLst/>
                <a:cxnLst/>
                <a:rect l="l" t="t" r="r" b="b"/>
                <a:pathLst>
                  <a:path w="1075" h="1896" extrusionOk="0">
                    <a:moveTo>
                      <a:pt x="1041" y="84"/>
                    </a:moveTo>
                    <a:cubicBezTo>
                      <a:pt x="1079" y="680"/>
                      <a:pt x="1085" y="1277"/>
                      <a:pt x="1060" y="1874"/>
                    </a:cubicBezTo>
                    <a:cubicBezTo>
                      <a:pt x="724" y="1918"/>
                      <a:pt x="378" y="1893"/>
                      <a:pt x="52" y="1802"/>
                    </a:cubicBezTo>
                    <a:lnTo>
                      <a:pt x="0" y="47"/>
                    </a:lnTo>
                    <a:cubicBezTo>
                      <a:pt x="356" y="-16"/>
                      <a:pt x="723" y="-25"/>
                      <a:pt x="1041" y="84"/>
                    </a:cubicBezTo>
                    <a:close/>
                  </a:path>
                </a:pathLst>
              </a:custGeom>
              <a:solidFill>
                <a:srgbClr val="98676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6" name="Google Shape;1496;p31"/>
              <p:cNvSpPr/>
              <p:nvPr/>
            </p:nvSpPr>
            <p:spPr>
              <a:xfrm>
                <a:off x="7276947" y="4067448"/>
                <a:ext cx="588605" cy="520862"/>
              </a:xfrm>
              <a:custGeom>
                <a:avLst/>
                <a:gdLst/>
                <a:ahLst/>
                <a:cxnLst/>
                <a:rect l="l" t="t" r="r" b="b"/>
                <a:pathLst>
                  <a:path w="1312" h="1161" extrusionOk="0">
                    <a:moveTo>
                      <a:pt x="139" y="644"/>
                    </a:moveTo>
                    <a:cubicBezTo>
                      <a:pt x="133" y="493"/>
                      <a:pt x="133" y="291"/>
                      <a:pt x="121" y="95"/>
                    </a:cubicBezTo>
                    <a:cubicBezTo>
                      <a:pt x="193" y="105"/>
                      <a:pt x="265" y="113"/>
                      <a:pt x="338" y="121"/>
                    </a:cubicBezTo>
                    <a:cubicBezTo>
                      <a:pt x="337" y="116"/>
                      <a:pt x="337" y="112"/>
                      <a:pt x="336" y="107"/>
                    </a:cubicBezTo>
                    <a:cubicBezTo>
                      <a:pt x="332" y="76"/>
                      <a:pt x="331" y="39"/>
                      <a:pt x="357" y="21"/>
                    </a:cubicBezTo>
                    <a:cubicBezTo>
                      <a:pt x="368" y="13"/>
                      <a:pt x="382" y="11"/>
                      <a:pt x="396" y="9"/>
                    </a:cubicBezTo>
                    <a:cubicBezTo>
                      <a:pt x="564" y="-13"/>
                      <a:pt x="738" y="2"/>
                      <a:pt x="900" y="53"/>
                    </a:cubicBezTo>
                    <a:cubicBezTo>
                      <a:pt x="934" y="64"/>
                      <a:pt x="972" y="79"/>
                      <a:pt x="985" y="113"/>
                    </a:cubicBezTo>
                    <a:cubicBezTo>
                      <a:pt x="992" y="131"/>
                      <a:pt x="990" y="151"/>
                      <a:pt x="987" y="171"/>
                    </a:cubicBezTo>
                    <a:cubicBezTo>
                      <a:pt x="1058" y="176"/>
                      <a:pt x="1130" y="180"/>
                      <a:pt x="1201" y="185"/>
                    </a:cubicBezTo>
                    <a:cubicBezTo>
                      <a:pt x="1206" y="327"/>
                      <a:pt x="1148" y="543"/>
                      <a:pt x="1162" y="696"/>
                    </a:cubicBezTo>
                    <a:cubicBezTo>
                      <a:pt x="1267" y="842"/>
                      <a:pt x="1362" y="985"/>
                      <a:pt x="1283" y="1155"/>
                    </a:cubicBezTo>
                    <a:cubicBezTo>
                      <a:pt x="1179" y="1180"/>
                      <a:pt x="180" y="1120"/>
                      <a:pt x="12" y="1097"/>
                    </a:cubicBezTo>
                    <a:cubicBezTo>
                      <a:pt x="-40" y="933"/>
                      <a:pt x="85" y="685"/>
                      <a:pt x="139" y="644"/>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7" name="Google Shape;1497;p31"/>
              <p:cNvSpPr/>
              <p:nvPr/>
            </p:nvSpPr>
            <p:spPr>
              <a:xfrm>
                <a:off x="7426790" y="4067448"/>
                <a:ext cx="294303" cy="292508"/>
              </a:xfrm>
              <a:custGeom>
                <a:avLst/>
                <a:gdLst/>
                <a:ahLst/>
                <a:cxnLst/>
                <a:rect l="l" t="t" r="r" b="b"/>
                <a:pathLst>
                  <a:path w="656" h="652" extrusionOk="0">
                    <a:moveTo>
                      <a:pt x="535" y="652"/>
                    </a:moveTo>
                    <a:cubicBezTo>
                      <a:pt x="595" y="494"/>
                      <a:pt x="621" y="346"/>
                      <a:pt x="651" y="180"/>
                    </a:cubicBezTo>
                    <a:cubicBezTo>
                      <a:pt x="655" y="157"/>
                      <a:pt x="659" y="134"/>
                      <a:pt x="651" y="113"/>
                    </a:cubicBezTo>
                    <a:cubicBezTo>
                      <a:pt x="638" y="79"/>
                      <a:pt x="600" y="64"/>
                      <a:pt x="566" y="53"/>
                    </a:cubicBezTo>
                    <a:cubicBezTo>
                      <a:pt x="404" y="2"/>
                      <a:pt x="230" y="-13"/>
                      <a:pt x="62" y="9"/>
                    </a:cubicBezTo>
                    <a:cubicBezTo>
                      <a:pt x="48" y="11"/>
                      <a:pt x="34" y="13"/>
                      <a:pt x="23" y="21"/>
                    </a:cubicBezTo>
                    <a:cubicBezTo>
                      <a:pt x="-3" y="39"/>
                      <a:pt x="-2" y="76"/>
                      <a:pt x="2" y="107"/>
                    </a:cubicBezTo>
                    <a:cubicBezTo>
                      <a:pt x="20" y="256"/>
                      <a:pt x="42" y="405"/>
                      <a:pt x="69" y="552"/>
                    </a:cubicBezTo>
                    <a:cubicBezTo>
                      <a:pt x="73" y="575"/>
                      <a:pt x="79" y="599"/>
                      <a:pt x="97" y="612"/>
                    </a:cubicBezTo>
                    <a:cubicBezTo>
                      <a:pt x="112" y="622"/>
                      <a:pt x="130" y="622"/>
                      <a:pt x="148" y="622"/>
                    </a:cubicBezTo>
                    <a:cubicBezTo>
                      <a:pt x="269" y="622"/>
                      <a:pt x="412" y="638"/>
                      <a:pt x="535" y="652"/>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8" name="Google Shape;1498;p31"/>
              <p:cNvSpPr/>
              <p:nvPr/>
            </p:nvSpPr>
            <p:spPr>
              <a:xfrm>
                <a:off x="7267077" y="4519669"/>
                <a:ext cx="616869" cy="84343"/>
              </a:xfrm>
              <a:custGeom>
                <a:avLst/>
                <a:gdLst/>
                <a:ahLst/>
                <a:cxnLst/>
                <a:rect l="l" t="t" r="r" b="b"/>
                <a:pathLst>
                  <a:path w="1375" h="188" extrusionOk="0">
                    <a:moveTo>
                      <a:pt x="1375" y="64"/>
                    </a:moveTo>
                    <a:lnTo>
                      <a:pt x="2" y="0"/>
                    </a:lnTo>
                    <a:lnTo>
                      <a:pt x="0" y="109"/>
                    </a:lnTo>
                    <a:lnTo>
                      <a:pt x="1350" y="188"/>
                    </a:lnTo>
                    <a:lnTo>
                      <a:pt x="1375" y="64"/>
                    </a:lnTo>
                    <a:close/>
                  </a:path>
                </a:pathLst>
              </a:custGeom>
              <a:solidFill>
                <a:schemeClr val="dk1"/>
              </a:solidFill>
              <a:ln>
                <a:noFill/>
              </a:ln>
            </p:spPr>
            <p:txBody>
              <a:bodyPr spcFirstLastPara="1" wrap="square" lIns="90000" tIns="22675" rIns="90000" bIns="226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99" name="Google Shape;1499;p31"/>
              <p:cNvSpPr/>
              <p:nvPr/>
            </p:nvSpPr>
            <p:spPr>
              <a:xfrm>
                <a:off x="7514722" y="3938691"/>
                <a:ext cx="148049" cy="152535"/>
              </a:xfrm>
              <a:custGeom>
                <a:avLst/>
                <a:gdLst/>
                <a:ahLst/>
                <a:cxnLst/>
                <a:rect l="l" t="t" r="r" b="b"/>
                <a:pathLst>
                  <a:path w="330" h="340" fill="none" extrusionOk="0">
                    <a:moveTo>
                      <a:pt x="197" y="340"/>
                    </a:moveTo>
                    <a:cubicBezTo>
                      <a:pt x="255" y="284"/>
                      <a:pt x="316" y="222"/>
                      <a:pt x="328" y="142"/>
                    </a:cubicBezTo>
                    <a:cubicBezTo>
                      <a:pt x="332" y="119"/>
                      <a:pt x="331" y="95"/>
                      <a:pt x="319" y="75"/>
                    </a:cubicBezTo>
                    <a:cubicBezTo>
                      <a:pt x="308" y="55"/>
                      <a:pt x="284" y="41"/>
                      <a:pt x="262" y="46"/>
                    </a:cubicBezTo>
                    <a:cubicBezTo>
                      <a:pt x="243" y="50"/>
                      <a:pt x="230" y="64"/>
                      <a:pt x="218" y="79"/>
                    </a:cubicBezTo>
                    <a:cubicBezTo>
                      <a:pt x="181" y="126"/>
                      <a:pt x="153" y="178"/>
                      <a:pt x="134" y="235"/>
                    </a:cubicBezTo>
                    <a:cubicBezTo>
                      <a:pt x="150" y="187"/>
                      <a:pt x="157" y="135"/>
                      <a:pt x="152" y="85"/>
                    </a:cubicBezTo>
                    <a:cubicBezTo>
                      <a:pt x="150" y="66"/>
                      <a:pt x="147" y="48"/>
                      <a:pt x="138" y="32"/>
                    </a:cubicBezTo>
                    <a:cubicBezTo>
                      <a:pt x="129" y="16"/>
                      <a:pt x="113" y="2"/>
                      <a:pt x="95" y="0"/>
                    </a:cubicBezTo>
                    <a:cubicBezTo>
                      <a:pt x="76" y="-2"/>
                      <a:pt x="57" y="9"/>
                      <a:pt x="45" y="24"/>
                    </a:cubicBezTo>
                    <a:cubicBezTo>
                      <a:pt x="32" y="38"/>
                      <a:pt x="26" y="57"/>
                      <a:pt x="20" y="75"/>
                    </a:cubicBezTo>
                    <a:cubicBezTo>
                      <a:pt x="0" y="144"/>
                      <a:pt x="-5" y="217"/>
                      <a:pt x="6" y="288"/>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0" name="Google Shape;1500;p31"/>
              <p:cNvSpPr/>
              <p:nvPr/>
            </p:nvSpPr>
            <p:spPr>
              <a:xfrm>
                <a:off x="7462232" y="3946317"/>
                <a:ext cx="99148" cy="151189"/>
              </a:xfrm>
              <a:custGeom>
                <a:avLst/>
                <a:gdLst/>
                <a:ahLst/>
                <a:cxnLst/>
                <a:rect l="l" t="t" r="r" b="b"/>
                <a:pathLst>
                  <a:path w="221" h="337" fill="none" extrusionOk="0">
                    <a:moveTo>
                      <a:pt x="221" y="328"/>
                    </a:moveTo>
                    <a:cubicBezTo>
                      <a:pt x="209" y="222"/>
                      <a:pt x="166" y="120"/>
                      <a:pt x="101" y="35"/>
                    </a:cubicBezTo>
                    <a:cubicBezTo>
                      <a:pt x="92" y="25"/>
                      <a:pt x="84" y="14"/>
                      <a:pt x="72" y="7"/>
                    </a:cubicBezTo>
                    <a:cubicBezTo>
                      <a:pt x="61" y="0"/>
                      <a:pt x="45" y="-3"/>
                      <a:pt x="32" y="3"/>
                    </a:cubicBezTo>
                    <a:cubicBezTo>
                      <a:pt x="19" y="9"/>
                      <a:pt x="12" y="23"/>
                      <a:pt x="8" y="36"/>
                    </a:cubicBezTo>
                    <a:cubicBezTo>
                      <a:pt x="-9" y="85"/>
                      <a:pt x="2" y="138"/>
                      <a:pt x="17" y="188"/>
                    </a:cubicBezTo>
                    <a:cubicBezTo>
                      <a:pt x="33" y="239"/>
                      <a:pt x="54" y="288"/>
                      <a:pt x="78" y="335"/>
                    </a:cubicBezTo>
                    <a:cubicBezTo>
                      <a:pt x="78" y="336"/>
                      <a:pt x="78" y="336"/>
                      <a:pt x="78" y="337"/>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1" name="Google Shape;1501;p31"/>
              <p:cNvSpPr/>
              <p:nvPr/>
            </p:nvSpPr>
            <p:spPr>
              <a:xfrm>
                <a:off x="7414677" y="4092123"/>
                <a:ext cx="119336" cy="52939"/>
              </a:xfrm>
              <a:custGeom>
                <a:avLst/>
                <a:gdLst/>
                <a:ahLst/>
                <a:cxnLst/>
                <a:rect l="l" t="t" r="r" b="b"/>
                <a:pathLst>
                  <a:path w="266" h="118" fill="none" extrusionOk="0">
                    <a:moveTo>
                      <a:pt x="266" y="0"/>
                    </a:moveTo>
                    <a:cubicBezTo>
                      <a:pt x="191" y="24"/>
                      <a:pt x="118" y="53"/>
                      <a:pt x="47" y="88"/>
                    </a:cubicBezTo>
                    <a:cubicBezTo>
                      <a:pt x="30" y="97"/>
                      <a:pt x="13" y="105"/>
                      <a:pt x="0" y="118"/>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2" name="Google Shape;1502;p31"/>
              <p:cNvSpPr/>
              <p:nvPr/>
            </p:nvSpPr>
            <p:spPr>
              <a:xfrm>
                <a:off x="7587849" y="4110965"/>
                <a:ext cx="94661" cy="62360"/>
              </a:xfrm>
              <a:custGeom>
                <a:avLst/>
                <a:gdLst/>
                <a:ahLst/>
                <a:cxnLst/>
                <a:rect l="l" t="t" r="r" b="b"/>
                <a:pathLst>
                  <a:path w="211" h="139" fill="none" extrusionOk="0">
                    <a:moveTo>
                      <a:pt x="0" y="0"/>
                    </a:moveTo>
                    <a:cubicBezTo>
                      <a:pt x="70" y="46"/>
                      <a:pt x="141" y="92"/>
                      <a:pt x="211" y="139"/>
                    </a:cubicBezTo>
                  </a:path>
                </a:pathLst>
              </a:custGeom>
              <a:noFill/>
              <a:ln w="9525" cap="rnd" cmpd="sng">
                <a:solidFill>
                  <a:schemeClr val="dk1"/>
                </a:solidFill>
                <a:prstDash val="solid"/>
                <a:round/>
                <a:headEnd type="none" w="sm" len="sm"/>
                <a:tailEnd type="none" w="sm" len="sm"/>
              </a:ln>
            </p:spPr>
            <p:txBody>
              <a:bodyPr spcFirstLastPara="1" wrap="square" lIns="91800" tIns="3225" rIns="91800" bIns="3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3" name="Google Shape;1503;p31"/>
              <p:cNvSpPr/>
              <p:nvPr/>
            </p:nvSpPr>
            <p:spPr>
              <a:xfrm>
                <a:off x="7730514" y="4145959"/>
                <a:ext cx="74473" cy="7627"/>
              </a:xfrm>
              <a:custGeom>
                <a:avLst/>
                <a:gdLst/>
                <a:ahLst/>
                <a:cxnLst/>
                <a:rect l="l" t="t" r="r" b="b"/>
                <a:pathLst>
                  <a:path w="166" h="17" fill="none" extrusionOk="0">
                    <a:moveTo>
                      <a:pt x="166" y="17"/>
                    </a:moveTo>
                    <a:cubicBezTo>
                      <a:pt x="111" y="11"/>
                      <a:pt x="56" y="6"/>
                      <a:pt x="0"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4" name="Google Shape;1504;p31"/>
              <p:cNvSpPr/>
              <p:nvPr/>
            </p:nvSpPr>
            <p:spPr>
              <a:xfrm>
                <a:off x="7345588" y="4117695"/>
                <a:ext cx="76267" cy="5384"/>
              </a:xfrm>
              <a:custGeom>
                <a:avLst/>
                <a:gdLst/>
                <a:ahLst/>
                <a:cxnLst/>
                <a:rect l="l" t="t" r="r" b="b"/>
                <a:pathLst>
                  <a:path w="170" h="12" fill="none" extrusionOk="0">
                    <a:moveTo>
                      <a:pt x="170" y="12"/>
                    </a:moveTo>
                    <a:cubicBezTo>
                      <a:pt x="114" y="2"/>
                      <a:pt x="56" y="-2"/>
                      <a:pt x="0"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5" name="Google Shape;1505;p31"/>
              <p:cNvSpPr/>
              <p:nvPr/>
            </p:nvSpPr>
            <p:spPr>
              <a:xfrm>
                <a:off x="7351869" y="4342908"/>
                <a:ext cx="432481" cy="53836"/>
              </a:xfrm>
              <a:custGeom>
                <a:avLst/>
                <a:gdLst/>
                <a:ahLst/>
                <a:cxnLst/>
                <a:rect l="l" t="t" r="r" b="b"/>
                <a:pathLst>
                  <a:path w="964" h="120" fill="none" extrusionOk="0">
                    <a:moveTo>
                      <a:pt x="964" y="109"/>
                    </a:moveTo>
                    <a:cubicBezTo>
                      <a:pt x="807" y="52"/>
                      <a:pt x="645" y="7"/>
                      <a:pt x="478" y="0"/>
                    </a:cubicBezTo>
                    <a:cubicBezTo>
                      <a:pt x="312" y="-6"/>
                      <a:pt x="140" y="28"/>
                      <a:pt x="0" y="12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6" name="Google Shape;1506;p31"/>
              <p:cNvSpPr/>
              <p:nvPr/>
            </p:nvSpPr>
            <p:spPr>
              <a:xfrm>
                <a:off x="7433520" y="4298493"/>
                <a:ext cx="228354" cy="8075"/>
              </a:xfrm>
              <a:custGeom>
                <a:avLst/>
                <a:gdLst/>
                <a:ahLst/>
                <a:cxnLst/>
                <a:rect l="l" t="t" r="r" b="b"/>
                <a:pathLst>
                  <a:path w="509" h="18" fill="none" extrusionOk="0">
                    <a:moveTo>
                      <a:pt x="509" y="18"/>
                    </a:moveTo>
                    <a:cubicBezTo>
                      <a:pt x="340" y="8"/>
                      <a:pt x="170" y="2"/>
                      <a:pt x="0"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7" name="Google Shape;1507;p31"/>
              <p:cNvSpPr/>
              <p:nvPr/>
            </p:nvSpPr>
            <p:spPr>
              <a:xfrm>
                <a:off x="7396732" y="4243312"/>
                <a:ext cx="323015" cy="16151"/>
              </a:xfrm>
              <a:custGeom>
                <a:avLst/>
                <a:gdLst/>
                <a:ahLst/>
                <a:cxnLst/>
                <a:rect l="l" t="t" r="r" b="b"/>
                <a:pathLst>
                  <a:path w="720" h="36" fill="none" extrusionOk="0">
                    <a:moveTo>
                      <a:pt x="720" y="36"/>
                    </a:moveTo>
                    <a:cubicBezTo>
                      <a:pt x="481" y="11"/>
                      <a:pt x="241" y="-2"/>
                      <a:pt x="0"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8" name="Google Shape;1508;p31"/>
              <p:cNvSpPr/>
              <p:nvPr/>
            </p:nvSpPr>
            <p:spPr>
              <a:xfrm>
                <a:off x="7416023" y="4181849"/>
                <a:ext cx="305967" cy="12113"/>
              </a:xfrm>
              <a:custGeom>
                <a:avLst/>
                <a:gdLst/>
                <a:ahLst/>
                <a:cxnLst/>
                <a:rect l="l" t="t" r="r" b="b"/>
                <a:pathLst>
                  <a:path w="682" h="27" fill="none" extrusionOk="0">
                    <a:moveTo>
                      <a:pt x="682" y="27"/>
                    </a:moveTo>
                    <a:cubicBezTo>
                      <a:pt x="456" y="-5"/>
                      <a:pt x="227" y="-8"/>
                      <a:pt x="0" y="15"/>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9" name="Google Shape;1509;p31"/>
              <p:cNvSpPr/>
              <p:nvPr/>
            </p:nvSpPr>
            <p:spPr>
              <a:xfrm>
                <a:off x="7468064" y="4141472"/>
                <a:ext cx="200539" cy="7178"/>
              </a:xfrm>
              <a:custGeom>
                <a:avLst/>
                <a:gdLst/>
                <a:ahLst/>
                <a:cxnLst/>
                <a:rect l="l" t="t" r="r" b="b"/>
                <a:pathLst>
                  <a:path w="447" h="16" fill="none" extrusionOk="0">
                    <a:moveTo>
                      <a:pt x="447" y="16"/>
                    </a:moveTo>
                    <a:cubicBezTo>
                      <a:pt x="334" y="-2"/>
                      <a:pt x="168" y="-3"/>
                      <a:pt x="0" y="4"/>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0" name="Google Shape;1510;p31"/>
              <p:cNvSpPr/>
              <p:nvPr/>
            </p:nvSpPr>
            <p:spPr>
              <a:xfrm>
                <a:off x="6686099" y="3458206"/>
                <a:ext cx="482279" cy="850606"/>
              </a:xfrm>
              <a:custGeom>
                <a:avLst/>
                <a:gdLst/>
                <a:ahLst/>
                <a:cxnLst/>
                <a:rect l="l" t="t" r="r" b="b"/>
                <a:pathLst>
                  <a:path w="1075" h="1896" extrusionOk="0">
                    <a:moveTo>
                      <a:pt x="34" y="84"/>
                    </a:moveTo>
                    <a:cubicBezTo>
                      <a:pt x="-4" y="680"/>
                      <a:pt x="-10" y="1277"/>
                      <a:pt x="15" y="1874"/>
                    </a:cubicBezTo>
                    <a:cubicBezTo>
                      <a:pt x="351" y="1918"/>
                      <a:pt x="696" y="1893"/>
                      <a:pt x="1023" y="1802"/>
                    </a:cubicBezTo>
                    <a:lnTo>
                      <a:pt x="1075" y="47"/>
                    </a:lnTo>
                    <a:cubicBezTo>
                      <a:pt x="718" y="-16"/>
                      <a:pt x="352" y="-25"/>
                      <a:pt x="34" y="84"/>
                    </a:cubicBezTo>
                    <a:close/>
                  </a:path>
                </a:pathLst>
              </a:custGeom>
              <a:solidFill>
                <a:srgbClr val="98676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1" name="Google Shape;1511;p31"/>
              <p:cNvSpPr/>
              <p:nvPr/>
            </p:nvSpPr>
            <p:spPr>
              <a:xfrm>
                <a:off x="6615215" y="4067448"/>
                <a:ext cx="589054" cy="520862"/>
              </a:xfrm>
              <a:custGeom>
                <a:avLst/>
                <a:gdLst/>
                <a:ahLst/>
                <a:cxnLst/>
                <a:rect l="l" t="t" r="r" b="b"/>
                <a:pathLst>
                  <a:path w="1313" h="1161" extrusionOk="0">
                    <a:moveTo>
                      <a:pt x="1173" y="644"/>
                    </a:moveTo>
                    <a:cubicBezTo>
                      <a:pt x="1179" y="493"/>
                      <a:pt x="1178" y="291"/>
                      <a:pt x="1191" y="95"/>
                    </a:cubicBezTo>
                    <a:cubicBezTo>
                      <a:pt x="1119" y="105"/>
                      <a:pt x="1047" y="113"/>
                      <a:pt x="974" y="121"/>
                    </a:cubicBezTo>
                    <a:cubicBezTo>
                      <a:pt x="975" y="116"/>
                      <a:pt x="975" y="112"/>
                      <a:pt x="976" y="107"/>
                    </a:cubicBezTo>
                    <a:cubicBezTo>
                      <a:pt x="980" y="76"/>
                      <a:pt x="980" y="39"/>
                      <a:pt x="955" y="21"/>
                    </a:cubicBezTo>
                    <a:cubicBezTo>
                      <a:pt x="944" y="13"/>
                      <a:pt x="930" y="11"/>
                      <a:pt x="916" y="9"/>
                    </a:cubicBezTo>
                    <a:cubicBezTo>
                      <a:pt x="747" y="-13"/>
                      <a:pt x="574" y="2"/>
                      <a:pt x="412" y="53"/>
                    </a:cubicBezTo>
                    <a:cubicBezTo>
                      <a:pt x="377" y="64"/>
                      <a:pt x="340" y="79"/>
                      <a:pt x="327" y="113"/>
                    </a:cubicBezTo>
                    <a:cubicBezTo>
                      <a:pt x="320" y="131"/>
                      <a:pt x="322" y="151"/>
                      <a:pt x="325" y="171"/>
                    </a:cubicBezTo>
                    <a:cubicBezTo>
                      <a:pt x="254" y="176"/>
                      <a:pt x="182" y="180"/>
                      <a:pt x="111" y="185"/>
                    </a:cubicBezTo>
                    <a:cubicBezTo>
                      <a:pt x="106" y="327"/>
                      <a:pt x="164" y="543"/>
                      <a:pt x="150" y="696"/>
                    </a:cubicBezTo>
                    <a:cubicBezTo>
                      <a:pt x="45" y="842"/>
                      <a:pt x="-51" y="985"/>
                      <a:pt x="29" y="1155"/>
                    </a:cubicBezTo>
                    <a:cubicBezTo>
                      <a:pt x="133" y="1180"/>
                      <a:pt x="1132" y="1120"/>
                      <a:pt x="1300" y="1097"/>
                    </a:cubicBezTo>
                    <a:cubicBezTo>
                      <a:pt x="1352" y="933"/>
                      <a:pt x="1227" y="685"/>
                      <a:pt x="1173" y="644"/>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2" name="Google Shape;1512;p31"/>
              <p:cNvSpPr/>
              <p:nvPr/>
            </p:nvSpPr>
            <p:spPr>
              <a:xfrm>
                <a:off x="6759675" y="4067448"/>
                <a:ext cx="294303" cy="292508"/>
              </a:xfrm>
              <a:custGeom>
                <a:avLst/>
                <a:gdLst/>
                <a:ahLst/>
                <a:cxnLst/>
                <a:rect l="l" t="t" r="r" b="b"/>
                <a:pathLst>
                  <a:path w="656" h="652" extrusionOk="0">
                    <a:moveTo>
                      <a:pt x="121" y="652"/>
                    </a:moveTo>
                    <a:cubicBezTo>
                      <a:pt x="60" y="494"/>
                      <a:pt x="35" y="346"/>
                      <a:pt x="4" y="180"/>
                    </a:cubicBezTo>
                    <a:cubicBezTo>
                      <a:pt x="0" y="157"/>
                      <a:pt x="-3" y="134"/>
                      <a:pt x="5" y="113"/>
                    </a:cubicBezTo>
                    <a:cubicBezTo>
                      <a:pt x="18" y="79"/>
                      <a:pt x="55" y="64"/>
                      <a:pt x="90" y="53"/>
                    </a:cubicBezTo>
                    <a:cubicBezTo>
                      <a:pt x="252" y="2"/>
                      <a:pt x="425" y="-13"/>
                      <a:pt x="594" y="9"/>
                    </a:cubicBezTo>
                    <a:cubicBezTo>
                      <a:pt x="608" y="11"/>
                      <a:pt x="622" y="13"/>
                      <a:pt x="633" y="21"/>
                    </a:cubicBezTo>
                    <a:cubicBezTo>
                      <a:pt x="658" y="39"/>
                      <a:pt x="658" y="76"/>
                      <a:pt x="654" y="107"/>
                    </a:cubicBezTo>
                    <a:cubicBezTo>
                      <a:pt x="636" y="256"/>
                      <a:pt x="614" y="405"/>
                      <a:pt x="587" y="552"/>
                    </a:cubicBezTo>
                    <a:cubicBezTo>
                      <a:pt x="583" y="575"/>
                      <a:pt x="577" y="599"/>
                      <a:pt x="559" y="612"/>
                    </a:cubicBezTo>
                    <a:cubicBezTo>
                      <a:pt x="544" y="622"/>
                      <a:pt x="525" y="622"/>
                      <a:pt x="508" y="622"/>
                    </a:cubicBezTo>
                    <a:cubicBezTo>
                      <a:pt x="387" y="622"/>
                      <a:pt x="244" y="638"/>
                      <a:pt x="121" y="652"/>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3" name="Google Shape;1513;p31"/>
              <p:cNvSpPr/>
              <p:nvPr/>
            </p:nvSpPr>
            <p:spPr>
              <a:xfrm>
                <a:off x="6596821" y="4519669"/>
                <a:ext cx="616869" cy="84343"/>
              </a:xfrm>
              <a:custGeom>
                <a:avLst/>
                <a:gdLst/>
                <a:ahLst/>
                <a:cxnLst/>
                <a:rect l="l" t="t" r="r" b="b"/>
                <a:pathLst>
                  <a:path w="1375" h="188" extrusionOk="0">
                    <a:moveTo>
                      <a:pt x="0" y="64"/>
                    </a:moveTo>
                    <a:lnTo>
                      <a:pt x="1373" y="0"/>
                    </a:lnTo>
                    <a:lnTo>
                      <a:pt x="1375" y="109"/>
                    </a:lnTo>
                    <a:lnTo>
                      <a:pt x="25" y="188"/>
                    </a:lnTo>
                    <a:lnTo>
                      <a:pt x="0" y="64"/>
                    </a:lnTo>
                    <a:close/>
                  </a:path>
                </a:pathLst>
              </a:custGeom>
              <a:solidFill>
                <a:schemeClr val="dk1"/>
              </a:solidFill>
              <a:ln>
                <a:noFill/>
              </a:ln>
            </p:spPr>
            <p:txBody>
              <a:bodyPr spcFirstLastPara="1" wrap="square" lIns="90000" tIns="22675" rIns="90000" bIns="226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14" name="Google Shape;1514;p31"/>
              <p:cNvSpPr/>
              <p:nvPr/>
            </p:nvSpPr>
            <p:spPr>
              <a:xfrm>
                <a:off x="6817997" y="3938691"/>
                <a:ext cx="148049" cy="152535"/>
              </a:xfrm>
              <a:custGeom>
                <a:avLst/>
                <a:gdLst/>
                <a:ahLst/>
                <a:cxnLst/>
                <a:rect l="l" t="t" r="r" b="b"/>
                <a:pathLst>
                  <a:path w="330" h="340" fill="none" extrusionOk="0">
                    <a:moveTo>
                      <a:pt x="133" y="340"/>
                    </a:moveTo>
                    <a:cubicBezTo>
                      <a:pt x="75" y="284"/>
                      <a:pt x="14" y="222"/>
                      <a:pt x="2" y="142"/>
                    </a:cubicBezTo>
                    <a:cubicBezTo>
                      <a:pt x="-2" y="119"/>
                      <a:pt x="0" y="95"/>
                      <a:pt x="11" y="75"/>
                    </a:cubicBezTo>
                    <a:cubicBezTo>
                      <a:pt x="23" y="55"/>
                      <a:pt x="46" y="41"/>
                      <a:pt x="68" y="46"/>
                    </a:cubicBezTo>
                    <a:cubicBezTo>
                      <a:pt x="86" y="50"/>
                      <a:pt x="100" y="64"/>
                      <a:pt x="112" y="79"/>
                    </a:cubicBezTo>
                    <a:cubicBezTo>
                      <a:pt x="148" y="126"/>
                      <a:pt x="177" y="178"/>
                      <a:pt x="196" y="235"/>
                    </a:cubicBezTo>
                    <a:cubicBezTo>
                      <a:pt x="179" y="187"/>
                      <a:pt x="173" y="135"/>
                      <a:pt x="178" y="85"/>
                    </a:cubicBezTo>
                    <a:cubicBezTo>
                      <a:pt x="180" y="66"/>
                      <a:pt x="183" y="48"/>
                      <a:pt x="192" y="32"/>
                    </a:cubicBezTo>
                    <a:cubicBezTo>
                      <a:pt x="201" y="16"/>
                      <a:pt x="217" y="2"/>
                      <a:pt x="235" y="0"/>
                    </a:cubicBezTo>
                    <a:cubicBezTo>
                      <a:pt x="254" y="-2"/>
                      <a:pt x="273" y="9"/>
                      <a:pt x="285" y="24"/>
                    </a:cubicBezTo>
                    <a:cubicBezTo>
                      <a:pt x="297" y="38"/>
                      <a:pt x="304" y="57"/>
                      <a:pt x="310" y="75"/>
                    </a:cubicBezTo>
                    <a:cubicBezTo>
                      <a:pt x="330" y="144"/>
                      <a:pt x="335" y="217"/>
                      <a:pt x="324" y="288"/>
                    </a:cubicBezTo>
                  </a:path>
                </a:pathLst>
              </a:custGeom>
              <a:noFill/>
              <a:ln w="9525" cap="rnd" cmpd="sng">
                <a:solidFill>
                  <a:srgbClr val="223A79"/>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5" name="Google Shape;1515;p31"/>
              <p:cNvSpPr/>
              <p:nvPr/>
            </p:nvSpPr>
            <p:spPr>
              <a:xfrm>
                <a:off x="6919388" y="3946317"/>
                <a:ext cx="99596" cy="151189"/>
              </a:xfrm>
              <a:custGeom>
                <a:avLst/>
                <a:gdLst/>
                <a:ahLst/>
                <a:cxnLst/>
                <a:rect l="l" t="t" r="r" b="b"/>
                <a:pathLst>
                  <a:path w="222" h="337" fill="none" extrusionOk="0">
                    <a:moveTo>
                      <a:pt x="0" y="328"/>
                    </a:moveTo>
                    <a:cubicBezTo>
                      <a:pt x="12" y="222"/>
                      <a:pt x="54" y="120"/>
                      <a:pt x="120" y="35"/>
                    </a:cubicBezTo>
                    <a:cubicBezTo>
                      <a:pt x="129" y="25"/>
                      <a:pt x="138" y="14"/>
                      <a:pt x="149" y="7"/>
                    </a:cubicBezTo>
                    <a:cubicBezTo>
                      <a:pt x="161" y="0"/>
                      <a:pt x="176" y="-3"/>
                      <a:pt x="189" y="3"/>
                    </a:cubicBezTo>
                    <a:cubicBezTo>
                      <a:pt x="201" y="9"/>
                      <a:pt x="209" y="23"/>
                      <a:pt x="213" y="36"/>
                    </a:cubicBezTo>
                    <a:cubicBezTo>
                      <a:pt x="230" y="85"/>
                      <a:pt x="219" y="138"/>
                      <a:pt x="204" y="188"/>
                    </a:cubicBezTo>
                    <a:cubicBezTo>
                      <a:pt x="188" y="239"/>
                      <a:pt x="167" y="288"/>
                      <a:pt x="142" y="335"/>
                    </a:cubicBezTo>
                    <a:cubicBezTo>
                      <a:pt x="143" y="336"/>
                      <a:pt x="143" y="336"/>
                      <a:pt x="143" y="337"/>
                    </a:cubicBezTo>
                  </a:path>
                </a:pathLst>
              </a:custGeom>
              <a:noFill/>
              <a:ln w="9525" cap="rnd" cmpd="sng">
                <a:solidFill>
                  <a:srgbClr val="223A79"/>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6" name="Google Shape;1516;p31"/>
              <p:cNvSpPr/>
              <p:nvPr/>
            </p:nvSpPr>
            <p:spPr>
              <a:xfrm>
                <a:off x="6946305" y="4092123"/>
                <a:ext cx="119785" cy="52939"/>
              </a:xfrm>
              <a:custGeom>
                <a:avLst/>
                <a:gdLst/>
                <a:ahLst/>
                <a:cxnLst/>
                <a:rect l="l" t="t" r="r" b="b"/>
                <a:pathLst>
                  <a:path w="267" h="118" fill="none" extrusionOk="0">
                    <a:moveTo>
                      <a:pt x="0" y="0"/>
                    </a:moveTo>
                    <a:cubicBezTo>
                      <a:pt x="76" y="24"/>
                      <a:pt x="149" y="53"/>
                      <a:pt x="220" y="88"/>
                    </a:cubicBezTo>
                    <a:cubicBezTo>
                      <a:pt x="237" y="97"/>
                      <a:pt x="253" y="105"/>
                      <a:pt x="267" y="118"/>
                    </a:cubicBezTo>
                  </a:path>
                </a:pathLst>
              </a:custGeom>
              <a:noFill/>
              <a:ln w="9525" cap="rnd" cmpd="sng">
                <a:solidFill>
                  <a:srgbClr val="223A79"/>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7" name="Google Shape;1517;p31"/>
              <p:cNvSpPr/>
              <p:nvPr/>
            </p:nvSpPr>
            <p:spPr>
              <a:xfrm>
                <a:off x="6798257" y="4110965"/>
                <a:ext cx="94661" cy="62360"/>
              </a:xfrm>
              <a:custGeom>
                <a:avLst/>
                <a:gdLst/>
                <a:ahLst/>
                <a:cxnLst/>
                <a:rect l="l" t="t" r="r" b="b"/>
                <a:pathLst>
                  <a:path w="211" h="139" fill="none" extrusionOk="0">
                    <a:moveTo>
                      <a:pt x="211" y="0"/>
                    </a:moveTo>
                    <a:cubicBezTo>
                      <a:pt x="140" y="46"/>
                      <a:pt x="70" y="92"/>
                      <a:pt x="0" y="139"/>
                    </a:cubicBezTo>
                  </a:path>
                </a:pathLst>
              </a:custGeom>
              <a:noFill/>
              <a:ln w="9525" cap="rnd" cmpd="sng">
                <a:solidFill>
                  <a:srgbClr val="223A79"/>
                </a:solidFill>
                <a:prstDash val="solid"/>
                <a:round/>
                <a:headEnd type="none" w="sm" len="sm"/>
                <a:tailEnd type="none" w="sm" len="sm"/>
              </a:ln>
            </p:spPr>
            <p:txBody>
              <a:bodyPr spcFirstLastPara="1" wrap="square" lIns="91800" tIns="3225" rIns="91800" bIns="3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8" name="Google Shape;1518;p31"/>
              <p:cNvSpPr/>
              <p:nvPr/>
            </p:nvSpPr>
            <p:spPr>
              <a:xfrm>
                <a:off x="6675780" y="4145959"/>
                <a:ext cx="74024" cy="7627"/>
              </a:xfrm>
              <a:custGeom>
                <a:avLst/>
                <a:gdLst/>
                <a:ahLst/>
                <a:cxnLst/>
                <a:rect l="l" t="t" r="r" b="b"/>
                <a:pathLst>
                  <a:path w="165" h="17" fill="none" extrusionOk="0">
                    <a:moveTo>
                      <a:pt x="0" y="17"/>
                    </a:moveTo>
                    <a:cubicBezTo>
                      <a:pt x="55" y="11"/>
                      <a:pt x="110" y="6"/>
                      <a:pt x="165" y="0"/>
                    </a:cubicBezTo>
                  </a:path>
                </a:pathLst>
              </a:custGeom>
              <a:noFill/>
              <a:ln w="9525" cap="rnd" cmpd="sng">
                <a:solidFill>
                  <a:srgbClr val="223A79"/>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9" name="Google Shape;1519;p31"/>
              <p:cNvSpPr/>
              <p:nvPr/>
            </p:nvSpPr>
            <p:spPr>
              <a:xfrm>
                <a:off x="7058912" y="4117695"/>
                <a:ext cx="76267" cy="5384"/>
              </a:xfrm>
              <a:custGeom>
                <a:avLst/>
                <a:gdLst/>
                <a:ahLst/>
                <a:cxnLst/>
                <a:rect l="l" t="t" r="r" b="b"/>
                <a:pathLst>
                  <a:path w="170" h="12" fill="none" extrusionOk="0">
                    <a:moveTo>
                      <a:pt x="0" y="12"/>
                    </a:moveTo>
                    <a:cubicBezTo>
                      <a:pt x="56" y="2"/>
                      <a:pt x="113" y="-2"/>
                      <a:pt x="170" y="0"/>
                    </a:cubicBezTo>
                  </a:path>
                </a:pathLst>
              </a:custGeom>
              <a:noFill/>
              <a:ln w="9525" cap="rnd" cmpd="sng">
                <a:solidFill>
                  <a:srgbClr val="223A79"/>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0" name="Google Shape;1520;p31"/>
              <p:cNvSpPr/>
              <p:nvPr/>
            </p:nvSpPr>
            <p:spPr>
              <a:xfrm>
                <a:off x="6696417" y="4342908"/>
                <a:ext cx="432481" cy="53836"/>
              </a:xfrm>
              <a:custGeom>
                <a:avLst/>
                <a:gdLst/>
                <a:ahLst/>
                <a:cxnLst/>
                <a:rect l="l" t="t" r="r" b="b"/>
                <a:pathLst>
                  <a:path w="964" h="120" fill="none" extrusionOk="0">
                    <a:moveTo>
                      <a:pt x="0" y="109"/>
                    </a:moveTo>
                    <a:cubicBezTo>
                      <a:pt x="156" y="52"/>
                      <a:pt x="319" y="7"/>
                      <a:pt x="486" y="0"/>
                    </a:cubicBezTo>
                    <a:cubicBezTo>
                      <a:pt x="653" y="-6"/>
                      <a:pt x="824" y="28"/>
                      <a:pt x="964" y="12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1" name="Google Shape;1521;p31"/>
              <p:cNvSpPr/>
              <p:nvPr/>
            </p:nvSpPr>
            <p:spPr>
              <a:xfrm>
                <a:off x="6818894" y="4298493"/>
                <a:ext cx="228354" cy="8075"/>
              </a:xfrm>
              <a:custGeom>
                <a:avLst/>
                <a:gdLst/>
                <a:ahLst/>
                <a:cxnLst/>
                <a:rect l="l" t="t" r="r" b="b"/>
                <a:pathLst>
                  <a:path w="509" h="18" fill="none" extrusionOk="0">
                    <a:moveTo>
                      <a:pt x="0" y="18"/>
                    </a:moveTo>
                    <a:cubicBezTo>
                      <a:pt x="169" y="8"/>
                      <a:pt x="339" y="2"/>
                      <a:pt x="509"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2" name="Google Shape;1522;p31"/>
              <p:cNvSpPr/>
              <p:nvPr/>
            </p:nvSpPr>
            <p:spPr>
              <a:xfrm>
                <a:off x="6761020" y="4243312"/>
                <a:ext cx="322566" cy="16151"/>
              </a:xfrm>
              <a:custGeom>
                <a:avLst/>
                <a:gdLst/>
                <a:ahLst/>
                <a:cxnLst/>
                <a:rect l="l" t="t" r="r" b="b"/>
                <a:pathLst>
                  <a:path w="719" h="36" fill="none" extrusionOk="0">
                    <a:moveTo>
                      <a:pt x="0" y="36"/>
                    </a:moveTo>
                    <a:cubicBezTo>
                      <a:pt x="239" y="11"/>
                      <a:pt x="479" y="-2"/>
                      <a:pt x="719"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3" name="Google Shape;1523;p31"/>
              <p:cNvSpPr/>
              <p:nvPr/>
            </p:nvSpPr>
            <p:spPr>
              <a:xfrm>
                <a:off x="6758777" y="4181849"/>
                <a:ext cx="305967" cy="12113"/>
              </a:xfrm>
              <a:custGeom>
                <a:avLst/>
                <a:gdLst/>
                <a:ahLst/>
                <a:cxnLst/>
                <a:rect l="l" t="t" r="r" b="b"/>
                <a:pathLst>
                  <a:path w="682" h="27" fill="none" extrusionOk="0">
                    <a:moveTo>
                      <a:pt x="0" y="27"/>
                    </a:moveTo>
                    <a:cubicBezTo>
                      <a:pt x="226" y="-5"/>
                      <a:pt x="455" y="-8"/>
                      <a:pt x="682" y="15"/>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4" name="Google Shape;1524;p31"/>
              <p:cNvSpPr/>
              <p:nvPr/>
            </p:nvSpPr>
            <p:spPr>
              <a:xfrm>
                <a:off x="6811716" y="4141472"/>
                <a:ext cx="200987" cy="7178"/>
              </a:xfrm>
              <a:custGeom>
                <a:avLst/>
                <a:gdLst/>
                <a:ahLst/>
                <a:cxnLst/>
                <a:rect l="l" t="t" r="r" b="b"/>
                <a:pathLst>
                  <a:path w="448" h="16" fill="none" extrusionOk="0">
                    <a:moveTo>
                      <a:pt x="0" y="16"/>
                    </a:moveTo>
                    <a:cubicBezTo>
                      <a:pt x="114" y="-2"/>
                      <a:pt x="280" y="-3"/>
                      <a:pt x="448" y="4"/>
                    </a:cubicBezTo>
                  </a:path>
                </a:pathLst>
              </a:custGeom>
              <a:noFill/>
              <a:ln w="9525" cap="rnd" cmpd="sng">
                <a:solidFill>
                  <a:srgbClr val="223A79"/>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5" name="Google Shape;1525;p31"/>
              <p:cNvSpPr/>
              <p:nvPr/>
            </p:nvSpPr>
            <p:spPr>
              <a:xfrm>
                <a:off x="6566763" y="1912668"/>
                <a:ext cx="1370122" cy="2066399"/>
              </a:xfrm>
              <a:custGeom>
                <a:avLst/>
                <a:gdLst/>
                <a:ahLst/>
                <a:cxnLst/>
                <a:rect l="l" t="t" r="r" b="b"/>
                <a:pathLst>
                  <a:path w="3054" h="4606" extrusionOk="0">
                    <a:moveTo>
                      <a:pt x="2962" y="1960"/>
                    </a:moveTo>
                    <a:cubicBezTo>
                      <a:pt x="2340" y="1898"/>
                      <a:pt x="2203" y="706"/>
                      <a:pt x="2109" y="54"/>
                    </a:cubicBezTo>
                    <a:cubicBezTo>
                      <a:pt x="2035" y="73"/>
                      <a:pt x="1926" y="119"/>
                      <a:pt x="1851" y="112"/>
                    </a:cubicBezTo>
                    <a:cubicBezTo>
                      <a:pt x="1926" y="835"/>
                      <a:pt x="1989" y="1017"/>
                      <a:pt x="1241" y="891"/>
                    </a:cubicBezTo>
                    <a:cubicBezTo>
                      <a:pt x="1092" y="866"/>
                      <a:pt x="1216" y="238"/>
                      <a:pt x="1228" y="79"/>
                    </a:cubicBezTo>
                    <a:cubicBezTo>
                      <a:pt x="1158" y="79"/>
                      <a:pt x="1059" y="30"/>
                      <a:pt x="996" y="0"/>
                    </a:cubicBezTo>
                    <a:cubicBezTo>
                      <a:pt x="1016" y="453"/>
                      <a:pt x="824" y="1800"/>
                      <a:pt x="198" y="1745"/>
                    </a:cubicBezTo>
                    <a:cubicBezTo>
                      <a:pt x="74" y="2207"/>
                      <a:pt x="-193" y="3399"/>
                      <a:pt x="226" y="4504"/>
                    </a:cubicBezTo>
                    <a:cubicBezTo>
                      <a:pt x="532" y="4573"/>
                      <a:pt x="958" y="4481"/>
                      <a:pt x="1289" y="4491"/>
                    </a:cubicBezTo>
                    <a:cubicBezTo>
                      <a:pt x="1390" y="4494"/>
                      <a:pt x="1436" y="2884"/>
                      <a:pt x="1530" y="2841"/>
                    </a:cubicBezTo>
                    <a:cubicBezTo>
                      <a:pt x="1682" y="2772"/>
                      <a:pt x="1456" y="4440"/>
                      <a:pt x="1625" y="4462"/>
                    </a:cubicBezTo>
                    <a:cubicBezTo>
                      <a:pt x="2105" y="4525"/>
                      <a:pt x="2411" y="4594"/>
                      <a:pt x="2776" y="4606"/>
                    </a:cubicBezTo>
                    <a:cubicBezTo>
                      <a:pt x="3185" y="3749"/>
                      <a:pt x="3044" y="2332"/>
                      <a:pt x="2962" y="19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6" name="Google Shape;1526;p31"/>
              <p:cNvSpPr/>
              <p:nvPr/>
            </p:nvSpPr>
            <p:spPr>
              <a:xfrm>
                <a:off x="7038275" y="2827429"/>
                <a:ext cx="404217" cy="1108121"/>
              </a:xfrm>
              <a:custGeom>
                <a:avLst/>
                <a:gdLst/>
                <a:ahLst/>
                <a:cxnLst/>
                <a:rect l="l" t="t" r="r" b="b"/>
                <a:pathLst>
                  <a:path w="901" h="2470" extrusionOk="0">
                    <a:moveTo>
                      <a:pt x="569" y="15"/>
                    </a:moveTo>
                    <a:cubicBezTo>
                      <a:pt x="581" y="12"/>
                      <a:pt x="585" y="3"/>
                      <a:pt x="590" y="0"/>
                    </a:cubicBezTo>
                    <a:cubicBezTo>
                      <a:pt x="599" y="12"/>
                      <a:pt x="630" y="53"/>
                      <a:pt x="640" y="65"/>
                    </a:cubicBezTo>
                    <a:cubicBezTo>
                      <a:pt x="844" y="334"/>
                      <a:pt x="901" y="2470"/>
                      <a:pt x="901" y="2470"/>
                    </a:cubicBezTo>
                    <a:cubicBezTo>
                      <a:pt x="771" y="2450"/>
                      <a:pt x="733" y="2444"/>
                      <a:pt x="574" y="2423"/>
                    </a:cubicBezTo>
                    <a:cubicBezTo>
                      <a:pt x="405" y="2401"/>
                      <a:pt x="631" y="733"/>
                      <a:pt x="479" y="802"/>
                    </a:cubicBezTo>
                    <a:cubicBezTo>
                      <a:pt x="385" y="845"/>
                      <a:pt x="339" y="2455"/>
                      <a:pt x="238" y="2452"/>
                    </a:cubicBezTo>
                    <a:cubicBezTo>
                      <a:pt x="89" y="2447"/>
                      <a:pt x="168" y="2445"/>
                      <a:pt x="0" y="2458"/>
                    </a:cubicBezTo>
                    <a:cubicBezTo>
                      <a:pt x="0" y="2458"/>
                      <a:pt x="97" y="147"/>
                      <a:pt x="569" y="15"/>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7" name="Google Shape;1527;p31"/>
              <p:cNvSpPr/>
              <p:nvPr/>
            </p:nvSpPr>
            <p:spPr>
              <a:xfrm>
                <a:off x="6668602" y="3897416"/>
                <a:ext cx="25123" cy="40377"/>
              </a:xfrm>
              <a:custGeom>
                <a:avLst/>
                <a:gdLst/>
                <a:ahLst/>
                <a:cxnLst/>
                <a:rect l="l" t="t" r="r" b="b"/>
                <a:pathLst>
                  <a:path w="56" h="90" extrusionOk="0">
                    <a:moveTo>
                      <a:pt x="56" y="0"/>
                    </a:moveTo>
                    <a:cubicBezTo>
                      <a:pt x="54" y="30"/>
                      <a:pt x="53" y="60"/>
                      <a:pt x="53" y="90"/>
                    </a:cubicBezTo>
                    <a:cubicBezTo>
                      <a:pt x="35" y="87"/>
                      <a:pt x="17" y="84"/>
                      <a:pt x="0" y="80"/>
                    </a:cubicBezTo>
                    <a:cubicBezTo>
                      <a:pt x="23" y="57"/>
                      <a:pt x="42" y="30"/>
                      <a:pt x="56" y="0"/>
                    </a:cubicBezTo>
                    <a:close/>
                  </a:path>
                </a:pathLst>
              </a:custGeom>
              <a:solidFill>
                <a:srgbClr val="5F89C6">
                  <a:alpha val="49800"/>
                </a:srgbClr>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8" name="Google Shape;1528;p31"/>
              <p:cNvSpPr/>
              <p:nvPr/>
            </p:nvSpPr>
            <p:spPr>
              <a:xfrm>
                <a:off x="6989374" y="2636761"/>
                <a:ext cx="3140" cy="347690"/>
              </a:xfrm>
              <a:custGeom>
                <a:avLst/>
                <a:gdLst/>
                <a:ahLst/>
                <a:cxnLst/>
                <a:rect l="l" t="t" r="r" b="b"/>
                <a:pathLst>
                  <a:path w="7" h="775" fill="none" extrusionOk="0">
                    <a:moveTo>
                      <a:pt x="5" y="0"/>
                    </a:moveTo>
                    <a:cubicBezTo>
                      <a:pt x="-3" y="258"/>
                      <a:pt x="-2" y="516"/>
                      <a:pt x="7" y="775"/>
                    </a:cubicBezTo>
                  </a:path>
                </a:pathLst>
              </a:custGeom>
              <a:noFill/>
              <a:ln w="9525" cap="rnd" cmpd="sng">
                <a:solidFill>
                  <a:srgbClr val="233859"/>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9" name="Google Shape;1529;p31"/>
              <p:cNvSpPr/>
              <p:nvPr/>
            </p:nvSpPr>
            <p:spPr>
              <a:xfrm>
                <a:off x="7127104" y="2166146"/>
                <a:ext cx="289816" cy="163302"/>
              </a:xfrm>
              <a:custGeom>
                <a:avLst/>
                <a:gdLst/>
                <a:ahLst/>
                <a:cxnLst/>
                <a:rect l="l" t="t" r="r" b="b"/>
                <a:pathLst>
                  <a:path w="646" h="364" fill="none" extrusionOk="0">
                    <a:moveTo>
                      <a:pt x="0" y="336"/>
                    </a:moveTo>
                    <a:lnTo>
                      <a:pt x="317" y="362"/>
                    </a:lnTo>
                    <a:cubicBezTo>
                      <a:pt x="346" y="365"/>
                      <a:pt x="374" y="365"/>
                      <a:pt x="403" y="363"/>
                    </a:cubicBezTo>
                    <a:cubicBezTo>
                      <a:pt x="640" y="338"/>
                      <a:pt x="648" y="155"/>
                      <a:pt x="645"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0" name="Google Shape;1530;p31"/>
              <p:cNvSpPr/>
              <p:nvPr/>
            </p:nvSpPr>
            <p:spPr>
              <a:xfrm>
                <a:off x="7088970" y="2091224"/>
                <a:ext cx="4935" cy="152086"/>
              </a:xfrm>
              <a:custGeom>
                <a:avLst/>
                <a:gdLst/>
                <a:ahLst/>
                <a:cxnLst/>
                <a:rect l="l" t="t" r="r" b="b"/>
                <a:pathLst>
                  <a:path w="11" h="339" fill="none" extrusionOk="0">
                    <a:moveTo>
                      <a:pt x="0" y="339"/>
                    </a:moveTo>
                    <a:cubicBezTo>
                      <a:pt x="6" y="226"/>
                      <a:pt x="10" y="113"/>
                      <a:pt x="11"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1" name="Google Shape;1531;p31"/>
              <p:cNvSpPr/>
              <p:nvPr/>
            </p:nvSpPr>
            <p:spPr>
              <a:xfrm>
                <a:off x="7623740" y="2481534"/>
                <a:ext cx="231494" cy="310005"/>
              </a:xfrm>
              <a:custGeom>
                <a:avLst/>
                <a:gdLst/>
                <a:ahLst/>
                <a:cxnLst/>
                <a:rect l="l" t="t" r="r" b="b"/>
                <a:pathLst>
                  <a:path w="516" h="691" fill="none" extrusionOk="0">
                    <a:moveTo>
                      <a:pt x="0" y="0"/>
                    </a:moveTo>
                    <a:cubicBezTo>
                      <a:pt x="63" y="290"/>
                      <a:pt x="256" y="548"/>
                      <a:pt x="516" y="691"/>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2" name="Google Shape;1532;p31"/>
              <p:cNvSpPr/>
              <p:nvPr/>
            </p:nvSpPr>
            <p:spPr>
              <a:xfrm>
                <a:off x="6671743" y="2480637"/>
                <a:ext cx="230597" cy="220278"/>
              </a:xfrm>
              <a:custGeom>
                <a:avLst/>
                <a:gdLst/>
                <a:ahLst/>
                <a:cxnLst/>
                <a:rect l="l" t="t" r="r" b="b"/>
                <a:pathLst>
                  <a:path w="514" h="491" fill="none" extrusionOk="0">
                    <a:moveTo>
                      <a:pt x="0" y="491"/>
                    </a:moveTo>
                    <a:cubicBezTo>
                      <a:pt x="124" y="483"/>
                      <a:pt x="237" y="410"/>
                      <a:pt x="319" y="317"/>
                    </a:cubicBezTo>
                    <a:cubicBezTo>
                      <a:pt x="402" y="224"/>
                      <a:pt x="458" y="111"/>
                      <a:pt x="514" y="0"/>
                    </a:cubicBezTo>
                  </a:path>
                </a:pathLst>
              </a:custGeom>
              <a:noFill/>
              <a:ln w="9525" cap="rnd" cmpd="sng">
                <a:solidFill>
                  <a:srgbClr val="233859"/>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3" name="Google Shape;1533;p31"/>
              <p:cNvSpPr/>
              <p:nvPr/>
            </p:nvSpPr>
            <p:spPr>
              <a:xfrm>
                <a:off x="7269320" y="2607151"/>
                <a:ext cx="290714" cy="491701"/>
              </a:xfrm>
              <a:custGeom>
                <a:avLst/>
                <a:gdLst/>
                <a:ahLst/>
                <a:cxnLst/>
                <a:rect l="l" t="t" r="r" b="b"/>
                <a:pathLst>
                  <a:path w="648" h="1096" fill="none" extrusionOk="0">
                    <a:moveTo>
                      <a:pt x="648" y="0"/>
                    </a:moveTo>
                    <a:cubicBezTo>
                      <a:pt x="643" y="181"/>
                      <a:pt x="651" y="772"/>
                      <a:pt x="601" y="948"/>
                    </a:cubicBezTo>
                    <a:cubicBezTo>
                      <a:pt x="482" y="1127"/>
                      <a:pt x="196" y="1097"/>
                      <a:pt x="0" y="109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4" name="Google Shape;1534;p31"/>
              <p:cNvSpPr/>
              <p:nvPr/>
            </p:nvSpPr>
            <p:spPr>
              <a:xfrm>
                <a:off x="7171070" y="1920744"/>
                <a:ext cx="183939" cy="112158"/>
              </a:xfrm>
              <a:custGeom>
                <a:avLst/>
                <a:gdLst/>
                <a:ahLst/>
                <a:cxnLst/>
                <a:rect l="l" t="t" r="r" b="b"/>
                <a:pathLst>
                  <a:path w="410" h="250" extrusionOk="0">
                    <a:moveTo>
                      <a:pt x="410" y="56"/>
                    </a:moveTo>
                    <a:cubicBezTo>
                      <a:pt x="404" y="170"/>
                      <a:pt x="292" y="264"/>
                      <a:pt x="181" y="248"/>
                    </a:cubicBezTo>
                    <a:cubicBezTo>
                      <a:pt x="70" y="233"/>
                      <a:pt x="-17" y="111"/>
                      <a:pt x="3" y="0"/>
                    </a:cubicBezTo>
                    <a:cubicBezTo>
                      <a:pt x="142" y="6"/>
                      <a:pt x="280" y="12"/>
                      <a:pt x="410" y="56"/>
                    </a:cubicBezTo>
                    <a:close/>
                  </a:path>
                </a:pathLst>
              </a:custGeom>
              <a:solidFill>
                <a:srgbClr val="EFD1DF"/>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5" name="Google Shape;1535;p31"/>
              <p:cNvSpPr/>
              <p:nvPr/>
            </p:nvSpPr>
            <p:spPr>
              <a:xfrm>
                <a:off x="7171070" y="1920744"/>
                <a:ext cx="183939" cy="112158"/>
              </a:xfrm>
              <a:custGeom>
                <a:avLst/>
                <a:gdLst/>
                <a:ahLst/>
                <a:cxnLst/>
                <a:rect l="l" t="t" r="r" b="b"/>
                <a:pathLst>
                  <a:path w="410" h="250" extrusionOk="0">
                    <a:moveTo>
                      <a:pt x="410" y="56"/>
                    </a:moveTo>
                    <a:cubicBezTo>
                      <a:pt x="404" y="170"/>
                      <a:pt x="292" y="264"/>
                      <a:pt x="181" y="248"/>
                    </a:cubicBezTo>
                    <a:cubicBezTo>
                      <a:pt x="70" y="233"/>
                      <a:pt x="-17" y="111"/>
                      <a:pt x="3" y="0"/>
                    </a:cubicBezTo>
                    <a:cubicBezTo>
                      <a:pt x="142" y="6"/>
                      <a:pt x="280" y="12"/>
                      <a:pt x="410" y="56"/>
                    </a:cubicBezTo>
                    <a:close/>
                  </a:path>
                </a:pathLst>
              </a:custGeom>
              <a:solidFill>
                <a:srgbClr val="98676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6" name="Google Shape;1536;p31"/>
              <p:cNvSpPr/>
              <p:nvPr/>
            </p:nvSpPr>
            <p:spPr>
              <a:xfrm>
                <a:off x="7174659" y="1958878"/>
                <a:ext cx="180799" cy="72230"/>
              </a:xfrm>
              <a:custGeom>
                <a:avLst/>
                <a:gdLst/>
                <a:ahLst/>
                <a:cxnLst/>
                <a:rect l="l" t="t" r="r" b="b"/>
                <a:pathLst>
                  <a:path w="403" h="161" fill="none" extrusionOk="0">
                    <a:moveTo>
                      <a:pt x="403" y="32"/>
                    </a:moveTo>
                    <a:cubicBezTo>
                      <a:pt x="315" y="208"/>
                      <a:pt x="41" y="211"/>
                      <a:pt x="0" y="0"/>
                    </a:cubicBezTo>
                  </a:path>
                </a:pathLst>
              </a:custGeom>
              <a:noFill/>
              <a:ln w="9525" cap="rnd" cmpd="sng">
                <a:solidFill>
                  <a:srgbClr val="233859"/>
                </a:solidFill>
                <a:prstDash val="solid"/>
                <a:miter lim="8000"/>
                <a:headEnd type="none" w="sm" len="sm"/>
                <a:tailEnd type="none" w="sm" len="sm"/>
              </a:ln>
            </p:spPr>
            <p:txBody>
              <a:bodyPr spcFirstLastPara="1" wrap="square" lIns="91800" tIns="11150" rIns="91800" bIns="111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7" name="Google Shape;1537;p31"/>
              <p:cNvSpPr/>
              <p:nvPr/>
            </p:nvSpPr>
            <p:spPr>
              <a:xfrm>
                <a:off x="6833789" y="1194378"/>
                <a:ext cx="896368" cy="690445"/>
              </a:xfrm>
              <a:custGeom>
                <a:avLst/>
                <a:gdLst/>
                <a:ahLst/>
                <a:cxnLst/>
                <a:rect l="l" t="t" r="r" b="b"/>
                <a:pathLst>
                  <a:path w="1998" h="1539" extrusionOk="0">
                    <a:moveTo>
                      <a:pt x="1546" y="1478"/>
                    </a:moveTo>
                    <a:cubicBezTo>
                      <a:pt x="1768" y="1378"/>
                      <a:pt x="1936" y="1166"/>
                      <a:pt x="1984" y="927"/>
                    </a:cubicBezTo>
                    <a:cubicBezTo>
                      <a:pt x="1999" y="851"/>
                      <a:pt x="2002" y="772"/>
                      <a:pt x="1992" y="696"/>
                    </a:cubicBezTo>
                    <a:cubicBezTo>
                      <a:pt x="1961" y="473"/>
                      <a:pt x="1811" y="277"/>
                      <a:pt x="1619" y="160"/>
                    </a:cubicBezTo>
                    <a:cubicBezTo>
                      <a:pt x="1427" y="43"/>
                      <a:pt x="1197" y="-1"/>
                      <a:pt x="972" y="0"/>
                    </a:cubicBezTo>
                    <a:cubicBezTo>
                      <a:pt x="746" y="1"/>
                      <a:pt x="513" y="48"/>
                      <a:pt x="325" y="175"/>
                    </a:cubicBezTo>
                    <a:cubicBezTo>
                      <a:pt x="137" y="301"/>
                      <a:pt x="-1" y="514"/>
                      <a:pt x="0" y="741"/>
                    </a:cubicBezTo>
                    <a:cubicBezTo>
                      <a:pt x="1" y="878"/>
                      <a:pt x="50" y="1010"/>
                      <a:pt x="113" y="1131"/>
                    </a:cubicBezTo>
                    <a:cubicBezTo>
                      <a:pt x="156" y="1216"/>
                      <a:pt x="208" y="1298"/>
                      <a:pt x="280" y="1359"/>
                    </a:cubicBezTo>
                    <a:cubicBezTo>
                      <a:pt x="417" y="1476"/>
                      <a:pt x="608" y="1501"/>
                      <a:pt x="787" y="1515"/>
                    </a:cubicBezTo>
                    <a:cubicBezTo>
                      <a:pt x="1056" y="1537"/>
                      <a:pt x="1341" y="1571"/>
                      <a:pt x="1546" y="1478"/>
                    </a:cubicBezTo>
                    <a:close/>
                  </a:path>
                </a:pathLst>
              </a:custGeom>
              <a:solidFill>
                <a:srgbClr val="784E4E"/>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8" name="Google Shape;1538;p31"/>
              <p:cNvSpPr/>
              <p:nvPr/>
            </p:nvSpPr>
            <p:spPr>
              <a:xfrm>
                <a:off x="6835045" y="1345149"/>
                <a:ext cx="883356" cy="541499"/>
              </a:xfrm>
              <a:custGeom>
                <a:avLst/>
                <a:gdLst/>
                <a:ahLst/>
                <a:cxnLst/>
                <a:rect l="l" t="t" r="r" b="b"/>
                <a:pathLst>
                  <a:path w="1969" h="1207" extrusionOk="0">
                    <a:moveTo>
                      <a:pt x="1073" y="2"/>
                    </a:moveTo>
                    <a:cubicBezTo>
                      <a:pt x="2214" y="-39"/>
                      <a:pt x="1983" y="593"/>
                      <a:pt x="1871" y="842"/>
                    </a:cubicBezTo>
                    <a:cubicBezTo>
                      <a:pt x="1791" y="974"/>
                      <a:pt x="1672" y="1082"/>
                      <a:pt x="1531" y="1146"/>
                    </a:cubicBezTo>
                    <a:cubicBezTo>
                      <a:pt x="1326" y="1239"/>
                      <a:pt x="1041" y="1205"/>
                      <a:pt x="772" y="1183"/>
                    </a:cubicBezTo>
                    <a:cubicBezTo>
                      <a:pt x="593" y="1169"/>
                      <a:pt x="402" y="1144"/>
                      <a:pt x="265" y="1027"/>
                    </a:cubicBezTo>
                    <a:cubicBezTo>
                      <a:pt x="193" y="966"/>
                      <a:pt x="141" y="884"/>
                      <a:pt x="98" y="799"/>
                    </a:cubicBezTo>
                    <a:cubicBezTo>
                      <a:pt x="57" y="719"/>
                      <a:pt x="22" y="635"/>
                      <a:pt x="2" y="548"/>
                    </a:cubicBezTo>
                    <a:cubicBezTo>
                      <a:pt x="-42" y="2"/>
                      <a:pt x="740" y="13"/>
                      <a:pt x="1073" y="2"/>
                    </a:cubicBezTo>
                    <a:close/>
                  </a:path>
                </a:pathLst>
              </a:custGeom>
              <a:solidFill>
                <a:srgbClr val="784E4E"/>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9" name="Google Shape;1539;p31"/>
              <p:cNvSpPr/>
              <p:nvPr/>
            </p:nvSpPr>
            <p:spPr>
              <a:xfrm>
                <a:off x="7147741" y="1101093"/>
                <a:ext cx="141319" cy="113504"/>
              </a:xfrm>
              <a:custGeom>
                <a:avLst/>
                <a:gdLst/>
                <a:ahLst/>
                <a:cxnLst/>
                <a:rect l="l" t="t" r="r" b="b"/>
                <a:pathLst>
                  <a:path w="315" h="253" extrusionOk="0">
                    <a:moveTo>
                      <a:pt x="315" y="253"/>
                    </a:moveTo>
                    <a:cubicBezTo>
                      <a:pt x="222" y="-73"/>
                      <a:pt x="-9" y="-94"/>
                      <a:pt x="255" y="251"/>
                    </a:cubicBezTo>
                    <a:cubicBezTo>
                      <a:pt x="8" y="-72"/>
                      <a:pt x="-192" y="242"/>
                      <a:pt x="315" y="253"/>
                    </a:cubicBezTo>
                    <a:close/>
                  </a:path>
                </a:pathLst>
              </a:custGeom>
              <a:solidFill>
                <a:srgbClr val="784E4E"/>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0" name="Google Shape;1540;p31"/>
              <p:cNvSpPr/>
              <p:nvPr/>
            </p:nvSpPr>
            <p:spPr>
              <a:xfrm>
                <a:off x="6834147" y="1258114"/>
                <a:ext cx="909826" cy="698969"/>
              </a:xfrm>
              <a:custGeom>
                <a:avLst/>
                <a:gdLst/>
                <a:ahLst/>
                <a:cxnLst/>
                <a:rect l="l" t="t" r="r" b="b"/>
                <a:pathLst>
                  <a:path w="2028" h="1558" extrusionOk="0">
                    <a:moveTo>
                      <a:pt x="1735" y="438"/>
                    </a:moveTo>
                    <a:cubicBezTo>
                      <a:pt x="1743" y="518"/>
                      <a:pt x="1741" y="598"/>
                      <a:pt x="1728" y="676"/>
                    </a:cubicBezTo>
                    <a:cubicBezTo>
                      <a:pt x="2105" y="642"/>
                      <a:pt x="2140" y="1097"/>
                      <a:pt x="1758" y="1033"/>
                    </a:cubicBezTo>
                    <a:cubicBezTo>
                      <a:pt x="1676" y="1736"/>
                      <a:pt x="280" y="1726"/>
                      <a:pt x="284" y="1043"/>
                    </a:cubicBezTo>
                    <a:cubicBezTo>
                      <a:pt x="-98" y="1072"/>
                      <a:pt x="-101" y="611"/>
                      <a:pt x="314" y="703"/>
                    </a:cubicBezTo>
                    <a:cubicBezTo>
                      <a:pt x="282" y="568"/>
                      <a:pt x="225" y="272"/>
                      <a:pt x="706" y="49"/>
                    </a:cubicBezTo>
                    <a:cubicBezTo>
                      <a:pt x="857" y="-21"/>
                      <a:pt x="1153" y="3"/>
                      <a:pt x="1314" y="9"/>
                    </a:cubicBezTo>
                    <a:cubicBezTo>
                      <a:pt x="1517" y="55"/>
                      <a:pt x="1693" y="226"/>
                      <a:pt x="1735" y="438"/>
                    </a:cubicBezTo>
                    <a:close/>
                  </a:path>
                </a:pathLst>
              </a:custGeom>
              <a:solidFill>
                <a:srgbClr val="98676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1" name="Google Shape;1541;p31"/>
              <p:cNvSpPr/>
              <p:nvPr/>
            </p:nvSpPr>
            <p:spPr>
              <a:xfrm>
                <a:off x="6872730" y="1636311"/>
                <a:ext cx="89726" cy="65949"/>
              </a:xfrm>
              <a:custGeom>
                <a:avLst/>
                <a:gdLst/>
                <a:ahLst/>
                <a:cxnLst/>
                <a:rect l="l" t="t" r="r" b="b"/>
                <a:pathLst>
                  <a:path w="200" h="147" extrusionOk="0">
                    <a:moveTo>
                      <a:pt x="197" y="3"/>
                    </a:moveTo>
                    <a:cubicBezTo>
                      <a:pt x="200" y="3"/>
                      <a:pt x="201" y="9"/>
                      <a:pt x="199" y="49"/>
                    </a:cubicBezTo>
                    <a:cubicBezTo>
                      <a:pt x="199" y="57"/>
                      <a:pt x="202" y="139"/>
                      <a:pt x="198" y="147"/>
                    </a:cubicBezTo>
                    <a:cubicBezTo>
                      <a:pt x="198" y="147"/>
                      <a:pt x="80" y="144"/>
                      <a:pt x="32" y="117"/>
                    </a:cubicBezTo>
                    <a:cubicBezTo>
                      <a:pt x="-1" y="98"/>
                      <a:pt x="-12" y="61"/>
                      <a:pt x="15" y="37"/>
                    </a:cubicBezTo>
                    <a:cubicBezTo>
                      <a:pt x="70" y="-11"/>
                      <a:pt x="163" y="1"/>
                      <a:pt x="197" y="3"/>
                    </a:cubicBezTo>
                    <a:close/>
                  </a:path>
                </a:pathLst>
              </a:custGeom>
              <a:solidFill>
                <a:srgbClr val="784E4E"/>
              </a:solidFill>
              <a:ln>
                <a:noFill/>
              </a:ln>
            </p:spPr>
            <p:txBody>
              <a:bodyPr spcFirstLastPara="1" wrap="square" lIns="90000" tIns="7900" rIns="90000" bIns="7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2" name="Google Shape;1542;p31"/>
              <p:cNvSpPr/>
              <p:nvPr/>
            </p:nvSpPr>
            <p:spPr>
              <a:xfrm>
                <a:off x="7606243" y="1636311"/>
                <a:ext cx="89726" cy="65949"/>
              </a:xfrm>
              <a:custGeom>
                <a:avLst/>
                <a:gdLst/>
                <a:ahLst/>
                <a:cxnLst/>
                <a:rect l="l" t="t" r="r" b="b"/>
                <a:pathLst>
                  <a:path w="200" h="147" extrusionOk="0">
                    <a:moveTo>
                      <a:pt x="2" y="3"/>
                    </a:moveTo>
                    <a:cubicBezTo>
                      <a:pt x="-1" y="3"/>
                      <a:pt x="-1" y="9"/>
                      <a:pt x="0" y="49"/>
                    </a:cubicBezTo>
                    <a:cubicBezTo>
                      <a:pt x="1" y="57"/>
                      <a:pt x="-2" y="139"/>
                      <a:pt x="2" y="147"/>
                    </a:cubicBezTo>
                    <a:cubicBezTo>
                      <a:pt x="2" y="147"/>
                      <a:pt x="120" y="144"/>
                      <a:pt x="167" y="117"/>
                    </a:cubicBezTo>
                    <a:cubicBezTo>
                      <a:pt x="201" y="98"/>
                      <a:pt x="212" y="61"/>
                      <a:pt x="185" y="37"/>
                    </a:cubicBezTo>
                    <a:cubicBezTo>
                      <a:pt x="130" y="-11"/>
                      <a:pt x="37" y="1"/>
                      <a:pt x="2" y="3"/>
                    </a:cubicBezTo>
                    <a:close/>
                  </a:path>
                </a:pathLst>
              </a:custGeom>
              <a:solidFill>
                <a:srgbClr val="784E4E"/>
              </a:solidFill>
              <a:ln>
                <a:noFill/>
              </a:ln>
            </p:spPr>
            <p:txBody>
              <a:bodyPr spcFirstLastPara="1" wrap="square" lIns="90000" tIns="7900" rIns="90000" bIns="7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3" name="Google Shape;1543;p31"/>
              <p:cNvSpPr/>
              <p:nvPr/>
            </p:nvSpPr>
            <p:spPr>
              <a:xfrm>
                <a:off x="7421855" y="1556006"/>
                <a:ext cx="40377" cy="40377"/>
              </a:xfrm>
              <a:custGeom>
                <a:avLst/>
                <a:gdLst/>
                <a:ahLst/>
                <a:cxnLst/>
                <a:rect l="l" t="t" r="r" b="b"/>
                <a:pathLst>
                  <a:path w="90" h="90" extrusionOk="0">
                    <a:moveTo>
                      <a:pt x="90" y="45"/>
                    </a:moveTo>
                    <a:cubicBezTo>
                      <a:pt x="90" y="21"/>
                      <a:pt x="70" y="0"/>
                      <a:pt x="45" y="0"/>
                    </a:cubicBezTo>
                    <a:cubicBezTo>
                      <a:pt x="21" y="0"/>
                      <a:pt x="0" y="20"/>
                      <a:pt x="0" y="45"/>
                    </a:cubicBezTo>
                    <a:cubicBezTo>
                      <a:pt x="0" y="69"/>
                      <a:pt x="21" y="90"/>
                      <a:pt x="45" y="90"/>
                    </a:cubicBezTo>
                    <a:cubicBezTo>
                      <a:pt x="70" y="90"/>
                      <a:pt x="90" y="70"/>
                      <a:pt x="90" y="4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44" name="Google Shape;1544;p31"/>
              <p:cNvSpPr/>
              <p:nvPr/>
            </p:nvSpPr>
            <p:spPr>
              <a:xfrm>
                <a:off x="7104224" y="1547033"/>
                <a:ext cx="40377" cy="40377"/>
              </a:xfrm>
              <a:custGeom>
                <a:avLst/>
                <a:gdLst/>
                <a:ahLst/>
                <a:cxnLst/>
                <a:rect l="l" t="t" r="r" b="b"/>
                <a:pathLst>
                  <a:path w="90" h="90" extrusionOk="0">
                    <a:moveTo>
                      <a:pt x="90" y="45"/>
                    </a:moveTo>
                    <a:cubicBezTo>
                      <a:pt x="90" y="53"/>
                      <a:pt x="88" y="60"/>
                      <a:pt x="84" y="67"/>
                    </a:cubicBezTo>
                    <a:cubicBezTo>
                      <a:pt x="80" y="73"/>
                      <a:pt x="74" y="80"/>
                      <a:pt x="67" y="84"/>
                    </a:cubicBezTo>
                    <a:cubicBezTo>
                      <a:pt x="61" y="88"/>
                      <a:pt x="53" y="90"/>
                      <a:pt x="45" y="90"/>
                    </a:cubicBezTo>
                    <a:cubicBezTo>
                      <a:pt x="37" y="90"/>
                      <a:pt x="29" y="88"/>
                      <a:pt x="22" y="84"/>
                    </a:cubicBezTo>
                    <a:cubicBezTo>
                      <a:pt x="16" y="80"/>
                      <a:pt x="10" y="73"/>
                      <a:pt x="6" y="67"/>
                    </a:cubicBezTo>
                    <a:cubicBezTo>
                      <a:pt x="2" y="60"/>
                      <a:pt x="0" y="53"/>
                      <a:pt x="0" y="45"/>
                    </a:cubicBezTo>
                    <a:cubicBezTo>
                      <a:pt x="0" y="37"/>
                      <a:pt x="2" y="29"/>
                      <a:pt x="6" y="22"/>
                    </a:cubicBezTo>
                    <a:cubicBezTo>
                      <a:pt x="10" y="16"/>
                      <a:pt x="16" y="10"/>
                      <a:pt x="22" y="6"/>
                    </a:cubicBezTo>
                    <a:cubicBezTo>
                      <a:pt x="29" y="2"/>
                      <a:pt x="37" y="0"/>
                      <a:pt x="45" y="0"/>
                    </a:cubicBezTo>
                    <a:cubicBezTo>
                      <a:pt x="53" y="0"/>
                      <a:pt x="61" y="2"/>
                      <a:pt x="67" y="6"/>
                    </a:cubicBezTo>
                    <a:cubicBezTo>
                      <a:pt x="74" y="10"/>
                      <a:pt x="80" y="16"/>
                      <a:pt x="84" y="22"/>
                    </a:cubicBezTo>
                    <a:cubicBezTo>
                      <a:pt x="88" y="29"/>
                      <a:pt x="90" y="37"/>
                      <a:pt x="90" y="4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45" name="Google Shape;1545;p31"/>
              <p:cNvSpPr/>
              <p:nvPr/>
            </p:nvSpPr>
            <p:spPr>
              <a:xfrm>
                <a:off x="7213690" y="1609454"/>
                <a:ext cx="134141" cy="48901"/>
              </a:xfrm>
              <a:custGeom>
                <a:avLst/>
                <a:gdLst/>
                <a:ahLst/>
                <a:cxnLst/>
                <a:rect l="l" t="t" r="r" b="b"/>
                <a:pathLst>
                  <a:path w="299" h="109" fill="none" extrusionOk="0">
                    <a:moveTo>
                      <a:pt x="299" y="0"/>
                    </a:moveTo>
                    <a:cubicBezTo>
                      <a:pt x="278" y="62"/>
                      <a:pt x="216" y="108"/>
                      <a:pt x="151" y="109"/>
                    </a:cubicBezTo>
                    <a:cubicBezTo>
                      <a:pt x="85" y="110"/>
                      <a:pt x="22" y="66"/>
                      <a:pt x="0" y="4"/>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6" name="Google Shape;1546;p31"/>
              <p:cNvSpPr/>
              <p:nvPr/>
            </p:nvSpPr>
            <p:spPr>
              <a:xfrm>
                <a:off x="6962456" y="1214597"/>
                <a:ext cx="679677" cy="351727"/>
              </a:xfrm>
              <a:custGeom>
                <a:avLst/>
                <a:gdLst/>
                <a:ahLst/>
                <a:cxnLst/>
                <a:rect l="l" t="t" r="r" b="b"/>
                <a:pathLst>
                  <a:path w="1515" h="784" extrusionOk="0">
                    <a:moveTo>
                      <a:pt x="1463" y="781"/>
                    </a:moveTo>
                    <a:cubicBezTo>
                      <a:pt x="1329" y="809"/>
                      <a:pt x="1245" y="622"/>
                      <a:pt x="1165" y="471"/>
                    </a:cubicBezTo>
                    <a:cubicBezTo>
                      <a:pt x="1279" y="749"/>
                      <a:pt x="1115" y="726"/>
                      <a:pt x="1022" y="470"/>
                    </a:cubicBezTo>
                    <a:cubicBezTo>
                      <a:pt x="1061" y="636"/>
                      <a:pt x="987" y="775"/>
                      <a:pt x="911" y="417"/>
                    </a:cubicBezTo>
                    <a:cubicBezTo>
                      <a:pt x="927" y="558"/>
                      <a:pt x="838" y="896"/>
                      <a:pt x="741" y="396"/>
                    </a:cubicBezTo>
                    <a:cubicBezTo>
                      <a:pt x="755" y="594"/>
                      <a:pt x="650" y="798"/>
                      <a:pt x="587" y="391"/>
                    </a:cubicBezTo>
                    <a:cubicBezTo>
                      <a:pt x="615" y="672"/>
                      <a:pt x="477" y="737"/>
                      <a:pt x="449" y="415"/>
                    </a:cubicBezTo>
                    <a:cubicBezTo>
                      <a:pt x="452" y="637"/>
                      <a:pt x="352" y="598"/>
                      <a:pt x="327" y="412"/>
                    </a:cubicBezTo>
                    <a:cubicBezTo>
                      <a:pt x="354" y="726"/>
                      <a:pt x="225" y="634"/>
                      <a:pt x="233" y="375"/>
                    </a:cubicBezTo>
                    <a:cubicBezTo>
                      <a:pt x="227" y="463"/>
                      <a:pt x="231" y="605"/>
                      <a:pt x="171" y="610"/>
                    </a:cubicBezTo>
                    <a:cubicBezTo>
                      <a:pt x="138" y="613"/>
                      <a:pt x="131" y="509"/>
                      <a:pt x="137" y="433"/>
                    </a:cubicBezTo>
                    <a:cubicBezTo>
                      <a:pt x="136" y="518"/>
                      <a:pt x="94" y="636"/>
                      <a:pt x="71" y="642"/>
                    </a:cubicBezTo>
                    <a:cubicBezTo>
                      <a:pt x="47" y="648"/>
                      <a:pt x="12" y="631"/>
                      <a:pt x="2" y="514"/>
                    </a:cubicBezTo>
                    <a:cubicBezTo>
                      <a:pt x="-26" y="170"/>
                      <a:pt x="258" y="-51"/>
                      <a:pt x="927" y="10"/>
                    </a:cubicBezTo>
                    <a:cubicBezTo>
                      <a:pt x="1382" y="52"/>
                      <a:pt x="1629" y="600"/>
                      <a:pt x="1463" y="781"/>
                    </a:cubicBezTo>
                    <a:close/>
                  </a:path>
                </a:pathLst>
              </a:custGeom>
              <a:solidFill>
                <a:srgbClr val="784E4E"/>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7" name="Google Shape;1547;p31"/>
              <p:cNvSpPr/>
              <p:nvPr/>
            </p:nvSpPr>
            <p:spPr>
              <a:xfrm>
                <a:off x="7323156" y="1263049"/>
                <a:ext cx="250337" cy="105877"/>
              </a:xfrm>
              <a:custGeom>
                <a:avLst/>
                <a:gdLst/>
                <a:ahLst/>
                <a:cxnLst/>
                <a:rect l="l" t="t" r="r" b="b"/>
                <a:pathLst>
                  <a:path w="558" h="236" extrusionOk="0">
                    <a:moveTo>
                      <a:pt x="557" y="186"/>
                    </a:moveTo>
                    <a:cubicBezTo>
                      <a:pt x="570" y="132"/>
                      <a:pt x="456" y="59"/>
                      <a:pt x="302" y="22"/>
                    </a:cubicBezTo>
                    <a:cubicBezTo>
                      <a:pt x="148" y="-16"/>
                      <a:pt x="13" y="-2"/>
                      <a:pt x="1" y="51"/>
                    </a:cubicBezTo>
                    <a:cubicBezTo>
                      <a:pt x="-12" y="105"/>
                      <a:pt x="102" y="178"/>
                      <a:pt x="255" y="215"/>
                    </a:cubicBezTo>
                    <a:cubicBezTo>
                      <a:pt x="409" y="253"/>
                      <a:pt x="544" y="239"/>
                      <a:pt x="557" y="186"/>
                    </a:cubicBezTo>
                    <a:close/>
                  </a:path>
                </a:pathLst>
              </a:custGeom>
              <a:solidFill>
                <a:srgbClr val="FFFFFF">
                  <a:alpha val="40000"/>
                </a:srgbClr>
              </a:solidFill>
              <a:ln>
                <a:noFill/>
              </a:ln>
            </p:spPr>
            <p:txBody>
              <a:bodyPr spcFirstLastPara="1" wrap="square" lIns="90000" tIns="39950" rIns="90000" bIns="399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8" name="Google Shape;1548;p31"/>
              <p:cNvSpPr/>
              <p:nvPr/>
            </p:nvSpPr>
            <p:spPr>
              <a:xfrm>
                <a:off x="6883497" y="1641755"/>
                <a:ext cx="73127" cy="17048"/>
              </a:xfrm>
              <a:custGeom>
                <a:avLst/>
                <a:gdLst/>
                <a:ahLst/>
                <a:cxnLst/>
                <a:rect l="l" t="t" r="r" b="b"/>
                <a:pathLst>
                  <a:path w="163" h="38" fill="none" extrusionOk="0">
                    <a:moveTo>
                      <a:pt x="163" y="3"/>
                    </a:moveTo>
                    <a:cubicBezTo>
                      <a:pt x="135" y="0"/>
                      <a:pt x="107" y="-1"/>
                      <a:pt x="79" y="2"/>
                    </a:cubicBezTo>
                    <a:cubicBezTo>
                      <a:pt x="49" y="5"/>
                      <a:pt x="18" y="14"/>
                      <a:pt x="0" y="38"/>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9" name="Google Shape;1549;p31"/>
              <p:cNvSpPr/>
              <p:nvPr/>
            </p:nvSpPr>
            <p:spPr>
              <a:xfrm>
                <a:off x="7001487" y="1827308"/>
                <a:ext cx="580979" cy="131898"/>
              </a:xfrm>
              <a:custGeom>
                <a:avLst/>
                <a:gdLst/>
                <a:ahLst/>
                <a:cxnLst/>
                <a:rect l="l" t="t" r="r" b="b"/>
                <a:pathLst>
                  <a:path w="1295" h="294" fill="none" extrusionOk="0">
                    <a:moveTo>
                      <a:pt x="0" y="35"/>
                    </a:moveTo>
                    <a:cubicBezTo>
                      <a:pt x="172" y="205"/>
                      <a:pt x="414" y="300"/>
                      <a:pt x="655" y="294"/>
                    </a:cubicBezTo>
                    <a:cubicBezTo>
                      <a:pt x="896" y="287"/>
                      <a:pt x="1133" y="178"/>
                      <a:pt x="1295"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0" name="Google Shape;1550;p31"/>
              <p:cNvSpPr/>
              <p:nvPr/>
            </p:nvSpPr>
            <p:spPr>
              <a:xfrm>
                <a:off x="7614318" y="1633680"/>
                <a:ext cx="73127" cy="16599"/>
              </a:xfrm>
              <a:custGeom>
                <a:avLst/>
                <a:gdLst/>
                <a:ahLst/>
                <a:cxnLst/>
                <a:rect l="l" t="t" r="r" b="b"/>
                <a:pathLst>
                  <a:path w="163" h="37" fill="none" extrusionOk="0">
                    <a:moveTo>
                      <a:pt x="0" y="3"/>
                    </a:moveTo>
                    <a:cubicBezTo>
                      <a:pt x="28" y="-1"/>
                      <a:pt x="56" y="-1"/>
                      <a:pt x="84" y="2"/>
                    </a:cubicBezTo>
                    <a:cubicBezTo>
                      <a:pt x="113" y="5"/>
                      <a:pt x="145" y="13"/>
                      <a:pt x="163" y="37"/>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1" name="Google Shape;1551;p31"/>
              <p:cNvSpPr/>
              <p:nvPr/>
            </p:nvSpPr>
            <p:spPr>
              <a:xfrm>
                <a:off x="6594129" y="3087636"/>
                <a:ext cx="353522" cy="324361"/>
              </a:xfrm>
              <a:custGeom>
                <a:avLst/>
                <a:gdLst/>
                <a:ahLst/>
                <a:cxnLst/>
                <a:rect l="l" t="t" r="r" b="b"/>
                <a:pathLst>
                  <a:path w="788" h="723" extrusionOk="0">
                    <a:moveTo>
                      <a:pt x="178" y="0"/>
                    </a:moveTo>
                    <a:cubicBezTo>
                      <a:pt x="282" y="3"/>
                      <a:pt x="767" y="14"/>
                      <a:pt x="783" y="112"/>
                    </a:cubicBezTo>
                    <a:cubicBezTo>
                      <a:pt x="797" y="305"/>
                      <a:pt x="781" y="527"/>
                      <a:pt x="690" y="704"/>
                    </a:cubicBezTo>
                    <a:cubicBezTo>
                      <a:pt x="628" y="757"/>
                      <a:pt x="145" y="693"/>
                      <a:pt x="16" y="618"/>
                    </a:cubicBezTo>
                    <a:cubicBezTo>
                      <a:pt x="-54" y="514"/>
                      <a:pt x="126" y="126"/>
                      <a:pt x="178" y="0"/>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2" name="Google Shape;1552;p31"/>
              <p:cNvSpPr/>
              <p:nvPr/>
            </p:nvSpPr>
            <p:spPr>
              <a:xfrm>
                <a:off x="6594129" y="3087636"/>
                <a:ext cx="255272" cy="324361"/>
              </a:xfrm>
              <a:custGeom>
                <a:avLst/>
                <a:gdLst/>
                <a:ahLst/>
                <a:cxnLst/>
                <a:rect l="l" t="t" r="r" b="b"/>
                <a:pathLst>
                  <a:path w="569" h="723" extrusionOk="0">
                    <a:moveTo>
                      <a:pt x="178" y="0"/>
                    </a:moveTo>
                    <a:cubicBezTo>
                      <a:pt x="193" y="0"/>
                      <a:pt x="216" y="1"/>
                      <a:pt x="244" y="2"/>
                    </a:cubicBezTo>
                    <a:cubicBezTo>
                      <a:pt x="262" y="171"/>
                      <a:pt x="298" y="338"/>
                      <a:pt x="382" y="487"/>
                    </a:cubicBezTo>
                    <a:cubicBezTo>
                      <a:pt x="432" y="576"/>
                      <a:pt x="496" y="653"/>
                      <a:pt x="569" y="723"/>
                    </a:cubicBezTo>
                    <a:cubicBezTo>
                      <a:pt x="399" y="723"/>
                      <a:pt x="111" y="674"/>
                      <a:pt x="16" y="618"/>
                    </a:cubicBezTo>
                    <a:cubicBezTo>
                      <a:pt x="-54" y="514"/>
                      <a:pt x="126" y="126"/>
                      <a:pt x="178"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3" name="Google Shape;1553;p31"/>
              <p:cNvSpPr/>
              <p:nvPr/>
            </p:nvSpPr>
            <p:spPr>
              <a:xfrm>
                <a:off x="6721092" y="3077766"/>
                <a:ext cx="8973" cy="27815"/>
              </a:xfrm>
              <a:custGeom>
                <a:avLst/>
                <a:gdLst/>
                <a:ahLst/>
                <a:cxnLst/>
                <a:rect l="l" t="t" r="r" b="b"/>
                <a:pathLst>
                  <a:path w="20" h="62" fill="none" extrusionOk="0">
                    <a:moveTo>
                      <a:pt x="20" y="0"/>
                    </a:moveTo>
                    <a:cubicBezTo>
                      <a:pt x="13" y="21"/>
                      <a:pt x="7" y="42"/>
                      <a:pt x="0" y="62"/>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4" name="Google Shape;1554;p31"/>
              <p:cNvSpPr/>
              <p:nvPr/>
            </p:nvSpPr>
            <p:spPr>
              <a:xfrm>
                <a:off x="6667705" y="3076420"/>
                <a:ext cx="10319" cy="31404"/>
              </a:xfrm>
              <a:custGeom>
                <a:avLst/>
                <a:gdLst/>
                <a:ahLst/>
                <a:cxnLst/>
                <a:rect l="l" t="t" r="r" b="b"/>
                <a:pathLst>
                  <a:path w="23" h="70" fill="none" extrusionOk="0">
                    <a:moveTo>
                      <a:pt x="23" y="70"/>
                    </a:moveTo>
                    <a:cubicBezTo>
                      <a:pt x="15" y="46"/>
                      <a:pt x="7" y="23"/>
                      <a:pt x="0" y="0"/>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5" name="Google Shape;1555;p31"/>
              <p:cNvSpPr/>
              <p:nvPr/>
            </p:nvSpPr>
            <p:spPr>
              <a:xfrm>
                <a:off x="6636749" y="3134293"/>
                <a:ext cx="25123" cy="11216"/>
              </a:xfrm>
              <a:custGeom>
                <a:avLst/>
                <a:gdLst/>
                <a:ahLst/>
                <a:cxnLst/>
                <a:rect l="l" t="t" r="r" b="b"/>
                <a:pathLst>
                  <a:path w="56" h="25" fill="none" extrusionOk="0">
                    <a:moveTo>
                      <a:pt x="56" y="25"/>
                    </a:moveTo>
                    <a:cubicBezTo>
                      <a:pt x="37" y="16"/>
                      <a:pt x="19" y="8"/>
                      <a:pt x="0" y="0"/>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6" name="Google Shape;1556;p31"/>
              <p:cNvSpPr/>
              <p:nvPr/>
            </p:nvSpPr>
            <p:spPr>
              <a:xfrm>
                <a:off x="6612523" y="3186783"/>
                <a:ext cx="30956" cy="8973"/>
              </a:xfrm>
              <a:custGeom>
                <a:avLst/>
                <a:gdLst/>
                <a:ahLst/>
                <a:cxnLst/>
                <a:rect l="l" t="t" r="r" b="b"/>
                <a:pathLst>
                  <a:path w="69" h="20" fill="none" extrusionOk="0">
                    <a:moveTo>
                      <a:pt x="69" y="20"/>
                    </a:moveTo>
                    <a:cubicBezTo>
                      <a:pt x="46" y="13"/>
                      <a:pt x="23" y="7"/>
                      <a:pt x="0" y="0"/>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7" name="Google Shape;1557;p31"/>
              <p:cNvSpPr/>
              <p:nvPr/>
            </p:nvSpPr>
            <p:spPr>
              <a:xfrm>
                <a:off x="6596372" y="3237927"/>
                <a:ext cx="28712" cy="7627"/>
              </a:xfrm>
              <a:custGeom>
                <a:avLst/>
                <a:gdLst/>
                <a:ahLst/>
                <a:cxnLst/>
                <a:rect l="l" t="t" r="r" b="b"/>
                <a:pathLst>
                  <a:path w="64" h="17" fill="none" extrusionOk="0">
                    <a:moveTo>
                      <a:pt x="64" y="17"/>
                    </a:moveTo>
                    <a:cubicBezTo>
                      <a:pt x="43" y="11"/>
                      <a:pt x="22" y="5"/>
                      <a:pt x="0" y="0"/>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8" name="Google Shape;1558;p31"/>
              <p:cNvSpPr/>
              <p:nvPr/>
            </p:nvSpPr>
            <p:spPr>
              <a:xfrm>
                <a:off x="6581568" y="3294006"/>
                <a:ext cx="29610" cy="2243"/>
              </a:xfrm>
              <a:custGeom>
                <a:avLst/>
                <a:gdLst/>
                <a:ahLst/>
                <a:cxnLst/>
                <a:rect l="l" t="t" r="r" b="b"/>
                <a:pathLst>
                  <a:path w="66" h="5" fill="none" extrusionOk="0">
                    <a:moveTo>
                      <a:pt x="66" y="5"/>
                    </a:moveTo>
                    <a:cubicBezTo>
                      <a:pt x="44" y="1"/>
                      <a:pt x="22" y="0"/>
                      <a:pt x="0" y="1"/>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9" name="Google Shape;1559;p31"/>
              <p:cNvSpPr/>
              <p:nvPr/>
            </p:nvSpPr>
            <p:spPr>
              <a:xfrm>
                <a:off x="6569006" y="3337075"/>
                <a:ext cx="31853" cy="18843"/>
              </a:xfrm>
              <a:custGeom>
                <a:avLst/>
                <a:gdLst/>
                <a:ahLst/>
                <a:cxnLst/>
                <a:rect l="l" t="t" r="r" b="b"/>
                <a:pathLst>
                  <a:path w="71" h="42" fill="none" extrusionOk="0">
                    <a:moveTo>
                      <a:pt x="71" y="0"/>
                    </a:moveTo>
                    <a:cubicBezTo>
                      <a:pt x="47" y="14"/>
                      <a:pt x="23" y="28"/>
                      <a:pt x="0" y="42"/>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1560" name="Google Shape;1560;p31"/>
              <p:cNvCxnSpPr/>
              <p:nvPr/>
            </p:nvCxnSpPr>
            <p:spPr>
              <a:xfrm flipH="1">
                <a:off x="6607999" y="3359507"/>
                <a:ext cx="12600" cy="31500"/>
              </a:xfrm>
              <a:prstGeom prst="straightConnector1">
                <a:avLst/>
              </a:prstGeom>
              <a:noFill/>
              <a:ln w="9525" cap="rnd" cmpd="sng">
                <a:solidFill>
                  <a:schemeClr val="dk1"/>
                </a:solidFill>
                <a:prstDash val="solid"/>
                <a:miter lim="8000"/>
                <a:headEnd type="none" w="sm" len="sm"/>
                <a:tailEnd type="none" w="sm" len="sm"/>
              </a:ln>
            </p:spPr>
          </p:cxnSp>
          <p:sp>
            <p:nvSpPr>
              <p:cNvPr id="1561" name="Google Shape;1561;p31"/>
              <p:cNvSpPr/>
              <p:nvPr/>
            </p:nvSpPr>
            <p:spPr>
              <a:xfrm>
                <a:off x="6595475" y="3165249"/>
                <a:ext cx="96007" cy="227905"/>
              </a:xfrm>
              <a:custGeom>
                <a:avLst/>
                <a:gdLst/>
                <a:ahLst/>
                <a:cxnLst/>
                <a:rect l="l" t="t" r="r" b="b"/>
                <a:pathLst>
                  <a:path w="214" h="508" fill="none" extrusionOk="0">
                    <a:moveTo>
                      <a:pt x="214" y="508"/>
                    </a:moveTo>
                    <a:cubicBezTo>
                      <a:pt x="155" y="493"/>
                      <a:pt x="96" y="474"/>
                      <a:pt x="40" y="450"/>
                    </a:cubicBezTo>
                    <a:cubicBezTo>
                      <a:pt x="29" y="445"/>
                      <a:pt x="18" y="440"/>
                      <a:pt x="11" y="432"/>
                    </a:cubicBezTo>
                    <a:cubicBezTo>
                      <a:pt x="-2" y="417"/>
                      <a:pt x="-1" y="395"/>
                      <a:pt x="1" y="376"/>
                    </a:cubicBezTo>
                    <a:cubicBezTo>
                      <a:pt x="14" y="246"/>
                      <a:pt x="50" y="118"/>
                      <a:pt x="107" y="0"/>
                    </a:cubicBezTo>
                  </a:path>
                </a:pathLst>
              </a:custGeom>
              <a:noFill/>
              <a:ln w="9525" cap="rnd" cmpd="sng">
                <a:solidFill>
                  <a:schemeClr val="dk1"/>
                </a:solidFill>
                <a:prstDash val="solid"/>
                <a:miter lim="8000"/>
                <a:headEnd type="none" w="sm" len="sm"/>
                <a:tailEnd type="none" w="sm" len="sm"/>
              </a:ln>
            </p:spPr>
            <p:txBody>
              <a:bodyPr spcFirstLastPara="1" wrap="square" lIns="90350" tIns="45350" rIns="90350" bIns="45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2" name="Google Shape;1562;p31"/>
              <p:cNvSpPr/>
              <p:nvPr/>
            </p:nvSpPr>
            <p:spPr>
              <a:xfrm>
                <a:off x="6774479" y="3078214"/>
                <a:ext cx="7627" cy="34096"/>
              </a:xfrm>
              <a:custGeom>
                <a:avLst/>
                <a:gdLst/>
                <a:ahLst/>
                <a:cxnLst/>
                <a:rect l="l" t="t" r="r" b="b"/>
                <a:pathLst>
                  <a:path w="17" h="76" fill="none" extrusionOk="0">
                    <a:moveTo>
                      <a:pt x="17" y="0"/>
                    </a:moveTo>
                    <a:cubicBezTo>
                      <a:pt x="15" y="26"/>
                      <a:pt x="9" y="51"/>
                      <a:pt x="0" y="76"/>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3" name="Google Shape;1563;p31"/>
              <p:cNvSpPr/>
              <p:nvPr/>
            </p:nvSpPr>
            <p:spPr>
              <a:xfrm>
                <a:off x="6832353" y="3082701"/>
                <a:ext cx="10319" cy="35442"/>
              </a:xfrm>
              <a:custGeom>
                <a:avLst/>
                <a:gdLst/>
                <a:ahLst/>
                <a:cxnLst/>
                <a:rect l="l" t="t" r="r" b="b"/>
                <a:pathLst>
                  <a:path w="23" h="79" fill="none" extrusionOk="0">
                    <a:moveTo>
                      <a:pt x="23" y="0"/>
                    </a:moveTo>
                    <a:cubicBezTo>
                      <a:pt x="15" y="26"/>
                      <a:pt x="8" y="53"/>
                      <a:pt x="0" y="79"/>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4" name="Google Shape;1564;p31"/>
              <p:cNvSpPr/>
              <p:nvPr/>
            </p:nvSpPr>
            <p:spPr>
              <a:xfrm>
                <a:off x="6889329" y="3097057"/>
                <a:ext cx="8524" cy="27815"/>
              </a:xfrm>
              <a:custGeom>
                <a:avLst/>
                <a:gdLst/>
                <a:ahLst/>
                <a:cxnLst/>
                <a:rect l="l" t="t" r="r" b="b"/>
                <a:pathLst>
                  <a:path w="19" h="62" fill="none" extrusionOk="0">
                    <a:moveTo>
                      <a:pt x="19" y="0"/>
                    </a:moveTo>
                    <a:cubicBezTo>
                      <a:pt x="13" y="20"/>
                      <a:pt x="6" y="41"/>
                      <a:pt x="0" y="62"/>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5" name="Google Shape;1565;p31"/>
              <p:cNvSpPr/>
              <p:nvPr/>
            </p:nvSpPr>
            <p:spPr>
              <a:xfrm>
                <a:off x="6931501" y="3116797"/>
                <a:ext cx="22432" cy="21086"/>
              </a:xfrm>
              <a:custGeom>
                <a:avLst/>
                <a:gdLst/>
                <a:ahLst/>
                <a:cxnLst/>
                <a:rect l="l" t="t" r="r" b="b"/>
                <a:pathLst>
                  <a:path w="50" h="47" fill="none" extrusionOk="0">
                    <a:moveTo>
                      <a:pt x="50" y="0"/>
                    </a:moveTo>
                    <a:cubicBezTo>
                      <a:pt x="36" y="18"/>
                      <a:pt x="19" y="33"/>
                      <a:pt x="0" y="47"/>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1566" name="Google Shape;1566;p31"/>
              <p:cNvCxnSpPr/>
              <p:nvPr/>
            </p:nvCxnSpPr>
            <p:spPr>
              <a:xfrm rot="10800000">
                <a:off x="6932464" y="3187224"/>
                <a:ext cx="27300" cy="2700"/>
              </a:xfrm>
              <a:prstGeom prst="straightConnector1">
                <a:avLst/>
              </a:prstGeom>
              <a:noFill/>
              <a:ln w="9525" cap="rnd" cmpd="sng">
                <a:solidFill>
                  <a:schemeClr val="dk1"/>
                </a:solidFill>
                <a:prstDash val="solid"/>
                <a:miter lim="8000"/>
                <a:headEnd type="none" w="sm" len="sm"/>
                <a:tailEnd type="none" w="sm" len="sm"/>
              </a:ln>
            </p:spPr>
          </p:cxnSp>
          <p:sp>
            <p:nvSpPr>
              <p:cNvPr id="1567" name="Google Shape;1567;p31"/>
              <p:cNvSpPr/>
              <p:nvPr/>
            </p:nvSpPr>
            <p:spPr>
              <a:xfrm>
                <a:off x="6934641" y="3258116"/>
                <a:ext cx="29161" cy="1346"/>
              </a:xfrm>
              <a:custGeom>
                <a:avLst/>
                <a:gdLst/>
                <a:ahLst/>
                <a:cxnLst/>
                <a:rect l="l" t="t" r="r" b="b"/>
                <a:pathLst>
                  <a:path w="65" h="3" fill="none" extrusionOk="0">
                    <a:moveTo>
                      <a:pt x="65" y="3"/>
                    </a:moveTo>
                    <a:cubicBezTo>
                      <a:pt x="43" y="4"/>
                      <a:pt x="21" y="3"/>
                      <a:pt x="0" y="0"/>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8" name="Google Shape;1568;p31"/>
              <p:cNvSpPr/>
              <p:nvPr/>
            </p:nvSpPr>
            <p:spPr>
              <a:xfrm>
                <a:off x="6918490" y="3321373"/>
                <a:ext cx="25123" cy="2692"/>
              </a:xfrm>
              <a:custGeom>
                <a:avLst/>
                <a:gdLst/>
                <a:ahLst/>
                <a:cxnLst/>
                <a:rect l="l" t="t" r="r" b="b"/>
                <a:pathLst>
                  <a:path w="56" h="6" fill="none" extrusionOk="0">
                    <a:moveTo>
                      <a:pt x="56" y="6"/>
                    </a:moveTo>
                    <a:cubicBezTo>
                      <a:pt x="37" y="4"/>
                      <a:pt x="19" y="2"/>
                      <a:pt x="0" y="0"/>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9" name="Google Shape;1569;p31"/>
              <p:cNvSpPr/>
              <p:nvPr/>
            </p:nvSpPr>
            <p:spPr>
              <a:xfrm>
                <a:off x="6904134" y="3382836"/>
                <a:ext cx="26469" cy="5832"/>
              </a:xfrm>
              <a:custGeom>
                <a:avLst/>
                <a:gdLst/>
                <a:ahLst/>
                <a:cxnLst/>
                <a:rect l="l" t="t" r="r" b="b"/>
                <a:pathLst>
                  <a:path w="59" h="13" fill="none" extrusionOk="0">
                    <a:moveTo>
                      <a:pt x="59" y="13"/>
                    </a:moveTo>
                    <a:cubicBezTo>
                      <a:pt x="40" y="9"/>
                      <a:pt x="20" y="4"/>
                      <a:pt x="0" y="0"/>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0" name="Google Shape;1570;p31"/>
              <p:cNvSpPr/>
              <p:nvPr/>
            </p:nvSpPr>
            <p:spPr>
              <a:xfrm>
                <a:off x="6839531" y="3401229"/>
                <a:ext cx="11664" cy="31853"/>
              </a:xfrm>
              <a:custGeom>
                <a:avLst/>
                <a:gdLst/>
                <a:ahLst/>
                <a:cxnLst/>
                <a:rect l="l" t="t" r="r" b="b"/>
                <a:pathLst>
                  <a:path w="26" h="71" fill="none" extrusionOk="0">
                    <a:moveTo>
                      <a:pt x="26" y="71"/>
                    </a:moveTo>
                    <a:cubicBezTo>
                      <a:pt x="20" y="47"/>
                      <a:pt x="11" y="23"/>
                      <a:pt x="0" y="0"/>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1" name="Google Shape;1571;p31"/>
              <p:cNvSpPr/>
              <p:nvPr/>
            </p:nvSpPr>
            <p:spPr>
              <a:xfrm>
                <a:off x="6775825" y="3386873"/>
                <a:ext cx="8075" cy="41723"/>
              </a:xfrm>
              <a:custGeom>
                <a:avLst/>
                <a:gdLst/>
                <a:ahLst/>
                <a:cxnLst/>
                <a:rect l="l" t="t" r="r" b="b"/>
                <a:pathLst>
                  <a:path w="18" h="93" fill="none" extrusionOk="0">
                    <a:moveTo>
                      <a:pt x="0" y="93"/>
                    </a:moveTo>
                    <a:cubicBezTo>
                      <a:pt x="10" y="63"/>
                      <a:pt x="16" y="32"/>
                      <a:pt x="18" y="0"/>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2" name="Google Shape;1572;p31"/>
              <p:cNvSpPr/>
              <p:nvPr/>
            </p:nvSpPr>
            <p:spPr>
              <a:xfrm>
                <a:off x="6709428" y="3386873"/>
                <a:ext cx="12113" cy="34993"/>
              </a:xfrm>
              <a:custGeom>
                <a:avLst/>
                <a:gdLst/>
                <a:ahLst/>
                <a:cxnLst/>
                <a:rect l="l" t="t" r="r" b="b"/>
                <a:pathLst>
                  <a:path w="27" h="78" fill="none" extrusionOk="0">
                    <a:moveTo>
                      <a:pt x="27" y="0"/>
                    </a:moveTo>
                    <a:cubicBezTo>
                      <a:pt x="23" y="27"/>
                      <a:pt x="14" y="54"/>
                      <a:pt x="0" y="78"/>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3" name="Google Shape;1573;p31"/>
              <p:cNvSpPr/>
              <p:nvPr/>
            </p:nvSpPr>
            <p:spPr>
              <a:xfrm>
                <a:off x="6651106" y="3377003"/>
                <a:ext cx="9870" cy="27815"/>
              </a:xfrm>
              <a:custGeom>
                <a:avLst/>
                <a:gdLst/>
                <a:ahLst/>
                <a:cxnLst/>
                <a:rect l="l" t="t" r="r" b="b"/>
                <a:pathLst>
                  <a:path w="22" h="62" fill="none" extrusionOk="0">
                    <a:moveTo>
                      <a:pt x="22" y="0"/>
                    </a:moveTo>
                    <a:cubicBezTo>
                      <a:pt x="14" y="20"/>
                      <a:pt x="7" y="41"/>
                      <a:pt x="0" y="62"/>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4" name="Google Shape;1574;p31"/>
              <p:cNvSpPr/>
              <p:nvPr/>
            </p:nvSpPr>
            <p:spPr>
              <a:xfrm>
                <a:off x="6874524" y="3283688"/>
                <a:ext cx="60565" cy="129206"/>
              </a:xfrm>
              <a:custGeom>
                <a:avLst/>
                <a:gdLst/>
                <a:ahLst/>
                <a:cxnLst/>
                <a:rect l="l" t="t" r="r" b="b"/>
                <a:pathLst>
                  <a:path w="135" h="288" fill="none" extrusionOk="0">
                    <a:moveTo>
                      <a:pt x="0" y="287"/>
                    </a:moveTo>
                    <a:cubicBezTo>
                      <a:pt x="22" y="293"/>
                      <a:pt x="46" y="282"/>
                      <a:pt x="61" y="266"/>
                    </a:cubicBezTo>
                    <a:cubicBezTo>
                      <a:pt x="75" y="251"/>
                      <a:pt x="82" y="230"/>
                      <a:pt x="88" y="210"/>
                    </a:cubicBezTo>
                    <a:cubicBezTo>
                      <a:pt x="109" y="141"/>
                      <a:pt x="125" y="71"/>
                      <a:pt x="135" y="0"/>
                    </a:cubicBezTo>
                  </a:path>
                </a:pathLst>
              </a:custGeom>
              <a:noFill/>
              <a:ln w="9525" cap="rnd" cmpd="sng">
                <a:solidFill>
                  <a:schemeClr val="dk1"/>
                </a:solidFill>
                <a:prstDash val="solid"/>
                <a:miter lim="8000"/>
                <a:headEnd type="none" w="sm" len="sm"/>
                <a:tailEnd type="none" w="sm" len="sm"/>
              </a:ln>
            </p:spPr>
            <p:txBody>
              <a:bodyPr spcFirstLastPara="1" wrap="square" lIns="90350" tIns="45350" rIns="90350" bIns="45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5" name="Google Shape;1575;p31"/>
              <p:cNvSpPr/>
              <p:nvPr/>
            </p:nvSpPr>
            <p:spPr>
              <a:xfrm>
                <a:off x="6898750" y="3112310"/>
                <a:ext cx="48004" cy="111261"/>
              </a:xfrm>
              <a:custGeom>
                <a:avLst/>
                <a:gdLst/>
                <a:ahLst/>
                <a:cxnLst/>
                <a:rect l="l" t="t" r="r" b="b"/>
                <a:pathLst>
                  <a:path w="107" h="248" fill="none" extrusionOk="0">
                    <a:moveTo>
                      <a:pt x="106" y="248"/>
                    </a:moveTo>
                    <a:cubicBezTo>
                      <a:pt x="109" y="200"/>
                      <a:pt x="105" y="152"/>
                      <a:pt x="101" y="104"/>
                    </a:cubicBezTo>
                    <a:cubicBezTo>
                      <a:pt x="100" y="83"/>
                      <a:pt x="98" y="62"/>
                      <a:pt x="85" y="44"/>
                    </a:cubicBezTo>
                    <a:cubicBezTo>
                      <a:pt x="67" y="19"/>
                      <a:pt x="32" y="8"/>
                      <a:pt x="0" y="0"/>
                    </a:cubicBezTo>
                  </a:path>
                </a:pathLst>
              </a:custGeom>
              <a:noFill/>
              <a:ln w="9525" cap="rnd" cmpd="sng">
                <a:solidFill>
                  <a:schemeClr val="dk1"/>
                </a:solidFill>
                <a:prstDash val="solid"/>
                <a:miter lim="8000"/>
                <a:headEnd type="none" w="sm" len="sm"/>
                <a:tailEnd type="none" w="sm" len="sm"/>
              </a:ln>
            </p:spPr>
            <p:txBody>
              <a:bodyPr spcFirstLastPara="1" wrap="square" lIns="90350" tIns="43900" rIns="90350" bIns="43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6" name="Google Shape;1576;p31"/>
              <p:cNvSpPr/>
              <p:nvPr/>
            </p:nvSpPr>
            <p:spPr>
              <a:xfrm>
                <a:off x="6750702" y="3093019"/>
                <a:ext cx="69089" cy="6729"/>
              </a:xfrm>
              <a:custGeom>
                <a:avLst/>
                <a:gdLst/>
                <a:ahLst/>
                <a:cxnLst/>
                <a:rect l="l" t="t" r="r" b="b"/>
                <a:pathLst>
                  <a:path w="154" h="15" fill="none" extrusionOk="0">
                    <a:moveTo>
                      <a:pt x="154" y="15"/>
                    </a:moveTo>
                    <a:cubicBezTo>
                      <a:pt x="102" y="11"/>
                      <a:pt x="51" y="6"/>
                      <a:pt x="0" y="0"/>
                    </a:cubicBezTo>
                  </a:path>
                </a:pathLst>
              </a:custGeom>
              <a:noFill/>
              <a:ln w="9525" cap="rnd" cmpd="sng">
                <a:solidFill>
                  <a:schemeClr val="dk1"/>
                </a:solidFill>
                <a:prstDash val="solid"/>
                <a:miter lim="8000"/>
                <a:headEnd type="none" w="sm" len="sm"/>
                <a:tailEnd type="none" w="sm" len="sm"/>
              </a:ln>
            </p:spPr>
            <p:txBody>
              <a:bodyPr spcFirstLastPara="1" wrap="square" lIns="90350" tIns="0" rIns="9035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7" name="Google Shape;1577;p31"/>
              <p:cNvSpPr/>
              <p:nvPr/>
            </p:nvSpPr>
            <p:spPr>
              <a:xfrm>
                <a:off x="7335718" y="2726936"/>
                <a:ext cx="332885" cy="321221"/>
              </a:xfrm>
              <a:custGeom>
                <a:avLst/>
                <a:gdLst/>
                <a:ahLst/>
                <a:cxnLst/>
                <a:rect l="l" t="t" r="r" b="b"/>
                <a:pathLst>
                  <a:path w="742" h="716" extrusionOk="0">
                    <a:moveTo>
                      <a:pt x="68" y="57"/>
                    </a:moveTo>
                    <a:cubicBezTo>
                      <a:pt x="171" y="38"/>
                      <a:pt x="648" y="-51"/>
                      <a:pt x="684" y="41"/>
                    </a:cubicBezTo>
                    <a:cubicBezTo>
                      <a:pt x="737" y="227"/>
                      <a:pt x="767" y="447"/>
                      <a:pt x="715" y="639"/>
                    </a:cubicBezTo>
                    <a:cubicBezTo>
                      <a:pt x="665" y="705"/>
                      <a:pt x="179" y="742"/>
                      <a:pt x="38" y="695"/>
                    </a:cubicBezTo>
                    <a:cubicBezTo>
                      <a:pt x="-52" y="608"/>
                      <a:pt x="44" y="190"/>
                      <a:pt x="68" y="57"/>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8" name="Google Shape;1578;p31"/>
              <p:cNvSpPr/>
              <p:nvPr/>
            </p:nvSpPr>
            <p:spPr>
              <a:xfrm>
                <a:off x="7335718" y="2747124"/>
                <a:ext cx="269179" cy="301032"/>
              </a:xfrm>
              <a:custGeom>
                <a:avLst/>
                <a:gdLst/>
                <a:ahLst/>
                <a:cxnLst/>
                <a:rect l="l" t="t" r="r" b="b"/>
                <a:pathLst>
                  <a:path w="600" h="671" extrusionOk="0">
                    <a:moveTo>
                      <a:pt x="68" y="12"/>
                    </a:moveTo>
                    <a:cubicBezTo>
                      <a:pt x="83" y="9"/>
                      <a:pt x="105" y="5"/>
                      <a:pt x="133" y="0"/>
                    </a:cubicBezTo>
                    <a:cubicBezTo>
                      <a:pt x="185" y="162"/>
                      <a:pt x="255" y="318"/>
                      <a:pt x="368" y="446"/>
                    </a:cubicBezTo>
                    <a:cubicBezTo>
                      <a:pt x="435" y="523"/>
                      <a:pt x="514" y="585"/>
                      <a:pt x="600" y="639"/>
                    </a:cubicBezTo>
                    <a:cubicBezTo>
                      <a:pt x="434" y="673"/>
                      <a:pt x="142" y="685"/>
                      <a:pt x="38" y="650"/>
                    </a:cubicBezTo>
                    <a:cubicBezTo>
                      <a:pt x="-52" y="563"/>
                      <a:pt x="44" y="145"/>
                      <a:pt x="68" y="1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1579" name="Google Shape;1579;p31"/>
              <p:cNvCxnSpPr/>
              <p:nvPr/>
            </p:nvCxnSpPr>
            <p:spPr>
              <a:xfrm flipH="1">
                <a:off x="7416547" y="2731422"/>
                <a:ext cx="2617" cy="28787"/>
              </a:xfrm>
              <a:prstGeom prst="straightConnector1">
                <a:avLst/>
              </a:prstGeom>
              <a:noFill/>
              <a:ln w="9525" cap="rnd" cmpd="sng">
                <a:solidFill>
                  <a:schemeClr val="dk1"/>
                </a:solidFill>
                <a:prstDash val="solid"/>
                <a:miter lim="8000"/>
                <a:headEnd type="none" w="sm" len="sm"/>
                <a:tailEnd type="none" w="sm" len="sm"/>
              </a:ln>
            </p:spPr>
          </p:cxnSp>
          <p:sp>
            <p:nvSpPr>
              <p:cNvPr id="1580" name="Google Shape;1580;p31"/>
              <p:cNvSpPr/>
              <p:nvPr/>
            </p:nvSpPr>
            <p:spPr>
              <a:xfrm>
                <a:off x="7357701" y="2742638"/>
                <a:ext cx="16599" cy="28712"/>
              </a:xfrm>
              <a:custGeom>
                <a:avLst/>
                <a:gdLst/>
                <a:ahLst/>
                <a:cxnLst/>
                <a:rect l="l" t="t" r="r" b="b"/>
                <a:pathLst>
                  <a:path w="37" h="64" fill="none" extrusionOk="0">
                    <a:moveTo>
                      <a:pt x="37" y="64"/>
                    </a:moveTo>
                    <a:cubicBezTo>
                      <a:pt x="25" y="42"/>
                      <a:pt x="12" y="2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1" name="Google Shape;1581;p31"/>
              <p:cNvSpPr/>
              <p:nvPr/>
            </p:nvSpPr>
            <p:spPr>
              <a:xfrm>
                <a:off x="7339307" y="2805446"/>
                <a:ext cx="26918" cy="5832"/>
              </a:xfrm>
              <a:custGeom>
                <a:avLst/>
                <a:gdLst/>
                <a:ahLst/>
                <a:cxnLst/>
                <a:rect l="l" t="t" r="r" b="b"/>
                <a:pathLst>
                  <a:path w="60" h="13" fill="none" extrusionOk="0">
                    <a:moveTo>
                      <a:pt x="60" y="13"/>
                    </a:moveTo>
                    <a:cubicBezTo>
                      <a:pt x="40" y="9"/>
                      <a:pt x="20" y="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2" name="Google Shape;1582;p31"/>
              <p:cNvSpPr/>
              <p:nvPr/>
            </p:nvSpPr>
            <p:spPr>
              <a:xfrm>
                <a:off x="7326745" y="2861974"/>
                <a:ext cx="31853" cy="2243"/>
              </a:xfrm>
              <a:custGeom>
                <a:avLst/>
                <a:gdLst/>
                <a:ahLst/>
                <a:cxnLst/>
                <a:rect l="l" t="t" r="r" b="b"/>
                <a:pathLst>
                  <a:path w="71" h="5" fill="none" extrusionOk="0">
                    <a:moveTo>
                      <a:pt x="71" y="5"/>
                    </a:moveTo>
                    <a:cubicBezTo>
                      <a:pt x="48" y="4"/>
                      <a:pt x="24" y="2"/>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3" name="Google Shape;1583;p31"/>
              <p:cNvSpPr/>
              <p:nvPr/>
            </p:nvSpPr>
            <p:spPr>
              <a:xfrm>
                <a:off x="7321362" y="2915361"/>
                <a:ext cx="30058" cy="1795"/>
              </a:xfrm>
              <a:custGeom>
                <a:avLst/>
                <a:gdLst/>
                <a:ahLst/>
                <a:cxnLst/>
                <a:rect l="l" t="t" r="r" b="b"/>
                <a:pathLst>
                  <a:path w="67" h="4" fill="none" extrusionOk="0">
                    <a:moveTo>
                      <a:pt x="67" y="4"/>
                    </a:moveTo>
                    <a:cubicBezTo>
                      <a:pt x="45" y="3"/>
                      <a:pt x="23" y="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4" name="Google Shape;1584;p31"/>
              <p:cNvSpPr/>
              <p:nvPr/>
            </p:nvSpPr>
            <p:spPr>
              <a:xfrm>
                <a:off x="7318670" y="2969645"/>
                <a:ext cx="29610" cy="4486"/>
              </a:xfrm>
              <a:custGeom>
                <a:avLst/>
                <a:gdLst/>
                <a:ahLst/>
                <a:cxnLst/>
                <a:rect l="l" t="t" r="r" b="b"/>
                <a:pathLst>
                  <a:path w="66" h="10" fill="none" extrusionOk="0">
                    <a:moveTo>
                      <a:pt x="66" y="0"/>
                    </a:moveTo>
                    <a:cubicBezTo>
                      <a:pt x="43" y="0"/>
                      <a:pt x="21" y="4"/>
                      <a:pt x="0" y="1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5" name="Google Shape;1585;p31"/>
              <p:cNvSpPr/>
              <p:nvPr/>
            </p:nvSpPr>
            <p:spPr>
              <a:xfrm>
                <a:off x="7318670" y="3011817"/>
                <a:ext cx="27815" cy="25123"/>
              </a:xfrm>
              <a:custGeom>
                <a:avLst/>
                <a:gdLst/>
                <a:ahLst/>
                <a:cxnLst/>
                <a:rect l="l" t="t" r="r" b="b"/>
                <a:pathLst>
                  <a:path w="62" h="56" fill="none" extrusionOk="0">
                    <a:moveTo>
                      <a:pt x="62" y="0"/>
                    </a:moveTo>
                    <a:cubicBezTo>
                      <a:pt x="41" y="18"/>
                      <a:pt x="21" y="37"/>
                      <a:pt x="0" y="56"/>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6" name="Google Shape;1586;p31"/>
              <p:cNvSpPr/>
              <p:nvPr/>
            </p:nvSpPr>
            <p:spPr>
              <a:xfrm>
                <a:off x="7364430" y="3029314"/>
                <a:ext cx="5832" cy="33199"/>
              </a:xfrm>
              <a:custGeom>
                <a:avLst/>
                <a:gdLst/>
                <a:ahLst/>
                <a:cxnLst/>
                <a:rect l="l" t="t" r="r" b="b"/>
                <a:pathLst>
                  <a:path w="13" h="74" fill="none" extrusionOk="0">
                    <a:moveTo>
                      <a:pt x="13" y="0"/>
                    </a:moveTo>
                    <a:cubicBezTo>
                      <a:pt x="9" y="25"/>
                      <a:pt x="4" y="50"/>
                      <a:pt x="0" y="74"/>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7" name="Google Shape;1587;p31"/>
              <p:cNvSpPr/>
              <p:nvPr/>
            </p:nvSpPr>
            <p:spPr>
              <a:xfrm>
                <a:off x="7337961" y="2834607"/>
                <a:ext cx="109018" cy="212652"/>
              </a:xfrm>
              <a:custGeom>
                <a:avLst/>
                <a:gdLst/>
                <a:ahLst/>
                <a:cxnLst/>
                <a:rect l="l" t="t" r="r" b="b"/>
                <a:pathLst>
                  <a:path w="243" h="474" fill="none" extrusionOk="0">
                    <a:moveTo>
                      <a:pt x="243" y="474"/>
                    </a:moveTo>
                    <a:cubicBezTo>
                      <a:pt x="181" y="473"/>
                      <a:pt x="120" y="466"/>
                      <a:pt x="60" y="454"/>
                    </a:cubicBezTo>
                    <a:cubicBezTo>
                      <a:pt x="48" y="452"/>
                      <a:pt x="37" y="449"/>
                      <a:pt x="28" y="442"/>
                    </a:cubicBezTo>
                    <a:cubicBezTo>
                      <a:pt x="12" y="430"/>
                      <a:pt x="8" y="409"/>
                      <a:pt x="6" y="390"/>
                    </a:cubicBezTo>
                    <a:cubicBezTo>
                      <a:pt x="-8" y="260"/>
                      <a:pt x="1" y="127"/>
                      <a:pt x="32"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8" name="Google Shape;1588;p31"/>
              <p:cNvSpPr/>
              <p:nvPr/>
            </p:nvSpPr>
            <p:spPr>
              <a:xfrm>
                <a:off x="7469859" y="2721103"/>
                <a:ext cx="1346" cy="34545"/>
              </a:xfrm>
              <a:custGeom>
                <a:avLst/>
                <a:gdLst/>
                <a:ahLst/>
                <a:cxnLst/>
                <a:rect l="l" t="t" r="r" b="b"/>
                <a:pathLst>
                  <a:path w="3" h="77" fill="none" extrusionOk="0">
                    <a:moveTo>
                      <a:pt x="1" y="0"/>
                    </a:moveTo>
                    <a:cubicBezTo>
                      <a:pt x="4" y="25"/>
                      <a:pt x="4" y="51"/>
                      <a:pt x="0" y="77"/>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9" name="Google Shape;1589;p31"/>
              <p:cNvSpPr/>
              <p:nvPr/>
            </p:nvSpPr>
            <p:spPr>
              <a:xfrm>
                <a:off x="7527284" y="2712579"/>
                <a:ext cx="3140" cy="37236"/>
              </a:xfrm>
              <a:custGeom>
                <a:avLst/>
                <a:gdLst/>
                <a:ahLst/>
                <a:cxnLst/>
                <a:rect l="l" t="t" r="r" b="b"/>
                <a:pathLst>
                  <a:path w="7" h="83" fill="none" extrusionOk="0">
                    <a:moveTo>
                      <a:pt x="7" y="0"/>
                    </a:moveTo>
                    <a:cubicBezTo>
                      <a:pt x="5" y="28"/>
                      <a:pt x="3" y="55"/>
                      <a:pt x="0" y="83"/>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0" name="Google Shape;1590;p31"/>
              <p:cNvSpPr/>
              <p:nvPr/>
            </p:nvSpPr>
            <p:spPr>
              <a:xfrm>
                <a:off x="7584709" y="2715271"/>
                <a:ext cx="2692" cy="28712"/>
              </a:xfrm>
              <a:custGeom>
                <a:avLst/>
                <a:gdLst/>
                <a:ahLst/>
                <a:cxnLst/>
                <a:rect l="l" t="t" r="r" b="b"/>
                <a:pathLst>
                  <a:path w="6" h="64" fill="none" extrusionOk="0">
                    <a:moveTo>
                      <a:pt x="6" y="0"/>
                    </a:moveTo>
                    <a:cubicBezTo>
                      <a:pt x="4" y="21"/>
                      <a:pt x="2" y="43"/>
                      <a:pt x="0" y="64"/>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1" name="Google Shape;1591;p31"/>
              <p:cNvSpPr/>
              <p:nvPr/>
            </p:nvSpPr>
            <p:spPr>
              <a:xfrm>
                <a:off x="7628675" y="2723346"/>
                <a:ext cx="17945" cy="24675"/>
              </a:xfrm>
              <a:custGeom>
                <a:avLst/>
                <a:gdLst/>
                <a:ahLst/>
                <a:cxnLst/>
                <a:rect l="l" t="t" r="r" b="b"/>
                <a:pathLst>
                  <a:path w="40" h="55" fill="none" extrusionOk="0">
                    <a:moveTo>
                      <a:pt x="40" y="0"/>
                    </a:moveTo>
                    <a:cubicBezTo>
                      <a:pt x="29" y="20"/>
                      <a:pt x="16" y="38"/>
                      <a:pt x="0" y="55"/>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2" name="Google Shape;1592;p31"/>
              <p:cNvSpPr/>
              <p:nvPr/>
            </p:nvSpPr>
            <p:spPr>
              <a:xfrm>
                <a:off x="7639891" y="2793333"/>
                <a:ext cx="26918" cy="3140"/>
              </a:xfrm>
              <a:custGeom>
                <a:avLst/>
                <a:gdLst/>
                <a:ahLst/>
                <a:cxnLst/>
                <a:rect l="l" t="t" r="r" b="b"/>
                <a:pathLst>
                  <a:path w="60" h="7" fill="none" extrusionOk="0">
                    <a:moveTo>
                      <a:pt x="60" y="0"/>
                    </a:moveTo>
                    <a:cubicBezTo>
                      <a:pt x="40" y="2"/>
                      <a:pt x="20" y="5"/>
                      <a:pt x="0" y="7"/>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3" name="Google Shape;1593;p31"/>
              <p:cNvSpPr/>
              <p:nvPr/>
            </p:nvSpPr>
            <p:spPr>
              <a:xfrm>
                <a:off x="7656490" y="2860628"/>
                <a:ext cx="28712" cy="4486"/>
              </a:xfrm>
              <a:custGeom>
                <a:avLst/>
                <a:gdLst/>
                <a:ahLst/>
                <a:cxnLst/>
                <a:rect l="l" t="t" r="r" b="b"/>
                <a:pathLst>
                  <a:path w="64" h="10" fill="none" extrusionOk="0">
                    <a:moveTo>
                      <a:pt x="64" y="0"/>
                    </a:moveTo>
                    <a:cubicBezTo>
                      <a:pt x="43" y="6"/>
                      <a:pt x="21" y="9"/>
                      <a:pt x="0" y="1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4" name="Google Shape;1594;p31"/>
              <p:cNvSpPr/>
              <p:nvPr/>
            </p:nvSpPr>
            <p:spPr>
              <a:xfrm>
                <a:off x="7653798" y="2927923"/>
                <a:ext cx="25123" cy="2692"/>
              </a:xfrm>
              <a:custGeom>
                <a:avLst/>
                <a:gdLst/>
                <a:ahLst/>
                <a:cxnLst/>
                <a:rect l="l" t="t" r="r" b="b"/>
                <a:pathLst>
                  <a:path w="56" h="6" fill="none" extrusionOk="0">
                    <a:moveTo>
                      <a:pt x="56" y="0"/>
                    </a:moveTo>
                    <a:cubicBezTo>
                      <a:pt x="37" y="2"/>
                      <a:pt x="19" y="4"/>
                      <a:pt x="0" y="6"/>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5" name="Google Shape;1595;p31"/>
              <p:cNvSpPr/>
              <p:nvPr/>
            </p:nvSpPr>
            <p:spPr>
              <a:xfrm>
                <a:off x="7652901" y="2993872"/>
                <a:ext cx="26918" cy="0"/>
              </a:xfrm>
              <a:custGeom>
                <a:avLst/>
                <a:gdLst/>
                <a:ahLst/>
                <a:cxnLst/>
                <a:rect l="l" t="t" r="r" b="b"/>
                <a:pathLst>
                  <a:path w="60" h="120000" fill="none" extrusionOk="0">
                    <a:moveTo>
                      <a:pt x="60" y="0"/>
                    </a:moveTo>
                    <a:cubicBezTo>
                      <a:pt x="40" y="0"/>
                      <a:pt x="20" y="0"/>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6" name="Google Shape;1596;p31"/>
              <p:cNvSpPr/>
              <p:nvPr/>
            </p:nvSpPr>
            <p:spPr>
              <a:xfrm>
                <a:off x="7592784" y="3024827"/>
                <a:ext cx="17945" cy="29161"/>
              </a:xfrm>
              <a:custGeom>
                <a:avLst/>
                <a:gdLst/>
                <a:ahLst/>
                <a:cxnLst/>
                <a:rect l="l" t="t" r="r" b="b"/>
                <a:pathLst>
                  <a:path w="40" h="65" fill="none" extrusionOk="0">
                    <a:moveTo>
                      <a:pt x="40" y="65"/>
                    </a:moveTo>
                    <a:cubicBezTo>
                      <a:pt x="30" y="42"/>
                      <a:pt x="16" y="20"/>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7" name="Google Shape;1597;p31"/>
              <p:cNvSpPr/>
              <p:nvPr/>
            </p:nvSpPr>
            <p:spPr>
              <a:xfrm>
                <a:off x="7535808" y="3022584"/>
                <a:ext cx="1795" cy="42620"/>
              </a:xfrm>
              <a:custGeom>
                <a:avLst/>
                <a:gdLst/>
                <a:ahLst/>
                <a:cxnLst/>
                <a:rect l="l" t="t" r="r" b="b"/>
                <a:pathLst>
                  <a:path w="4" h="95" fill="none" extrusionOk="0">
                    <a:moveTo>
                      <a:pt x="1" y="95"/>
                    </a:moveTo>
                    <a:cubicBezTo>
                      <a:pt x="5" y="63"/>
                      <a:pt x="4" y="3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8" name="Google Shape;1598;p31"/>
              <p:cNvSpPr/>
              <p:nvPr/>
            </p:nvSpPr>
            <p:spPr>
              <a:xfrm>
                <a:off x="7470308" y="3035146"/>
                <a:ext cx="4486" cy="36788"/>
              </a:xfrm>
              <a:custGeom>
                <a:avLst/>
                <a:gdLst/>
                <a:ahLst/>
                <a:cxnLst/>
                <a:rect l="l" t="t" r="r" b="b"/>
                <a:pathLst>
                  <a:path w="10" h="82" fill="none" extrusionOk="0">
                    <a:moveTo>
                      <a:pt x="9" y="0"/>
                    </a:moveTo>
                    <a:cubicBezTo>
                      <a:pt x="12" y="28"/>
                      <a:pt x="8" y="56"/>
                      <a:pt x="0" y="8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9" name="Google Shape;1599;p31"/>
              <p:cNvSpPr/>
              <p:nvPr/>
            </p:nvSpPr>
            <p:spPr>
              <a:xfrm>
                <a:off x="7409742" y="3038286"/>
                <a:ext cx="3589" cy="29161"/>
              </a:xfrm>
              <a:custGeom>
                <a:avLst/>
                <a:gdLst/>
                <a:ahLst/>
                <a:cxnLst/>
                <a:rect l="l" t="t" r="r" b="b"/>
                <a:pathLst>
                  <a:path w="8" h="65" fill="none" extrusionOk="0">
                    <a:moveTo>
                      <a:pt x="8" y="0"/>
                    </a:moveTo>
                    <a:cubicBezTo>
                      <a:pt x="5" y="21"/>
                      <a:pt x="2" y="43"/>
                      <a:pt x="0" y="65"/>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00" name="Google Shape;1600;p31"/>
              <p:cNvSpPr/>
              <p:nvPr/>
            </p:nvSpPr>
            <p:spPr>
              <a:xfrm>
                <a:off x="7629572" y="2890238"/>
                <a:ext cx="34096" cy="138179"/>
              </a:xfrm>
              <a:custGeom>
                <a:avLst/>
                <a:gdLst/>
                <a:ahLst/>
                <a:cxnLst/>
                <a:rect l="l" t="t" r="r" b="b"/>
                <a:pathLst>
                  <a:path w="76" h="308" fill="none" extrusionOk="0">
                    <a:moveTo>
                      <a:pt x="0" y="308"/>
                    </a:moveTo>
                    <a:cubicBezTo>
                      <a:pt x="23" y="310"/>
                      <a:pt x="44" y="295"/>
                      <a:pt x="55" y="276"/>
                    </a:cubicBezTo>
                    <a:cubicBezTo>
                      <a:pt x="66" y="257"/>
                      <a:pt x="69" y="236"/>
                      <a:pt x="71" y="216"/>
                    </a:cubicBezTo>
                    <a:cubicBezTo>
                      <a:pt x="77" y="143"/>
                      <a:pt x="78" y="71"/>
                      <a:pt x="73"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01" name="Google Shape;1601;p31"/>
              <p:cNvSpPr/>
              <p:nvPr/>
            </p:nvSpPr>
            <p:spPr>
              <a:xfrm>
                <a:off x="7590990" y="2730076"/>
                <a:ext cx="69987" cy="98699"/>
              </a:xfrm>
              <a:custGeom>
                <a:avLst/>
                <a:gdLst/>
                <a:ahLst/>
                <a:cxnLst/>
                <a:rect l="l" t="t" r="r" b="b"/>
                <a:pathLst>
                  <a:path w="156" h="220" fill="none" extrusionOk="0">
                    <a:moveTo>
                      <a:pt x="156" y="220"/>
                    </a:moveTo>
                    <a:cubicBezTo>
                      <a:pt x="149" y="173"/>
                      <a:pt x="135" y="127"/>
                      <a:pt x="122" y="81"/>
                    </a:cubicBezTo>
                    <a:cubicBezTo>
                      <a:pt x="116" y="61"/>
                      <a:pt x="109" y="40"/>
                      <a:pt x="94" y="26"/>
                    </a:cubicBezTo>
                    <a:cubicBezTo>
                      <a:pt x="71" y="4"/>
                      <a:pt x="34" y="2"/>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32400" rIns="91800" bIns="32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02" name="Google Shape;1602;p31"/>
              <p:cNvSpPr/>
              <p:nvPr/>
            </p:nvSpPr>
            <p:spPr>
              <a:xfrm>
                <a:off x="7442492" y="2734114"/>
                <a:ext cx="69089" cy="7627"/>
              </a:xfrm>
              <a:custGeom>
                <a:avLst/>
                <a:gdLst/>
                <a:ahLst/>
                <a:cxnLst/>
                <a:rect l="l" t="t" r="r" b="b"/>
                <a:pathLst>
                  <a:path w="154" h="17" fill="none" extrusionOk="0">
                    <a:moveTo>
                      <a:pt x="154" y="0"/>
                    </a:moveTo>
                    <a:cubicBezTo>
                      <a:pt x="102" y="7"/>
                      <a:pt x="51" y="13"/>
                      <a:pt x="0" y="17"/>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603" name="Google Shape;1603;p31"/>
              <p:cNvGrpSpPr/>
              <p:nvPr/>
            </p:nvGrpSpPr>
            <p:grpSpPr>
              <a:xfrm>
                <a:off x="6031096" y="2334831"/>
                <a:ext cx="1435624" cy="1894575"/>
                <a:chOff x="4964296" y="2334831"/>
                <a:chExt cx="1435624" cy="1894575"/>
              </a:xfrm>
            </p:grpSpPr>
            <p:sp>
              <p:nvSpPr>
                <p:cNvPr id="1604" name="Google Shape;1604;p31"/>
                <p:cNvSpPr/>
                <p:nvPr/>
              </p:nvSpPr>
              <p:spPr>
                <a:xfrm>
                  <a:off x="4964296" y="2334831"/>
                  <a:ext cx="1435624" cy="1893229"/>
                </a:xfrm>
                <a:custGeom>
                  <a:avLst/>
                  <a:gdLst/>
                  <a:ahLst/>
                  <a:cxnLst/>
                  <a:rect l="l" t="t" r="r" b="b"/>
                  <a:pathLst>
                    <a:path w="3200" h="4220" extrusionOk="0">
                      <a:moveTo>
                        <a:pt x="70" y="123"/>
                      </a:moveTo>
                      <a:cubicBezTo>
                        <a:pt x="203" y="-1"/>
                        <a:pt x="2969" y="-40"/>
                        <a:pt x="3054" y="46"/>
                      </a:cubicBezTo>
                      <a:cubicBezTo>
                        <a:pt x="3204" y="198"/>
                        <a:pt x="3231" y="3831"/>
                        <a:pt x="3168" y="3891"/>
                      </a:cubicBezTo>
                      <a:cubicBezTo>
                        <a:pt x="3105" y="3950"/>
                        <a:pt x="183" y="4240"/>
                        <a:pt x="140" y="4218"/>
                      </a:cubicBezTo>
                      <a:cubicBezTo>
                        <a:pt x="26" y="4161"/>
                        <a:pt x="-71" y="255"/>
                        <a:pt x="70" y="12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05" name="Google Shape;1605;p31"/>
                <p:cNvSpPr/>
                <p:nvPr/>
              </p:nvSpPr>
              <p:spPr>
                <a:xfrm>
                  <a:off x="5123112" y="2483777"/>
                  <a:ext cx="1156126" cy="1581430"/>
                </a:xfrm>
                <a:custGeom>
                  <a:avLst/>
                  <a:gdLst/>
                  <a:ahLst/>
                  <a:cxnLst/>
                  <a:rect l="l" t="t" r="r" b="b"/>
                  <a:pathLst>
                    <a:path w="2577" h="3525" extrusionOk="0">
                      <a:moveTo>
                        <a:pt x="73" y="192"/>
                      </a:moveTo>
                      <a:cubicBezTo>
                        <a:pt x="205" y="68"/>
                        <a:pt x="2362" y="-57"/>
                        <a:pt x="2447" y="29"/>
                      </a:cubicBezTo>
                      <a:cubicBezTo>
                        <a:pt x="2597" y="181"/>
                        <a:pt x="2601" y="3216"/>
                        <a:pt x="2538" y="3275"/>
                      </a:cubicBezTo>
                      <a:cubicBezTo>
                        <a:pt x="2476" y="3334"/>
                        <a:pt x="131" y="3593"/>
                        <a:pt x="80" y="3508"/>
                      </a:cubicBezTo>
                      <a:cubicBezTo>
                        <a:pt x="28" y="3419"/>
                        <a:pt x="-68" y="324"/>
                        <a:pt x="73" y="19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06" name="Google Shape;1606;p31"/>
                <p:cNvSpPr/>
                <p:nvPr/>
              </p:nvSpPr>
              <p:spPr>
                <a:xfrm>
                  <a:off x="5095745" y="2429941"/>
                  <a:ext cx="1209513" cy="1683718"/>
                </a:xfrm>
                <a:custGeom>
                  <a:avLst/>
                  <a:gdLst/>
                  <a:ahLst/>
                  <a:cxnLst/>
                  <a:rect l="l" t="t" r="r" b="b"/>
                  <a:pathLst>
                    <a:path w="2696" h="3753" extrusionOk="0">
                      <a:moveTo>
                        <a:pt x="75" y="194"/>
                      </a:moveTo>
                      <a:cubicBezTo>
                        <a:pt x="210" y="64"/>
                        <a:pt x="2489" y="-57"/>
                        <a:pt x="2573" y="30"/>
                      </a:cubicBezTo>
                      <a:cubicBezTo>
                        <a:pt x="2722" y="184"/>
                        <a:pt x="2717" y="3393"/>
                        <a:pt x="2653" y="3455"/>
                      </a:cubicBezTo>
                      <a:cubicBezTo>
                        <a:pt x="2589" y="3516"/>
                        <a:pt x="131" y="3823"/>
                        <a:pt x="82" y="3737"/>
                      </a:cubicBezTo>
                      <a:cubicBezTo>
                        <a:pt x="30" y="3647"/>
                        <a:pt x="-69" y="331"/>
                        <a:pt x="75" y="194"/>
                      </a:cubicBezTo>
                      <a:close/>
                    </a:path>
                  </a:pathLst>
                </a:custGeom>
                <a:noFill/>
                <a:ln w="9525" cap="flat"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07" name="Google Shape;1607;p31"/>
                <p:cNvSpPr/>
                <p:nvPr/>
              </p:nvSpPr>
              <p:spPr>
                <a:xfrm>
                  <a:off x="6270264" y="2362646"/>
                  <a:ext cx="57425" cy="77165"/>
                </a:xfrm>
                <a:custGeom>
                  <a:avLst/>
                  <a:gdLst/>
                  <a:ahLst/>
                  <a:cxnLst/>
                  <a:rect l="l" t="t" r="r" b="b"/>
                  <a:pathLst>
                    <a:path w="128" h="172" fill="none" extrusionOk="0">
                      <a:moveTo>
                        <a:pt x="0" y="172"/>
                      </a:moveTo>
                      <a:cubicBezTo>
                        <a:pt x="43" y="115"/>
                        <a:pt x="86" y="57"/>
                        <a:pt x="128" y="0"/>
                      </a:cubicBezTo>
                    </a:path>
                  </a:pathLst>
                </a:custGeom>
                <a:noFill/>
                <a:ln w="9525" cap="rnd" cmpd="sng">
                  <a:solidFill>
                    <a:schemeClr val="dk1"/>
                  </a:solidFill>
                  <a:prstDash val="solid"/>
                  <a:miter lim="8000"/>
                  <a:headEnd type="none" w="sm" len="sm"/>
                  <a:tailEnd type="none" w="sm" len="sm"/>
                </a:ln>
              </p:spPr>
              <p:txBody>
                <a:bodyPr spcFirstLastPara="1" wrap="square" lIns="91800" tIns="15100" rIns="91800" bIns="15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08" name="Google Shape;1608;p31"/>
                <p:cNvSpPr/>
                <p:nvPr/>
              </p:nvSpPr>
              <p:spPr>
                <a:xfrm>
                  <a:off x="5021721" y="2420071"/>
                  <a:ext cx="93316" cy="73127"/>
                </a:xfrm>
                <a:custGeom>
                  <a:avLst/>
                  <a:gdLst/>
                  <a:ahLst/>
                  <a:cxnLst/>
                  <a:rect l="l" t="t" r="r" b="b"/>
                  <a:pathLst>
                    <a:path w="208" h="163" fill="none" extrusionOk="0">
                      <a:moveTo>
                        <a:pt x="0" y="0"/>
                      </a:moveTo>
                      <a:cubicBezTo>
                        <a:pt x="76" y="45"/>
                        <a:pt x="146" y="100"/>
                        <a:pt x="208" y="163"/>
                      </a:cubicBezTo>
                    </a:path>
                  </a:pathLst>
                </a:custGeom>
                <a:noFill/>
                <a:ln w="9525" cap="rnd" cmpd="sng">
                  <a:solidFill>
                    <a:schemeClr val="dk1"/>
                  </a:solidFill>
                  <a:prstDash val="solid"/>
                  <a:miter lim="8000"/>
                  <a:headEnd type="none" w="sm" len="sm"/>
                  <a:tailEnd type="none" w="sm" len="sm"/>
                </a:ln>
              </p:spPr>
              <p:txBody>
                <a:bodyPr spcFirstLastPara="1" wrap="square" lIns="91800" tIns="11875" rIns="91800" bIns="118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09" name="Google Shape;1609;p31"/>
                <p:cNvSpPr/>
                <p:nvPr/>
              </p:nvSpPr>
              <p:spPr>
                <a:xfrm>
                  <a:off x="6303463" y="3998807"/>
                  <a:ext cx="81202" cy="83446"/>
                </a:xfrm>
                <a:custGeom>
                  <a:avLst/>
                  <a:gdLst/>
                  <a:ahLst/>
                  <a:cxnLst/>
                  <a:rect l="l" t="t" r="r" b="b"/>
                  <a:pathLst>
                    <a:path w="181" h="186" fill="none" extrusionOk="0">
                      <a:moveTo>
                        <a:pt x="0" y="0"/>
                      </a:moveTo>
                      <a:cubicBezTo>
                        <a:pt x="67" y="55"/>
                        <a:pt x="127" y="117"/>
                        <a:pt x="181" y="186"/>
                      </a:cubicBezTo>
                    </a:path>
                  </a:pathLst>
                </a:custGeom>
                <a:noFill/>
                <a:ln w="9525" cap="rnd" cmpd="sng">
                  <a:solidFill>
                    <a:schemeClr val="dk1"/>
                  </a:solidFill>
                  <a:prstDash val="solid"/>
                  <a:miter lim="8000"/>
                  <a:headEnd type="none" w="sm" len="sm"/>
                  <a:tailEnd type="none" w="sm" len="sm"/>
                </a:ln>
              </p:spPr>
              <p:txBody>
                <a:bodyPr spcFirstLastPara="1" wrap="square" lIns="91800" tIns="20150" rIns="91800" bIns="201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0" name="Google Shape;1610;p31"/>
                <p:cNvSpPr/>
                <p:nvPr/>
              </p:nvSpPr>
              <p:spPr>
                <a:xfrm>
                  <a:off x="5037423" y="4118592"/>
                  <a:ext cx="82548" cy="89278"/>
                </a:xfrm>
                <a:custGeom>
                  <a:avLst/>
                  <a:gdLst/>
                  <a:ahLst/>
                  <a:cxnLst/>
                  <a:rect l="l" t="t" r="r" b="b"/>
                  <a:pathLst>
                    <a:path w="184" h="199" fill="none" extrusionOk="0">
                      <a:moveTo>
                        <a:pt x="0" y="199"/>
                      </a:moveTo>
                      <a:cubicBezTo>
                        <a:pt x="61" y="133"/>
                        <a:pt x="123" y="66"/>
                        <a:pt x="184" y="0"/>
                      </a:cubicBezTo>
                    </a:path>
                  </a:pathLst>
                </a:custGeom>
                <a:noFill/>
                <a:ln w="9525" cap="rnd" cmpd="sng">
                  <a:solidFill>
                    <a:schemeClr val="dk1"/>
                  </a:solidFill>
                  <a:prstDash val="solid"/>
                  <a:miter lim="8000"/>
                  <a:headEnd type="none" w="sm" len="sm"/>
                  <a:tailEnd type="none" w="sm" len="sm"/>
                </a:ln>
              </p:spPr>
              <p:txBody>
                <a:bodyPr spcFirstLastPara="1" wrap="square" lIns="91800" tIns="24825" rIns="91800" bIns="24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1" name="Google Shape;1611;p31"/>
                <p:cNvSpPr/>
                <p:nvPr/>
              </p:nvSpPr>
              <p:spPr>
                <a:xfrm>
                  <a:off x="5364925" y="2619712"/>
                  <a:ext cx="75370" cy="1345449"/>
                </a:xfrm>
                <a:custGeom>
                  <a:avLst/>
                  <a:gdLst/>
                  <a:ahLst/>
                  <a:cxnLst/>
                  <a:rect l="l" t="t" r="r" b="b"/>
                  <a:pathLst>
                    <a:path w="168" h="2999" fill="none" extrusionOk="0">
                      <a:moveTo>
                        <a:pt x="0" y="0"/>
                      </a:moveTo>
                      <a:cubicBezTo>
                        <a:pt x="56" y="1000"/>
                        <a:pt x="112" y="2000"/>
                        <a:pt x="168" y="2999"/>
                      </a:cubicBezTo>
                    </a:path>
                  </a:pathLst>
                </a:custGeom>
                <a:noFill/>
                <a:ln w="9525" cap="rnd" cmpd="sng">
                  <a:solidFill>
                    <a:schemeClr val="accent5"/>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2" name="Google Shape;1612;p31"/>
                <p:cNvSpPr/>
                <p:nvPr/>
              </p:nvSpPr>
              <p:spPr>
                <a:xfrm>
                  <a:off x="6025759" y="2573952"/>
                  <a:ext cx="39928" cy="1310007"/>
                </a:xfrm>
                <a:custGeom>
                  <a:avLst/>
                  <a:gdLst/>
                  <a:ahLst/>
                  <a:cxnLst/>
                  <a:rect l="l" t="t" r="r" b="b"/>
                  <a:pathLst>
                    <a:path w="89" h="2920" fill="none" extrusionOk="0">
                      <a:moveTo>
                        <a:pt x="0" y="0"/>
                      </a:moveTo>
                      <a:cubicBezTo>
                        <a:pt x="30" y="974"/>
                        <a:pt x="59" y="1947"/>
                        <a:pt x="89" y="2920"/>
                      </a:cubicBezTo>
                    </a:path>
                  </a:pathLst>
                </a:custGeom>
                <a:noFill/>
                <a:ln w="9525" cap="rnd" cmpd="sng">
                  <a:solidFill>
                    <a:schemeClr val="accent5"/>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3" name="Google Shape;1613;p31"/>
                <p:cNvSpPr/>
                <p:nvPr/>
              </p:nvSpPr>
              <p:spPr>
                <a:xfrm>
                  <a:off x="5684799" y="2618367"/>
                  <a:ext cx="53836" cy="1297894"/>
                </a:xfrm>
                <a:custGeom>
                  <a:avLst/>
                  <a:gdLst/>
                  <a:ahLst/>
                  <a:cxnLst/>
                  <a:rect l="l" t="t" r="r" b="b"/>
                  <a:pathLst>
                    <a:path w="120" h="2893" fill="none" extrusionOk="0">
                      <a:moveTo>
                        <a:pt x="5" y="0"/>
                      </a:moveTo>
                      <a:cubicBezTo>
                        <a:pt x="-16" y="966"/>
                        <a:pt x="22" y="1933"/>
                        <a:pt x="120" y="2893"/>
                      </a:cubicBezTo>
                    </a:path>
                  </a:pathLst>
                </a:custGeom>
                <a:noFill/>
                <a:ln w="9525" cap="rnd" cmpd="sng">
                  <a:solidFill>
                    <a:schemeClr val="accent5"/>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4" name="Google Shape;1614;p31"/>
                <p:cNvSpPr/>
                <p:nvPr/>
              </p:nvSpPr>
              <p:spPr>
                <a:xfrm>
                  <a:off x="5256804" y="2752059"/>
                  <a:ext cx="873487" cy="43069"/>
                </a:xfrm>
                <a:custGeom>
                  <a:avLst/>
                  <a:gdLst/>
                  <a:ahLst/>
                  <a:cxnLst/>
                  <a:rect l="l" t="t" r="r" b="b"/>
                  <a:pathLst>
                    <a:path w="1947" h="96" fill="none" extrusionOk="0">
                      <a:moveTo>
                        <a:pt x="0" y="96"/>
                      </a:moveTo>
                      <a:cubicBezTo>
                        <a:pt x="646" y="15"/>
                        <a:pt x="1297" y="-15"/>
                        <a:pt x="1947" y="8"/>
                      </a:cubicBezTo>
                    </a:path>
                  </a:pathLst>
                </a:custGeom>
                <a:noFill/>
                <a:ln w="9525" cap="rnd" cmpd="sng">
                  <a:solidFill>
                    <a:schemeClr val="accent5"/>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5" name="Google Shape;1615;p31"/>
                <p:cNvSpPr/>
                <p:nvPr/>
              </p:nvSpPr>
              <p:spPr>
                <a:xfrm>
                  <a:off x="5599559" y="2580682"/>
                  <a:ext cx="531630" cy="32750"/>
                </a:xfrm>
                <a:custGeom>
                  <a:avLst/>
                  <a:gdLst/>
                  <a:ahLst/>
                  <a:cxnLst/>
                  <a:rect l="l" t="t" r="r" b="b"/>
                  <a:pathLst>
                    <a:path w="1185" h="73" fill="none" extrusionOk="0">
                      <a:moveTo>
                        <a:pt x="0" y="73"/>
                      </a:moveTo>
                      <a:cubicBezTo>
                        <a:pt x="395" y="49"/>
                        <a:pt x="790" y="25"/>
                        <a:pt x="1185" y="0"/>
                      </a:cubicBezTo>
                    </a:path>
                  </a:pathLst>
                </a:custGeom>
                <a:noFill/>
                <a:ln w="9525" cap="rnd" cmpd="sng">
                  <a:solidFill>
                    <a:schemeClr val="accent5"/>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6" name="Google Shape;1616;p31"/>
                <p:cNvSpPr/>
                <p:nvPr/>
              </p:nvSpPr>
              <p:spPr>
                <a:xfrm>
                  <a:off x="5229886" y="2988039"/>
                  <a:ext cx="882460" cy="64603"/>
                </a:xfrm>
                <a:custGeom>
                  <a:avLst/>
                  <a:gdLst/>
                  <a:ahLst/>
                  <a:cxnLst/>
                  <a:rect l="l" t="t" r="r" b="b"/>
                  <a:pathLst>
                    <a:path w="1967" h="144" fill="none" extrusionOk="0">
                      <a:moveTo>
                        <a:pt x="0" y="144"/>
                      </a:moveTo>
                      <a:cubicBezTo>
                        <a:pt x="655" y="96"/>
                        <a:pt x="1311" y="48"/>
                        <a:pt x="1967" y="0"/>
                      </a:cubicBezTo>
                    </a:path>
                  </a:pathLst>
                </a:custGeom>
                <a:noFill/>
                <a:ln w="9525" cap="rnd" cmpd="sng">
                  <a:solidFill>
                    <a:schemeClr val="accent5"/>
                  </a:solidFill>
                  <a:prstDash val="solid"/>
                  <a:miter lim="8000"/>
                  <a:headEnd type="none" w="sm" len="sm"/>
                  <a:tailEnd type="none" w="sm" len="sm"/>
                </a:ln>
              </p:spPr>
              <p:txBody>
                <a:bodyPr spcFirstLastPara="1" wrap="square" lIns="91800" tIns="5025" rIns="91800" bIns="5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7" name="Google Shape;1617;p31"/>
                <p:cNvSpPr/>
                <p:nvPr/>
              </p:nvSpPr>
              <p:spPr>
                <a:xfrm>
                  <a:off x="5494579" y="3206075"/>
                  <a:ext cx="359803" cy="26021"/>
                </a:xfrm>
                <a:custGeom>
                  <a:avLst/>
                  <a:gdLst/>
                  <a:ahLst/>
                  <a:cxnLst/>
                  <a:rect l="l" t="t" r="r" b="b"/>
                  <a:pathLst>
                    <a:path w="802" h="58" fill="none" extrusionOk="0">
                      <a:moveTo>
                        <a:pt x="0" y="58"/>
                      </a:moveTo>
                      <a:cubicBezTo>
                        <a:pt x="268" y="56"/>
                        <a:pt x="536" y="37"/>
                        <a:pt x="802" y="0"/>
                      </a:cubicBezTo>
                    </a:path>
                  </a:pathLst>
                </a:custGeom>
                <a:noFill/>
                <a:ln w="9525" cap="rnd" cmpd="sng">
                  <a:solidFill>
                    <a:schemeClr val="accent5"/>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8" name="Google Shape;1618;p31"/>
                <p:cNvSpPr/>
                <p:nvPr/>
              </p:nvSpPr>
              <p:spPr>
                <a:xfrm>
                  <a:off x="5267123" y="3385976"/>
                  <a:ext cx="936296" cy="74922"/>
                </a:xfrm>
                <a:custGeom>
                  <a:avLst/>
                  <a:gdLst/>
                  <a:ahLst/>
                  <a:cxnLst/>
                  <a:rect l="l" t="t" r="r" b="b"/>
                  <a:pathLst>
                    <a:path w="2087" h="167" fill="none" extrusionOk="0">
                      <a:moveTo>
                        <a:pt x="0" y="167"/>
                      </a:moveTo>
                      <a:cubicBezTo>
                        <a:pt x="687" y="104"/>
                        <a:pt x="1375" y="49"/>
                        <a:pt x="2063" y="1"/>
                      </a:cubicBezTo>
                      <a:cubicBezTo>
                        <a:pt x="2071" y="0"/>
                        <a:pt x="2081" y="0"/>
                        <a:pt x="2086" y="7"/>
                      </a:cubicBezTo>
                      <a:cubicBezTo>
                        <a:pt x="2090" y="14"/>
                        <a:pt x="2078" y="24"/>
                        <a:pt x="2074" y="17"/>
                      </a:cubicBezTo>
                    </a:path>
                  </a:pathLst>
                </a:custGeom>
                <a:noFill/>
                <a:ln w="9525" cap="rnd" cmpd="sng">
                  <a:solidFill>
                    <a:schemeClr val="accent5"/>
                  </a:solidFill>
                  <a:prstDash val="solid"/>
                  <a:miter lim="8000"/>
                  <a:headEnd type="none" w="sm" len="sm"/>
                  <a:tailEnd type="none" w="sm" len="sm"/>
                </a:ln>
              </p:spPr>
              <p:txBody>
                <a:bodyPr spcFirstLastPara="1" wrap="square" lIns="91800" tIns="13300" rIns="91800" bIns="13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9" name="Google Shape;1619;p31"/>
                <p:cNvSpPr/>
                <p:nvPr/>
              </p:nvSpPr>
              <p:spPr>
                <a:xfrm>
                  <a:off x="5806827" y="3617021"/>
                  <a:ext cx="360252" cy="30507"/>
                </a:xfrm>
                <a:custGeom>
                  <a:avLst/>
                  <a:gdLst/>
                  <a:ahLst/>
                  <a:cxnLst/>
                  <a:rect l="l" t="t" r="r" b="b"/>
                  <a:pathLst>
                    <a:path w="803" h="68" fill="none" extrusionOk="0">
                      <a:moveTo>
                        <a:pt x="0" y="68"/>
                      </a:moveTo>
                      <a:cubicBezTo>
                        <a:pt x="155" y="46"/>
                        <a:pt x="313" y="52"/>
                        <a:pt x="470" y="46"/>
                      </a:cubicBezTo>
                      <a:cubicBezTo>
                        <a:pt x="576" y="41"/>
                        <a:pt x="682" y="31"/>
                        <a:pt x="787" y="15"/>
                      </a:cubicBezTo>
                      <a:cubicBezTo>
                        <a:pt x="794" y="14"/>
                        <a:pt x="804" y="10"/>
                        <a:pt x="803" y="3"/>
                      </a:cubicBezTo>
                      <a:cubicBezTo>
                        <a:pt x="803" y="-4"/>
                        <a:pt x="788" y="4"/>
                        <a:pt x="795" y="6"/>
                      </a:cubicBezTo>
                    </a:path>
                  </a:pathLst>
                </a:custGeom>
                <a:noFill/>
                <a:ln w="9525" cap="rnd" cmpd="sng">
                  <a:solidFill>
                    <a:schemeClr val="accent5"/>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0" name="Google Shape;1620;p31"/>
                <p:cNvSpPr/>
                <p:nvPr/>
              </p:nvSpPr>
              <p:spPr>
                <a:xfrm>
                  <a:off x="5284619" y="3669960"/>
                  <a:ext cx="212652" cy="20188"/>
                </a:xfrm>
                <a:custGeom>
                  <a:avLst/>
                  <a:gdLst/>
                  <a:ahLst/>
                  <a:cxnLst/>
                  <a:rect l="l" t="t" r="r" b="b"/>
                  <a:pathLst>
                    <a:path w="474" h="45" fill="none" extrusionOk="0">
                      <a:moveTo>
                        <a:pt x="0" y="45"/>
                      </a:moveTo>
                      <a:cubicBezTo>
                        <a:pt x="155" y="9"/>
                        <a:pt x="315" y="-5"/>
                        <a:pt x="474" y="2"/>
                      </a:cubicBezTo>
                    </a:path>
                  </a:pathLst>
                </a:custGeom>
                <a:noFill/>
                <a:ln w="9525" cap="rnd" cmpd="sng">
                  <a:solidFill>
                    <a:schemeClr val="accent5"/>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1" name="Google Shape;1621;p31"/>
                <p:cNvSpPr/>
                <p:nvPr/>
              </p:nvSpPr>
              <p:spPr>
                <a:xfrm>
                  <a:off x="5214184" y="3840440"/>
                  <a:ext cx="973533" cy="47106"/>
                </a:xfrm>
                <a:custGeom>
                  <a:avLst/>
                  <a:gdLst/>
                  <a:ahLst/>
                  <a:cxnLst/>
                  <a:rect l="l" t="t" r="r" b="b"/>
                  <a:pathLst>
                    <a:path w="2170" h="105" fill="none" extrusionOk="0">
                      <a:moveTo>
                        <a:pt x="0" y="105"/>
                      </a:moveTo>
                      <a:cubicBezTo>
                        <a:pt x="723" y="65"/>
                        <a:pt x="1446" y="30"/>
                        <a:pt x="2170" y="0"/>
                      </a:cubicBezTo>
                    </a:path>
                  </a:pathLst>
                </a:custGeom>
                <a:noFill/>
                <a:ln w="9525" cap="rnd" cmpd="sng">
                  <a:solidFill>
                    <a:schemeClr val="accent5"/>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2" name="Google Shape;1622;p31"/>
                <p:cNvSpPr/>
                <p:nvPr/>
              </p:nvSpPr>
              <p:spPr>
                <a:xfrm>
                  <a:off x="5026656" y="2355468"/>
                  <a:ext cx="1372815" cy="1873938"/>
                </a:xfrm>
                <a:custGeom>
                  <a:avLst/>
                  <a:gdLst/>
                  <a:ahLst/>
                  <a:cxnLst/>
                  <a:rect l="l" t="t" r="r" b="b"/>
                  <a:pathLst>
                    <a:path w="3060" h="4177" extrusionOk="0">
                      <a:moveTo>
                        <a:pt x="2915" y="3"/>
                      </a:moveTo>
                      <a:cubicBezTo>
                        <a:pt x="2833" y="-79"/>
                        <a:pt x="2801" y="1835"/>
                        <a:pt x="1570" y="3119"/>
                      </a:cubicBezTo>
                      <a:cubicBezTo>
                        <a:pt x="1131" y="3577"/>
                        <a:pt x="-6" y="4172"/>
                        <a:pt x="0" y="4175"/>
                      </a:cubicBezTo>
                      <a:cubicBezTo>
                        <a:pt x="43" y="4197"/>
                        <a:pt x="2966" y="3907"/>
                        <a:pt x="3028" y="3848"/>
                      </a:cubicBezTo>
                      <a:cubicBezTo>
                        <a:pt x="3091" y="3788"/>
                        <a:pt x="3065" y="155"/>
                        <a:pt x="2915" y="3"/>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623" name="Google Shape;1623;p31"/>
              <p:cNvSpPr/>
              <p:nvPr/>
            </p:nvSpPr>
            <p:spPr>
              <a:xfrm>
                <a:off x="7084484" y="2167940"/>
                <a:ext cx="1070886" cy="917453"/>
              </a:xfrm>
              <a:custGeom>
                <a:avLst/>
                <a:gdLst/>
                <a:ahLst/>
                <a:cxnLst/>
                <a:rect l="l" t="t" r="r" b="b"/>
                <a:pathLst>
                  <a:path w="2387" h="2045" extrusionOk="0">
                    <a:moveTo>
                      <a:pt x="1328" y="2027"/>
                    </a:moveTo>
                    <a:cubicBezTo>
                      <a:pt x="990" y="2104"/>
                      <a:pt x="-570" y="1915"/>
                      <a:pt x="361" y="1802"/>
                    </a:cubicBezTo>
                    <a:cubicBezTo>
                      <a:pt x="-89" y="1728"/>
                      <a:pt x="-159" y="1592"/>
                      <a:pt x="382" y="1650"/>
                    </a:cubicBezTo>
                    <a:cubicBezTo>
                      <a:pt x="-139" y="1512"/>
                      <a:pt x="-72" y="1375"/>
                      <a:pt x="416" y="1503"/>
                    </a:cubicBezTo>
                    <a:cubicBezTo>
                      <a:pt x="-133" y="1227"/>
                      <a:pt x="106" y="1182"/>
                      <a:pt x="479" y="1347"/>
                    </a:cubicBezTo>
                    <a:cubicBezTo>
                      <a:pt x="40" y="1029"/>
                      <a:pt x="360" y="1151"/>
                      <a:pt x="638" y="1282"/>
                    </a:cubicBezTo>
                    <a:cubicBezTo>
                      <a:pt x="889" y="1400"/>
                      <a:pt x="1115" y="1319"/>
                      <a:pt x="1261" y="1263"/>
                    </a:cubicBezTo>
                    <a:cubicBezTo>
                      <a:pt x="1588" y="1137"/>
                      <a:pt x="1607" y="682"/>
                      <a:pt x="1494" y="378"/>
                    </a:cubicBezTo>
                    <a:cubicBezTo>
                      <a:pt x="1749" y="226"/>
                      <a:pt x="2019" y="99"/>
                      <a:pt x="2299" y="0"/>
                    </a:cubicBezTo>
                    <a:cubicBezTo>
                      <a:pt x="2682" y="1436"/>
                      <a:pt x="1721" y="1938"/>
                      <a:pt x="1328" y="2027"/>
                    </a:cubicBezTo>
                    <a:close/>
                  </a:path>
                </a:pathLst>
              </a:custGeom>
              <a:solidFill>
                <a:srgbClr val="98676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4" name="Google Shape;1624;p31"/>
              <p:cNvSpPr/>
              <p:nvPr/>
            </p:nvSpPr>
            <p:spPr>
              <a:xfrm>
                <a:off x="7201577" y="2677586"/>
                <a:ext cx="200987" cy="85240"/>
              </a:xfrm>
              <a:custGeom>
                <a:avLst/>
                <a:gdLst/>
                <a:ahLst/>
                <a:cxnLst/>
                <a:rect l="l" t="t" r="r" b="b"/>
                <a:pathLst>
                  <a:path w="448" h="190" fill="none" extrusionOk="0">
                    <a:moveTo>
                      <a:pt x="448" y="175"/>
                    </a:moveTo>
                    <a:cubicBezTo>
                      <a:pt x="325" y="110"/>
                      <a:pt x="197" y="53"/>
                      <a:pt x="66" y="5"/>
                    </a:cubicBezTo>
                    <a:cubicBezTo>
                      <a:pt x="47" y="-2"/>
                      <a:pt x="25" y="-2"/>
                      <a:pt x="7" y="8"/>
                    </a:cubicBezTo>
                    <a:cubicBezTo>
                      <a:pt x="6" y="9"/>
                      <a:pt x="5" y="10"/>
                      <a:pt x="4" y="11"/>
                    </a:cubicBezTo>
                    <a:cubicBezTo>
                      <a:pt x="-6" y="22"/>
                      <a:pt x="5" y="39"/>
                      <a:pt x="17" y="49"/>
                    </a:cubicBezTo>
                    <a:cubicBezTo>
                      <a:pt x="76" y="101"/>
                      <a:pt x="140" y="148"/>
                      <a:pt x="207" y="190"/>
                    </a:cubicBezTo>
                  </a:path>
                </a:pathLst>
              </a:custGeom>
              <a:noFill/>
              <a:ln w="9525" cap="rnd" cmpd="sng">
                <a:solidFill>
                  <a:schemeClr val="dk1"/>
                </a:solidFill>
                <a:prstDash val="solid"/>
                <a:miter lim="8000"/>
                <a:headEnd type="none" w="sm" len="sm"/>
                <a:tailEnd type="none" w="sm" len="sm"/>
              </a:ln>
            </p:spPr>
            <p:txBody>
              <a:bodyPr spcFirstLastPara="1" wrap="square" lIns="90350" tIns="23025" rIns="90350" bIns="23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5" name="Google Shape;1625;p31"/>
              <p:cNvSpPr/>
              <p:nvPr/>
            </p:nvSpPr>
            <p:spPr>
              <a:xfrm>
                <a:off x="7127553" y="2730973"/>
                <a:ext cx="139525" cy="102737"/>
              </a:xfrm>
              <a:custGeom>
                <a:avLst/>
                <a:gdLst/>
                <a:ahLst/>
                <a:cxnLst/>
                <a:rect l="l" t="t" r="r" b="b"/>
                <a:pathLst>
                  <a:path w="311" h="229" fill="none" extrusionOk="0">
                    <a:moveTo>
                      <a:pt x="260" y="42"/>
                    </a:moveTo>
                    <a:cubicBezTo>
                      <a:pt x="188" y="18"/>
                      <a:pt x="113" y="-7"/>
                      <a:pt x="37" y="3"/>
                    </a:cubicBezTo>
                    <a:cubicBezTo>
                      <a:pt x="24" y="5"/>
                      <a:pt x="9" y="9"/>
                      <a:pt x="3" y="21"/>
                    </a:cubicBezTo>
                    <a:cubicBezTo>
                      <a:pt x="-6" y="36"/>
                      <a:pt x="6" y="56"/>
                      <a:pt x="19" y="68"/>
                    </a:cubicBezTo>
                    <a:cubicBezTo>
                      <a:pt x="40" y="88"/>
                      <a:pt x="65" y="103"/>
                      <a:pt x="91" y="117"/>
                    </a:cubicBezTo>
                    <a:cubicBezTo>
                      <a:pt x="162" y="157"/>
                      <a:pt x="236" y="195"/>
                      <a:pt x="311" y="229"/>
                    </a:cubicBezTo>
                  </a:path>
                </a:pathLst>
              </a:custGeom>
              <a:noFill/>
              <a:ln w="9525" cap="rnd" cmpd="sng">
                <a:solidFill>
                  <a:schemeClr val="dk1"/>
                </a:solidFill>
                <a:prstDash val="solid"/>
                <a:miter lim="8000"/>
                <a:headEnd type="none" w="sm" len="sm"/>
                <a:tailEnd type="none" w="sm" len="sm"/>
              </a:ln>
            </p:spPr>
            <p:txBody>
              <a:bodyPr spcFirstLastPara="1" wrap="square" lIns="90350" tIns="37075" rIns="90350" bIns="37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6" name="Google Shape;1626;p31"/>
              <p:cNvSpPr/>
              <p:nvPr/>
            </p:nvSpPr>
            <p:spPr>
              <a:xfrm>
                <a:off x="7091214" y="2817559"/>
                <a:ext cx="113055" cy="56976"/>
              </a:xfrm>
              <a:custGeom>
                <a:avLst/>
                <a:gdLst/>
                <a:ahLst/>
                <a:cxnLst/>
                <a:rect l="l" t="t" r="r" b="b"/>
                <a:pathLst>
                  <a:path w="252" h="127" fill="none" extrusionOk="0">
                    <a:moveTo>
                      <a:pt x="252" y="23"/>
                    </a:moveTo>
                    <a:cubicBezTo>
                      <a:pt x="197" y="6"/>
                      <a:pt x="138" y="-1"/>
                      <a:pt x="80" y="1"/>
                    </a:cubicBezTo>
                    <a:cubicBezTo>
                      <a:pt x="59" y="2"/>
                      <a:pt x="38" y="5"/>
                      <a:pt x="19" y="14"/>
                    </a:cubicBezTo>
                    <a:cubicBezTo>
                      <a:pt x="12" y="18"/>
                      <a:pt x="4" y="23"/>
                      <a:pt x="1" y="30"/>
                    </a:cubicBezTo>
                    <a:cubicBezTo>
                      <a:pt x="-4" y="45"/>
                      <a:pt x="8" y="59"/>
                      <a:pt x="20" y="69"/>
                    </a:cubicBezTo>
                    <a:cubicBezTo>
                      <a:pt x="54" y="96"/>
                      <a:pt x="94" y="116"/>
                      <a:pt x="136" y="127"/>
                    </a:cubicBezTo>
                  </a:path>
                </a:pathLst>
              </a:custGeom>
              <a:noFill/>
              <a:ln w="9525" cap="rnd" cmpd="sng">
                <a:solidFill>
                  <a:schemeClr val="dk1"/>
                </a:solidFill>
                <a:prstDash val="solid"/>
                <a:miter lim="8000"/>
                <a:headEnd type="none" w="sm" len="sm"/>
                <a:tailEnd type="none" w="sm" len="sm"/>
              </a:ln>
            </p:spPr>
            <p:txBody>
              <a:bodyPr spcFirstLastPara="1" wrap="square" lIns="90350" tIns="350" rIns="90350" bIns="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7" name="Google Shape;1627;p31"/>
              <p:cNvSpPr/>
              <p:nvPr/>
            </p:nvSpPr>
            <p:spPr>
              <a:xfrm>
                <a:off x="7086279" y="2901005"/>
                <a:ext cx="161956" cy="71781"/>
              </a:xfrm>
              <a:custGeom>
                <a:avLst/>
                <a:gdLst/>
                <a:ahLst/>
                <a:cxnLst/>
                <a:rect l="l" t="t" r="r" b="b"/>
                <a:pathLst>
                  <a:path w="361" h="160" fill="none" extrusionOk="0">
                    <a:moveTo>
                      <a:pt x="361" y="7"/>
                    </a:moveTo>
                    <a:cubicBezTo>
                      <a:pt x="262" y="-3"/>
                      <a:pt x="162" y="-1"/>
                      <a:pt x="64" y="13"/>
                    </a:cubicBezTo>
                    <a:cubicBezTo>
                      <a:pt x="45" y="15"/>
                      <a:pt x="26" y="22"/>
                      <a:pt x="11" y="33"/>
                    </a:cubicBezTo>
                    <a:cubicBezTo>
                      <a:pt x="6" y="36"/>
                      <a:pt x="2" y="41"/>
                      <a:pt x="1" y="46"/>
                    </a:cubicBezTo>
                    <a:cubicBezTo>
                      <a:pt x="-3" y="59"/>
                      <a:pt x="8" y="70"/>
                      <a:pt x="19" y="78"/>
                    </a:cubicBezTo>
                    <a:cubicBezTo>
                      <a:pt x="47" y="98"/>
                      <a:pt x="81" y="110"/>
                      <a:pt x="115" y="120"/>
                    </a:cubicBezTo>
                    <a:cubicBezTo>
                      <a:pt x="191" y="142"/>
                      <a:pt x="270" y="155"/>
                      <a:pt x="349" y="160"/>
                    </a:cubicBezTo>
                  </a:path>
                </a:pathLst>
              </a:custGeom>
              <a:noFill/>
              <a:ln w="9525" cap="rnd" cmpd="sng">
                <a:solidFill>
                  <a:schemeClr val="dk1"/>
                </a:solidFill>
                <a:prstDash val="solid"/>
                <a:miter lim="8000"/>
                <a:headEnd type="none" w="sm" len="sm"/>
                <a:tailEnd type="none" w="sm" len="sm"/>
              </a:ln>
            </p:spPr>
            <p:txBody>
              <a:bodyPr spcFirstLastPara="1" wrap="square" lIns="90350" tIns="12225" rIns="90350" bIns="12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8" name="Google Shape;1628;p31"/>
              <p:cNvSpPr/>
              <p:nvPr/>
            </p:nvSpPr>
            <p:spPr>
              <a:xfrm>
                <a:off x="7117234" y="2991628"/>
                <a:ext cx="233738" cy="74024"/>
              </a:xfrm>
              <a:custGeom>
                <a:avLst/>
                <a:gdLst/>
                <a:ahLst/>
                <a:cxnLst/>
                <a:rect l="l" t="t" r="r" b="b"/>
                <a:pathLst>
                  <a:path w="521" h="165" fill="none" extrusionOk="0">
                    <a:moveTo>
                      <a:pt x="139" y="3"/>
                    </a:moveTo>
                    <a:cubicBezTo>
                      <a:pt x="98" y="-3"/>
                      <a:pt x="57" y="3"/>
                      <a:pt x="19" y="18"/>
                    </a:cubicBezTo>
                    <a:cubicBezTo>
                      <a:pt x="10" y="22"/>
                      <a:pt x="1" y="28"/>
                      <a:pt x="0" y="37"/>
                    </a:cubicBezTo>
                    <a:cubicBezTo>
                      <a:pt x="-2" y="47"/>
                      <a:pt x="8" y="55"/>
                      <a:pt x="17" y="61"/>
                    </a:cubicBezTo>
                    <a:cubicBezTo>
                      <a:pt x="50" y="82"/>
                      <a:pt x="88" y="95"/>
                      <a:pt x="126" y="105"/>
                    </a:cubicBezTo>
                    <a:cubicBezTo>
                      <a:pt x="254" y="142"/>
                      <a:pt x="388" y="162"/>
                      <a:pt x="521" y="165"/>
                    </a:cubicBezTo>
                  </a:path>
                </a:pathLst>
              </a:custGeom>
              <a:noFill/>
              <a:ln w="9525" cap="rnd" cmpd="sng">
                <a:solidFill>
                  <a:schemeClr val="dk1"/>
                </a:solidFill>
                <a:prstDash val="solid"/>
                <a:miter lim="8000"/>
                <a:headEnd type="none" w="sm" len="sm"/>
                <a:tailEnd type="none" w="sm" len="sm"/>
              </a:ln>
            </p:spPr>
            <p:txBody>
              <a:bodyPr spcFirstLastPara="1" wrap="square" lIns="90350" tIns="14025" rIns="90350" bIns="14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629" name="Google Shape;1629;p31"/>
            <p:cNvGrpSpPr/>
            <p:nvPr/>
          </p:nvGrpSpPr>
          <p:grpSpPr>
            <a:xfrm>
              <a:off x="7559956" y="-46804"/>
              <a:ext cx="472701" cy="841438"/>
              <a:chOff x="5431531" y="790721"/>
              <a:chExt cx="472701" cy="841438"/>
            </a:xfrm>
          </p:grpSpPr>
          <p:sp>
            <p:nvSpPr>
              <p:cNvPr id="1630" name="Google Shape;1630;p31"/>
              <p:cNvSpPr/>
              <p:nvPr/>
            </p:nvSpPr>
            <p:spPr>
              <a:xfrm>
                <a:off x="5431531" y="974066"/>
                <a:ext cx="472701" cy="658093"/>
              </a:xfrm>
              <a:custGeom>
                <a:avLst/>
                <a:gdLst/>
                <a:ahLst/>
                <a:cxnLst/>
                <a:rect l="l" t="t" r="r" b="b"/>
                <a:pathLst>
                  <a:path w="1846" h="2570" extrusionOk="0">
                    <a:moveTo>
                      <a:pt x="265" y="2570"/>
                    </a:moveTo>
                    <a:cubicBezTo>
                      <a:pt x="475" y="2572"/>
                      <a:pt x="685" y="2514"/>
                      <a:pt x="864" y="2409"/>
                    </a:cubicBezTo>
                    <a:cubicBezTo>
                      <a:pt x="748" y="2398"/>
                      <a:pt x="691" y="2240"/>
                      <a:pt x="745" y="2136"/>
                    </a:cubicBezTo>
                    <a:cubicBezTo>
                      <a:pt x="790" y="2052"/>
                      <a:pt x="901" y="2001"/>
                      <a:pt x="986" y="2043"/>
                    </a:cubicBezTo>
                    <a:cubicBezTo>
                      <a:pt x="1072" y="2085"/>
                      <a:pt x="1089" y="2228"/>
                      <a:pt x="1012" y="2285"/>
                    </a:cubicBezTo>
                    <a:cubicBezTo>
                      <a:pt x="1149" y="2232"/>
                      <a:pt x="1279" y="2161"/>
                      <a:pt x="1397" y="2072"/>
                    </a:cubicBezTo>
                    <a:cubicBezTo>
                      <a:pt x="1290" y="2090"/>
                      <a:pt x="1177" y="2013"/>
                      <a:pt x="1155" y="1907"/>
                    </a:cubicBezTo>
                    <a:cubicBezTo>
                      <a:pt x="1133" y="1802"/>
                      <a:pt x="1206" y="1685"/>
                      <a:pt x="1310" y="1659"/>
                    </a:cubicBezTo>
                    <a:cubicBezTo>
                      <a:pt x="1415" y="1633"/>
                      <a:pt x="1534" y="1701"/>
                      <a:pt x="1569" y="1802"/>
                    </a:cubicBezTo>
                    <a:cubicBezTo>
                      <a:pt x="1682" y="1691"/>
                      <a:pt x="1751" y="1536"/>
                      <a:pt x="1761" y="1378"/>
                    </a:cubicBezTo>
                    <a:cubicBezTo>
                      <a:pt x="1711" y="1452"/>
                      <a:pt x="1597" y="1467"/>
                      <a:pt x="1523" y="1418"/>
                    </a:cubicBezTo>
                    <a:cubicBezTo>
                      <a:pt x="1449" y="1368"/>
                      <a:pt x="1418" y="1268"/>
                      <a:pt x="1438" y="1181"/>
                    </a:cubicBezTo>
                    <a:cubicBezTo>
                      <a:pt x="1470" y="1042"/>
                      <a:pt x="1633" y="948"/>
                      <a:pt x="1846" y="1046"/>
                    </a:cubicBezTo>
                    <a:cubicBezTo>
                      <a:pt x="1848" y="824"/>
                      <a:pt x="1798" y="601"/>
                      <a:pt x="1703" y="400"/>
                    </a:cubicBezTo>
                    <a:cubicBezTo>
                      <a:pt x="1637" y="262"/>
                      <a:pt x="1544" y="130"/>
                      <a:pt x="1409" y="60"/>
                    </a:cubicBezTo>
                    <a:cubicBezTo>
                      <a:pt x="1233" y="-31"/>
                      <a:pt x="1021" y="-2"/>
                      <a:pt x="829" y="43"/>
                    </a:cubicBezTo>
                    <a:cubicBezTo>
                      <a:pt x="644" y="87"/>
                      <a:pt x="443" y="161"/>
                      <a:pt x="359" y="331"/>
                    </a:cubicBezTo>
                    <a:cubicBezTo>
                      <a:pt x="469" y="368"/>
                      <a:pt x="557" y="466"/>
                      <a:pt x="583" y="579"/>
                    </a:cubicBezTo>
                    <a:cubicBezTo>
                      <a:pt x="595" y="633"/>
                      <a:pt x="592" y="694"/>
                      <a:pt x="555" y="735"/>
                    </a:cubicBezTo>
                    <a:cubicBezTo>
                      <a:pt x="505" y="792"/>
                      <a:pt x="410" y="784"/>
                      <a:pt x="348" y="740"/>
                    </a:cubicBezTo>
                    <a:cubicBezTo>
                      <a:pt x="287" y="696"/>
                      <a:pt x="251" y="625"/>
                      <a:pt x="218" y="557"/>
                    </a:cubicBezTo>
                    <a:cubicBezTo>
                      <a:pt x="76" y="671"/>
                      <a:pt x="-3" y="860"/>
                      <a:pt x="16" y="1041"/>
                    </a:cubicBezTo>
                    <a:cubicBezTo>
                      <a:pt x="87" y="973"/>
                      <a:pt x="214" y="977"/>
                      <a:pt x="281" y="1050"/>
                    </a:cubicBezTo>
                    <a:cubicBezTo>
                      <a:pt x="347" y="1122"/>
                      <a:pt x="340" y="1249"/>
                      <a:pt x="267" y="1314"/>
                    </a:cubicBezTo>
                    <a:cubicBezTo>
                      <a:pt x="193" y="1379"/>
                      <a:pt x="66" y="1370"/>
                      <a:pt x="2" y="1294"/>
                    </a:cubicBezTo>
                    <a:cubicBezTo>
                      <a:pt x="-6" y="1435"/>
                      <a:pt x="11" y="1577"/>
                      <a:pt x="35" y="1708"/>
                    </a:cubicBezTo>
                    <a:cubicBezTo>
                      <a:pt x="117" y="1632"/>
                      <a:pt x="274" y="1679"/>
                      <a:pt x="301" y="1787"/>
                    </a:cubicBezTo>
                    <a:cubicBezTo>
                      <a:pt x="328" y="1895"/>
                      <a:pt x="211" y="2010"/>
                      <a:pt x="98" y="1988"/>
                    </a:cubicBezTo>
                    <a:cubicBezTo>
                      <a:pt x="119" y="2193"/>
                      <a:pt x="177" y="2395"/>
                      <a:pt x="265" y="2570"/>
                    </a:cubicBezTo>
                    <a:moveTo>
                      <a:pt x="1221" y="710"/>
                    </a:moveTo>
                    <a:cubicBezTo>
                      <a:pt x="1212" y="671"/>
                      <a:pt x="1229" y="630"/>
                      <a:pt x="1257" y="602"/>
                    </a:cubicBezTo>
                    <a:cubicBezTo>
                      <a:pt x="1285" y="574"/>
                      <a:pt x="1322" y="557"/>
                      <a:pt x="1359" y="544"/>
                    </a:cubicBezTo>
                    <a:cubicBezTo>
                      <a:pt x="1425" y="521"/>
                      <a:pt x="1500" y="510"/>
                      <a:pt x="1562" y="541"/>
                    </a:cubicBezTo>
                    <a:cubicBezTo>
                      <a:pt x="1625" y="572"/>
                      <a:pt x="1662" y="658"/>
                      <a:pt x="1621" y="715"/>
                    </a:cubicBezTo>
                    <a:cubicBezTo>
                      <a:pt x="1603" y="741"/>
                      <a:pt x="1573" y="756"/>
                      <a:pt x="1543" y="765"/>
                    </a:cubicBezTo>
                    <a:cubicBezTo>
                      <a:pt x="1461" y="790"/>
                      <a:pt x="1373" y="779"/>
                      <a:pt x="1287" y="768"/>
                    </a:cubicBezTo>
                    <a:cubicBezTo>
                      <a:pt x="1271" y="779"/>
                      <a:pt x="1231" y="748"/>
                      <a:pt x="1221" y="710"/>
                    </a:cubicBezTo>
                    <a:moveTo>
                      <a:pt x="866" y="1583"/>
                    </a:moveTo>
                    <a:cubicBezTo>
                      <a:pt x="882" y="1557"/>
                      <a:pt x="909" y="1539"/>
                      <a:pt x="937" y="1528"/>
                    </a:cubicBezTo>
                    <a:cubicBezTo>
                      <a:pt x="975" y="1513"/>
                      <a:pt x="1017" y="1508"/>
                      <a:pt x="1057" y="1515"/>
                    </a:cubicBezTo>
                    <a:cubicBezTo>
                      <a:pt x="1068" y="1516"/>
                      <a:pt x="1079" y="1519"/>
                      <a:pt x="1087" y="1526"/>
                    </a:cubicBezTo>
                    <a:cubicBezTo>
                      <a:pt x="1096" y="1535"/>
                      <a:pt x="1099" y="1547"/>
                      <a:pt x="1099" y="1559"/>
                    </a:cubicBezTo>
                    <a:cubicBezTo>
                      <a:pt x="1100" y="1598"/>
                      <a:pt x="1074" y="1635"/>
                      <a:pt x="1040" y="1656"/>
                    </a:cubicBezTo>
                    <a:cubicBezTo>
                      <a:pt x="1007" y="1677"/>
                      <a:pt x="967" y="1686"/>
                      <a:pt x="928" y="1692"/>
                    </a:cubicBezTo>
                    <a:cubicBezTo>
                      <a:pt x="918" y="1707"/>
                      <a:pt x="880" y="1696"/>
                      <a:pt x="863" y="1671"/>
                    </a:cubicBezTo>
                    <a:cubicBezTo>
                      <a:pt x="847" y="1645"/>
                      <a:pt x="850" y="1610"/>
                      <a:pt x="866" y="1583"/>
                    </a:cubicBezTo>
                    <a:moveTo>
                      <a:pt x="448" y="997"/>
                    </a:moveTo>
                    <a:cubicBezTo>
                      <a:pt x="457" y="974"/>
                      <a:pt x="479" y="959"/>
                      <a:pt x="501" y="951"/>
                    </a:cubicBezTo>
                    <a:cubicBezTo>
                      <a:pt x="558" y="929"/>
                      <a:pt x="623" y="940"/>
                      <a:pt x="675" y="972"/>
                    </a:cubicBezTo>
                    <a:cubicBezTo>
                      <a:pt x="726" y="1004"/>
                      <a:pt x="764" y="1055"/>
                      <a:pt x="786" y="1111"/>
                    </a:cubicBezTo>
                    <a:cubicBezTo>
                      <a:pt x="813" y="1177"/>
                      <a:pt x="814" y="1265"/>
                      <a:pt x="757" y="1306"/>
                    </a:cubicBezTo>
                    <a:cubicBezTo>
                      <a:pt x="723" y="1329"/>
                      <a:pt x="675" y="1330"/>
                      <a:pt x="641" y="1307"/>
                    </a:cubicBezTo>
                    <a:cubicBezTo>
                      <a:pt x="627" y="1297"/>
                      <a:pt x="616" y="1284"/>
                      <a:pt x="604" y="1271"/>
                    </a:cubicBezTo>
                    <a:cubicBezTo>
                      <a:pt x="571" y="1233"/>
                      <a:pt x="538" y="1194"/>
                      <a:pt x="505" y="1156"/>
                    </a:cubicBezTo>
                    <a:cubicBezTo>
                      <a:pt x="497" y="1147"/>
                      <a:pt x="479" y="1115"/>
                      <a:pt x="463" y="1081"/>
                    </a:cubicBezTo>
                    <a:cubicBezTo>
                      <a:pt x="451" y="1055"/>
                      <a:pt x="438" y="1024"/>
                      <a:pt x="448" y="99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1" name="Google Shape;1631;p31"/>
              <p:cNvSpPr/>
              <p:nvPr/>
            </p:nvSpPr>
            <p:spPr>
              <a:xfrm>
                <a:off x="5431531" y="988150"/>
                <a:ext cx="215609" cy="592028"/>
              </a:xfrm>
              <a:custGeom>
                <a:avLst/>
                <a:gdLst/>
                <a:ahLst/>
                <a:cxnLst/>
                <a:rect l="l" t="t" r="r" b="b"/>
                <a:pathLst>
                  <a:path w="842" h="2312" extrusionOk="0">
                    <a:moveTo>
                      <a:pt x="98" y="1933"/>
                    </a:moveTo>
                    <a:cubicBezTo>
                      <a:pt x="211" y="1955"/>
                      <a:pt x="328" y="1840"/>
                      <a:pt x="301" y="1732"/>
                    </a:cubicBezTo>
                    <a:cubicBezTo>
                      <a:pt x="274" y="1624"/>
                      <a:pt x="117" y="1577"/>
                      <a:pt x="35" y="1653"/>
                    </a:cubicBezTo>
                    <a:cubicBezTo>
                      <a:pt x="11" y="1522"/>
                      <a:pt x="-6" y="1380"/>
                      <a:pt x="2" y="1239"/>
                    </a:cubicBezTo>
                    <a:cubicBezTo>
                      <a:pt x="66" y="1315"/>
                      <a:pt x="193" y="1324"/>
                      <a:pt x="267" y="1259"/>
                    </a:cubicBezTo>
                    <a:cubicBezTo>
                      <a:pt x="340" y="1194"/>
                      <a:pt x="347" y="1067"/>
                      <a:pt x="281" y="995"/>
                    </a:cubicBezTo>
                    <a:cubicBezTo>
                      <a:pt x="214" y="922"/>
                      <a:pt x="87" y="918"/>
                      <a:pt x="16" y="986"/>
                    </a:cubicBezTo>
                    <a:cubicBezTo>
                      <a:pt x="-3" y="805"/>
                      <a:pt x="76" y="616"/>
                      <a:pt x="218" y="502"/>
                    </a:cubicBezTo>
                    <a:cubicBezTo>
                      <a:pt x="251" y="570"/>
                      <a:pt x="287" y="641"/>
                      <a:pt x="348" y="685"/>
                    </a:cubicBezTo>
                    <a:cubicBezTo>
                      <a:pt x="410" y="729"/>
                      <a:pt x="505" y="737"/>
                      <a:pt x="555" y="680"/>
                    </a:cubicBezTo>
                    <a:cubicBezTo>
                      <a:pt x="592" y="639"/>
                      <a:pt x="595" y="578"/>
                      <a:pt x="583" y="524"/>
                    </a:cubicBezTo>
                    <a:cubicBezTo>
                      <a:pt x="557" y="411"/>
                      <a:pt x="469" y="313"/>
                      <a:pt x="359" y="276"/>
                    </a:cubicBezTo>
                    <a:cubicBezTo>
                      <a:pt x="436" y="119"/>
                      <a:pt x="612" y="45"/>
                      <a:pt x="784" y="0"/>
                    </a:cubicBezTo>
                    <a:cubicBezTo>
                      <a:pt x="786" y="4"/>
                      <a:pt x="787" y="8"/>
                      <a:pt x="789" y="12"/>
                    </a:cubicBezTo>
                    <a:cubicBezTo>
                      <a:pt x="835" y="150"/>
                      <a:pt x="843" y="299"/>
                      <a:pt x="839" y="449"/>
                    </a:cubicBezTo>
                    <a:cubicBezTo>
                      <a:pt x="839" y="461"/>
                      <a:pt x="840" y="473"/>
                      <a:pt x="842" y="484"/>
                    </a:cubicBezTo>
                    <a:cubicBezTo>
                      <a:pt x="838" y="492"/>
                      <a:pt x="835" y="499"/>
                      <a:pt x="831" y="506"/>
                    </a:cubicBezTo>
                    <a:cubicBezTo>
                      <a:pt x="780" y="604"/>
                      <a:pt x="687" y="688"/>
                      <a:pt x="617" y="779"/>
                    </a:cubicBezTo>
                    <a:cubicBezTo>
                      <a:pt x="595" y="807"/>
                      <a:pt x="576" y="835"/>
                      <a:pt x="558" y="863"/>
                    </a:cubicBezTo>
                    <a:cubicBezTo>
                      <a:pt x="531" y="866"/>
                      <a:pt x="507" y="875"/>
                      <a:pt x="487" y="893"/>
                    </a:cubicBezTo>
                    <a:cubicBezTo>
                      <a:pt x="440" y="934"/>
                      <a:pt x="433" y="998"/>
                      <a:pt x="464" y="1050"/>
                    </a:cubicBezTo>
                    <a:cubicBezTo>
                      <a:pt x="466" y="1054"/>
                      <a:pt x="469" y="1058"/>
                      <a:pt x="472" y="1061"/>
                    </a:cubicBezTo>
                    <a:lnTo>
                      <a:pt x="472" y="1062"/>
                    </a:lnTo>
                    <a:cubicBezTo>
                      <a:pt x="461" y="1109"/>
                      <a:pt x="455" y="1159"/>
                      <a:pt x="455" y="1213"/>
                    </a:cubicBezTo>
                    <a:cubicBezTo>
                      <a:pt x="453" y="1344"/>
                      <a:pt x="483" y="1485"/>
                      <a:pt x="465" y="1603"/>
                    </a:cubicBezTo>
                    <a:cubicBezTo>
                      <a:pt x="455" y="1667"/>
                      <a:pt x="440" y="1733"/>
                      <a:pt x="421" y="1797"/>
                    </a:cubicBezTo>
                    <a:cubicBezTo>
                      <a:pt x="390" y="1840"/>
                      <a:pt x="361" y="1884"/>
                      <a:pt x="334" y="1930"/>
                    </a:cubicBezTo>
                    <a:cubicBezTo>
                      <a:pt x="264" y="2049"/>
                      <a:pt x="214" y="2178"/>
                      <a:pt x="181" y="2312"/>
                    </a:cubicBezTo>
                    <a:cubicBezTo>
                      <a:pt x="140" y="2191"/>
                      <a:pt x="111" y="2063"/>
                      <a:pt x="98" y="1933"/>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2" name="Google Shape;1632;p31"/>
              <p:cNvSpPr/>
              <p:nvPr/>
            </p:nvSpPr>
            <p:spPr>
              <a:xfrm>
                <a:off x="5638946" y="1097747"/>
                <a:ext cx="265286" cy="461434"/>
              </a:xfrm>
              <a:custGeom>
                <a:avLst/>
                <a:gdLst/>
                <a:ahLst/>
                <a:cxnLst/>
                <a:rect l="l" t="t" r="r" b="b"/>
                <a:pathLst>
                  <a:path w="1036" h="1802" extrusionOk="0">
                    <a:moveTo>
                      <a:pt x="0" y="1582"/>
                    </a:moveTo>
                    <a:cubicBezTo>
                      <a:pt x="6" y="1563"/>
                      <a:pt x="13" y="1544"/>
                      <a:pt x="19" y="1525"/>
                    </a:cubicBezTo>
                    <a:cubicBezTo>
                      <a:pt x="55" y="1481"/>
                      <a:pt x="94" y="1439"/>
                      <a:pt x="136" y="1401"/>
                    </a:cubicBezTo>
                    <a:cubicBezTo>
                      <a:pt x="242" y="1305"/>
                      <a:pt x="356" y="1228"/>
                      <a:pt x="420" y="1095"/>
                    </a:cubicBezTo>
                    <a:cubicBezTo>
                      <a:pt x="483" y="965"/>
                      <a:pt x="475" y="824"/>
                      <a:pt x="457" y="686"/>
                    </a:cubicBezTo>
                    <a:cubicBezTo>
                      <a:pt x="444" y="580"/>
                      <a:pt x="427" y="476"/>
                      <a:pt x="470" y="375"/>
                    </a:cubicBezTo>
                    <a:cubicBezTo>
                      <a:pt x="482" y="346"/>
                      <a:pt x="497" y="319"/>
                      <a:pt x="514" y="294"/>
                    </a:cubicBezTo>
                    <a:cubicBezTo>
                      <a:pt x="538" y="305"/>
                      <a:pt x="564" y="311"/>
                      <a:pt x="590" y="310"/>
                    </a:cubicBezTo>
                    <a:cubicBezTo>
                      <a:pt x="599" y="309"/>
                      <a:pt x="608" y="307"/>
                      <a:pt x="616" y="305"/>
                    </a:cubicBezTo>
                    <a:cubicBezTo>
                      <a:pt x="620" y="305"/>
                      <a:pt x="625" y="305"/>
                      <a:pt x="628" y="304"/>
                    </a:cubicBezTo>
                    <a:cubicBezTo>
                      <a:pt x="644" y="303"/>
                      <a:pt x="660" y="300"/>
                      <a:pt x="676" y="296"/>
                    </a:cubicBezTo>
                    <a:cubicBezTo>
                      <a:pt x="677" y="295"/>
                      <a:pt x="681" y="294"/>
                      <a:pt x="685" y="293"/>
                    </a:cubicBezTo>
                    <a:cubicBezTo>
                      <a:pt x="691" y="293"/>
                      <a:pt x="697" y="292"/>
                      <a:pt x="702" y="291"/>
                    </a:cubicBezTo>
                    <a:cubicBezTo>
                      <a:pt x="703" y="291"/>
                      <a:pt x="704" y="291"/>
                      <a:pt x="705" y="291"/>
                    </a:cubicBezTo>
                    <a:cubicBezTo>
                      <a:pt x="706" y="292"/>
                      <a:pt x="708" y="292"/>
                      <a:pt x="709" y="292"/>
                    </a:cubicBezTo>
                    <a:cubicBezTo>
                      <a:pt x="777" y="292"/>
                      <a:pt x="831" y="232"/>
                      <a:pt x="836" y="168"/>
                    </a:cubicBezTo>
                    <a:cubicBezTo>
                      <a:pt x="839" y="137"/>
                      <a:pt x="831" y="109"/>
                      <a:pt x="816" y="83"/>
                    </a:cubicBezTo>
                    <a:cubicBezTo>
                      <a:pt x="812" y="76"/>
                      <a:pt x="806" y="69"/>
                      <a:pt x="799" y="62"/>
                    </a:cubicBezTo>
                    <a:cubicBezTo>
                      <a:pt x="842" y="39"/>
                      <a:pt x="886" y="19"/>
                      <a:pt x="929" y="0"/>
                    </a:cubicBezTo>
                    <a:cubicBezTo>
                      <a:pt x="1001" y="178"/>
                      <a:pt x="1038" y="371"/>
                      <a:pt x="1036" y="563"/>
                    </a:cubicBezTo>
                    <a:cubicBezTo>
                      <a:pt x="823" y="465"/>
                      <a:pt x="660" y="559"/>
                      <a:pt x="628" y="698"/>
                    </a:cubicBezTo>
                    <a:cubicBezTo>
                      <a:pt x="608" y="785"/>
                      <a:pt x="639" y="885"/>
                      <a:pt x="713" y="935"/>
                    </a:cubicBezTo>
                    <a:cubicBezTo>
                      <a:pt x="787" y="984"/>
                      <a:pt x="901" y="969"/>
                      <a:pt x="951" y="895"/>
                    </a:cubicBezTo>
                    <a:cubicBezTo>
                      <a:pt x="941" y="1053"/>
                      <a:pt x="872" y="1208"/>
                      <a:pt x="759" y="1319"/>
                    </a:cubicBezTo>
                    <a:cubicBezTo>
                      <a:pt x="724" y="1218"/>
                      <a:pt x="605" y="1150"/>
                      <a:pt x="500" y="1176"/>
                    </a:cubicBezTo>
                    <a:cubicBezTo>
                      <a:pt x="396" y="1202"/>
                      <a:pt x="323" y="1319"/>
                      <a:pt x="345" y="1424"/>
                    </a:cubicBezTo>
                    <a:cubicBezTo>
                      <a:pt x="367" y="1530"/>
                      <a:pt x="480" y="1607"/>
                      <a:pt x="587" y="1589"/>
                    </a:cubicBezTo>
                    <a:cubicBezTo>
                      <a:pt x="469" y="1678"/>
                      <a:pt x="339" y="1749"/>
                      <a:pt x="202" y="1802"/>
                    </a:cubicBezTo>
                    <a:cubicBezTo>
                      <a:pt x="279" y="1745"/>
                      <a:pt x="262" y="1602"/>
                      <a:pt x="176" y="1560"/>
                    </a:cubicBezTo>
                    <a:cubicBezTo>
                      <a:pt x="120" y="1532"/>
                      <a:pt x="52" y="1545"/>
                      <a:pt x="0" y="158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3" name="Google Shape;1633;p31"/>
              <p:cNvSpPr/>
              <p:nvPr/>
            </p:nvSpPr>
            <p:spPr>
              <a:xfrm>
                <a:off x="5536263" y="790721"/>
                <a:ext cx="216889" cy="779982"/>
              </a:xfrm>
              <a:custGeom>
                <a:avLst/>
                <a:gdLst/>
                <a:ahLst/>
                <a:cxnLst/>
                <a:rect l="l" t="t" r="r" b="b"/>
                <a:pathLst>
                  <a:path w="847" h="3046" fill="none" extrusionOk="0">
                    <a:moveTo>
                      <a:pt x="0" y="3046"/>
                    </a:moveTo>
                    <a:cubicBezTo>
                      <a:pt x="564" y="2139"/>
                      <a:pt x="862" y="1068"/>
                      <a:pt x="84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634" name="Google Shape;1634;p31"/>
            <p:cNvGrpSpPr/>
            <p:nvPr/>
          </p:nvGrpSpPr>
          <p:grpSpPr>
            <a:xfrm>
              <a:off x="8302182" y="3211718"/>
              <a:ext cx="652022" cy="954837"/>
              <a:chOff x="95582" y="4077993"/>
              <a:chExt cx="652022" cy="954837"/>
            </a:xfrm>
          </p:grpSpPr>
          <p:sp>
            <p:nvSpPr>
              <p:cNvPr id="1635" name="Google Shape;1635;p31"/>
              <p:cNvSpPr/>
              <p:nvPr/>
            </p:nvSpPr>
            <p:spPr>
              <a:xfrm rot="922382">
                <a:off x="192457" y="4193562"/>
                <a:ext cx="458271" cy="792704"/>
              </a:xfrm>
              <a:custGeom>
                <a:avLst/>
                <a:gdLst/>
                <a:ahLst/>
                <a:cxnLst/>
                <a:rect l="l" t="t" r="r" b="b"/>
                <a:pathLst>
                  <a:path w="1273" h="2202" extrusionOk="0">
                    <a:moveTo>
                      <a:pt x="483" y="2173"/>
                    </a:moveTo>
                    <a:cubicBezTo>
                      <a:pt x="99" y="2122"/>
                      <a:pt x="-42" y="1928"/>
                      <a:pt x="89" y="1678"/>
                    </a:cubicBezTo>
                    <a:cubicBezTo>
                      <a:pt x="275" y="1583"/>
                      <a:pt x="102" y="1585"/>
                      <a:pt x="74" y="1487"/>
                    </a:cubicBezTo>
                    <a:cubicBezTo>
                      <a:pt x="62" y="1423"/>
                      <a:pt x="211" y="1444"/>
                      <a:pt x="156" y="1363"/>
                    </a:cubicBezTo>
                    <a:cubicBezTo>
                      <a:pt x="145" y="1308"/>
                      <a:pt x="-29" y="1305"/>
                      <a:pt x="132" y="1197"/>
                    </a:cubicBezTo>
                    <a:cubicBezTo>
                      <a:pt x="185" y="1162"/>
                      <a:pt x="254" y="1123"/>
                      <a:pt x="99" y="1062"/>
                    </a:cubicBezTo>
                    <a:cubicBezTo>
                      <a:pt x="-40" y="1009"/>
                      <a:pt x="200" y="902"/>
                      <a:pt x="135" y="849"/>
                    </a:cubicBezTo>
                    <a:cubicBezTo>
                      <a:pt x="33" y="767"/>
                      <a:pt x="-25" y="732"/>
                      <a:pt x="37" y="688"/>
                    </a:cubicBezTo>
                    <a:cubicBezTo>
                      <a:pt x="212" y="565"/>
                      <a:pt x="90" y="579"/>
                      <a:pt x="35" y="533"/>
                    </a:cubicBezTo>
                    <a:cubicBezTo>
                      <a:pt x="-70" y="445"/>
                      <a:pt x="95" y="438"/>
                      <a:pt x="99" y="418"/>
                    </a:cubicBezTo>
                    <a:cubicBezTo>
                      <a:pt x="113" y="351"/>
                      <a:pt x="133" y="276"/>
                      <a:pt x="182" y="206"/>
                    </a:cubicBezTo>
                    <a:cubicBezTo>
                      <a:pt x="479" y="-219"/>
                      <a:pt x="1235" y="72"/>
                      <a:pt x="1174" y="558"/>
                    </a:cubicBezTo>
                    <a:cubicBezTo>
                      <a:pt x="1415" y="662"/>
                      <a:pt x="1135" y="715"/>
                      <a:pt x="1191" y="747"/>
                    </a:cubicBezTo>
                    <a:cubicBezTo>
                      <a:pt x="1387" y="860"/>
                      <a:pt x="1110" y="866"/>
                      <a:pt x="1198" y="941"/>
                    </a:cubicBezTo>
                    <a:cubicBezTo>
                      <a:pt x="1341" y="1061"/>
                      <a:pt x="1055" y="1019"/>
                      <a:pt x="1183" y="1127"/>
                    </a:cubicBezTo>
                    <a:cubicBezTo>
                      <a:pt x="1286" y="1214"/>
                      <a:pt x="1054" y="1226"/>
                      <a:pt x="1139" y="1307"/>
                    </a:cubicBezTo>
                    <a:cubicBezTo>
                      <a:pt x="1247" y="1413"/>
                      <a:pt x="1142" y="1422"/>
                      <a:pt x="1121" y="1490"/>
                    </a:cubicBezTo>
                    <a:cubicBezTo>
                      <a:pt x="1106" y="1539"/>
                      <a:pt x="1329" y="1593"/>
                      <a:pt x="1124" y="1702"/>
                    </a:cubicBezTo>
                    <a:cubicBezTo>
                      <a:pt x="1292" y="1765"/>
                      <a:pt x="1277" y="2031"/>
                      <a:pt x="1155" y="2110"/>
                    </a:cubicBezTo>
                    <a:cubicBezTo>
                      <a:pt x="958" y="2237"/>
                      <a:pt x="732" y="2205"/>
                      <a:pt x="483" y="217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6" name="Google Shape;1636;p31"/>
              <p:cNvSpPr/>
              <p:nvPr/>
            </p:nvSpPr>
            <p:spPr>
              <a:xfrm rot="922382">
                <a:off x="215993" y="4261898"/>
                <a:ext cx="425512" cy="727546"/>
              </a:xfrm>
              <a:custGeom>
                <a:avLst/>
                <a:gdLst/>
                <a:ahLst/>
                <a:cxnLst/>
                <a:rect l="l" t="t" r="r" b="b"/>
                <a:pathLst>
                  <a:path w="1182" h="2021" extrusionOk="0">
                    <a:moveTo>
                      <a:pt x="945" y="0"/>
                    </a:moveTo>
                    <a:cubicBezTo>
                      <a:pt x="937" y="180"/>
                      <a:pt x="872" y="359"/>
                      <a:pt x="753" y="490"/>
                    </a:cubicBezTo>
                    <a:cubicBezTo>
                      <a:pt x="592" y="670"/>
                      <a:pt x="359" y="759"/>
                      <a:pt x="118" y="753"/>
                    </a:cubicBezTo>
                    <a:cubicBezTo>
                      <a:pt x="88" y="752"/>
                      <a:pt x="56" y="749"/>
                      <a:pt x="25" y="744"/>
                    </a:cubicBezTo>
                    <a:cubicBezTo>
                      <a:pt x="17" y="753"/>
                      <a:pt x="9" y="762"/>
                      <a:pt x="0" y="772"/>
                    </a:cubicBezTo>
                    <a:cubicBezTo>
                      <a:pt x="159" y="756"/>
                      <a:pt x="322" y="804"/>
                      <a:pt x="453" y="897"/>
                    </a:cubicBezTo>
                    <a:cubicBezTo>
                      <a:pt x="645" y="1035"/>
                      <a:pt x="797" y="1259"/>
                      <a:pt x="774" y="1506"/>
                    </a:cubicBezTo>
                    <a:cubicBezTo>
                      <a:pt x="763" y="1623"/>
                      <a:pt x="721" y="1729"/>
                      <a:pt x="658" y="1828"/>
                    </a:cubicBezTo>
                    <a:cubicBezTo>
                      <a:pt x="607" y="1907"/>
                      <a:pt x="542" y="1961"/>
                      <a:pt x="468" y="2002"/>
                    </a:cubicBezTo>
                    <a:cubicBezTo>
                      <a:pt x="687" y="2029"/>
                      <a:pt x="887" y="2043"/>
                      <a:pt x="1064" y="1929"/>
                    </a:cubicBezTo>
                    <a:cubicBezTo>
                      <a:pt x="1186" y="1850"/>
                      <a:pt x="1201" y="1584"/>
                      <a:pt x="1033" y="1521"/>
                    </a:cubicBezTo>
                    <a:cubicBezTo>
                      <a:pt x="1238" y="1412"/>
                      <a:pt x="1015" y="1358"/>
                      <a:pt x="1030" y="1309"/>
                    </a:cubicBezTo>
                    <a:cubicBezTo>
                      <a:pt x="1051" y="1241"/>
                      <a:pt x="1156" y="1232"/>
                      <a:pt x="1048" y="1127"/>
                    </a:cubicBezTo>
                    <a:cubicBezTo>
                      <a:pt x="963" y="1045"/>
                      <a:pt x="1195" y="1033"/>
                      <a:pt x="1092" y="946"/>
                    </a:cubicBezTo>
                    <a:cubicBezTo>
                      <a:pt x="964" y="838"/>
                      <a:pt x="1250" y="880"/>
                      <a:pt x="1107" y="760"/>
                    </a:cubicBezTo>
                    <a:cubicBezTo>
                      <a:pt x="1019" y="686"/>
                      <a:pt x="1296" y="679"/>
                      <a:pt x="1100" y="566"/>
                    </a:cubicBezTo>
                    <a:cubicBezTo>
                      <a:pt x="1044" y="534"/>
                      <a:pt x="1324" y="481"/>
                      <a:pt x="1083" y="377"/>
                    </a:cubicBezTo>
                    <a:cubicBezTo>
                      <a:pt x="1101" y="228"/>
                      <a:pt x="1043" y="97"/>
                      <a:pt x="945"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7" name="Google Shape;1637;p31"/>
              <p:cNvSpPr/>
              <p:nvPr/>
            </p:nvSpPr>
            <p:spPr>
              <a:xfrm rot="922382">
                <a:off x="480296" y="4095153"/>
                <a:ext cx="142917" cy="99718"/>
              </a:xfrm>
              <a:custGeom>
                <a:avLst/>
                <a:gdLst/>
                <a:ahLst/>
                <a:cxnLst/>
                <a:rect l="l" t="t" r="r" b="b"/>
                <a:pathLst>
                  <a:path w="397" h="277" extrusionOk="0">
                    <a:moveTo>
                      <a:pt x="42" y="229"/>
                    </a:moveTo>
                    <a:cubicBezTo>
                      <a:pt x="23" y="193"/>
                      <a:pt x="4" y="157"/>
                      <a:pt x="1" y="116"/>
                    </a:cubicBezTo>
                    <a:cubicBezTo>
                      <a:pt x="-3" y="76"/>
                      <a:pt x="14" y="30"/>
                      <a:pt x="52" y="11"/>
                    </a:cubicBezTo>
                    <a:cubicBezTo>
                      <a:pt x="77" y="-2"/>
                      <a:pt x="108" y="-1"/>
                      <a:pt x="137" y="0"/>
                    </a:cubicBezTo>
                    <a:cubicBezTo>
                      <a:pt x="198" y="3"/>
                      <a:pt x="258" y="8"/>
                      <a:pt x="319" y="15"/>
                    </a:cubicBezTo>
                    <a:cubicBezTo>
                      <a:pt x="334" y="17"/>
                      <a:pt x="351" y="19"/>
                      <a:pt x="361" y="29"/>
                    </a:cubicBezTo>
                    <a:cubicBezTo>
                      <a:pt x="371" y="38"/>
                      <a:pt x="374" y="51"/>
                      <a:pt x="377" y="63"/>
                    </a:cubicBezTo>
                    <a:cubicBezTo>
                      <a:pt x="387" y="108"/>
                      <a:pt x="394" y="154"/>
                      <a:pt x="397" y="201"/>
                    </a:cubicBezTo>
                    <a:cubicBezTo>
                      <a:pt x="398" y="216"/>
                      <a:pt x="398" y="234"/>
                      <a:pt x="387" y="246"/>
                    </a:cubicBezTo>
                    <a:cubicBezTo>
                      <a:pt x="378" y="256"/>
                      <a:pt x="365" y="260"/>
                      <a:pt x="352" y="263"/>
                    </a:cubicBezTo>
                    <a:cubicBezTo>
                      <a:pt x="241" y="289"/>
                      <a:pt x="122" y="277"/>
                      <a:pt x="42" y="22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8" name="Google Shape;1638;p31"/>
              <p:cNvSpPr/>
              <p:nvPr/>
            </p:nvSpPr>
            <p:spPr>
              <a:xfrm rot="922382">
                <a:off x="366786" y="4235244"/>
                <a:ext cx="151197" cy="95038"/>
              </a:xfrm>
              <a:custGeom>
                <a:avLst/>
                <a:gdLst/>
                <a:ahLst/>
                <a:cxnLst/>
                <a:rect l="l" t="t" r="r" b="b"/>
                <a:pathLst>
                  <a:path w="420" h="264" extrusionOk="0">
                    <a:moveTo>
                      <a:pt x="290" y="1"/>
                    </a:moveTo>
                    <a:cubicBezTo>
                      <a:pt x="242" y="4"/>
                      <a:pt x="174" y="19"/>
                      <a:pt x="125" y="37"/>
                    </a:cubicBezTo>
                    <a:cubicBezTo>
                      <a:pt x="76" y="55"/>
                      <a:pt x="28" y="85"/>
                      <a:pt x="8" y="133"/>
                    </a:cubicBezTo>
                    <a:cubicBezTo>
                      <a:pt x="-12" y="181"/>
                      <a:pt x="8" y="247"/>
                      <a:pt x="58" y="261"/>
                    </a:cubicBezTo>
                    <a:cubicBezTo>
                      <a:pt x="137" y="282"/>
                      <a:pt x="191" y="173"/>
                      <a:pt x="270" y="154"/>
                    </a:cubicBezTo>
                    <a:cubicBezTo>
                      <a:pt x="309" y="145"/>
                      <a:pt x="352" y="159"/>
                      <a:pt x="390" y="144"/>
                    </a:cubicBezTo>
                    <a:cubicBezTo>
                      <a:pt x="401" y="140"/>
                      <a:pt x="412" y="133"/>
                      <a:pt x="417" y="122"/>
                    </a:cubicBezTo>
                    <a:cubicBezTo>
                      <a:pt x="422" y="110"/>
                      <a:pt x="420" y="97"/>
                      <a:pt x="415" y="85"/>
                    </a:cubicBezTo>
                    <a:cubicBezTo>
                      <a:pt x="394" y="25"/>
                      <a:pt x="370" y="-5"/>
                      <a:pt x="290" y="1"/>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9" name="Google Shape;1639;p31"/>
              <p:cNvSpPr/>
              <p:nvPr/>
            </p:nvSpPr>
            <p:spPr>
              <a:xfrm rot="922382">
                <a:off x="285013" y="4437067"/>
                <a:ext cx="67679" cy="166317"/>
              </a:xfrm>
              <a:custGeom>
                <a:avLst/>
                <a:gdLst/>
                <a:ahLst/>
                <a:cxnLst/>
                <a:rect l="l" t="t" r="r" b="b"/>
                <a:pathLst>
                  <a:path w="188" h="462" extrusionOk="0">
                    <a:moveTo>
                      <a:pt x="2" y="0"/>
                    </a:moveTo>
                    <a:cubicBezTo>
                      <a:pt x="-3" y="39"/>
                      <a:pt x="7" y="79"/>
                      <a:pt x="29" y="111"/>
                    </a:cubicBezTo>
                    <a:cubicBezTo>
                      <a:pt x="34" y="117"/>
                      <a:pt x="38" y="123"/>
                      <a:pt x="40" y="130"/>
                    </a:cubicBezTo>
                    <a:cubicBezTo>
                      <a:pt x="44" y="148"/>
                      <a:pt x="28" y="163"/>
                      <a:pt x="19" y="179"/>
                    </a:cubicBezTo>
                    <a:cubicBezTo>
                      <a:pt x="4" y="204"/>
                      <a:pt x="7" y="237"/>
                      <a:pt x="25" y="259"/>
                    </a:cubicBezTo>
                    <a:cubicBezTo>
                      <a:pt x="45" y="283"/>
                      <a:pt x="83" y="298"/>
                      <a:pt x="85" y="329"/>
                    </a:cubicBezTo>
                    <a:cubicBezTo>
                      <a:pt x="86" y="351"/>
                      <a:pt x="69" y="369"/>
                      <a:pt x="63" y="390"/>
                    </a:cubicBezTo>
                    <a:cubicBezTo>
                      <a:pt x="55" y="423"/>
                      <a:pt x="81" y="460"/>
                      <a:pt x="115" y="462"/>
                    </a:cubicBezTo>
                    <a:cubicBezTo>
                      <a:pt x="155" y="465"/>
                      <a:pt x="187" y="424"/>
                      <a:pt x="188" y="384"/>
                    </a:cubicBezTo>
                    <a:cubicBezTo>
                      <a:pt x="189" y="344"/>
                      <a:pt x="166" y="307"/>
                      <a:pt x="141" y="276"/>
                    </a:cubicBezTo>
                    <a:cubicBezTo>
                      <a:pt x="124" y="257"/>
                      <a:pt x="106" y="233"/>
                      <a:pt x="115" y="209"/>
                    </a:cubicBezTo>
                    <a:cubicBezTo>
                      <a:pt x="120" y="195"/>
                      <a:pt x="134" y="187"/>
                      <a:pt x="143" y="175"/>
                    </a:cubicBezTo>
                    <a:cubicBezTo>
                      <a:pt x="168" y="144"/>
                      <a:pt x="156" y="96"/>
                      <a:pt x="128" y="69"/>
                    </a:cubicBezTo>
                    <a:cubicBezTo>
                      <a:pt x="99" y="42"/>
                      <a:pt x="60" y="30"/>
                      <a:pt x="2" y="0"/>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0" name="Google Shape;1640;p31"/>
              <p:cNvSpPr/>
              <p:nvPr/>
            </p:nvSpPr>
            <p:spPr>
              <a:xfrm rot="922382">
                <a:off x="557507" y="4295184"/>
                <a:ext cx="71639" cy="62639"/>
              </a:xfrm>
              <a:custGeom>
                <a:avLst/>
                <a:gdLst/>
                <a:ahLst/>
                <a:cxnLst/>
                <a:rect l="l" t="t" r="r" b="b"/>
                <a:pathLst>
                  <a:path w="199" h="174" extrusionOk="0">
                    <a:moveTo>
                      <a:pt x="120" y="167"/>
                    </a:moveTo>
                    <a:cubicBezTo>
                      <a:pt x="80" y="139"/>
                      <a:pt x="42" y="135"/>
                      <a:pt x="16" y="95"/>
                    </a:cubicBezTo>
                    <a:cubicBezTo>
                      <a:pt x="3" y="76"/>
                      <a:pt x="-5" y="52"/>
                      <a:pt x="4" y="32"/>
                    </a:cubicBezTo>
                    <a:cubicBezTo>
                      <a:pt x="13" y="9"/>
                      <a:pt x="41" y="-3"/>
                      <a:pt x="66" y="0"/>
                    </a:cubicBezTo>
                    <a:cubicBezTo>
                      <a:pt x="91" y="3"/>
                      <a:pt x="113" y="16"/>
                      <a:pt x="134" y="31"/>
                    </a:cubicBezTo>
                    <a:cubicBezTo>
                      <a:pt x="154" y="45"/>
                      <a:pt x="174" y="60"/>
                      <a:pt x="187" y="81"/>
                    </a:cubicBezTo>
                    <a:cubicBezTo>
                      <a:pt x="200" y="102"/>
                      <a:pt x="204" y="130"/>
                      <a:pt x="191" y="151"/>
                    </a:cubicBezTo>
                    <a:cubicBezTo>
                      <a:pt x="178" y="173"/>
                      <a:pt x="140" y="180"/>
                      <a:pt x="120" y="167"/>
                    </a:cubicBezTo>
                    <a:close/>
                  </a:path>
                </a:pathLst>
              </a:custGeom>
              <a:solidFill>
                <a:srgbClr val="F6FBFF">
                  <a:alpha val="50000"/>
                </a:srgbClr>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1" name="Google Shape;1641;p31"/>
              <p:cNvSpPr/>
              <p:nvPr/>
            </p:nvSpPr>
            <p:spPr>
              <a:xfrm rot="922382">
                <a:off x="514612" y="4094060"/>
                <a:ext cx="14400" cy="82078"/>
              </a:xfrm>
              <a:custGeom>
                <a:avLst/>
                <a:gdLst/>
                <a:ahLst/>
                <a:cxnLst/>
                <a:rect l="l" t="t" r="r" b="b"/>
                <a:pathLst>
                  <a:path w="40" h="228" fill="none" extrusionOk="0">
                    <a:moveTo>
                      <a:pt x="40" y="0"/>
                    </a:moveTo>
                    <a:cubicBezTo>
                      <a:pt x="27" y="76"/>
                      <a:pt x="13" y="152"/>
                      <a:pt x="0" y="228"/>
                    </a:cubicBezTo>
                  </a:path>
                </a:pathLst>
              </a:custGeom>
              <a:noFill/>
              <a:ln w="9525" cap="rnd" cmpd="sng">
                <a:solidFill>
                  <a:schemeClr val="dk1"/>
                </a:solidFill>
                <a:prstDash val="solid"/>
                <a:miter lim="8000"/>
                <a:headEnd type="none" w="sm" len="sm"/>
                <a:tailEnd type="none" w="sm" len="sm"/>
              </a:ln>
            </p:spPr>
            <p:txBody>
              <a:bodyPr spcFirstLastPara="1" wrap="square" lIns="91800" tIns="35275" rIns="91800" bIns="35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2" name="Google Shape;1642;p31"/>
              <p:cNvSpPr/>
              <p:nvPr/>
            </p:nvSpPr>
            <p:spPr>
              <a:xfrm rot="922382">
                <a:off x="483660" y="4095247"/>
                <a:ext cx="138957" cy="104398"/>
              </a:xfrm>
              <a:custGeom>
                <a:avLst/>
                <a:gdLst/>
                <a:ahLst/>
                <a:cxnLst/>
                <a:rect l="l" t="t" r="r" b="b"/>
                <a:pathLst>
                  <a:path w="386" h="290" extrusionOk="0">
                    <a:moveTo>
                      <a:pt x="32" y="25"/>
                    </a:moveTo>
                    <a:cubicBezTo>
                      <a:pt x="18" y="62"/>
                      <a:pt x="4" y="99"/>
                      <a:pt x="1" y="138"/>
                    </a:cubicBezTo>
                    <a:cubicBezTo>
                      <a:pt x="-2" y="176"/>
                      <a:pt x="8" y="218"/>
                      <a:pt x="36" y="245"/>
                    </a:cubicBezTo>
                    <a:cubicBezTo>
                      <a:pt x="62" y="269"/>
                      <a:pt x="100" y="278"/>
                      <a:pt x="136" y="283"/>
                    </a:cubicBezTo>
                    <a:cubicBezTo>
                      <a:pt x="196" y="292"/>
                      <a:pt x="258" y="292"/>
                      <a:pt x="318" y="282"/>
                    </a:cubicBezTo>
                    <a:cubicBezTo>
                      <a:pt x="331" y="280"/>
                      <a:pt x="344" y="278"/>
                      <a:pt x="354" y="270"/>
                    </a:cubicBezTo>
                    <a:cubicBezTo>
                      <a:pt x="371" y="257"/>
                      <a:pt x="374" y="233"/>
                      <a:pt x="375" y="213"/>
                    </a:cubicBezTo>
                    <a:cubicBezTo>
                      <a:pt x="379" y="166"/>
                      <a:pt x="382" y="119"/>
                      <a:pt x="386" y="72"/>
                    </a:cubicBezTo>
                    <a:cubicBezTo>
                      <a:pt x="387" y="57"/>
                      <a:pt x="387" y="40"/>
                      <a:pt x="376" y="30"/>
                    </a:cubicBezTo>
                    <a:cubicBezTo>
                      <a:pt x="367" y="21"/>
                      <a:pt x="353" y="20"/>
                      <a:pt x="341" y="19"/>
                    </a:cubicBezTo>
                    <a:cubicBezTo>
                      <a:pt x="249" y="13"/>
                      <a:pt x="156" y="6"/>
                      <a:pt x="64" y="0"/>
                    </a:cubicBezTo>
                    <a:cubicBezTo>
                      <a:pt x="47" y="-1"/>
                      <a:pt x="42" y="0"/>
                      <a:pt x="32" y="25"/>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3" name="Google Shape;1643;p31"/>
              <p:cNvSpPr/>
              <p:nvPr/>
            </p:nvSpPr>
            <p:spPr>
              <a:xfrm rot="922382">
                <a:off x="566608" y="4108406"/>
                <a:ext cx="7920" cy="92518"/>
              </a:xfrm>
              <a:custGeom>
                <a:avLst/>
                <a:gdLst/>
                <a:ahLst/>
                <a:cxnLst/>
                <a:rect l="l" t="t" r="r" b="b"/>
                <a:pathLst>
                  <a:path w="22" h="257" fill="none" extrusionOk="0">
                    <a:moveTo>
                      <a:pt x="0" y="257"/>
                    </a:moveTo>
                    <a:cubicBezTo>
                      <a:pt x="8" y="171"/>
                      <a:pt x="15" y="86"/>
                      <a:pt x="22" y="0"/>
                    </a:cubicBezTo>
                  </a:path>
                </a:pathLst>
              </a:custGeom>
              <a:noFill/>
              <a:ln w="9525" cap="rnd" cmpd="sng">
                <a:solidFill>
                  <a:schemeClr val="dk1"/>
                </a:solidFill>
                <a:prstDash val="solid"/>
                <a:miter lim="8000"/>
                <a:headEnd type="none" w="sm" len="sm"/>
                <a:tailEnd type="none" w="sm" len="sm"/>
              </a:ln>
            </p:spPr>
            <p:txBody>
              <a:bodyPr spcFirstLastPara="1" wrap="square" lIns="91800" tIns="45700" rIns="91800" bIns="45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4" name="Google Shape;1644;p31"/>
              <p:cNvSpPr/>
              <p:nvPr/>
            </p:nvSpPr>
            <p:spPr>
              <a:xfrm rot="922382">
                <a:off x="290338" y="4340077"/>
                <a:ext cx="309594" cy="50039"/>
              </a:xfrm>
              <a:custGeom>
                <a:avLst/>
                <a:gdLst/>
                <a:ahLst/>
                <a:cxnLst/>
                <a:rect l="l" t="t" r="r" b="b"/>
                <a:pathLst>
                  <a:path w="860" h="139" fill="none" extrusionOk="0">
                    <a:moveTo>
                      <a:pt x="0" y="0"/>
                    </a:moveTo>
                    <a:cubicBezTo>
                      <a:pt x="47" y="59"/>
                      <a:pt x="126" y="84"/>
                      <a:pt x="201" y="100"/>
                    </a:cubicBezTo>
                    <a:cubicBezTo>
                      <a:pt x="416" y="146"/>
                      <a:pt x="641" y="151"/>
                      <a:pt x="860" y="115"/>
                    </a:cubicBezTo>
                  </a:path>
                </a:pathLst>
              </a:custGeom>
              <a:noFill/>
              <a:ln w="9525" cap="rnd" cmpd="sng">
                <a:solidFill>
                  <a:srgbClr val="233859"/>
                </a:solidFill>
                <a:prstDash val="solid"/>
                <a:miter lim="8000"/>
                <a:headEnd type="none" w="sm" len="sm"/>
                <a:tailEnd type="none" w="sm" len="sm"/>
              </a:ln>
            </p:spPr>
            <p:txBody>
              <a:bodyPr spcFirstLastPara="1" wrap="square" lIns="91800" tIns="3225" rIns="91800" bIns="3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5" name="Google Shape;1645;p31"/>
              <p:cNvSpPr/>
              <p:nvPr/>
            </p:nvSpPr>
            <p:spPr>
              <a:xfrm rot="922382">
                <a:off x="162486" y="4795363"/>
                <a:ext cx="381233" cy="54719"/>
              </a:xfrm>
              <a:custGeom>
                <a:avLst/>
                <a:gdLst/>
                <a:ahLst/>
                <a:cxnLst/>
                <a:rect l="l" t="t" r="r" b="b"/>
                <a:pathLst>
                  <a:path w="1059" h="152" fill="none" extrusionOk="0">
                    <a:moveTo>
                      <a:pt x="0" y="0"/>
                    </a:moveTo>
                    <a:cubicBezTo>
                      <a:pt x="319" y="167"/>
                      <a:pt x="712" y="199"/>
                      <a:pt x="1059" y="85"/>
                    </a:cubicBezTo>
                  </a:path>
                </a:pathLst>
              </a:custGeom>
              <a:noFill/>
              <a:ln w="9525" cap="rnd" cmpd="sng">
                <a:solidFill>
                  <a:schemeClr val="dk1"/>
                </a:solidFill>
                <a:prstDash val="solid"/>
                <a:miter lim="8000"/>
                <a:headEnd type="none" w="sm" len="sm"/>
                <a:tailEnd type="none" w="sm" len="sm"/>
              </a:ln>
            </p:spPr>
            <p:txBody>
              <a:bodyPr spcFirstLastPara="1" wrap="square" lIns="91800" tIns="7900" rIns="91800" bIns="7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6" name="Google Shape;1646;p31"/>
              <p:cNvSpPr/>
              <p:nvPr/>
            </p:nvSpPr>
            <p:spPr>
              <a:xfrm rot="922382">
                <a:off x="224916" y="4688742"/>
                <a:ext cx="268195" cy="15840"/>
              </a:xfrm>
              <a:custGeom>
                <a:avLst/>
                <a:gdLst/>
                <a:ahLst/>
                <a:cxnLst/>
                <a:rect l="l" t="t" r="r" b="b"/>
                <a:pathLst>
                  <a:path w="745" h="44" fill="none" extrusionOk="0">
                    <a:moveTo>
                      <a:pt x="0" y="0"/>
                    </a:moveTo>
                    <a:cubicBezTo>
                      <a:pt x="238" y="70"/>
                      <a:pt x="496" y="42"/>
                      <a:pt x="745"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7" name="Google Shape;1647;p31"/>
              <p:cNvSpPr/>
              <p:nvPr/>
            </p:nvSpPr>
            <p:spPr>
              <a:xfrm rot="922382">
                <a:off x="435210" y="4543904"/>
                <a:ext cx="195836" cy="12600"/>
              </a:xfrm>
              <a:custGeom>
                <a:avLst/>
                <a:gdLst/>
                <a:ahLst/>
                <a:cxnLst/>
                <a:rect l="l" t="t" r="r" b="b"/>
                <a:pathLst>
                  <a:path w="544" h="35" fill="none" extrusionOk="0">
                    <a:moveTo>
                      <a:pt x="544" y="0"/>
                    </a:moveTo>
                    <a:cubicBezTo>
                      <a:pt x="366" y="42"/>
                      <a:pt x="179" y="46"/>
                      <a:pt x="0"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8" name="Google Shape;1648;p31"/>
              <p:cNvSpPr/>
              <p:nvPr/>
            </p:nvSpPr>
            <p:spPr>
              <a:xfrm rot="922382">
                <a:off x="288030" y="4403458"/>
                <a:ext cx="162357" cy="23400"/>
              </a:xfrm>
              <a:custGeom>
                <a:avLst/>
                <a:gdLst/>
                <a:ahLst/>
                <a:cxnLst/>
                <a:rect l="l" t="t" r="r" b="b"/>
                <a:pathLst>
                  <a:path w="451" h="65" fill="none" extrusionOk="0">
                    <a:moveTo>
                      <a:pt x="0" y="0"/>
                    </a:moveTo>
                    <a:cubicBezTo>
                      <a:pt x="82" y="28"/>
                      <a:pt x="166" y="56"/>
                      <a:pt x="253" y="58"/>
                    </a:cubicBezTo>
                    <a:cubicBezTo>
                      <a:pt x="319" y="59"/>
                      <a:pt x="389" y="45"/>
                      <a:pt x="451" y="65"/>
                    </a:cubicBezTo>
                  </a:path>
                </a:pathLst>
              </a:custGeom>
              <a:noFill/>
              <a:ln w="9525" cap="rnd" cmpd="sng">
                <a:solidFill>
                  <a:srgbClr val="233859"/>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9" name="Google Shape;1649;p31"/>
              <p:cNvSpPr/>
              <p:nvPr/>
            </p:nvSpPr>
            <p:spPr>
              <a:xfrm rot="922382">
                <a:off x="529819" y="4675027"/>
                <a:ext cx="46799" cy="720"/>
              </a:xfrm>
              <a:custGeom>
                <a:avLst/>
                <a:gdLst/>
                <a:ahLst/>
                <a:cxnLst/>
                <a:rect l="l" t="t" r="r" b="b"/>
                <a:pathLst>
                  <a:path w="130" h="2" fill="none" extrusionOk="0">
                    <a:moveTo>
                      <a:pt x="0" y="1"/>
                    </a:moveTo>
                    <a:cubicBezTo>
                      <a:pt x="43" y="-1"/>
                      <a:pt x="87" y="-1"/>
                      <a:pt x="130" y="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0" name="Google Shape;1650;p31"/>
              <p:cNvSpPr/>
              <p:nvPr/>
            </p:nvSpPr>
            <p:spPr>
              <a:xfrm rot="922382">
                <a:off x="468126" y="4776595"/>
                <a:ext cx="78838" cy="14400"/>
              </a:xfrm>
              <a:custGeom>
                <a:avLst/>
                <a:gdLst/>
                <a:ahLst/>
                <a:cxnLst/>
                <a:rect l="l" t="t" r="r" b="b"/>
                <a:pathLst>
                  <a:path w="219" h="40" fill="none" extrusionOk="0">
                    <a:moveTo>
                      <a:pt x="0" y="40"/>
                    </a:moveTo>
                    <a:cubicBezTo>
                      <a:pt x="74" y="37"/>
                      <a:pt x="148" y="24"/>
                      <a:pt x="21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651" name="Google Shape;1651;p31"/>
            <p:cNvGrpSpPr/>
            <p:nvPr/>
          </p:nvGrpSpPr>
          <p:grpSpPr>
            <a:xfrm>
              <a:off x="5107460" y="4060265"/>
              <a:ext cx="536040" cy="560520"/>
              <a:chOff x="2799660" y="4402278"/>
              <a:chExt cx="536040" cy="560520"/>
            </a:xfrm>
          </p:grpSpPr>
          <p:sp>
            <p:nvSpPr>
              <p:cNvPr id="1652" name="Google Shape;1652;p31"/>
              <p:cNvSpPr/>
              <p:nvPr/>
            </p:nvSpPr>
            <p:spPr>
              <a:xfrm>
                <a:off x="2801100" y="4413438"/>
                <a:ext cx="534600" cy="549360"/>
              </a:xfrm>
              <a:custGeom>
                <a:avLst/>
                <a:gdLst/>
                <a:ahLst/>
                <a:cxnLst/>
                <a:rect l="l" t="t" r="r" b="b"/>
                <a:pathLst>
                  <a:path w="1485" h="1526" extrusionOk="0">
                    <a:moveTo>
                      <a:pt x="858" y="1526"/>
                    </a:moveTo>
                    <a:cubicBezTo>
                      <a:pt x="544" y="1217"/>
                      <a:pt x="257" y="880"/>
                      <a:pt x="0" y="522"/>
                    </a:cubicBezTo>
                    <a:cubicBezTo>
                      <a:pt x="89" y="576"/>
                      <a:pt x="199" y="507"/>
                      <a:pt x="280" y="441"/>
                    </a:cubicBezTo>
                    <a:cubicBezTo>
                      <a:pt x="426" y="321"/>
                      <a:pt x="582" y="186"/>
                      <a:pt x="622" y="0"/>
                    </a:cubicBezTo>
                    <a:cubicBezTo>
                      <a:pt x="850" y="264"/>
                      <a:pt x="975" y="373"/>
                      <a:pt x="1224" y="661"/>
                    </a:cubicBezTo>
                    <a:cubicBezTo>
                      <a:pt x="1282" y="723"/>
                      <a:pt x="1427" y="909"/>
                      <a:pt x="1485" y="970"/>
                    </a:cubicBezTo>
                    <a:cubicBezTo>
                      <a:pt x="1490" y="1042"/>
                      <a:pt x="1458" y="1139"/>
                      <a:pt x="1408" y="1192"/>
                    </a:cubicBezTo>
                    <a:cubicBezTo>
                      <a:pt x="1260" y="1350"/>
                      <a:pt x="1071" y="1470"/>
                      <a:pt x="858" y="1526"/>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3" name="Google Shape;1653;p31"/>
              <p:cNvSpPr/>
              <p:nvPr/>
            </p:nvSpPr>
            <p:spPr>
              <a:xfrm>
                <a:off x="3005220" y="4413438"/>
                <a:ext cx="330480" cy="414000"/>
              </a:xfrm>
              <a:custGeom>
                <a:avLst/>
                <a:gdLst/>
                <a:ahLst/>
                <a:cxnLst/>
                <a:rect l="l" t="t" r="r" b="b"/>
                <a:pathLst>
                  <a:path w="918" h="1150" extrusionOk="0">
                    <a:moveTo>
                      <a:pt x="0" y="140"/>
                    </a:moveTo>
                    <a:cubicBezTo>
                      <a:pt x="10" y="150"/>
                      <a:pt x="19" y="160"/>
                      <a:pt x="28" y="173"/>
                    </a:cubicBezTo>
                    <a:cubicBezTo>
                      <a:pt x="153" y="344"/>
                      <a:pt x="281" y="515"/>
                      <a:pt x="417" y="678"/>
                    </a:cubicBezTo>
                    <a:cubicBezTo>
                      <a:pt x="556" y="829"/>
                      <a:pt x="697" y="976"/>
                      <a:pt x="843" y="1119"/>
                    </a:cubicBezTo>
                    <a:cubicBezTo>
                      <a:pt x="853" y="1129"/>
                      <a:pt x="862" y="1139"/>
                      <a:pt x="871" y="1150"/>
                    </a:cubicBezTo>
                    <a:cubicBezTo>
                      <a:pt x="903" y="1097"/>
                      <a:pt x="922" y="1026"/>
                      <a:pt x="918" y="970"/>
                    </a:cubicBezTo>
                    <a:cubicBezTo>
                      <a:pt x="860" y="909"/>
                      <a:pt x="715" y="723"/>
                      <a:pt x="657" y="661"/>
                    </a:cubicBezTo>
                    <a:cubicBezTo>
                      <a:pt x="408" y="373"/>
                      <a:pt x="283" y="264"/>
                      <a:pt x="55" y="0"/>
                    </a:cubicBezTo>
                    <a:cubicBezTo>
                      <a:pt x="44" y="50"/>
                      <a:pt x="25" y="96"/>
                      <a:pt x="0" y="1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4" name="Google Shape;1654;p31"/>
              <p:cNvSpPr/>
              <p:nvPr/>
            </p:nvSpPr>
            <p:spPr>
              <a:xfrm>
                <a:off x="2891100" y="4517118"/>
                <a:ext cx="351000" cy="336960"/>
              </a:xfrm>
              <a:custGeom>
                <a:avLst/>
                <a:gdLst/>
                <a:ahLst/>
                <a:cxnLst/>
                <a:rect l="l" t="t" r="r" b="b"/>
                <a:pathLst>
                  <a:path w="975" h="936" extrusionOk="0">
                    <a:moveTo>
                      <a:pt x="349" y="936"/>
                    </a:moveTo>
                    <a:cubicBezTo>
                      <a:pt x="407" y="915"/>
                      <a:pt x="464" y="894"/>
                      <a:pt x="521" y="871"/>
                    </a:cubicBezTo>
                    <a:cubicBezTo>
                      <a:pt x="597" y="819"/>
                      <a:pt x="675" y="776"/>
                      <a:pt x="745" y="723"/>
                    </a:cubicBezTo>
                    <a:cubicBezTo>
                      <a:pt x="767" y="701"/>
                      <a:pt x="788" y="679"/>
                      <a:pt x="808" y="655"/>
                    </a:cubicBezTo>
                    <a:cubicBezTo>
                      <a:pt x="847" y="597"/>
                      <a:pt x="881" y="536"/>
                      <a:pt x="917" y="475"/>
                    </a:cubicBezTo>
                    <a:cubicBezTo>
                      <a:pt x="923" y="464"/>
                      <a:pt x="929" y="453"/>
                      <a:pt x="935" y="442"/>
                    </a:cubicBezTo>
                    <a:cubicBezTo>
                      <a:pt x="948" y="420"/>
                      <a:pt x="962" y="398"/>
                      <a:pt x="975" y="375"/>
                    </a:cubicBezTo>
                    <a:cubicBezTo>
                      <a:pt x="975" y="375"/>
                      <a:pt x="974" y="374"/>
                      <a:pt x="974" y="373"/>
                    </a:cubicBezTo>
                    <a:cubicBezTo>
                      <a:pt x="835" y="212"/>
                      <a:pt x="734" y="107"/>
                      <a:pt x="633" y="0"/>
                    </a:cubicBezTo>
                    <a:cubicBezTo>
                      <a:pt x="627" y="13"/>
                      <a:pt x="621" y="26"/>
                      <a:pt x="613" y="39"/>
                    </a:cubicBezTo>
                    <a:cubicBezTo>
                      <a:pt x="608" y="50"/>
                      <a:pt x="602" y="60"/>
                      <a:pt x="596" y="71"/>
                    </a:cubicBezTo>
                    <a:cubicBezTo>
                      <a:pt x="553" y="142"/>
                      <a:pt x="506" y="206"/>
                      <a:pt x="450" y="267"/>
                    </a:cubicBezTo>
                    <a:cubicBezTo>
                      <a:pt x="449" y="269"/>
                      <a:pt x="448" y="270"/>
                      <a:pt x="447" y="271"/>
                    </a:cubicBezTo>
                    <a:cubicBezTo>
                      <a:pt x="443" y="275"/>
                      <a:pt x="440" y="278"/>
                      <a:pt x="437" y="282"/>
                    </a:cubicBezTo>
                    <a:cubicBezTo>
                      <a:pt x="425" y="296"/>
                      <a:pt x="412" y="307"/>
                      <a:pt x="399" y="318"/>
                    </a:cubicBezTo>
                    <a:cubicBezTo>
                      <a:pt x="294" y="440"/>
                      <a:pt x="161" y="530"/>
                      <a:pt x="0" y="563"/>
                    </a:cubicBezTo>
                    <a:cubicBezTo>
                      <a:pt x="102" y="691"/>
                      <a:pt x="209" y="815"/>
                      <a:pt x="318" y="936"/>
                    </a:cubicBezTo>
                    <a:cubicBezTo>
                      <a:pt x="328" y="936"/>
                      <a:pt x="338" y="936"/>
                      <a:pt x="349" y="936"/>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5" name="Google Shape;1655;p31"/>
              <p:cNvSpPr/>
              <p:nvPr/>
            </p:nvSpPr>
            <p:spPr>
              <a:xfrm>
                <a:off x="3086940" y="4516758"/>
                <a:ext cx="155160" cy="195840"/>
              </a:xfrm>
              <a:custGeom>
                <a:avLst/>
                <a:gdLst/>
                <a:ahLst/>
                <a:cxnLst/>
                <a:rect l="l" t="t" r="r" b="b"/>
                <a:pathLst>
                  <a:path w="431" h="544" extrusionOk="0">
                    <a:moveTo>
                      <a:pt x="69" y="40"/>
                    </a:moveTo>
                    <a:cubicBezTo>
                      <a:pt x="64" y="51"/>
                      <a:pt x="58" y="61"/>
                      <a:pt x="52" y="72"/>
                    </a:cubicBezTo>
                    <a:cubicBezTo>
                      <a:pt x="35" y="99"/>
                      <a:pt x="18" y="125"/>
                      <a:pt x="0" y="151"/>
                    </a:cubicBezTo>
                    <a:cubicBezTo>
                      <a:pt x="21" y="164"/>
                      <a:pt x="212" y="409"/>
                      <a:pt x="333" y="544"/>
                    </a:cubicBezTo>
                    <a:cubicBezTo>
                      <a:pt x="343" y="527"/>
                      <a:pt x="363" y="493"/>
                      <a:pt x="373" y="476"/>
                    </a:cubicBezTo>
                    <a:cubicBezTo>
                      <a:pt x="379" y="465"/>
                      <a:pt x="385" y="454"/>
                      <a:pt x="391" y="443"/>
                    </a:cubicBezTo>
                    <a:cubicBezTo>
                      <a:pt x="404" y="421"/>
                      <a:pt x="418" y="399"/>
                      <a:pt x="431" y="376"/>
                    </a:cubicBezTo>
                    <a:cubicBezTo>
                      <a:pt x="431" y="376"/>
                      <a:pt x="430" y="375"/>
                      <a:pt x="430" y="374"/>
                    </a:cubicBezTo>
                    <a:cubicBezTo>
                      <a:pt x="291" y="213"/>
                      <a:pt x="190" y="108"/>
                      <a:pt x="89" y="0"/>
                    </a:cubicBezTo>
                    <a:cubicBezTo>
                      <a:pt x="83" y="14"/>
                      <a:pt x="77" y="27"/>
                      <a:pt x="69" y="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6" name="Google Shape;1656;p31"/>
              <p:cNvSpPr/>
              <p:nvPr/>
            </p:nvSpPr>
            <p:spPr>
              <a:xfrm>
                <a:off x="2800020" y="4403718"/>
                <a:ext cx="223920" cy="208800"/>
              </a:xfrm>
              <a:custGeom>
                <a:avLst/>
                <a:gdLst/>
                <a:ahLst/>
                <a:cxnLst/>
                <a:rect l="l" t="t" r="r" b="b"/>
                <a:pathLst>
                  <a:path w="622" h="580" extrusionOk="0">
                    <a:moveTo>
                      <a:pt x="0" y="519"/>
                    </a:moveTo>
                    <a:cubicBezTo>
                      <a:pt x="7" y="324"/>
                      <a:pt x="629" y="-136"/>
                      <a:pt x="622" y="39"/>
                    </a:cubicBezTo>
                    <a:cubicBezTo>
                      <a:pt x="611" y="319"/>
                      <a:pt x="-9" y="737"/>
                      <a:pt x="0" y="51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7" name="Google Shape;1657;p31"/>
              <p:cNvSpPr/>
              <p:nvPr/>
            </p:nvSpPr>
            <p:spPr>
              <a:xfrm>
                <a:off x="2799660" y="4402278"/>
                <a:ext cx="224280" cy="209160"/>
              </a:xfrm>
              <a:custGeom>
                <a:avLst/>
                <a:gdLst/>
                <a:ahLst/>
                <a:cxnLst/>
                <a:rect l="l" t="t" r="r" b="b"/>
                <a:pathLst>
                  <a:path w="623" h="581" extrusionOk="0">
                    <a:moveTo>
                      <a:pt x="1" y="523"/>
                    </a:moveTo>
                    <a:cubicBezTo>
                      <a:pt x="3" y="557"/>
                      <a:pt x="13" y="575"/>
                      <a:pt x="38" y="581"/>
                    </a:cubicBezTo>
                    <a:cubicBezTo>
                      <a:pt x="39" y="565"/>
                      <a:pt x="40" y="548"/>
                      <a:pt x="45" y="531"/>
                    </a:cubicBezTo>
                    <a:cubicBezTo>
                      <a:pt x="64" y="459"/>
                      <a:pt x="114" y="381"/>
                      <a:pt x="178" y="319"/>
                    </a:cubicBezTo>
                    <a:cubicBezTo>
                      <a:pt x="250" y="230"/>
                      <a:pt x="348" y="151"/>
                      <a:pt x="453" y="119"/>
                    </a:cubicBezTo>
                    <a:cubicBezTo>
                      <a:pt x="473" y="107"/>
                      <a:pt x="494" y="99"/>
                      <a:pt x="516" y="94"/>
                    </a:cubicBezTo>
                    <a:cubicBezTo>
                      <a:pt x="549" y="86"/>
                      <a:pt x="583" y="84"/>
                      <a:pt x="616" y="90"/>
                    </a:cubicBezTo>
                    <a:cubicBezTo>
                      <a:pt x="620" y="74"/>
                      <a:pt x="623" y="58"/>
                      <a:pt x="623" y="43"/>
                    </a:cubicBezTo>
                    <a:cubicBezTo>
                      <a:pt x="630" y="-132"/>
                      <a:pt x="-19" y="259"/>
                      <a:pt x="1" y="52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8" name="Google Shape;1658;p31"/>
              <p:cNvSpPr/>
              <p:nvPr/>
            </p:nvSpPr>
            <p:spPr>
              <a:xfrm>
                <a:off x="3147420" y="4814478"/>
                <a:ext cx="177480" cy="146880"/>
              </a:xfrm>
              <a:custGeom>
                <a:avLst/>
                <a:gdLst/>
                <a:ahLst/>
                <a:cxnLst/>
                <a:rect l="l" t="t" r="r" b="b"/>
                <a:pathLst>
                  <a:path w="493" h="408" extrusionOk="0">
                    <a:moveTo>
                      <a:pt x="0" y="385"/>
                    </a:moveTo>
                    <a:cubicBezTo>
                      <a:pt x="39" y="424"/>
                      <a:pt x="104" y="407"/>
                      <a:pt x="154" y="383"/>
                    </a:cubicBezTo>
                    <a:cubicBezTo>
                      <a:pt x="239" y="342"/>
                      <a:pt x="318" y="288"/>
                      <a:pt x="387" y="224"/>
                    </a:cubicBezTo>
                    <a:cubicBezTo>
                      <a:pt x="450" y="165"/>
                      <a:pt x="508" y="84"/>
                      <a:pt x="490" y="0"/>
                    </a:cubicBezTo>
                    <a:cubicBezTo>
                      <a:pt x="431" y="114"/>
                      <a:pt x="316" y="187"/>
                      <a:pt x="207" y="253"/>
                    </a:cubicBezTo>
                    <a:cubicBezTo>
                      <a:pt x="135" y="297"/>
                      <a:pt x="64" y="340"/>
                      <a:pt x="0" y="38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9" name="Google Shape;1659;p31"/>
              <p:cNvSpPr/>
              <p:nvPr/>
            </p:nvSpPr>
            <p:spPr>
              <a:xfrm>
                <a:off x="3290700" y="4814477"/>
                <a:ext cx="34200" cy="77040"/>
              </a:xfrm>
              <a:custGeom>
                <a:avLst/>
                <a:gdLst/>
                <a:ahLst/>
                <a:cxnLst/>
                <a:rect l="l" t="t" r="r" b="b"/>
                <a:pathLst>
                  <a:path w="95" h="214" extrusionOk="0">
                    <a:moveTo>
                      <a:pt x="26" y="91"/>
                    </a:moveTo>
                    <a:cubicBezTo>
                      <a:pt x="26" y="95"/>
                      <a:pt x="26" y="99"/>
                      <a:pt x="25" y="103"/>
                    </a:cubicBezTo>
                    <a:cubicBezTo>
                      <a:pt x="21" y="124"/>
                      <a:pt x="17" y="144"/>
                      <a:pt x="12" y="164"/>
                    </a:cubicBezTo>
                    <a:lnTo>
                      <a:pt x="12" y="165"/>
                    </a:lnTo>
                    <a:lnTo>
                      <a:pt x="12" y="165"/>
                    </a:lnTo>
                    <a:cubicBezTo>
                      <a:pt x="11" y="165"/>
                      <a:pt x="11" y="166"/>
                      <a:pt x="11" y="167"/>
                    </a:cubicBezTo>
                    <a:cubicBezTo>
                      <a:pt x="10" y="171"/>
                      <a:pt x="9" y="175"/>
                      <a:pt x="9" y="178"/>
                    </a:cubicBezTo>
                    <a:cubicBezTo>
                      <a:pt x="8" y="181"/>
                      <a:pt x="7" y="184"/>
                      <a:pt x="6" y="186"/>
                    </a:cubicBezTo>
                    <a:cubicBezTo>
                      <a:pt x="4" y="195"/>
                      <a:pt x="2" y="204"/>
                      <a:pt x="0" y="214"/>
                    </a:cubicBezTo>
                    <a:cubicBezTo>
                      <a:pt x="58" y="156"/>
                      <a:pt x="109" y="79"/>
                      <a:pt x="92" y="0"/>
                    </a:cubicBezTo>
                    <a:cubicBezTo>
                      <a:pt x="74" y="33"/>
                      <a:pt x="52" y="63"/>
                      <a:pt x="26" y="91"/>
                    </a:cubicBezTo>
                    <a:close/>
                  </a:path>
                </a:pathLst>
              </a:custGeom>
              <a:solidFill>
                <a:srgbClr val="BDE4FA"/>
              </a:solidFill>
              <a:ln>
                <a:noFill/>
              </a:ln>
            </p:spPr>
            <p:txBody>
              <a:bodyPr spcFirstLastPara="1" wrap="square" lIns="90000" tIns="32025" rIns="90000" bIns="32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0" name="Google Shape;1660;p31"/>
              <p:cNvSpPr/>
              <p:nvPr/>
            </p:nvSpPr>
            <p:spPr>
              <a:xfrm>
                <a:off x="3025020" y="4642398"/>
                <a:ext cx="140400" cy="134280"/>
              </a:xfrm>
              <a:custGeom>
                <a:avLst/>
                <a:gdLst/>
                <a:ahLst/>
                <a:cxnLst/>
                <a:rect l="l" t="t" r="r" b="b"/>
                <a:pathLst>
                  <a:path w="390" h="373" extrusionOk="0">
                    <a:moveTo>
                      <a:pt x="366" y="195"/>
                    </a:moveTo>
                    <a:cubicBezTo>
                      <a:pt x="279" y="327"/>
                      <a:pt x="145" y="433"/>
                      <a:pt x="20" y="335"/>
                    </a:cubicBezTo>
                    <a:cubicBezTo>
                      <a:pt x="-72" y="184"/>
                      <a:pt x="177" y="-18"/>
                      <a:pt x="321" y="1"/>
                    </a:cubicBezTo>
                    <a:cubicBezTo>
                      <a:pt x="362" y="14"/>
                      <a:pt x="388" y="57"/>
                      <a:pt x="390" y="99"/>
                    </a:cubicBezTo>
                    <a:cubicBezTo>
                      <a:pt x="391" y="141"/>
                      <a:pt x="384" y="167"/>
                      <a:pt x="366" y="195"/>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1" name="Google Shape;1661;p31"/>
              <p:cNvSpPr/>
              <p:nvPr/>
            </p:nvSpPr>
            <p:spPr>
              <a:xfrm>
                <a:off x="2814780" y="4432518"/>
                <a:ext cx="203040" cy="172800"/>
              </a:xfrm>
              <a:custGeom>
                <a:avLst/>
                <a:gdLst/>
                <a:ahLst/>
                <a:cxnLst/>
                <a:rect l="l" t="t" r="r" b="b"/>
                <a:pathLst>
                  <a:path w="564" h="480" fill="none" extrusionOk="0">
                    <a:moveTo>
                      <a:pt x="0" y="480"/>
                    </a:moveTo>
                    <a:cubicBezTo>
                      <a:pt x="79" y="235"/>
                      <a:pt x="312" y="58"/>
                      <a:pt x="56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2" name="Google Shape;1662;p31"/>
              <p:cNvSpPr/>
              <p:nvPr/>
            </p:nvSpPr>
            <p:spPr>
              <a:xfrm>
                <a:off x="2911260" y="4473918"/>
                <a:ext cx="65160" cy="51120"/>
              </a:xfrm>
              <a:custGeom>
                <a:avLst/>
                <a:gdLst/>
                <a:ahLst/>
                <a:cxnLst/>
                <a:rect l="l" t="t" r="r" b="b"/>
                <a:pathLst>
                  <a:path w="181" h="142" extrusionOk="0">
                    <a:moveTo>
                      <a:pt x="167" y="50"/>
                    </a:moveTo>
                    <a:cubicBezTo>
                      <a:pt x="138" y="94"/>
                      <a:pt x="93" y="127"/>
                      <a:pt x="42" y="140"/>
                    </a:cubicBezTo>
                    <a:cubicBezTo>
                      <a:pt x="27" y="144"/>
                      <a:pt x="6" y="144"/>
                      <a:pt x="1" y="129"/>
                    </a:cubicBezTo>
                    <a:cubicBezTo>
                      <a:pt x="-1" y="120"/>
                      <a:pt x="3" y="112"/>
                      <a:pt x="7" y="104"/>
                    </a:cubicBezTo>
                    <a:cubicBezTo>
                      <a:pt x="37" y="56"/>
                      <a:pt x="85" y="19"/>
                      <a:pt x="140" y="3"/>
                    </a:cubicBezTo>
                    <a:cubicBezTo>
                      <a:pt x="151" y="0"/>
                      <a:pt x="165" y="-2"/>
                      <a:pt x="174" y="6"/>
                    </a:cubicBezTo>
                    <a:cubicBezTo>
                      <a:pt x="189" y="18"/>
                      <a:pt x="179" y="42"/>
                      <a:pt x="167" y="50"/>
                    </a:cubicBezTo>
                    <a:close/>
                  </a:path>
                </a:pathLst>
              </a:custGeom>
              <a:noFill/>
              <a:ln w="9525" cap="rnd" cmpd="sng">
                <a:solidFill>
                  <a:schemeClr val="dk1"/>
                </a:solidFill>
                <a:prstDash val="solid"/>
                <a:miter lim="8000"/>
                <a:headEnd type="none" w="sm" len="sm"/>
                <a:tailEnd type="none" w="sm" len="sm"/>
              </a:ln>
            </p:spPr>
            <p:txBody>
              <a:bodyPr spcFirstLastPara="1" wrap="square" lIns="91800" tIns="4300" rIns="91800" bIns="4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3" name="Google Shape;1663;p31"/>
              <p:cNvSpPr/>
              <p:nvPr/>
            </p:nvSpPr>
            <p:spPr>
              <a:xfrm>
                <a:off x="2892900" y="4516398"/>
                <a:ext cx="217440" cy="199080"/>
              </a:xfrm>
              <a:custGeom>
                <a:avLst/>
                <a:gdLst/>
                <a:ahLst/>
                <a:cxnLst/>
                <a:rect l="l" t="t" r="r" b="b"/>
                <a:pathLst>
                  <a:path w="604" h="553" fill="none" extrusionOk="0">
                    <a:moveTo>
                      <a:pt x="0" y="553"/>
                    </a:moveTo>
                    <a:cubicBezTo>
                      <a:pt x="129" y="542"/>
                      <a:pt x="239" y="461"/>
                      <a:pt x="342" y="383"/>
                    </a:cubicBezTo>
                    <a:cubicBezTo>
                      <a:pt x="360" y="369"/>
                      <a:pt x="378" y="356"/>
                      <a:pt x="394" y="340"/>
                    </a:cubicBezTo>
                    <a:cubicBezTo>
                      <a:pt x="415" y="319"/>
                      <a:pt x="433" y="295"/>
                      <a:pt x="450" y="271"/>
                    </a:cubicBezTo>
                    <a:cubicBezTo>
                      <a:pt x="511" y="187"/>
                      <a:pt x="568" y="98"/>
                      <a:pt x="60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4" name="Google Shape;1664;p31"/>
              <p:cNvSpPr/>
              <p:nvPr/>
            </p:nvSpPr>
            <p:spPr>
              <a:xfrm>
                <a:off x="3014580" y="4654638"/>
                <a:ext cx="224280" cy="205200"/>
              </a:xfrm>
              <a:custGeom>
                <a:avLst/>
                <a:gdLst/>
                <a:ahLst/>
                <a:cxnLst/>
                <a:rect l="l" t="t" r="r" b="b"/>
                <a:pathLst>
                  <a:path w="623" h="570" fill="none" extrusionOk="0">
                    <a:moveTo>
                      <a:pt x="0" y="570"/>
                    </a:moveTo>
                    <a:cubicBezTo>
                      <a:pt x="282" y="493"/>
                      <a:pt x="521" y="274"/>
                      <a:pt x="623"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5" name="Google Shape;1665;p31"/>
              <p:cNvSpPr/>
              <p:nvPr/>
            </p:nvSpPr>
            <p:spPr>
              <a:xfrm>
                <a:off x="3023220" y="4638798"/>
                <a:ext cx="139320" cy="142560"/>
              </a:xfrm>
              <a:custGeom>
                <a:avLst/>
                <a:gdLst/>
                <a:ahLst/>
                <a:cxnLst/>
                <a:rect l="l" t="t" r="r" b="b"/>
                <a:pathLst>
                  <a:path w="387" h="396" extrusionOk="0">
                    <a:moveTo>
                      <a:pt x="333" y="263"/>
                    </a:moveTo>
                    <a:cubicBezTo>
                      <a:pt x="292" y="310"/>
                      <a:pt x="241" y="348"/>
                      <a:pt x="185" y="374"/>
                    </a:cubicBezTo>
                    <a:cubicBezTo>
                      <a:pt x="152" y="390"/>
                      <a:pt x="115" y="401"/>
                      <a:pt x="80" y="394"/>
                    </a:cubicBezTo>
                    <a:cubicBezTo>
                      <a:pt x="45" y="386"/>
                      <a:pt x="15" y="358"/>
                      <a:pt x="5" y="324"/>
                    </a:cubicBezTo>
                    <a:cubicBezTo>
                      <a:pt x="-8" y="285"/>
                      <a:pt x="5" y="243"/>
                      <a:pt x="22" y="205"/>
                    </a:cubicBezTo>
                    <a:cubicBezTo>
                      <a:pt x="65" y="114"/>
                      <a:pt x="142" y="36"/>
                      <a:pt x="238" y="8"/>
                    </a:cubicBezTo>
                    <a:cubicBezTo>
                      <a:pt x="260" y="1"/>
                      <a:pt x="283" y="-2"/>
                      <a:pt x="305" y="2"/>
                    </a:cubicBezTo>
                    <a:cubicBezTo>
                      <a:pt x="358" y="14"/>
                      <a:pt x="390" y="74"/>
                      <a:pt x="387" y="128"/>
                    </a:cubicBezTo>
                    <a:cubicBezTo>
                      <a:pt x="384" y="183"/>
                      <a:pt x="355" y="232"/>
                      <a:pt x="333" y="26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6" name="Google Shape;1666;p31"/>
              <p:cNvSpPr/>
              <p:nvPr/>
            </p:nvSpPr>
            <p:spPr>
              <a:xfrm>
                <a:off x="3140220" y="4814478"/>
                <a:ext cx="183600" cy="138960"/>
              </a:xfrm>
              <a:custGeom>
                <a:avLst/>
                <a:gdLst/>
                <a:ahLst/>
                <a:cxnLst/>
                <a:rect l="l" t="t" r="r" b="b"/>
                <a:pathLst>
                  <a:path w="510" h="386" fill="none" extrusionOk="0">
                    <a:moveTo>
                      <a:pt x="0" y="386"/>
                    </a:moveTo>
                    <a:cubicBezTo>
                      <a:pt x="307" y="260"/>
                      <a:pt x="406" y="109"/>
                      <a:pt x="51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667" name="Google Shape;1667;p31"/>
            <p:cNvGrpSpPr/>
            <p:nvPr/>
          </p:nvGrpSpPr>
          <p:grpSpPr>
            <a:xfrm>
              <a:off x="6747289" y="308798"/>
              <a:ext cx="392395" cy="302392"/>
              <a:chOff x="941110" y="1536935"/>
              <a:chExt cx="593280" cy="457200"/>
            </a:xfrm>
          </p:grpSpPr>
          <p:sp>
            <p:nvSpPr>
              <p:cNvPr id="1668" name="Google Shape;1668;p31"/>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9" name="Google Shape;1669;p31"/>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0" name="Google Shape;1670;p31"/>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1" name="Google Shape;1671;p31"/>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2" name="Google Shape;1672;p31"/>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3" name="Google Shape;1673;p31"/>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4" name="Google Shape;1674;p31"/>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675" name="Google Shape;1675;p31"/>
            <p:cNvGrpSpPr/>
            <p:nvPr/>
          </p:nvGrpSpPr>
          <p:grpSpPr>
            <a:xfrm rot="-1127794" flipH="1">
              <a:off x="8523567" y="1180835"/>
              <a:ext cx="392379" cy="302379"/>
              <a:chOff x="941110" y="1536935"/>
              <a:chExt cx="593280" cy="457200"/>
            </a:xfrm>
          </p:grpSpPr>
          <p:sp>
            <p:nvSpPr>
              <p:cNvPr id="1676" name="Google Shape;1676;p31"/>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7" name="Google Shape;1677;p31"/>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8" name="Google Shape;1678;p31"/>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9" name="Google Shape;1679;p31"/>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0" name="Google Shape;1680;p31"/>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1" name="Google Shape;1681;p31"/>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2" name="Google Shape;1682;p31"/>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683" name="Google Shape;1683;p31"/>
            <p:cNvGrpSpPr/>
            <p:nvPr/>
          </p:nvGrpSpPr>
          <p:grpSpPr>
            <a:xfrm rot="5070543">
              <a:off x="4673758" y="4410316"/>
              <a:ext cx="471682" cy="493167"/>
              <a:chOff x="2799660" y="4402278"/>
              <a:chExt cx="536040" cy="560520"/>
            </a:xfrm>
          </p:grpSpPr>
          <p:sp>
            <p:nvSpPr>
              <p:cNvPr id="1684" name="Google Shape;1684;p31"/>
              <p:cNvSpPr/>
              <p:nvPr/>
            </p:nvSpPr>
            <p:spPr>
              <a:xfrm>
                <a:off x="2801100" y="4413438"/>
                <a:ext cx="534600" cy="549360"/>
              </a:xfrm>
              <a:custGeom>
                <a:avLst/>
                <a:gdLst/>
                <a:ahLst/>
                <a:cxnLst/>
                <a:rect l="l" t="t" r="r" b="b"/>
                <a:pathLst>
                  <a:path w="1485" h="1526" extrusionOk="0">
                    <a:moveTo>
                      <a:pt x="858" y="1526"/>
                    </a:moveTo>
                    <a:cubicBezTo>
                      <a:pt x="544" y="1217"/>
                      <a:pt x="257" y="880"/>
                      <a:pt x="0" y="522"/>
                    </a:cubicBezTo>
                    <a:cubicBezTo>
                      <a:pt x="89" y="576"/>
                      <a:pt x="199" y="507"/>
                      <a:pt x="280" y="441"/>
                    </a:cubicBezTo>
                    <a:cubicBezTo>
                      <a:pt x="426" y="321"/>
                      <a:pt x="582" y="186"/>
                      <a:pt x="622" y="0"/>
                    </a:cubicBezTo>
                    <a:cubicBezTo>
                      <a:pt x="850" y="264"/>
                      <a:pt x="975" y="373"/>
                      <a:pt x="1224" y="661"/>
                    </a:cubicBezTo>
                    <a:cubicBezTo>
                      <a:pt x="1282" y="723"/>
                      <a:pt x="1427" y="909"/>
                      <a:pt x="1485" y="970"/>
                    </a:cubicBezTo>
                    <a:cubicBezTo>
                      <a:pt x="1490" y="1042"/>
                      <a:pt x="1458" y="1139"/>
                      <a:pt x="1408" y="1192"/>
                    </a:cubicBezTo>
                    <a:cubicBezTo>
                      <a:pt x="1260" y="1350"/>
                      <a:pt x="1071" y="1470"/>
                      <a:pt x="858" y="1526"/>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5" name="Google Shape;1685;p31"/>
              <p:cNvSpPr/>
              <p:nvPr/>
            </p:nvSpPr>
            <p:spPr>
              <a:xfrm>
                <a:off x="3005220" y="4413438"/>
                <a:ext cx="330480" cy="414000"/>
              </a:xfrm>
              <a:custGeom>
                <a:avLst/>
                <a:gdLst/>
                <a:ahLst/>
                <a:cxnLst/>
                <a:rect l="l" t="t" r="r" b="b"/>
                <a:pathLst>
                  <a:path w="918" h="1150" extrusionOk="0">
                    <a:moveTo>
                      <a:pt x="0" y="140"/>
                    </a:moveTo>
                    <a:cubicBezTo>
                      <a:pt x="10" y="150"/>
                      <a:pt x="19" y="160"/>
                      <a:pt x="28" y="173"/>
                    </a:cubicBezTo>
                    <a:cubicBezTo>
                      <a:pt x="153" y="344"/>
                      <a:pt x="281" y="515"/>
                      <a:pt x="417" y="678"/>
                    </a:cubicBezTo>
                    <a:cubicBezTo>
                      <a:pt x="556" y="829"/>
                      <a:pt x="697" y="976"/>
                      <a:pt x="843" y="1119"/>
                    </a:cubicBezTo>
                    <a:cubicBezTo>
                      <a:pt x="853" y="1129"/>
                      <a:pt x="862" y="1139"/>
                      <a:pt x="871" y="1150"/>
                    </a:cubicBezTo>
                    <a:cubicBezTo>
                      <a:pt x="903" y="1097"/>
                      <a:pt x="922" y="1026"/>
                      <a:pt x="918" y="970"/>
                    </a:cubicBezTo>
                    <a:cubicBezTo>
                      <a:pt x="860" y="909"/>
                      <a:pt x="715" y="723"/>
                      <a:pt x="657" y="661"/>
                    </a:cubicBezTo>
                    <a:cubicBezTo>
                      <a:pt x="408" y="373"/>
                      <a:pt x="283" y="264"/>
                      <a:pt x="55" y="0"/>
                    </a:cubicBezTo>
                    <a:cubicBezTo>
                      <a:pt x="44" y="50"/>
                      <a:pt x="25" y="96"/>
                      <a:pt x="0" y="1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6" name="Google Shape;1686;p31"/>
              <p:cNvSpPr/>
              <p:nvPr/>
            </p:nvSpPr>
            <p:spPr>
              <a:xfrm>
                <a:off x="2891100" y="4517118"/>
                <a:ext cx="351000" cy="336960"/>
              </a:xfrm>
              <a:custGeom>
                <a:avLst/>
                <a:gdLst/>
                <a:ahLst/>
                <a:cxnLst/>
                <a:rect l="l" t="t" r="r" b="b"/>
                <a:pathLst>
                  <a:path w="975" h="936" extrusionOk="0">
                    <a:moveTo>
                      <a:pt x="349" y="936"/>
                    </a:moveTo>
                    <a:cubicBezTo>
                      <a:pt x="407" y="915"/>
                      <a:pt x="464" y="894"/>
                      <a:pt x="521" y="871"/>
                    </a:cubicBezTo>
                    <a:cubicBezTo>
                      <a:pt x="597" y="819"/>
                      <a:pt x="675" y="776"/>
                      <a:pt x="745" y="723"/>
                    </a:cubicBezTo>
                    <a:cubicBezTo>
                      <a:pt x="767" y="701"/>
                      <a:pt x="788" y="679"/>
                      <a:pt x="808" y="655"/>
                    </a:cubicBezTo>
                    <a:cubicBezTo>
                      <a:pt x="847" y="597"/>
                      <a:pt x="881" y="536"/>
                      <a:pt x="917" y="475"/>
                    </a:cubicBezTo>
                    <a:cubicBezTo>
                      <a:pt x="923" y="464"/>
                      <a:pt x="929" y="453"/>
                      <a:pt x="935" y="442"/>
                    </a:cubicBezTo>
                    <a:cubicBezTo>
                      <a:pt x="948" y="420"/>
                      <a:pt x="962" y="398"/>
                      <a:pt x="975" y="375"/>
                    </a:cubicBezTo>
                    <a:cubicBezTo>
                      <a:pt x="975" y="375"/>
                      <a:pt x="974" y="374"/>
                      <a:pt x="974" y="373"/>
                    </a:cubicBezTo>
                    <a:cubicBezTo>
                      <a:pt x="835" y="212"/>
                      <a:pt x="734" y="107"/>
                      <a:pt x="633" y="0"/>
                    </a:cubicBezTo>
                    <a:cubicBezTo>
                      <a:pt x="627" y="13"/>
                      <a:pt x="621" y="26"/>
                      <a:pt x="613" y="39"/>
                    </a:cubicBezTo>
                    <a:cubicBezTo>
                      <a:pt x="608" y="50"/>
                      <a:pt x="602" y="60"/>
                      <a:pt x="596" y="71"/>
                    </a:cubicBezTo>
                    <a:cubicBezTo>
                      <a:pt x="553" y="142"/>
                      <a:pt x="506" y="206"/>
                      <a:pt x="450" y="267"/>
                    </a:cubicBezTo>
                    <a:cubicBezTo>
                      <a:pt x="449" y="269"/>
                      <a:pt x="448" y="270"/>
                      <a:pt x="447" y="271"/>
                    </a:cubicBezTo>
                    <a:cubicBezTo>
                      <a:pt x="443" y="275"/>
                      <a:pt x="440" y="278"/>
                      <a:pt x="437" y="282"/>
                    </a:cubicBezTo>
                    <a:cubicBezTo>
                      <a:pt x="425" y="296"/>
                      <a:pt x="412" y="307"/>
                      <a:pt x="399" y="318"/>
                    </a:cubicBezTo>
                    <a:cubicBezTo>
                      <a:pt x="294" y="440"/>
                      <a:pt x="161" y="530"/>
                      <a:pt x="0" y="563"/>
                    </a:cubicBezTo>
                    <a:cubicBezTo>
                      <a:pt x="102" y="691"/>
                      <a:pt x="209" y="815"/>
                      <a:pt x="318" y="936"/>
                    </a:cubicBezTo>
                    <a:cubicBezTo>
                      <a:pt x="328" y="936"/>
                      <a:pt x="338" y="936"/>
                      <a:pt x="349" y="93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7" name="Google Shape;1687;p31"/>
              <p:cNvSpPr/>
              <p:nvPr/>
            </p:nvSpPr>
            <p:spPr>
              <a:xfrm>
                <a:off x="3086940" y="4516758"/>
                <a:ext cx="155160" cy="195840"/>
              </a:xfrm>
              <a:custGeom>
                <a:avLst/>
                <a:gdLst/>
                <a:ahLst/>
                <a:cxnLst/>
                <a:rect l="l" t="t" r="r" b="b"/>
                <a:pathLst>
                  <a:path w="431" h="544" extrusionOk="0">
                    <a:moveTo>
                      <a:pt x="69" y="40"/>
                    </a:moveTo>
                    <a:cubicBezTo>
                      <a:pt x="64" y="51"/>
                      <a:pt x="58" y="61"/>
                      <a:pt x="52" y="72"/>
                    </a:cubicBezTo>
                    <a:cubicBezTo>
                      <a:pt x="35" y="99"/>
                      <a:pt x="18" y="125"/>
                      <a:pt x="0" y="151"/>
                    </a:cubicBezTo>
                    <a:cubicBezTo>
                      <a:pt x="21" y="164"/>
                      <a:pt x="212" y="409"/>
                      <a:pt x="333" y="544"/>
                    </a:cubicBezTo>
                    <a:cubicBezTo>
                      <a:pt x="343" y="527"/>
                      <a:pt x="363" y="493"/>
                      <a:pt x="373" y="476"/>
                    </a:cubicBezTo>
                    <a:cubicBezTo>
                      <a:pt x="379" y="465"/>
                      <a:pt x="385" y="454"/>
                      <a:pt x="391" y="443"/>
                    </a:cubicBezTo>
                    <a:cubicBezTo>
                      <a:pt x="404" y="421"/>
                      <a:pt x="418" y="399"/>
                      <a:pt x="431" y="376"/>
                    </a:cubicBezTo>
                    <a:cubicBezTo>
                      <a:pt x="431" y="376"/>
                      <a:pt x="430" y="375"/>
                      <a:pt x="430" y="374"/>
                    </a:cubicBezTo>
                    <a:cubicBezTo>
                      <a:pt x="291" y="213"/>
                      <a:pt x="190" y="108"/>
                      <a:pt x="89" y="0"/>
                    </a:cubicBezTo>
                    <a:cubicBezTo>
                      <a:pt x="83" y="14"/>
                      <a:pt x="77" y="27"/>
                      <a:pt x="69" y="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8" name="Google Shape;1688;p31"/>
              <p:cNvSpPr/>
              <p:nvPr/>
            </p:nvSpPr>
            <p:spPr>
              <a:xfrm>
                <a:off x="2800020" y="4403718"/>
                <a:ext cx="223920" cy="208800"/>
              </a:xfrm>
              <a:custGeom>
                <a:avLst/>
                <a:gdLst/>
                <a:ahLst/>
                <a:cxnLst/>
                <a:rect l="l" t="t" r="r" b="b"/>
                <a:pathLst>
                  <a:path w="622" h="580" extrusionOk="0">
                    <a:moveTo>
                      <a:pt x="0" y="519"/>
                    </a:moveTo>
                    <a:cubicBezTo>
                      <a:pt x="7" y="324"/>
                      <a:pt x="629" y="-136"/>
                      <a:pt x="622" y="39"/>
                    </a:cubicBezTo>
                    <a:cubicBezTo>
                      <a:pt x="611" y="319"/>
                      <a:pt x="-9" y="737"/>
                      <a:pt x="0" y="51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9" name="Google Shape;1689;p31"/>
              <p:cNvSpPr/>
              <p:nvPr/>
            </p:nvSpPr>
            <p:spPr>
              <a:xfrm>
                <a:off x="2799660" y="4402278"/>
                <a:ext cx="224280" cy="209160"/>
              </a:xfrm>
              <a:custGeom>
                <a:avLst/>
                <a:gdLst/>
                <a:ahLst/>
                <a:cxnLst/>
                <a:rect l="l" t="t" r="r" b="b"/>
                <a:pathLst>
                  <a:path w="623" h="581" extrusionOk="0">
                    <a:moveTo>
                      <a:pt x="1" y="523"/>
                    </a:moveTo>
                    <a:cubicBezTo>
                      <a:pt x="3" y="557"/>
                      <a:pt x="13" y="575"/>
                      <a:pt x="38" y="581"/>
                    </a:cubicBezTo>
                    <a:cubicBezTo>
                      <a:pt x="39" y="565"/>
                      <a:pt x="40" y="548"/>
                      <a:pt x="45" y="531"/>
                    </a:cubicBezTo>
                    <a:cubicBezTo>
                      <a:pt x="64" y="459"/>
                      <a:pt x="114" y="381"/>
                      <a:pt x="178" y="319"/>
                    </a:cubicBezTo>
                    <a:cubicBezTo>
                      <a:pt x="250" y="230"/>
                      <a:pt x="348" y="151"/>
                      <a:pt x="453" y="119"/>
                    </a:cubicBezTo>
                    <a:cubicBezTo>
                      <a:pt x="473" y="107"/>
                      <a:pt x="494" y="99"/>
                      <a:pt x="516" y="94"/>
                    </a:cubicBezTo>
                    <a:cubicBezTo>
                      <a:pt x="549" y="86"/>
                      <a:pt x="583" y="84"/>
                      <a:pt x="616" y="90"/>
                    </a:cubicBezTo>
                    <a:cubicBezTo>
                      <a:pt x="620" y="74"/>
                      <a:pt x="623" y="58"/>
                      <a:pt x="623" y="43"/>
                    </a:cubicBezTo>
                    <a:cubicBezTo>
                      <a:pt x="630" y="-132"/>
                      <a:pt x="-19" y="259"/>
                      <a:pt x="1" y="52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0" name="Google Shape;1690;p31"/>
              <p:cNvSpPr/>
              <p:nvPr/>
            </p:nvSpPr>
            <p:spPr>
              <a:xfrm>
                <a:off x="3147420" y="4814478"/>
                <a:ext cx="177480" cy="146880"/>
              </a:xfrm>
              <a:custGeom>
                <a:avLst/>
                <a:gdLst/>
                <a:ahLst/>
                <a:cxnLst/>
                <a:rect l="l" t="t" r="r" b="b"/>
                <a:pathLst>
                  <a:path w="493" h="408" extrusionOk="0">
                    <a:moveTo>
                      <a:pt x="0" y="385"/>
                    </a:moveTo>
                    <a:cubicBezTo>
                      <a:pt x="39" y="424"/>
                      <a:pt x="104" y="407"/>
                      <a:pt x="154" y="383"/>
                    </a:cubicBezTo>
                    <a:cubicBezTo>
                      <a:pt x="239" y="342"/>
                      <a:pt x="318" y="288"/>
                      <a:pt x="387" y="224"/>
                    </a:cubicBezTo>
                    <a:cubicBezTo>
                      <a:pt x="450" y="165"/>
                      <a:pt x="508" y="84"/>
                      <a:pt x="490" y="0"/>
                    </a:cubicBezTo>
                    <a:cubicBezTo>
                      <a:pt x="431" y="114"/>
                      <a:pt x="316" y="187"/>
                      <a:pt x="207" y="253"/>
                    </a:cubicBezTo>
                    <a:cubicBezTo>
                      <a:pt x="135" y="297"/>
                      <a:pt x="64" y="340"/>
                      <a:pt x="0" y="38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1" name="Google Shape;1691;p31"/>
              <p:cNvSpPr/>
              <p:nvPr/>
            </p:nvSpPr>
            <p:spPr>
              <a:xfrm>
                <a:off x="3290700" y="4814477"/>
                <a:ext cx="34200" cy="77040"/>
              </a:xfrm>
              <a:custGeom>
                <a:avLst/>
                <a:gdLst/>
                <a:ahLst/>
                <a:cxnLst/>
                <a:rect l="l" t="t" r="r" b="b"/>
                <a:pathLst>
                  <a:path w="95" h="214" extrusionOk="0">
                    <a:moveTo>
                      <a:pt x="26" y="91"/>
                    </a:moveTo>
                    <a:cubicBezTo>
                      <a:pt x="26" y="95"/>
                      <a:pt x="26" y="99"/>
                      <a:pt x="25" y="103"/>
                    </a:cubicBezTo>
                    <a:cubicBezTo>
                      <a:pt x="21" y="124"/>
                      <a:pt x="17" y="144"/>
                      <a:pt x="12" y="164"/>
                    </a:cubicBezTo>
                    <a:lnTo>
                      <a:pt x="12" y="165"/>
                    </a:lnTo>
                    <a:lnTo>
                      <a:pt x="12" y="165"/>
                    </a:lnTo>
                    <a:cubicBezTo>
                      <a:pt x="11" y="165"/>
                      <a:pt x="11" y="166"/>
                      <a:pt x="11" y="167"/>
                    </a:cubicBezTo>
                    <a:cubicBezTo>
                      <a:pt x="10" y="171"/>
                      <a:pt x="9" y="175"/>
                      <a:pt x="9" y="178"/>
                    </a:cubicBezTo>
                    <a:cubicBezTo>
                      <a:pt x="8" y="181"/>
                      <a:pt x="7" y="184"/>
                      <a:pt x="6" y="186"/>
                    </a:cubicBezTo>
                    <a:cubicBezTo>
                      <a:pt x="4" y="195"/>
                      <a:pt x="2" y="204"/>
                      <a:pt x="0" y="214"/>
                    </a:cubicBezTo>
                    <a:cubicBezTo>
                      <a:pt x="58" y="156"/>
                      <a:pt x="109" y="79"/>
                      <a:pt x="92" y="0"/>
                    </a:cubicBezTo>
                    <a:cubicBezTo>
                      <a:pt x="74" y="33"/>
                      <a:pt x="52" y="63"/>
                      <a:pt x="26" y="91"/>
                    </a:cubicBezTo>
                    <a:close/>
                  </a:path>
                </a:pathLst>
              </a:custGeom>
              <a:solidFill>
                <a:srgbClr val="BDE4FA"/>
              </a:solidFill>
              <a:ln>
                <a:noFill/>
              </a:ln>
            </p:spPr>
            <p:txBody>
              <a:bodyPr spcFirstLastPara="1" wrap="square" lIns="90000" tIns="32025" rIns="90000" bIns="32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2" name="Google Shape;1692;p31"/>
              <p:cNvSpPr/>
              <p:nvPr/>
            </p:nvSpPr>
            <p:spPr>
              <a:xfrm>
                <a:off x="3025020" y="4642398"/>
                <a:ext cx="140400" cy="134280"/>
              </a:xfrm>
              <a:custGeom>
                <a:avLst/>
                <a:gdLst/>
                <a:ahLst/>
                <a:cxnLst/>
                <a:rect l="l" t="t" r="r" b="b"/>
                <a:pathLst>
                  <a:path w="390" h="373" extrusionOk="0">
                    <a:moveTo>
                      <a:pt x="366" y="195"/>
                    </a:moveTo>
                    <a:cubicBezTo>
                      <a:pt x="279" y="327"/>
                      <a:pt x="145" y="433"/>
                      <a:pt x="20" y="335"/>
                    </a:cubicBezTo>
                    <a:cubicBezTo>
                      <a:pt x="-72" y="184"/>
                      <a:pt x="177" y="-18"/>
                      <a:pt x="321" y="1"/>
                    </a:cubicBezTo>
                    <a:cubicBezTo>
                      <a:pt x="362" y="14"/>
                      <a:pt x="388" y="57"/>
                      <a:pt x="390" y="99"/>
                    </a:cubicBezTo>
                    <a:cubicBezTo>
                      <a:pt x="391" y="141"/>
                      <a:pt x="384" y="167"/>
                      <a:pt x="366" y="195"/>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3" name="Google Shape;1693;p31"/>
              <p:cNvSpPr/>
              <p:nvPr/>
            </p:nvSpPr>
            <p:spPr>
              <a:xfrm>
                <a:off x="2814780" y="4432518"/>
                <a:ext cx="203040" cy="172800"/>
              </a:xfrm>
              <a:custGeom>
                <a:avLst/>
                <a:gdLst/>
                <a:ahLst/>
                <a:cxnLst/>
                <a:rect l="l" t="t" r="r" b="b"/>
                <a:pathLst>
                  <a:path w="564" h="480" fill="none" extrusionOk="0">
                    <a:moveTo>
                      <a:pt x="0" y="480"/>
                    </a:moveTo>
                    <a:cubicBezTo>
                      <a:pt x="79" y="235"/>
                      <a:pt x="312" y="58"/>
                      <a:pt x="56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4" name="Google Shape;1694;p31"/>
              <p:cNvSpPr/>
              <p:nvPr/>
            </p:nvSpPr>
            <p:spPr>
              <a:xfrm>
                <a:off x="2911260" y="4473918"/>
                <a:ext cx="65160" cy="51120"/>
              </a:xfrm>
              <a:custGeom>
                <a:avLst/>
                <a:gdLst/>
                <a:ahLst/>
                <a:cxnLst/>
                <a:rect l="l" t="t" r="r" b="b"/>
                <a:pathLst>
                  <a:path w="181" h="142" extrusionOk="0">
                    <a:moveTo>
                      <a:pt x="167" y="50"/>
                    </a:moveTo>
                    <a:cubicBezTo>
                      <a:pt x="138" y="94"/>
                      <a:pt x="93" y="127"/>
                      <a:pt x="42" y="140"/>
                    </a:cubicBezTo>
                    <a:cubicBezTo>
                      <a:pt x="27" y="144"/>
                      <a:pt x="6" y="144"/>
                      <a:pt x="1" y="129"/>
                    </a:cubicBezTo>
                    <a:cubicBezTo>
                      <a:pt x="-1" y="120"/>
                      <a:pt x="3" y="112"/>
                      <a:pt x="7" y="104"/>
                    </a:cubicBezTo>
                    <a:cubicBezTo>
                      <a:pt x="37" y="56"/>
                      <a:pt x="85" y="19"/>
                      <a:pt x="140" y="3"/>
                    </a:cubicBezTo>
                    <a:cubicBezTo>
                      <a:pt x="151" y="0"/>
                      <a:pt x="165" y="-2"/>
                      <a:pt x="174" y="6"/>
                    </a:cubicBezTo>
                    <a:cubicBezTo>
                      <a:pt x="189" y="18"/>
                      <a:pt x="179" y="42"/>
                      <a:pt x="167" y="50"/>
                    </a:cubicBezTo>
                    <a:close/>
                  </a:path>
                </a:pathLst>
              </a:custGeom>
              <a:noFill/>
              <a:ln w="9525" cap="rnd" cmpd="sng">
                <a:solidFill>
                  <a:schemeClr val="dk1"/>
                </a:solidFill>
                <a:prstDash val="solid"/>
                <a:miter lim="8000"/>
                <a:headEnd type="none" w="sm" len="sm"/>
                <a:tailEnd type="none" w="sm" len="sm"/>
              </a:ln>
            </p:spPr>
            <p:txBody>
              <a:bodyPr spcFirstLastPara="1" wrap="square" lIns="91800" tIns="4300" rIns="91800" bIns="4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5" name="Google Shape;1695;p31"/>
              <p:cNvSpPr/>
              <p:nvPr/>
            </p:nvSpPr>
            <p:spPr>
              <a:xfrm>
                <a:off x="2892900" y="4516398"/>
                <a:ext cx="217440" cy="199080"/>
              </a:xfrm>
              <a:custGeom>
                <a:avLst/>
                <a:gdLst/>
                <a:ahLst/>
                <a:cxnLst/>
                <a:rect l="l" t="t" r="r" b="b"/>
                <a:pathLst>
                  <a:path w="604" h="553" fill="none" extrusionOk="0">
                    <a:moveTo>
                      <a:pt x="0" y="553"/>
                    </a:moveTo>
                    <a:cubicBezTo>
                      <a:pt x="129" y="542"/>
                      <a:pt x="239" y="461"/>
                      <a:pt x="342" y="383"/>
                    </a:cubicBezTo>
                    <a:cubicBezTo>
                      <a:pt x="360" y="369"/>
                      <a:pt x="378" y="356"/>
                      <a:pt x="394" y="340"/>
                    </a:cubicBezTo>
                    <a:cubicBezTo>
                      <a:pt x="415" y="319"/>
                      <a:pt x="433" y="295"/>
                      <a:pt x="450" y="271"/>
                    </a:cubicBezTo>
                    <a:cubicBezTo>
                      <a:pt x="511" y="187"/>
                      <a:pt x="568" y="98"/>
                      <a:pt x="60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6" name="Google Shape;1696;p31"/>
              <p:cNvSpPr/>
              <p:nvPr/>
            </p:nvSpPr>
            <p:spPr>
              <a:xfrm>
                <a:off x="3014580" y="4654638"/>
                <a:ext cx="224280" cy="205200"/>
              </a:xfrm>
              <a:custGeom>
                <a:avLst/>
                <a:gdLst/>
                <a:ahLst/>
                <a:cxnLst/>
                <a:rect l="l" t="t" r="r" b="b"/>
                <a:pathLst>
                  <a:path w="623" h="570" fill="none" extrusionOk="0">
                    <a:moveTo>
                      <a:pt x="0" y="570"/>
                    </a:moveTo>
                    <a:cubicBezTo>
                      <a:pt x="282" y="493"/>
                      <a:pt x="521" y="274"/>
                      <a:pt x="623"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7" name="Google Shape;1697;p31"/>
              <p:cNvSpPr/>
              <p:nvPr/>
            </p:nvSpPr>
            <p:spPr>
              <a:xfrm>
                <a:off x="3023220" y="4638798"/>
                <a:ext cx="139320" cy="142560"/>
              </a:xfrm>
              <a:custGeom>
                <a:avLst/>
                <a:gdLst/>
                <a:ahLst/>
                <a:cxnLst/>
                <a:rect l="l" t="t" r="r" b="b"/>
                <a:pathLst>
                  <a:path w="387" h="396" extrusionOk="0">
                    <a:moveTo>
                      <a:pt x="333" y="263"/>
                    </a:moveTo>
                    <a:cubicBezTo>
                      <a:pt x="292" y="310"/>
                      <a:pt x="241" y="348"/>
                      <a:pt x="185" y="374"/>
                    </a:cubicBezTo>
                    <a:cubicBezTo>
                      <a:pt x="152" y="390"/>
                      <a:pt x="115" y="401"/>
                      <a:pt x="80" y="394"/>
                    </a:cubicBezTo>
                    <a:cubicBezTo>
                      <a:pt x="45" y="386"/>
                      <a:pt x="15" y="358"/>
                      <a:pt x="5" y="324"/>
                    </a:cubicBezTo>
                    <a:cubicBezTo>
                      <a:pt x="-8" y="285"/>
                      <a:pt x="5" y="243"/>
                      <a:pt x="22" y="205"/>
                    </a:cubicBezTo>
                    <a:cubicBezTo>
                      <a:pt x="65" y="114"/>
                      <a:pt x="142" y="36"/>
                      <a:pt x="238" y="8"/>
                    </a:cubicBezTo>
                    <a:cubicBezTo>
                      <a:pt x="260" y="1"/>
                      <a:pt x="283" y="-2"/>
                      <a:pt x="305" y="2"/>
                    </a:cubicBezTo>
                    <a:cubicBezTo>
                      <a:pt x="358" y="14"/>
                      <a:pt x="390" y="74"/>
                      <a:pt x="387" y="128"/>
                    </a:cubicBezTo>
                    <a:cubicBezTo>
                      <a:pt x="384" y="183"/>
                      <a:pt x="355" y="232"/>
                      <a:pt x="333" y="26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8" name="Google Shape;1698;p31"/>
              <p:cNvSpPr/>
              <p:nvPr/>
            </p:nvSpPr>
            <p:spPr>
              <a:xfrm>
                <a:off x="3140220" y="4814478"/>
                <a:ext cx="183600" cy="138960"/>
              </a:xfrm>
              <a:custGeom>
                <a:avLst/>
                <a:gdLst/>
                <a:ahLst/>
                <a:cxnLst/>
                <a:rect l="l" t="t" r="r" b="b"/>
                <a:pathLst>
                  <a:path w="510" h="386" fill="none" extrusionOk="0">
                    <a:moveTo>
                      <a:pt x="0" y="386"/>
                    </a:moveTo>
                    <a:cubicBezTo>
                      <a:pt x="307" y="260"/>
                      <a:pt x="406" y="109"/>
                      <a:pt x="51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699" name="Google Shape;1699;p31"/>
            <p:cNvGrpSpPr/>
            <p:nvPr/>
          </p:nvGrpSpPr>
          <p:grpSpPr>
            <a:xfrm>
              <a:off x="5004211" y="900787"/>
              <a:ext cx="639287" cy="1205120"/>
              <a:chOff x="5004211" y="900787"/>
              <a:chExt cx="639287" cy="1205120"/>
            </a:xfrm>
          </p:grpSpPr>
          <p:grpSp>
            <p:nvGrpSpPr>
              <p:cNvPr id="1700" name="Google Shape;1700;p31"/>
              <p:cNvGrpSpPr/>
              <p:nvPr/>
            </p:nvGrpSpPr>
            <p:grpSpPr>
              <a:xfrm rot="10480038">
                <a:off x="5180652" y="919421"/>
                <a:ext cx="432419" cy="674920"/>
                <a:chOff x="8088745" y="4280780"/>
                <a:chExt cx="609840" cy="951840"/>
              </a:xfrm>
            </p:grpSpPr>
            <p:sp>
              <p:nvSpPr>
                <p:cNvPr id="1701" name="Google Shape;1701;p31"/>
                <p:cNvSpPr/>
                <p:nvPr/>
              </p:nvSpPr>
              <p:spPr>
                <a:xfrm>
                  <a:off x="8088745" y="4280780"/>
                  <a:ext cx="609840" cy="951840"/>
                </a:xfrm>
                <a:custGeom>
                  <a:avLst/>
                  <a:gdLst/>
                  <a:ahLst/>
                  <a:cxnLst/>
                  <a:rect l="l" t="t" r="r" b="b"/>
                  <a:pathLst>
                    <a:path w="1694" h="2644" extrusionOk="0">
                      <a:moveTo>
                        <a:pt x="1648" y="2644"/>
                      </a:moveTo>
                      <a:cubicBezTo>
                        <a:pt x="1723" y="2190"/>
                        <a:pt x="1733" y="1692"/>
                        <a:pt x="1477" y="1310"/>
                      </a:cubicBezTo>
                      <a:cubicBezTo>
                        <a:pt x="1220" y="928"/>
                        <a:pt x="740" y="732"/>
                        <a:pt x="511" y="332"/>
                      </a:cubicBezTo>
                      <a:cubicBezTo>
                        <a:pt x="464" y="249"/>
                        <a:pt x="429" y="159"/>
                        <a:pt x="364" y="89"/>
                      </a:cubicBezTo>
                      <a:cubicBezTo>
                        <a:pt x="300" y="19"/>
                        <a:pt x="194" y="-25"/>
                        <a:pt x="109" y="16"/>
                      </a:cubicBezTo>
                      <a:cubicBezTo>
                        <a:pt x="-7" y="71"/>
                        <a:pt x="-14" y="233"/>
                        <a:pt x="14" y="358"/>
                      </a:cubicBezTo>
                      <a:cubicBezTo>
                        <a:pt x="118" y="828"/>
                        <a:pt x="451" y="1210"/>
                        <a:pt x="793" y="1548"/>
                      </a:cubicBezTo>
                      <a:cubicBezTo>
                        <a:pt x="1135" y="1886"/>
                        <a:pt x="1506" y="2214"/>
                        <a:pt x="1648" y="2644"/>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2" name="Google Shape;1702;p31"/>
                <p:cNvSpPr/>
                <p:nvPr/>
              </p:nvSpPr>
              <p:spPr>
                <a:xfrm>
                  <a:off x="8304745" y="4447460"/>
                  <a:ext cx="393840" cy="585360"/>
                </a:xfrm>
                <a:custGeom>
                  <a:avLst/>
                  <a:gdLst/>
                  <a:ahLst/>
                  <a:cxnLst/>
                  <a:rect l="l" t="t" r="r" b="b"/>
                  <a:pathLst>
                    <a:path w="1094" h="1626" extrusionOk="0">
                      <a:moveTo>
                        <a:pt x="1008" y="1367"/>
                      </a:moveTo>
                      <a:cubicBezTo>
                        <a:pt x="950" y="1217"/>
                        <a:pt x="887" y="1069"/>
                        <a:pt x="799" y="934"/>
                      </a:cubicBezTo>
                      <a:cubicBezTo>
                        <a:pt x="704" y="790"/>
                        <a:pt x="586" y="668"/>
                        <a:pt x="457" y="554"/>
                      </a:cubicBezTo>
                      <a:cubicBezTo>
                        <a:pt x="274" y="391"/>
                        <a:pt x="116" y="214"/>
                        <a:pt x="0" y="0"/>
                      </a:cubicBezTo>
                      <a:cubicBezTo>
                        <a:pt x="248" y="317"/>
                        <a:pt x="650" y="509"/>
                        <a:pt x="877" y="847"/>
                      </a:cubicBezTo>
                      <a:cubicBezTo>
                        <a:pt x="1030" y="1076"/>
                        <a:pt x="1088" y="1348"/>
                        <a:pt x="1094" y="1626"/>
                      </a:cubicBezTo>
                      <a:cubicBezTo>
                        <a:pt x="1069" y="1539"/>
                        <a:pt x="1041" y="1452"/>
                        <a:pt x="1008" y="136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3" name="Google Shape;1703;p31"/>
                <p:cNvSpPr/>
                <p:nvPr/>
              </p:nvSpPr>
              <p:spPr>
                <a:xfrm>
                  <a:off x="8088745" y="4303100"/>
                  <a:ext cx="498600" cy="758880"/>
                </a:xfrm>
                <a:custGeom>
                  <a:avLst/>
                  <a:gdLst/>
                  <a:ahLst/>
                  <a:cxnLst/>
                  <a:rect l="l" t="t" r="r" b="b"/>
                  <a:pathLst>
                    <a:path w="1385" h="2108" extrusionOk="0">
                      <a:moveTo>
                        <a:pt x="152" y="367"/>
                      </a:moveTo>
                      <a:cubicBezTo>
                        <a:pt x="265" y="649"/>
                        <a:pt x="435" y="907"/>
                        <a:pt x="653" y="1119"/>
                      </a:cubicBezTo>
                      <a:cubicBezTo>
                        <a:pt x="770" y="1234"/>
                        <a:pt x="900" y="1332"/>
                        <a:pt x="1007" y="1457"/>
                      </a:cubicBezTo>
                      <a:cubicBezTo>
                        <a:pt x="1109" y="1577"/>
                        <a:pt x="1190" y="1715"/>
                        <a:pt x="1264" y="1853"/>
                      </a:cubicBezTo>
                      <a:cubicBezTo>
                        <a:pt x="1309" y="1937"/>
                        <a:pt x="1349" y="2022"/>
                        <a:pt x="1385" y="2108"/>
                      </a:cubicBezTo>
                      <a:cubicBezTo>
                        <a:pt x="1214" y="1888"/>
                        <a:pt x="999" y="1689"/>
                        <a:pt x="793" y="1486"/>
                      </a:cubicBezTo>
                      <a:cubicBezTo>
                        <a:pt x="451" y="1148"/>
                        <a:pt x="118" y="766"/>
                        <a:pt x="14" y="296"/>
                      </a:cubicBezTo>
                      <a:cubicBezTo>
                        <a:pt x="-8" y="197"/>
                        <a:pt x="-8" y="74"/>
                        <a:pt x="51" y="0"/>
                      </a:cubicBezTo>
                      <a:cubicBezTo>
                        <a:pt x="72" y="126"/>
                        <a:pt x="105" y="248"/>
                        <a:pt x="152" y="36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4" name="Google Shape;1704;p31"/>
                <p:cNvSpPr/>
                <p:nvPr/>
              </p:nvSpPr>
              <p:spPr>
                <a:xfrm>
                  <a:off x="8199265" y="4392020"/>
                  <a:ext cx="480960" cy="835560"/>
                </a:xfrm>
                <a:custGeom>
                  <a:avLst/>
                  <a:gdLst/>
                  <a:ahLst/>
                  <a:cxnLst/>
                  <a:rect l="l" t="t" r="r" b="b"/>
                  <a:pathLst>
                    <a:path w="1336" h="2321" fill="none" extrusionOk="0">
                      <a:moveTo>
                        <a:pt x="1336" y="2321"/>
                      </a:moveTo>
                      <a:cubicBezTo>
                        <a:pt x="1153" y="1327"/>
                        <a:pt x="712" y="104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5" name="Google Shape;1705;p31"/>
                <p:cNvSpPr/>
                <p:nvPr/>
              </p:nvSpPr>
              <p:spPr>
                <a:xfrm>
                  <a:off x="8305105" y="4767140"/>
                  <a:ext cx="239400" cy="101520"/>
                </a:xfrm>
                <a:custGeom>
                  <a:avLst/>
                  <a:gdLst/>
                  <a:ahLst/>
                  <a:cxnLst/>
                  <a:rect l="l" t="t" r="r" b="b"/>
                  <a:pathLst>
                    <a:path w="665" h="282" fill="none" extrusionOk="0">
                      <a:moveTo>
                        <a:pt x="665" y="282"/>
                      </a:moveTo>
                      <a:cubicBezTo>
                        <a:pt x="617" y="266"/>
                        <a:pt x="35" y="1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6" name="Google Shape;1706;p31"/>
                <p:cNvSpPr/>
                <p:nvPr/>
              </p:nvSpPr>
              <p:spPr>
                <a:xfrm>
                  <a:off x="8601385" y="4734380"/>
                  <a:ext cx="7200" cy="232200"/>
                </a:xfrm>
                <a:custGeom>
                  <a:avLst/>
                  <a:gdLst/>
                  <a:ahLst/>
                  <a:cxnLst/>
                  <a:rect l="l" t="t" r="r" b="b"/>
                  <a:pathLst>
                    <a:path w="20" h="645" fill="none" extrusionOk="0">
                      <a:moveTo>
                        <a:pt x="0" y="645"/>
                      </a:moveTo>
                      <a:cubicBezTo>
                        <a:pt x="25" y="623"/>
                        <a:pt x="21" y="26"/>
                        <a:pt x="1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707" name="Google Shape;1707;p31"/>
              <p:cNvGrpSpPr/>
              <p:nvPr/>
            </p:nvGrpSpPr>
            <p:grpSpPr>
              <a:xfrm rot="1531791">
                <a:off x="5088164" y="1681656"/>
                <a:ext cx="124560" cy="417806"/>
                <a:chOff x="8795211" y="2347174"/>
                <a:chExt cx="124554" cy="417788"/>
              </a:xfrm>
            </p:grpSpPr>
            <p:sp>
              <p:nvSpPr>
                <p:cNvPr id="1708" name="Google Shape;1708;p31"/>
                <p:cNvSpPr/>
                <p:nvPr/>
              </p:nvSpPr>
              <p:spPr>
                <a:xfrm>
                  <a:off x="8795211" y="2347174"/>
                  <a:ext cx="124554" cy="368636"/>
                </a:xfrm>
                <a:custGeom>
                  <a:avLst/>
                  <a:gdLst/>
                  <a:ahLst/>
                  <a:cxnLst/>
                  <a:rect l="l" t="t" r="r" b="b"/>
                  <a:pathLst>
                    <a:path w="223" h="660" extrusionOk="0">
                      <a:moveTo>
                        <a:pt x="168" y="660"/>
                      </a:moveTo>
                      <a:cubicBezTo>
                        <a:pt x="182" y="554"/>
                        <a:pt x="167" y="445"/>
                        <a:pt x="125" y="348"/>
                      </a:cubicBezTo>
                      <a:cubicBezTo>
                        <a:pt x="81" y="247"/>
                        <a:pt x="7" y="154"/>
                        <a:pt x="0" y="43"/>
                      </a:cubicBezTo>
                      <a:cubicBezTo>
                        <a:pt x="-1" y="34"/>
                        <a:pt x="-1" y="24"/>
                        <a:pt x="4" y="16"/>
                      </a:cubicBezTo>
                      <a:cubicBezTo>
                        <a:pt x="15" y="-7"/>
                        <a:pt x="51" y="-4"/>
                        <a:pt x="74" y="10"/>
                      </a:cubicBezTo>
                      <a:cubicBezTo>
                        <a:pt x="119" y="37"/>
                        <a:pt x="148" y="85"/>
                        <a:pt x="168" y="134"/>
                      </a:cubicBezTo>
                      <a:cubicBezTo>
                        <a:pt x="260" y="356"/>
                        <a:pt x="218" y="608"/>
                        <a:pt x="168" y="6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9" name="Google Shape;1709;p31"/>
                <p:cNvSpPr/>
                <p:nvPr/>
              </p:nvSpPr>
              <p:spPr>
                <a:xfrm>
                  <a:off x="8803030" y="2411965"/>
                  <a:ext cx="102771" cy="303846"/>
                </a:xfrm>
                <a:custGeom>
                  <a:avLst/>
                  <a:gdLst/>
                  <a:ahLst/>
                  <a:cxnLst/>
                  <a:rect l="l" t="t" r="r" b="b"/>
                  <a:pathLst>
                    <a:path w="184" h="544" extrusionOk="0">
                      <a:moveTo>
                        <a:pt x="180" y="279"/>
                      </a:moveTo>
                      <a:cubicBezTo>
                        <a:pt x="159" y="136"/>
                        <a:pt x="112" y="99"/>
                        <a:pt x="0" y="0"/>
                      </a:cubicBezTo>
                      <a:cubicBezTo>
                        <a:pt x="72" y="173"/>
                        <a:pt x="193" y="344"/>
                        <a:pt x="154" y="544"/>
                      </a:cubicBezTo>
                      <a:cubicBezTo>
                        <a:pt x="175" y="522"/>
                        <a:pt x="192" y="356"/>
                        <a:pt x="180" y="279"/>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10" name="Google Shape;1710;p31"/>
                <p:cNvSpPr/>
                <p:nvPr/>
              </p:nvSpPr>
              <p:spPr>
                <a:xfrm>
                  <a:off x="8816435" y="2371192"/>
                  <a:ext cx="83781" cy="393771"/>
                </a:xfrm>
                <a:custGeom>
                  <a:avLst/>
                  <a:gdLst/>
                  <a:ahLst/>
                  <a:cxnLst/>
                  <a:rect l="l" t="t" r="r" b="b"/>
                  <a:pathLst>
                    <a:path w="150" h="705" fill="none" extrusionOk="0">
                      <a:moveTo>
                        <a:pt x="0" y="0"/>
                      </a:moveTo>
                      <a:cubicBezTo>
                        <a:pt x="77" y="71"/>
                        <a:pt x="109" y="177"/>
                        <a:pt x="129" y="280"/>
                      </a:cubicBezTo>
                      <a:cubicBezTo>
                        <a:pt x="139" y="332"/>
                        <a:pt x="147" y="384"/>
                        <a:pt x="149" y="437"/>
                      </a:cubicBezTo>
                      <a:cubicBezTo>
                        <a:pt x="153" y="528"/>
                        <a:pt x="140" y="619"/>
                        <a:pt x="112" y="70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1711" name="Google Shape;1711;p31"/>
            <p:cNvGrpSpPr/>
            <p:nvPr/>
          </p:nvGrpSpPr>
          <p:grpSpPr>
            <a:xfrm rot="-6807171">
              <a:off x="8264008" y="104346"/>
              <a:ext cx="557598" cy="870301"/>
              <a:chOff x="8088745" y="4280780"/>
              <a:chExt cx="609840" cy="951840"/>
            </a:xfrm>
          </p:grpSpPr>
          <p:sp>
            <p:nvSpPr>
              <p:cNvPr id="1712" name="Google Shape;1712;p31"/>
              <p:cNvSpPr/>
              <p:nvPr/>
            </p:nvSpPr>
            <p:spPr>
              <a:xfrm>
                <a:off x="8088745" y="4280780"/>
                <a:ext cx="609840" cy="951840"/>
              </a:xfrm>
              <a:custGeom>
                <a:avLst/>
                <a:gdLst/>
                <a:ahLst/>
                <a:cxnLst/>
                <a:rect l="l" t="t" r="r" b="b"/>
                <a:pathLst>
                  <a:path w="1694" h="2644" extrusionOk="0">
                    <a:moveTo>
                      <a:pt x="1648" y="2644"/>
                    </a:moveTo>
                    <a:cubicBezTo>
                      <a:pt x="1723" y="2190"/>
                      <a:pt x="1733" y="1692"/>
                      <a:pt x="1477" y="1310"/>
                    </a:cubicBezTo>
                    <a:cubicBezTo>
                      <a:pt x="1220" y="928"/>
                      <a:pt x="740" y="732"/>
                      <a:pt x="511" y="332"/>
                    </a:cubicBezTo>
                    <a:cubicBezTo>
                      <a:pt x="464" y="249"/>
                      <a:pt x="429" y="159"/>
                      <a:pt x="364" y="89"/>
                    </a:cubicBezTo>
                    <a:cubicBezTo>
                      <a:pt x="300" y="19"/>
                      <a:pt x="194" y="-25"/>
                      <a:pt x="109" y="16"/>
                    </a:cubicBezTo>
                    <a:cubicBezTo>
                      <a:pt x="-7" y="71"/>
                      <a:pt x="-14" y="233"/>
                      <a:pt x="14" y="358"/>
                    </a:cubicBezTo>
                    <a:cubicBezTo>
                      <a:pt x="118" y="828"/>
                      <a:pt x="451" y="1210"/>
                      <a:pt x="793" y="1548"/>
                    </a:cubicBezTo>
                    <a:cubicBezTo>
                      <a:pt x="1135" y="1886"/>
                      <a:pt x="1506" y="2214"/>
                      <a:pt x="1648" y="2644"/>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13" name="Google Shape;1713;p31"/>
              <p:cNvSpPr/>
              <p:nvPr/>
            </p:nvSpPr>
            <p:spPr>
              <a:xfrm>
                <a:off x="8304745" y="4447460"/>
                <a:ext cx="393840" cy="585360"/>
              </a:xfrm>
              <a:custGeom>
                <a:avLst/>
                <a:gdLst/>
                <a:ahLst/>
                <a:cxnLst/>
                <a:rect l="l" t="t" r="r" b="b"/>
                <a:pathLst>
                  <a:path w="1094" h="1626" extrusionOk="0">
                    <a:moveTo>
                      <a:pt x="1008" y="1367"/>
                    </a:moveTo>
                    <a:cubicBezTo>
                      <a:pt x="950" y="1217"/>
                      <a:pt x="887" y="1069"/>
                      <a:pt x="799" y="934"/>
                    </a:cubicBezTo>
                    <a:cubicBezTo>
                      <a:pt x="704" y="790"/>
                      <a:pt x="586" y="668"/>
                      <a:pt x="457" y="554"/>
                    </a:cubicBezTo>
                    <a:cubicBezTo>
                      <a:pt x="274" y="391"/>
                      <a:pt x="116" y="214"/>
                      <a:pt x="0" y="0"/>
                    </a:cubicBezTo>
                    <a:cubicBezTo>
                      <a:pt x="248" y="317"/>
                      <a:pt x="650" y="509"/>
                      <a:pt x="877" y="847"/>
                    </a:cubicBezTo>
                    <a:cubicBezTo>
                      <a:pt x="1030" y="1076"/>
                      <a:pt x="1088" y="1348"/>
                      <a:pt x="1094" y="1626"/>
                    </a:cubicBezTo>
                    <a:cubicBezTo>
                      <a:pt x="1069" y="1539"/>
                      <a:pt x="1041" y="1452"/>
                      <a:pt x="1008" y="136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14" name="Google Shape;1714;p31"/>
              <p:cNvSpPr/>
              <p:nvPr/>
            </p:nvSpPr>
            <p:spPr>
              <a:xfrm>
                <a:off x="8088745" y="4303100"/>
                <a:ext cx="498600" cy="758880"/>
              </a:xfrm>
              <a:custGeom>
                <a:avLst/>
                <a:gdLst/>
                <a:ahLst/>
                <a:cxnLst/>
                <a:rect l="l" t="t" r="r" b="b"/>
                <a:pathLst>
                  <a:path w="1385" h="2108" extrusionOk="0">
                    <a:moveTo>
                      <a:pt x="152" y="367"/>
                    </a:moveTo>
                    <a:cubicBezTo>
                      <a:pt x="265" y="649"/>
                      <a:pt x="435" y="907"/>
                      <a:pt x="653" y="1119"/>
                    </a:cubicBezTo>
                    <a:cubicBezTo>
                      <a:pt x="770" y="1234"/>
                      <a:pt x="900" y="1332"/>
                      <a:pt x="1007" y="1457"/>
                    </a:cubicBezTo>
                    <a:cubicBezTo>
                      <a:pt x="1109" y="1577"/>
                      <a:pt x="1190" y="1715"/>
                      <a:pt x="1264" y="1853"/>
                    </a:cubicBezTo>
                    <a:cubicBezTo>
                      <a:pt x="1309" y="1937"/>
                      <a:pt x="1349" y="2022"/>
                      <a:pt x="1385" y="2108"/>
                    </a:cubicBezTo>
                    <a:cubicBezTo>
                      <a:pt x="1214" y="1888"/>
                      <a:pt x="999" y="1689"/>
                      <a:pt x="793" y="1486"/>
                    </a:cubicBezTo>
                    <a:cubicBezTo>
                      <a:pt x="451" y="1148"/>
                      <a:pt x="118" y="766"/>
                      <a:pt x="14" y="296"/>
                    </a:cubicBezTo>
                    <a:cubicBezTo>
                      <a:pt x="-8" y="197"/>
                      <a:pt x="-8" y="74"/>
                      <a:pt x="51" y="0"/>
                    </a:cubicBezTo>
                    <a:cubicBezTo>
                      <a:pt x="72" y="126"/>
                      <a:pt x="105" y="248"/>
                      <a:pt x="152" y="36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15" name="Google Shape;1715;p31"/>
              <p:cNvSpPr/>
              <p:nvPr/>
            </p:nvSpPr>
            <p:spPr>
              <a:xfrm>
                <a:off x="8199265" y="4392020"/>
                <a:ext cx="480960" cy="835560"/>
              </a:xfrm>
              <a:custGeom>
                <a:avLst/>
                <a:gdLst/>
                <a:ahLst/>
                <a:cxnLst/>
                <a:rect l="l" t="t" r="r" b="b"/>
                <a:pathLst>
                  <a:path w="1336" h="2321" fill="none" extrusionOk="0">
                    <a:moveTo>
                      <a:pt x="1336" y="2321"/>
                    </a:moveTo>
                    <a:cubicBezTo>
                      <a:pt x="1153" y="1327"/>
                      <a:pt x="712" y="104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16" name="Google Shape;1716;p31"/>
              <p:cNvSpPr/>
              <p:nvPr/>
            </p:nvSpPr>
            <p:spPr>
              <a:xfrm>
                <a:off x="8305105" y="4767140"/>
                <a:ext cx="239400" cy="101520"/>
              </a:xfrm>
              <a:custGeom>
                <a:avLst/>
                <a:gdLst/>
                <a:ahLst/>
                <a:cxnLst/>
                <a:rect l="l" t="t" r="r" b="b"/>
                <a:pathLst>
                  <a:path w="665" h="282" fill="none" extrusionOk="0">
                    <a:moveTo>
                      <a:pt x="665" y="282"/>
                    </a:moveTo>
                    <a:cubicBezTo>
                      <a:pt x="617" y="266"/>
                      <a:pt x="35" y="1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17" name="Google Shape;1717;p31"/>
              <p:cNvSpPr/>
              <p:nvPr/>
            </p:nvSpPr>
            <p:spPr>
              <a:xfrm>
                <a:off x="8601385" y="4734380"/>
                <a:ext cx="7200" cy="232200"/>
              </a:xfrm>
              <a:custGeom>
                <a:avLst/>
                <a:gdLst/>
                <a:ahLst/>
                <a:cxnLst/>
                <a:rect l="l" t="t" r="r" b="b"/>
                <a:pathLst>
                  <a:path w="20" h="645" fill="none" extrusionOk="0">
                    <a:moveTo>
                      <a:pt x="0" y="645"/>
                    </a:moveTo>
                    <a:cubicBezTo>
                      <a:pt x="25" y="623"/>
                      <a:pt x="21" y="26"/>
                      <a:pt x="1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3690557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1"/>
        <p:cNvGrpSpPr/>
        <p:nvPr/>
      </p:nvGrpSpPr>
      <p:grpSpPr>
        <a:xfrm>
          <a:off x="0" y="0"/>
          <a:ext cx="0" cy="0"/>
          <a:chOff x="0" y="0"/>
          <a:chExt cx="0" cy="0"/>
        </a:xfrm>
      </p:grpSpPr>
      <p:pic>
        <p:nvPicPr>
          <p:cNvPr id="1724" name="Google Shape;1724;p32"/>
          <p:cNvPicPr preferRelativeResize="0">
            <a:picLocks noGrp="1"/>
          </p:cNvPicPr>
          <p:nvPr>
            <p:ph type="pic" idx="2"/>
          </p:nvPr>
        </p:nvPicPr>
        <p:blipFill>
          <a:blip r:embed="rId3">
            <a:extLst>
              <a:ext uri="{28A0092B-C50C-407E-A947-70E740481C1C}">
                <a14:useLocalDpi xmlns:a14="http://schemas.microsoft.com/office/drawing/2010/main" val="0"/>
              </a:ext>
            </a:extLst>
          </a:blip>
          <a:stretch>
            <a:fillRect/>
          </a:stretch>
        </p:blipFill>
        <p:spPr>
          <a:xfrm>
            <a:off x="5105269" y="905734"/>
            <a:ext cx="3447000" cy="3332031"/>
          </a:xfrm>
          <a:prstGeom prst="ellipse">
            <a:avLst/>
          </a:prstGeom>
        </p:spPr>
      </p:pic>
      <p:sp>
        <p:nvSpPr>
          <p:cNvPr id="3" name="Subtitle 2"/>
          <p:cNvSpPr>
            <a:spLocks noGrp="1"/>
          </p:cNvSpPr>
          <p:nvPr>
            <p:ph type="subTitle" idx="1"/>
          </p:nvPr>
        </p:nvSpPr>
        <p:spPr>
          <a:xfrm>
            <a:off x="50006" y="276621"/>
            <a:ext cx="4607719" cy="4125450"/>
          </a:xfrm>
        </p:spPr>
        <p:txBody>
          <a:bodyPr/>
          <a:lstStyle/>
          <a:p>
            <a:pPr marL="139700" indent="0" algn="r" rtl="1">
              <a:buNone/>
            </a:pPr>
            <a:r>
              <a:rPr lang="ar-EG" dirty="0" smtClean="0"/>
              <a:t>1ــ </a:t>
            </a:r>
            <a:r>
              <a:rPr lang="ar-SA" dirty="0" smtClean="0"/>
              <a:t>توعية </a:t>
            </a:r>
            <a:r>
              <a:rPr lang="ar-SA" dirty="0"/>
              <a:t>الطلاب بالمفهوم العملي لأبعاد التنمية المستدامة وتحمل المسئولية المجتمعية و تطبيق منظومة المخلفات الصلبة بكليات جامعة دمياط وملحقاتها</a:t>
            </a:r>
            <a:r>
              <a:rPr lang="en-US" dirty="0"/>
              <a:t>.   </a:t>
            </a:r>
          </a:p>
          <a:p>
            <a:pPr marL="139700" indent="0" algn="r" rtl="1">
              <a:buNone/>
            </a:pPr>
            <a:r>
              <a:rPr lang="ar-EG" dirty="0"/>
              <a:t>2-  شراء صناديق  فصل المخلفات  وفقاً للمواصفات الفنية والعروض السعرية.</a:t>
            </a:r>
            <a:endParaRPr lang="en-US" dirty="0"/>
          </a:p>
          <a:p>
            <a:pPr marL="139700" indent="0" algn="r" rtl="1">
              <a:buNone/>
            </a:pPr>
            <a:r>
              <a:rPr lang="ar-EG" dirty="0"/>
              <a:t>3-  توزيع فصل المخلفات   على مخازن كليات الجامعة المختلفة وفقاً لاحتياجات كل كلية.</a:t>
            </a:r>
            <a:endParaRPr lang="en-US" dirty="0"/>
          </a:p>
          <a:p>
            <a:pPr marL="139700" indent="0" algn="r" rtl="1">
              <a:buNone/>
            </a:pPr>
            <a:r>
              <a:rPr lang="ar-EG" dirty="0"/>
              <a:t>4- عمل تصميم </a:t>
            </a:r>
            <a:r>
              <a:rPr lang="ar-EG" dirty="0" err="1"/>
              <a:t>لوجو</a:t>
            </a:r>
            <a:r>
              <a:rPr lang="ar-EG" dirty="0"/>
              <a:t> ونوع المخلفات على فصل المخلفات  .</a:t>
            </a:r>
            <a:endParaRPr lang="en-US" dirty="0"/>
          </a:p>
          <a:p>
            <a:pPr marL="139700" indent="0" algn="r" rtl="1">
              <a:buNone/>
            </a:pPr>
            <a:r>
              <a:rPr lang="ar-EG" dirty="0"/>
              <a:t>5- تشكيل مجموعات طلابية تطوعية من كليتي الفنون التطبيقية والتربية النوعية لرش فصل المخلفات </a:t>
            </a:r>
            <a:r>
              <a:rPr lang="ar-EG" dirty="0" err="1"/>
              <a:t>باللوجو</a:t>
            </a:r>
            <a:r>
              <a:rPr lang="ar-EG" dirty="0"/>
              <a:t> ونوع المخلفات.</a:t>
            </a:r>
            <a:endParaRPr lang="en-US" dirty="0"/>
          </a:p>
          <a:p>
            <a:pPr marL="139700" indent="0" algn="r" rtl="1">
              <a:buNone/>
            </a:pPr>
            <a:r>
              <a:rPr lang="ar-EG" dirty="0"/>
              <a:t> 6- وضع مجموعات الصناديق داخل الحرم الجامعي لكليات الجامعة.</a:t>
            </a:r>
            <a:endParaRPr lang="en-US" dirty="0"/>
          </a:p>
          <a:p>
            <a:pPr marL="139700" indent="0" algn="r" rtl="1">
              <a:buNone/>
            </a:pPr>
            <a:r>
              <a:rPr lang="ar-EG" dirty="0"/>
              <a:t>  7- إعداد ونشر فيديو </a:t>
            </a:r>
            <a:r>
              <a:rPr lang="ar-EG" dirty="0" err="1"/>
              <a:t>برومو</a:t>
            </a:r>
            <a:r>
              <a:rPr lang="ar-EG" dirty="0"/>
              <a:t> </a:t>
            </a:r>
            <a:r>
              <a:rPr lang="ar-EG" dirty="0" err="1"/>
              <a:t>لاعادة</a:t>
            </a:r>
            <a:r>
              <a:rPr lang="ar-EG" dirty="0"/>
              <a:t> تدوير المخلفات  + إعداد ونشر فيديو تعريفي الفكرة والتوعية.</a:t>
            </a:r>
            <a:endParaRPr lang="en-US" dirty="0"/>
          </a:p>
          <a:p>
            <a:pPr marL="139700" indent="0" algn="r" rtl="1">
              <a:buNone/>
            </a:pPr>
            <a:r>
              <a:rPr lang="ar-EG" dirty="0" smtClean="0"/>
              <a:t>8- </a:t>
            </a:r>
            <a:r>
              <a:rPr lang="ar-EG" dirty="0"/>
              <a:t>وضع برامج </a:t>
            </a:r>
            <a:r>
              <a:rPr lang="ar-SA" dirty="0"/>
              <a:t>للدورات والورش التي تتحدث عن انواع النفايات الطبية وطرق السيطرة والمعالجة للنفايات وذكر الطرق الحديثة في التعامل مع النفايات الطبية</a:t>
            </a:r>
            <a:r>
              <a:rPr lang="ar-EG" dirty="0"/>
              <a:t>. </a:t>
            </a:r>
            <a:endParaRPr lang="en-US" dirty="0"/>
          </a:p>
          <a:p>
            <a:pPr algn="r" rtl="1"/>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4"/>
        <p:cNvGrpSpPr/>
        <p:nvPr/>
      </p:nvGrpSpPr>
      <p:grpSpPr>
        <a:xfrm>
          <a:off x="0" y="0"/>
          <a:ext cx="0" cy="0"/>
          <a:chOff x="0" y="0"/>
          <a:chExt cx="0" cy="0"/>
        </a:xfrm>
      </p:grpSpPr>
      <p:sp>
        <p:nvSpPr>
          <p:cNvPr id="2435" name="Google Shape;2435;p43"/>
          <p:cNvSpPr/>
          <p:nvPr/>
        </p:nvSpPr>
        <p:spPr>
          <a:xfrm>
            <a:off x="2764529" y="2007900"/>
            <a:ext cx="944700" cy="500100"/>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EG" dirty="0" smtClean="0">
                <a:latin typeface="Heebo"/>
                <a:ea typeface="Heebo"/>
                <a:cs typeface="Heebo"/>
                <a:sym typeface="Heebo"/>
              </a:rPr>
              <a:t>1</a:t>
            </a:r>
            <a:endParaRPr dirty="0">
              <a:latin typeface="Heebo"/>
              <a:ea typeface="Heebo"/>
              <a:cs typeface="Heebo"/>
              <a:sym typeface="Heebo"/>
            </a:endParaRPr>
          </a:p>
        </p:txBody>
      </p:sp>
      <p:sp>
        <p:nvSpPr>
          <p:cNvPr id="2436" name="Google Shape;2436;p43"/>
          <p:cNvSpPr/>
          <p:nvPr/>
        </p:nvSpPr>
        <p:spPr>
          <a:xfrm>
            <a:off x="5434628" y="2007900"/>
            <a:ext cx="944400" cy="500100"/>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EG" dirty="0" smtClean="0">
                <a:latin typeface="Heebo"/>
                <a:ea typeface="Heebo"/>
                <a:cs typeface="Heebo"/>
                <a:sym typeface="Heebo"/>
              </a:rPr>
              <a:t>2</a:t>
            </a:r>
            <a:endParaRPr dirty="0">
              <a:latin typeface="Heebo"/>
              <a:ea typeface="Heebo"/>
              <a:cs typeface="Heebo"/>
              <a:sym typeface="Heebo"/>
            </a:endParaRPr>
          </a:p>
        </p:txBody>
      </p:sp>
      <p:sp>
        <p:nvSpPr>
          <p:cNvPr id="2437" name="Google Shape;2437;p43"/>
          <p:cNvSpPr/>
          <p:nvPr/>
        </p:nvSpPr>
        <p:spPr>
          <a:xfrm>
            <a:off x="2764529" y="2999206"/>
            <a:ext cx="944700" cy="500100"/>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EG" dirty="0" smtClean="0">
                <a:latin typeface="Heebo"/>
                <a:ea typeface="Heebo"/>
                <a:cs typeface="Heebo"/>
                <a:sym typeface="Heebo"/>
              </a:rPr>
              <a:t>3</a:t>
            </a:r>
            <a:endParaRPr dirty="0">
              <a:latin typeface="Heebo"/>
              <a:ea typeface="Heebo"/>
              <a:cs typeface="Heebo"/>
              <a:sym typeface="Heebo"/>
            </a:endParaRPr>
          </a:p>
        </p:txBody>
      </p:sp>
      <p:sp>
        <p:nvSpPr>
          <p:cNvPr id="2438" name="Google Shape;2438;p43"/>
          <p:cNvSpPr/>
          <p:nvPr/>
        </p:nvSpPr>
        <p:spPr>
          <a:xfrm>
            <a:off x="5434629" y="3990125"/>
            <a:ext cx="944400" cy="500100"/>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EG" dirty="0" smtClean="0">
                <a:latin typeface="Heebo"/>
                <a:ea typeface="Heebo"/>
                <a:cs typeface="Heebo"/>
                <a:sym typeface="Heebo"/>
              </a:rPr>
              <a:t>6</a:t>
            </a:r>
            <a:endParaRPr dirty="0">
              <a:latin typeface="Heebo"/>
              <a:ea typeface="Heebo"/>
              <a:cs typeface="Heebo"/>
              <a:sym typeface="Heebo"/>
            </a:endParaRPr>
          </a:p>
        </p:txBody>
      </p:sp>
      <p:sp>
        <p:nvSpPr>
          <p:cNvPr id="2439" name="Google Shape;2439;p43"/>
          <p:cNvSpPr/>
          <p:nvPr/>
        </p:nvSpPr>
        <p:spPr>
          <a:xfrm>
            <a:off x="2764662" y="3990125"/>
            <a:ext cx="944700" cy="500100"/>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EG" dirty="0" smtClean="0">
                <a:latin typeface="Heebo"/>
                <a:ea typeface="Heebo"/>
                <a:cs typeface="Heebo"/>
                <a:sym typeface="Heebo"/>
              </a:rPr>
              <a:t>5</a:t>
            </a:r>
            <a:endParaRPr dirty="0">
              <a:latin typeface="Heebo"/>
              <a:ea typeface="Heebo"/>
              <a:cs typeface="Heebo"/>
              <a:sym typeface="Heebo"/>
            </a:endParaRPr>
          </a:p>
        </p:txBody>
      </p:sp>
      <p:sp>
        <p:nvSpPr>
          <p:cNvPr id="2440" name="Google Shape;2440;p43"/>
          <p:cNvSpPr/>
          <p:nvPr/>
        </p:nvSpPr>
        <p:spPr>
          <a:xfrm>
            <a:off x="5435028" y="2999206"/>
            <a:ext cx="944400" cy="500100"/>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EG" dirty="0" smtClean="0">
                <a:latin typeface="Heebo"/>
                <a:ea typeface="Heebo"/>
                <a:cs typeface="Heebo"/>
                <a:sym typeface="Heebo"/>
              </a:rPr>
              <a:t>4</a:t>
            </a:r>
            <a:endParaRPr dirty="0">
              <a:latin typeface="Heebo"/>
              <a:ea typeface="Heebo"/>
              <a:cs typeface="Heebo"/>
              <a:sym typeface="Heebo"/>
            </a:endParaRPr>
          </a:p>
        </p:txBody>
      </p:sp>
      <p:sp>
        <p:nvSpPr>
          <p:cNvPr id="2441" name="Google Shape;2441;p43"/>
          <p:cNvSpPr txBox="1"/>
          <p:nvPr/>
        </p:nvSpPr>
        <p:spPr>
          <a:xfrm>
            <a:off x="82392" y="1885244"/>
            <a:ext cx="2764433" cy="745800"/>
          </a:xfrm>
          <a:prstGeom prst="rect">
            <a:avLst/>
          </a:prstGeom>
          <a:noFill/>
          <a:ln>
            <a:noFill/>
          </a:ln>
        </p:spPr>
        <p:txBody>
          <a:bodyPr spcFirstLastPara="1" wrap="square" lIns="91425" tIns="91425" rIns="91425" bIns="91425" anchor="ctr" anchorCtr="0">
            <a:noAutofit/>
          </a:bodyPr>
          <a:lstStyle/>
          <a:p>
            <a:pPr>
              <a:lnSpc>
                <a:spcPct val="115000"/>
              </a:lnSpc>
            </a:pPr>
            <a:r>
              <a:rPr lang="ar-EG" dirty="0">
                <a:solidFill>
                  <a:schemeClr val="tx1"/>
                </a:solidFill>
                <a:latin typeface="MahmoudArt" panose="020B0803040302020203" pitchFamily="34" charset="-78"/>
                <a:cs typeface="MahmoudArt" panose="020B0803040302020203" pitchFamily="34" charset="-78"/>
              </a:rPr>
              <a:t>مرحلــة منــع تولــد النفايــات</a:t>
            </a:r>
            <a:endParaRPr lang="ar-EG" dirty="0">
              <a:solidFill>
                <a:schemeClr val="tx1"/>
              </a:solidFill>
              <a:latin typeface="MahmoudArt" panose="020B0803040302020203" pitchFamily="34" charset="-78"/>
              <a:cs typeface="MahmoudArt" panose="020B0803040302020203" pitchFamily="34" charset="-78"/>
              <a:sym typeface="Manjari"/>
            </a:endParaRPr>
          </a:p>
          <a:p>
            <a:pPr lvl="0" algn="r">
              <a:lnSpc>
                <a:spcPct val="115000"/>
              </a:lnSpc>
            </a:pPr>
            <a:endParaRPr b="1" dirty="0">
              <a:solidFill>
                <a:schemeClr val="dk1"/>
              </a:solidFill>
              <a:latin typeface="MahmoudArt" panose="020B0803040302020203" pitchFamily="34" charset="-78"/>
              <a:ea typeface="Manjari"/>
              <a:cs typeface="MahmoudArt" panose="020B0803040302020203" pitchFamily="34" charset="-78"/>
              <a:sym typeface="Manjari"/>
            </a:endParaRPr>
          </a:p>
        </p:txBody>
      </p:sp>
      <p:sp>
        <p:nvSpPr>
          <p:cNvPr id="2442" name="Google Shape;2442;p43"/>
          <p:cNvSpPr txBox="1">
            <a:spLocks noGrp="1"/>
          </p:cNvSpPr>
          <p:nvPr>
            <p:ph type="title"/>
          </p:nvPr>
        </p:nvSpPr>
        <p:spPr>
          <a:xfrm>
            <a:off x="720000" y="410390"/>
            <a:ext cx="7704000" cy="572700"/>
          </a:xfrm>
          <a:prstGeom prst="rect">
            <a:avLst/>
          </a:prstGeom>
        </p:spPr>
        <p:txBody>
          <a:bodyPr spcFirstLastPara="1" wrap="square" lIns="91425" tIns="91425" rIns="91425" bIns="91425" anchor="t" anchorCtr="0">
            <a:noAutofit/>
          </a:bodyPr>
          <a:lstStyle/>
          <a:p>
            <a:pPr lvl="0" algn="ctr"/>
            <a:r>
              <a:rPr lang="ar-EG" b="0" dirty="0">
                <a:solidFill>
                  <a:schemeClr val="tx1"/>
                </a:solidFill>
                <a:latin typeface="Ara Hamah Homs" panose="00000500000000000000" pitchFamily="50" charset="-78"/>
                <a:ea typeface="Arial"/>
                <a:cs typeface="Ara Hamah Homs" panose="00000500000000000000" pitchFamily="50" charset="-78"/>
                <a:sym typeface="Arial"/>
              </a:rPr>
              <a:t>وضع برنامج لإدارة النفايات </a:t>
            </a:r>
            <a:endParaRPr b="0" dirty="0">
              <a:solidFill>
                <a:schemeClr val="tx1"/>
              </a:solidFill>
              <a:latin typeface="Ara Hamah Homs" panose="00000500000000000000" pitchFamily="50" charset="-78"/>
              <a:ea typeface="Arial"/>
              <a:cs typeface="Ara Hamah Homs" panose="00000500000000000000" pitchFamily="50" charset="-78"/>
              <a:sym typeface="Arial"/>
            </a:endParaRPr>
          </a:p>
        </p:txBody>
      </p:sp>
      <p:sp>
        <p:nvSpPr>
          <p:cNvPr id="2443" name="Google Shape;2443;p43"/>
          <p:cNvSpPr txBox="1"/>
          <p:nvPr/>
        </p:nvSpPr>
        <p:spPr>
          <a:xfrm>
            <a:off x="3803073" y="2353075"/>
            <a:ext cx="1631552" cy="1637049"/>
          </a:xfrm>
          <a:prstGeom prst="rect">
            <a:avLst/>
          </a:prstGeom>
          <a:noFill/>
          <a:ln>
            <a:noFill/>
          </a:ln>
        </p:spPr>
        <p:txBody>
          <a:bodyPr spcFirstLastPara="1" wrap="square" lIns="91425" tIns="91425" rIns="91425" bIns="91425" anchor="ctr" anchorCtr="0">
            <a:noAutofit/>
          </a:bodyPr>
          <a:lstStyle/>
          <a:p>
            <a:pPr lvl="0" algn="ctr">
              <a:lnSpc>
                <a:spcPct val="115000"/>
              </a:lnSpc>
            </a:pPr>
            <a:r>
              <a:rPr lang="ar-EG" sz="2000" dirty="0">
                <a:solidFill>
                  <a:srgbClr val="860000"/>
                </a:solidFill>
                <a:latin typeface="Ara Hamah Homs" panose="00000500000000000000" pitchFamily="50" charset="-78"/>
                <a:cs typeface="Ara Hamah Homs" panose="00000500000000000000" pitchFamily="50" charset="-78"/>
              </a:rPr>
              <a:t>التسلســل الهرمــي لإدارة النفايــات الصلبــة</a:t>
            </a:r>
            <a:endParaRPr sz="3200" b="1" dirty="0">
              <a:solidFill>
                <a:srgbClr val="860000"/>
              </a:solidFill>
              <a:latin typeface="Ara Hamah Homs" panose="00000500000000000000" pitchFamily="50" charset="-78"/>
              <a:ea typeface="Manjari"/>
              <a:cs typeface="Ara Hamah Homs" panose="00000500000000000000" pitchFamily="50" charset="-78"/>
              <a:sym typeface="Manjari"/>
            </a:endParaRPr>
          </a:p>
        </p:txBody>
      </p:sp>
      <p:cxnSp>
        <p:nvCxnSpPr>
          <p:cNvPr id="2444" name="Google Shape;2444;p43"/>
          <p:cNvCxnSpPr>
            <a:stCxn id="2443" idx="0"/>
            <a:endCxn id="2436" idx="1"/>
          </p:cNvCxnSpPr>
          <p:nvPr/>
        </p:nvCxnSpPr>
        <p:spPr>
          <a:xfrm rot="-5400000">
            <a:off x="4669925" y="2160006"/>
            <a:ext cx="666900" cy="862500"/>
          </a:xfrm>
          <a:prstGeom prst="bentConnector2">
            <a:avLst/>
          </a:prstGeom>
          <a:noFill/>
          <a:ln w="9525" cap="flat" cmpd="sng">
            <a:solidFill>
              <a:schemeClr val="dk1"/>
            </a:solidFill>
            <a:prstDash val="solid"/>
            <a:round/>
            <a:headEnd type="none" w="med" len="med"/>
            <a:tailEnd type="none" w="med" len="med"/>
          </a:ln>
        </p:spPr>
      </p:cxnSp>
      <p:cxnSp>
        <p:nvCxnSpPr>
          <p:cNvPr id="2445" name="Google Shape;2445;p43"/>
          <p:cNvCxnSpPr>
            <a:stCxn id="2443" idx="2"/>
            <a:endCxn id="2438" idx="1"/>
          </p:cNvCxnSpPr>
          <p:nvPr/>
        </p:nvCxnSpPr>
        <p:spPr>
          <a:xfrm rot="-5400000" flipH="1">
            <a:off x="4670375" y="3475956"/>
            <a:ext cx="666000" cy="862500"/>
          </a:xfrm>
          <a:prstGeom prst="bentConnector2">
            <a:avLst/>
          </a:prstGeom>
          <a:noFill/>
          <a:ln w="9525" cap="flat" cmpd="sng">
            <a:solidFill>
              <a:schemeClr val="dk1"/>
            </a:solidFill>
            <a:prstDash val="solid"/>
            <a:round/>
            <a:headEnd type="none" w="med" len="med"/>
            <a:tailEnd type="none" w="med" len="med"/>
          </a:ln>
        </p:spPr>
      </p:cxnSp>
      <p:sp>
        <p:nvSpPr>
          <p:cNvPr id="2446" name="Google Shape;2446;p43"/>
          <p:cNvSpPr txBox="1"/>
          <p:nvPr/>
        </p:nvSpPr>
        <p:spPr>
          <a:xfrm>
            <a:off x="720000" y="3867275"/>
            <a:ext cx="1811100" cy="745800"/>
          </a:xfrm>
          <a:prstGeom prst="rect">
            <a:avLst/>
          </a:prstGeom>
          <a:noFill/>
          <a:ln>
            <a:noFill/>
          </a:ln>
        </p:spPr>
        <p:txBody>
          <a:bodyPr spcFirstLastPara="1" wrap="square" lIns="91425" tIns="91425" rIns="91425" bIns="91425" anchor="ctr" anchorCtr="0">
            <a:noAutofit/>
          </a:bodyPr>
          <a:lstStyle/>
          <a:p>
            <a:pPr lvl="0">
              <a:lnSpc>
                <a:spcPct val="115000"/>
              </a:lnSpc>
            </a:pPr>
            <a:r>
              <a:rPr lang="ar-EG" dirty="0">
                <a:solidFill>
                  <a:schemeClr val="tx1"/>
                </a:solidFill>
                <a:latin typeface="MahmoudArt" panose="020B0803040302020203" pitchFamily="34" charset="-78"/>
                <a:cs typeface="MahmoudArt" panose="020B0803040302020203" pitchFamily="34" charset="-78"/>
              </a:rPr>
              <a:t>مرحلــة التخليــص</a:t>
            </a:r>
            <a:endParaRPr dirty="0">
              <a:solidFill>
                <a:schemeClr val="tx1"/>
              </a:solidFill>
              <a:latin typeface="MahmoudArt" panose="020B0803040302020203" pitchFamily="34" charset="-78"/>
              <a:cs typeface="MahmoudArt" panose="020B0803040302020203" pitchFamily="34" charset="-78"/>
              <a:sym typeface="Manjari"/>
            </a:endParaRPr>
          </a:p>
        </p:txBody>
      </p:sp>
      <p:sp>
        <p:nvSpPr>
          <p:cNvPr id="2447" name="Google Shape;2447;p43"/>
          <p:cNvSpPr txBox="1"/>
          <p:nvPr/>
        </p:nvSpPr>
        <p:spPr>
          <a:xfrm>
            <a:off x="6379028" y="1782681"/>
            <a:ext cx="2531000" cy="745800"/>
          </a:xfrm>
          <a:prstGeom prst="rect">
            <a:avLst/>
          </a:prstGeom>
          <a:noFill/>
          <a:ln>
            <a:noFill/>
          </a:ln>
        </p:spPr>
        <p:txBody>
          <a:bodyPr spcFirstLastPara="1" wrap="square" lIns="91425" tIns="91425" rIns="91425" bIns="91425" anchor="ctr" anchorCtr="0">
            <a:noAutofit/>
          </a:bodyPr>
          <a:lstStyle/>
          <a:p>
            <a:pPr lvl="0" algn="r">
              <a:lnSpc>
                <a:spcPct val="115000"/>
              </a:lnSpc>
            </a:pPr>
            <a:r>
              <a:rPr lang="ar-EG" dirty="0">
                <a:solidFill>
                  <a:schemeClr val="tx1"/>
                </a:solidFill>
                <a:latin typeface="MahmoudArt" panose="020B0803040302020203" pitchFamily="34" charset="-78"/>
                <a:cs typeface="MahmoudArt" panose="020B0803040302020203" pitchFamily="34" charset="-78"/>
              </a:rPr>
              <a:t>مرحلــة </a:t>
            </a:r>
            <a:r>
              <a:rPr lang="ar-EG" dirty="0" smtClean="0">
                <a:solidFill>
                  <a:schemeClr val="tx1"/>
                </a:solidFill>
                <a:latin typeface="MahmoudArt" panose="020B0803040302020203" pitchFamily="34" charset="-78"/>
                <a:cs typeface="MahmoudArt" panose="020B0803040302020203" pitchFamily="34" charset="-78"/>
              </a:rPr>
              <a:t>إعــادة </a:t>
            </a:r>
            <a:r>
              <a:rPr lang="ar-EG" dirty="0">
                <a:solidFill>
                  <a:schemeClr val="tx1"/>
                </a:solidFill>
                <a:latin typeface="MahmoudArt" panose="020B0803040302020203" pitchFamily="34" charset="-78"/>
                <a:cs typeface="MahmoudArt" panose="020B0803040302020203" pitchFamily="34" charset="-78"/>
              </a:rPr>
              <a:t>الاستخدام</a:t>
            </a:r>
            <a:endParaRPr dirty="0">
              <a:solidFill>
                <a:schemeClr val="tx1"/>
              </a:solidFill>
              <a:latin typeface="MahmoudArt" panose="020B0803040302020203" pitchFamily="34" charset="-78"/>
              <a:cs typeface="MahmoudArt" panose="020B0803040302020203" pitchFamily="34" charset="-78"/>
              <a:sym typeface="Manjari"/>
            </a:endParaRPr>
          </a:p>
        </p:txBody>
      </p:sp>
      <p:sp>
        <p:nvSpPr>
          <p:cNvPr id="2448" name="Google Shape;2448;p43"/>
          <p:cNvSpPr txBox="1"/>
          <p:nvPr/>
        </p:nvSpPr>
        <p:spPr>
          <a:xfrm>
            <a:off x="6613000" y="3867275"/>
            <a:ext cx="2434018" cy="745800"/>
          </a:xfrm>
          <a:prstGeom prst="rect">
            <a:avLst/>
          </a:prstGeom>
          <a:noFill/>
          <a:ln>
            <a:noFill/>
          </a:ln>
        </p:spPr>
        <p:txBody>
          <a:bodyPr spcFirstLastPara="1" wrap="square" lIns="91425" tIns="91425" rIns="91425" bIns="91425" anchor="ctr" anchorCtr="0">
            <a:noAutofit/>
          </a:bodyPr>
          <a:lstStyle/>
          <a:p>
            <a:pPr marL="0" lvl="0" indent="0">
              <a:lnSpc>
                <a:spcPct val="115000"/>
              </a:lnSpc>
              <a:buFont typeface="Arial"/>
              <a:buNone/>
            </a:pPr>
            <a:r>
              <a:rPr lang="ar-EG" dirty="0" smtClean="0">
                <a:solidFill>
                  <a:schemeClr val="tx1"/>
                </a:solidFill>
                <a:latin typeface="MahmoudArt" panose="020B0803040302020203" pitchFamily="34" charset="-78"/>
                <a:cs typeface="MahmoudArt" panose="020B0803040302020203" pitchFamily="34" charset="-78"/>
                <a:sym typeface="Manjari"/>
              </a:rPr>
              <a:t>إعادة التدوير بشكل آمن </a:t>
            </a:r>
            <a:endParaRPr dirty="0">
              <a:solidFill>
                <a:schemeClr val="tx1"/>
              </a:solidFill>
              <a:latin typeface="MahmoudArt" panose="020B0803040302020203" pitchFamily="34" charset="-78"/>
              <a:cs typeface="MahmoudArt" panose="020B0803040302020203" pitchFamily="34" charset="-78"/>
              <a:sym typeface="Manjari"/>
            </a:endParaRPr>
          </a:p>
        </p:txBody>
      </p:sp>
      <p:cxnSp>
        <p:nvCxnSpPr>
          <p:cNvPr id="2449" name="Google Shape;2449;p43"/>
          <p:cNvCxnSpPr>
            <a:stCxn id="2443" idx="0"/>
            <a:endCxn id="2435" idx="3"/>
          </p:cNvCxnSpPr>
          <p:nvPr/>
        </p:nvCxnSpPr>
        <p:spPr>
          <a:xfrm rot="5400000" flipH="1">
            <a:off x="3807275" y="2159856"/>
            <a:ext cx="666900" cy="862800"/>
          </a:xfrm>
          <a:prstGeom prst="bentConnector2">
            <a:avLst/>
          </a:prstGeom>
          <a:noFill/>
          <a:ln w="9525" cap="flat" cmpd="sng">
            <a:solidFill>
              <a:schemeClr val="dk1"/>
            </a:solidFill>
            <a:prstDash val="solid"/>
            <a:round/>
            <a:headEnd type="none" w="med" len="med"/>
            <a:tailEnd type="none" w="med" len="med"/>
          </a:ln>
        </p:spPr>
      </p:cxnSp>
      <p:cxnSp>
        <p:nvCxnSpPr>
          <p:cNvPr id="2450" name="Google Shape;2450;p43"/>
          <p:cNvCxnSpPr>
            <a:stCxn id="2443" idx="2"/>
            <a:endCxn id="2439" idx="3"/>
          </p:cNvCxnSpPr>
          <p:nvPr/>
        </p:nvCxnSpPr>
        <p:spPr>
          <a:xfrm rot="5400000">
            <a:off x="3807725" y="3475806"/>
            <a:ext cx="666000" cy="862800"/>
          </a:xfrm>
          <a:prstGeom prst="bentConnector2">
            <a:avLst/>
          </a:prstGeom>
          <a:noFill/>
          <a:ln w="9525" cap="flat" cmpd="sng">
            <a:solidFill>
              <a:schemeClr val="dk1"/>
            </a:solidFill>
            <a:prstDash val="solid"/>
            <a:round/>
            <a:headEnd type="none" w="med" len="med"/>
            <a:tailEnd type="none" w="med" len="med"/>
          </a:ln>
        </p:spPr>
      </p:cxnSp>
      <p:sp>
        <p:nvSpPr>
          <p:cNvPr id="2451" name="Google Shape;2451;p43"/>
          <p:cNvSpPr txBox="1"/>
          <p:nvPr/>
        </p:nvSpPr>
        <p:spPr>
          <a:xfrm>
            <a:off x="300250" y="2876356"/>
            <a:ext cx="2461827" cy="745800"/>
          </a:xfrm>
          <a:prstGeom prst="rect">
            <a:avLst/>
          </a:prstGeom>
          <a:noFill/>
          <a:ln>
            <a:noFill/>
          </a:ln>
        </p:spPr>
        <p:txBody>
          <a:bodyPr spcFirstLastPara="1" wrap="square" lIns="91425" tIns="91425" rIns="91425" bIns="91425" anchor="ctr" anchorCtr="0">
            <a:noAutofit/>
          </a:bodyPr>
          <a:lstStyle/>
          <a:p>
            <a:pPr>
              <a:lnSpc>
                <a:spcPct val="115000"/>
              </a:lnSpc>
            </a:pPr>
            <a:r>
              <a:rPr lang="ar-EG" dirty="0">
                <a:solidFill>
                  <a:schemeClr val="tx1"/>
                </a:solidFill>
                <a:latin typeface="MahmoudArt" panose="020B0803040302020203" pitchFamily="34" charset="-78"/>
                <a:cs typeface="MahmoudArt" panose="020B0803040302020203" pitchFamily="34" charset="-78"/>
              </a:rPr>
              <a:t>مرحلة إعــادة التدويــر</a:t>
            </a:r>
            <a:endParaRPr dirty="0">
              <a:solidFill>
                <a:schemeClr val="tx1"/>
              </a:solidFill>
              <a:latin typeface="MahmoudArt" panose="020B0803040302020203" pitchFamily="34" charset="-78"/>
              <a:cs typeface="MahmoudArt" panose="020B0803040302020203" pitchFamily="34" charset="-78"/>
              <a:sym typeface="Manjari"/>
            </a:endParaRPr>
          </a:p>
        </p:txBody>
      </p:sp>
      <p:sp>
        <p:nvSpPr>
          <p:cNvPr id="2452" name="Google Shape;2452;p43"/>
          <p:cNvSpPr txBox="1"/>
          <p:nvPr/>
        </p:nvSpPr>
        <p:spPr>
          <a:xfrm>
            <a:off x="6675346" y="2848931"/>
            <a:ext cx="2234682" cy="745800"/>
          </a:xfrm>
          <a:prstGeom prst="rect">
            <a:avLst/>
          </a:prstGeom>
          <a:noFill/>
          <a:ln>
            <a:noFill/>
          </a:ln>
        </p:spPr>
        <p:txBody>
          <a:bodyPr spcFirstLastPara="1" wrap="square" lIns="91425" tIns="91425" rIns="91425" bIns="91425" anchor="ctr" anchorCtr="0">
            <a:noAutofit/>
          </a:bodyPr>
          <a:lstStyle/>
          <a:p>
            <a:pPr lvl="0">
              <a:lnSpc>
                <a:spcPct val="115000"/>
              </a:lnSpc>
            </a:pPr>
            <a:r>
              <a:rPr lang="ar-EG" dirty="0">
                <a:solidFill>
                  <a:schemeClr val="tx1"/>
                </a:solidFill>
                <a:latin typeface="MahmoudArt" panose="020B0803040302020203" pitchFamily="34" charset="-78"/>
                <a:cs typeface="MahmoudArt" panose="020B0803040302020203" pitchFamily="34" charset="-78"/>
              </a:rPr>
              <a:t>أنشـطة الاسترداد الاخرى</a:t>
            </a:r>
            <a:endParaRPr dirty="0">
              <a:solidFill>
                <a:schemeClr val="tx1"/>
              </a:solidFill>
              <a:latin typeface="MahmoudArt" panose="020B0803040302020203" pitchFamily="34" charset="-78"/>
              <a:cs typeface="MahmoudArt" panose="020B0803040302020203" pitchFamily="34" charset="-78"/>
              <a:sym typeface="Manjari"/>
            </a:endParaRPr>
          </a:p>
        </p:txBody>
      </p:sp>
      <p:cxnSp>
        <p:nvCxnSpPr>
          <p:cNvPr id="2453" name="Google Shape;2453;p43"/>
          <p:cNvCxnSpPr>
            <a:stCxn id="2437" idx="3"/>
            <a:endCxn id="2443" idx="1"/>
          </p:cNvCxnSpPr>
          <p:nvPr/>
        </p:nvCxnSpPr>
        <p:spPr>
          <a:xfrm>
            <a:off x="3709229" y="3249256"/>
            <a:ext cx="181200" cy="300"/>
          </a:xfrm>
          <a:prstGeom prst="straightConnector1">
            <a:avLst/>
          </a:prstGeom>
          <a:noFill/>
          <a:ln w="9525" cap="flat" cmpd="sng">
            <a:solidFill>
              <a:schemeClr val="dk1"/>
            </a:solidFill>
            <a:prstDash val="solid"/>
            <a:round/>
            <a:headEnd type="none" w="med" len="med"/>
            <a:tailEnd type="none" w="med" len="med"/>
          </a:ln>
        </p:spPr>
      </p:cxnSp>
      <p:cxnSp>
        <p:nvCxnSpPr>
          <p:cNvPr id="2454" name="Google Shape;2454;p43"/>
          <p:cNvCxnSpPr>
            <a:stCxn id="2440" idx="1"/>
            <a:endCxn id="2443" idx="3"/>
          </p:cNvCxnSpPr>
          <p:nvPr/>
        </p:nvCxnSpPr>
        <p:spPr>
          <a:xfrm flipH="1">
            <a:off x="5253828" y="3249256"/>
            <a:ext cx="181200" cy="300"/>
          </a:xfrm>
          <a:prstGeom prst="straightConnector1">
            <a:avLst/>
          </a:prstGeom>
          <a:noFill/>
          <a:ln w="9525" cap="flat" cmpd="sng">
            <a:solidFill>
              <a:schemeClr val="dk1"/>
            </a:solidFill>
            <a:prstDash val="solid"/>
            <a:round/>
            <a:headEnd type="none" w="med" len="med"/>
            <a:tailEnd type="none" w="med" len="med"/>
          </a:ln>
        </p:spPr>
      </p:cxnSp>
      <p:sp>
        <p:nvSpPr>
          <p:cNvPr id="2455" name="Google Shape;2455;p43"/>
          <p:cNvSpPr txBox="1"/>
          <p:nvPr/>
        </p:nvSpPr>
        <p:spPr>
          <a:xfrm>
            <a:off x="270164" y="989706"/>
            <a:ext cx="8569036" cy="622800"/>
          </a:xfrm>
          <a:prstGeom prst="rect">
            <a:avLst/>
          </a:prstGeom>
          <a:noFill/>
          <a:ln>
            <a:noFill/>
          </a:ln>
        </p:spPr>
        <p:txBody>
          <a:bodyPr spcFirstLastPara="1" wrap="square" lIns="91425" tIns="91425" rIns="91425" bIns="91425" anchor="t" anchorCtr="0">
            <a:noAutofit/>
          </a:bodyPr>
          <a:lstStyle/>
          <a:p>
            <a:pPr algn="r" rtl="1">
              <a:lnSpc>
                <a:spcPct val="115000"/>
              </a:lnSpc>
            </a:pPr>
            <a:r>
              <a:rPr lang="ar-EG" b="1" dirty="0">
                <a:solidFill>
                  <a:srgbClr val="860000"/>
                </a:solidFill>
                <a:latin typeface="Ara Hamah Homs" panose="00000500000000000000" pitchFamily="50" charset="-78"/>
                <a:cs typeface="Ara Hamah Homs" panose="00000500000000000000" pitchFamily="50" charset="-78"/>
              </a:rPr>
              <a:t>حيــث أن التسلســل الهرمــي لإدارة النفايــات الصلبــة كمــا مبيــن فــي الشــكل يقــوم بترتيــب خيــارات إدارة النفايـات وفقـا لمـا هـو أفضـل للبيئـة. كمـا وأنـه يعطـي أولويـة قصـوى لمنـع تولـد النفايـات فـي المقــام الاول. ولكــن عنــد تولــد النفايــات، تعطــى الاولوية اولا لعمليــة إعــادة استخدامها، ثــم إعــادة تدويرهـا، ثـم استردادها، وأخيـرا التخلـص منهـا  مثـل المكبـات </a:t>
            </a:r>
            <a:r>
              <a:rPr lang="ar-EG" b="1" dirty="0">
                <a:latin typeface="Ara Hamah Homs" panose="00000500000000000000" pitchFamily="50" charset="-78"/>
                <a:cs typeface="Ara Hamah Homs" panose="00000500000000000000" pitchFamily="50" charset="-78"/>
              </a:rPr>
              <a:t>.</a:t>
            </a:r>
            <a:endParaRPr lang="en-US" b="1" dirty="0">
              <a:latin typeface="Ara Hamah Homs" panose="00000500000000000000" pitchFamily="50" charset="-78"/>
              <a:cs typeface="Ara Hamah Homs" panose="00000500000000000000" pitchFamily="50" charset="-78"/>
            </a:endParaRPr>
          </a:p>
          <a:p>
            <a:pPr marL="0" lvl="0" indent="0" algn="ctr" rtl="1">
              <a:lnSpc>
                <a:spcPct val="115000"/>
              </a:lnSpc>
              <a:spcBef>
                <a:spcPts val="0"/>
              </a:spcBef>
              <a:spcAft>
                <a:spcPts val="0"/>
              </a:spcAft>
              <a:buNone/>
            </a:pPr>
            <a:endParaRPr b="1" dirty="0">
              <a:solidFill>
                <a:schemeClr val="dk1"/>
              </a:solidFill>
              <a:latin typeface="Heebo"/>
              <a:ea typeface="Heebo"/>
              <a:cs typeface="Heebo"/>
              <a:sym typeface="Heebo"/>
            </a:endParaRPr>
          </a:p>
        </p:txBody>
      </p:sp>
    </p:spTree>
    <p:extLst>
      <p:ext uri="{BB962C8B-B14F-4D97-AF65-F5344CB8AC3E}">
        <p14:creationId xmlns:p14="http://schemas.microsoft.com/office/powerpoint/2010/main" val="3507006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8"/>
        <p:cNvGrpSpPr/>
        <p:nvPr/>
      </p:nvGrpSpPr>
      <p:grpSpPr>
        <a:xfrm>
          <a:off x="0" y="0"/>
          <a:ext cx="0" cy="0"/>
          <a:chOff x="0" y="0"/>
          <a:chExt cx="0" cy="0"/>
        </a:xfrm>
      </p:grpSpPr>
      <p:sp>
        <p:nvSpPr>
          <p:cNvPr id="1729" name="Google Shape;1729;p33"/>
          <p:cNvSpPr/>
          <p:nvPr/>
        </p:nvSpPr>
        <p:spPr>
          <a:xfrm>
            <a:off x="5324364" y="227803"/>
            <a:ext cx="2961575" cy="500100"/>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algn="ctr"/>
            <a:r>
              <a:rPr lang="ar-EG" sz="1800" dirty="0">
                <a:solidFill>
                  <a:srgbClr val="860000"/>
                </a:solidFill>
                <a:latin typeface="Ara Hamah Homs" panose="00000500000000000000" pitchFamily="50" charset="-78"/>
                <a:cs typeface="Ara Hamah Homs" panose="00000500000000000000" pitchFamily="50" charset="-78"/>
              </a:rPr>
              <a:t>مرحلــة إعــادة الاستخدام</a:t>
            </a:r>
            <a:endParaRPr sz="1800" dirty="0">
              <a:solidFill>
                <a:srgbClr val="860000"/>
              </a:solidFill>
              <a:latin typeface="Ara Hamah Homs" panose="00000500000000000000" pitchFamily="50" charset="-78"/>
              <a:cs typeface="Ara Hamah Homs" panose="00000500000000000000" pitchFamily="50" charset="-78"/>
              <a:sym typeface="Heebo"/>
            </a:endParaRPr>
          </a:p>
        </p:txBody>
      </p:sp>
      <p:sp>
        <p:nvSpPr>
          <p:cNvPr id="1730" name="Google Shape;1730;p33"/>
          <p:cNvSpPr/>
          <p:nvPr/>
        </p:nvSpPr>
        <p:spPr>
          <a:xfrm>
            <a:off x="1187984" y="321523"/>
            <a:ext cx="2753634" cy="500100"/>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lvl="0" algn="ctr"/>
            <a:r>
              <a:rPr lang="ar-EG" sz="1800" dirty="0">
                <a:solidFill>
                  <a:srgbClr val="860000"/>
                </a:solidFill>
                <a:latin typeface="Ara Hamah Homs" panose="00000500000000000000" pitchFamily="50" charset="-78"/>
                <a:cs typeface="Ara Hamah Homs" panose="00000500000000000000" pitchFamily="50" charset="-78"/>
              </a:rPr>
              <a:t>مرحلــة منــع تولــد النفايــات</a:t>
            </a:r>
            <a:endParaRPr sz="1800" dirty="0">
              <a:solidFill>
                <a:srgbClr val="860000"/>
              </a:solidFill>
              <a:latin typeface="Ara Hamah Homs" panose="00000500000000000000" pitchFamily="50" charset="-78"/>
              <a:ea typeface="Heebo"/>
              <a:cs typeface="Ara Hamah Homs" panose="00000500000000000000" pitchFamily="50" charset="-78"/>
              <a:sym typeface="Heebo"/>
            </a:endParaRPr>
          </a:p>
        </p:txBody>
      </p:sp>
      <p:sp>
        <p:nvSpPr>
          <p:cNvPr id="1732" name="Google Shape;1732;p33"/>
          <p:cNvSpPr txBox="1">
            <a:spLocks noGrp="1"/>
          </p:cNvSpPr>
          <p:nvPr>
            <p:ph type="subTitle" idx="1"/>
          </p:nvPr>
        </p:nvSpPr>
        <p:spPr>
          <a:xfrm>
            <a:off x="5222639" y="976746"/>
            <a:ext cx="3063300" cy="1347300"/>
          </a:xfrm>
          <a:prstGeom prst="rect">
            <a:avLst/>
          </a:prstGeom>
        </p:spPr>
        <p:txBody>
          <a:bodyPr spcFirstLastPara="1" wrap="square" lIns="91425" tIns="91425" rIns="91425" bIns="91425" anchor="t" anchorCtr="0">
            <a:noAutofit/>
          </a:bodyPr>
          <a:lstStyle/>
          <a:p>
            <a:pPr marL="0" indent="0" algn="r"/>
            <a:r>
              <a:rPr lang="ar-EG" dirty="0">
                <a:latin typeface="HelveticaNeueLT Arabic 45 Light" panose="020B0403020202020204" pitchFamily="34" charset="-78"/>
                <a:cs typeface="HelveticaNeueLT Arabic 45 Light" panose="020B0403020202020204" pitchFamily="34" charset="-78"/>
              </a:rPr>
              <a:t>فهــذه الطريقــة تشــجع علــى إعــادة استخدام المــواد دون مزيــد مــن المعالجــة مثــل عمليــات التنظيــف والاصلاح والتجديــد للمــواد بأكملهــا أو لجــزء منهــا </a:t>
            </a:r>
            <a:endParaRPr lang="en-US" dirty="0">
              <a:latin typeface="HelveticaNeueLT Arabic 45 Light" panose="020B0403020202020204" pitchFamily="34" charset="-78"/>
              <a:cs typeface="HelveticaNeueLT Arabic 45 Light" panose="020B0403020202020204" pitchFamily="34" charset="-78"/>
            </a:endParaRPr>
          </a:p>
          <a:p>
            <a:pPr marL="0" lvl="0" indent="0" algn="l" rtl="0">
              <a:spcBef>
                <a:spcPts val="0"/>
              </a:spcBef>
              <a:spcAft>
                <a:spcPts val="0"/>
              </a:spcAft>
              <a:buNone/>
            </a:pPr>
            <a:endParaRPr dirty="0"/>
          </a:p>
        </p:txBody>
      </p:sp>
      <p:sp>
        <p:nvSpPr>
          <p:cNvPr id="1733" name="Google Shape;1733;p33"/>
          <p:cNvSpPr txBox="1">
            <a:spLocks noGrp="1"/>
          </p:cNvSpPr>
          <p:nvPr>
            <p:ph type="subTitle" idx="2"/>
          </p:nvPr>
        </p:nvSpPr>
        <p:spPr>
          <a:xfrm>
            <a:off x="547255" y="976746"/>
            <a:ext cx="3609109" cy="1383105"/>
          </a:xfrm>
          <a:prstGeom prst="rect">
            <a:avLst/>
          </a:prstGeom>
        </p:spPr>
        <p:txBody>
          <a:bodyPr spcFirstLastPara="1" wrap="square" lIns="91425" tIns="91425" rIns="91425" bIns="91425" anchor="t" anchorCtr="0">
            <a:noAutofit/>
          </a:bodyPr>
          <a:lstStyle/>
          <a:p>
            <a:pPr marL="0" indent="0" algn="r"/>
            <a:r>
              <a:rPr lang="ar-EG" dirty="0">
                <a:latin typeface="HelveticaNeueLT Arabic 45 Light" panose="020B0403020202020204" pitchFamily="34" charset="-78"/>
                <a:cs typeface="HelveticaNeueLT Arabic 45 Light" panose="020B0403020202020204" pitchFamily="34" charset="-78"/>
              </a:rPr>
              <a:t>تقــوم هــذه المرحلــة علــى تشــجيع اســتخدام </a:t>
            </a:r>
            <a:r>
              <a:rPr lang="ar-EG" dirty="0" smtClean="0">
                <a:latin typeface="HelveticaNeueLT Arabic 45 Light" panose="020B0403020202020204" pitchFamily="34" charset="-78"/>
                <a:cs typeface="HelveticaNeueLT Arabic 45 Light" panose="020B0403020202020204" pitchFamily="34" charset="-78"/>
              </a:rPr>
              <a:t>كميــات </a:t>
            </a:r>
            <a:r>
              <a:rPr lang="ar-EG" dirty="0">
                <a:latin typeface="HelveticaNeueLT Arabic 45 Light" panose="020B0403020202020204" pitchFamily="34" charset="-78"/>
                <a:cs typeface="HelveticaNeueLT Arabic 45 Light" panose="020B0403020202020204" pitchFamily="34" charset="-78"/>
              </a:rPr>
              <a:t>أقــل مــن المـواد ومـواد أقـل خطـورة فـي أنشـطة التصميـم والتصنيـع، مـع الحفـاظ علـى استخدام منتجـات دائمــة وأكثــر أمانــا مــن أجــل إعــادة استخدامها لفتــرة أطــول .</a:t>
            </a:r>
            <a:endParaRPr lang="en-US" dirty="0">
              <a:latin typeface="HelveticaNeueLT Arabic 45 Light" panose="020B0403020202020204" pitchFamily="34" charset="-78"/>
              <a:cs typeface="HelveticaNeueLT Arabic 45 Light" panose="020B0403020202020204" pitchFamily="34" charset="-78"/>
            </a:endParaRPr>
          </a:p>
          <a:p>
            <a:pPr marL="0" lvl="0" indent="0" algn="r" rtl="0">
              <a:spcBef>
                <a:spcPts val="0"/>
              </a:spcBef>
              <a:spcAft>
                <a:spcPts val="0"/>
              </a:spcAft>
              <a:buNone/>
            </a:pPr>
            <a:endParaRPr dirty="0"/>
          </a:p>
        </p:txBody>
      </p:sp>
      <p:sp>
        <p:nvSpPr>
          <p:cNvPr id="27" name="Google Shape;1730;p33"/>
          <p:cNvSpPr/>
          <p:nvPr/>
        </p:nvSpPr>
        <p:spPr>
          <a:xfrm>
            <a:off x="1201840" y="2572889"/>
            <a:ext cx="2753634" cy="500100"/>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lvl="0" algn="ctr"/>
            <a:r>
              <a:rPr lang="ar-EG" sz="1800" dirty="0">
                <a:solidFill>
                  <a:srgbClr val="860000"/>
                </a:solidFill>
                <a:latin typeface="Ara Hamah Homs" panose="00000500000000000000" pitchFamily="50" charset="-78"/>
                <a:cs typeface="Ara Hamah Homs" panose="00000500000000000000" pitchFamily="50" charset="-78"/>
              </a:rPr>
              <a:t>مرحلة إعــادة التدويــر</a:t>
            </a:r>
            <a:endParaRPr sz="1800" dirty="0">
              <a:solidFill>
                <a:srgbClr val="860000"/>
              </a:solidFill>
              <a:latin typeface="Ara Hamah Homs" panose="00000500000000000000" pitchFamily="50" charset="-78"/>
              <a:cs typeface="Ara Hamah Homs" panose="00000500000000000000" pitchFamily="50" charset="-78"/>
              <a:sym typeface="Heebo"/>
            </a:endParaRPr>
          </a:p>
        </p:txBody>
      </p:sp>
      <p:sp>
        <p:nvSpPr>
          <p:cNvPr id="28" name="Google Shape;1730;p33"/>
          <p:cNvSpPr/>
          <p:nvPr/>
        </p:nvSpPr>
        <p:spPr>
          <a:xfrm>
            <a:off x="5441330" y="2572889"/>
            <a:ext cx="2753634" cy="500100"/>
          </a:xfrm>
          <a:prstGeom prst="roundRect">
            <a:avLst>
              <a:gd name="adj" fmla="val 50000"/>
            </a:avLst>
          </a:prstGeom>
          <a:solidFill>
            <a:srgbClr val="EAB34B">
              <a:alpha val="77710"/>
            </a:srgbClr>
          </a:solidFill>
          <a:ln>
            <a:noFill/>
          </a:ln>
        </p:spPr>
        <p:txBody>
          <a:bodyPr spcFirstLastPara="1" wrap="square" lIns="91425" tIns="91425" rIns="91425" bIns="91425" anchor="ctr" anchorCtr="0">
            <a:noAutofit/>
          </a:bodyPr>
          <a:lstStyle/>
          <a:p>
            <a:pPr algn="ctr"/>
            <a:r>
              <a:rPr lang="ar-EG" sz="1800" dirty="0">
                <a:solidFill>
                  <a:srgbClr val="860000"/>
                </a:solidFill>
                <a:latin typeface="Ara Hamah Homs" panose="00000500000000000000" pitchFamily="50" charset="-78"/>
                <a:cs typeface="Ara Hamah Homs" panose="00000500000000000000" pitchFamily="50" charset="-78"/>
              </a:rPr>
              <a:t>أنشـطة الاسترداد الاخرى</a:t>
            </a:r>
            <a:endParaRPr sz="1800" dirty="0">
              <a:solidFill>
                <a:srgbClr val="860000"/>
              </a:solidFill>
              <a:latin typeface="Ara Hamah Homs" panose="00000500000000000000" pitchFamily="50" charset="-78"/>
              <a:cs typeface="Ara Hamah Homs" panose="00000500000000000000" pitchFamily="50" charset="-78"/>
              <a:sym typeface="Heebo"/>
            </a:endParaRPr>
          </a:p>
        </p:txBody>
      </p:sp>
      <p:sp>
        <p:nvSpPr>
          <p:cNvPr id="29" name="Google Shape;1733;p33"/>
          <p:cNvSpPr txBox="1">
            <a:spLocks noGrp="1"/>
          </p:cNvSpPr>
          <p:nvPr>
            <p:ph type="subTitle" idx="2"/>
          </p:nvPr>
        </p:nvSpPr>
        <p:spPr>
          <a:xfrm>
            <a:off x="756060" y="3286027"/>
            <a:ext cx="3617482" cy="1383105"/>
          </a:xfrm>
          <a:prstGeom prst="rect">
            <a:avLst/>
          </a:prstGeom>
        </p:spPr>
        <p:txBody>
          <a:bodyPr spcFirstLastPara="1" wrap="square" lIns="91425" tIns="91425" rIns="91425" bIns="91425" anchor="t" anchorCtr="0">
            <a:noAutofit/>
          </a:bodyPr>
          <a:lstStyle/>
          <a:p>
            <a:pPr lvl="0" algn="r" rtl="1"/>
            <a:r>
              <a:rPr lang="ar-EG" dirty="0" smtClean="0"/>
              <a:t>      </a:t>
            </a:r>
            <a:r>
              <a:rPr lang="ar-EG" dirty="0">
                <a:latin typeface="HelveticaNeueLT Arabic 45 Light" panose="020B0403020202020204" pitchFamily="34" charset="-78"/>
                <a:cs typeface="HelveticaNeueLT Arabic 45 Light" panose="020B0403020202020204" pitchFamily="34" charset="-78"/>
              </a:rPr>
              <a:t>تعنـى بمعالجـة النفايـات وتحويلهـا إلـى مـادة أو منتـج حيـوي جديـد، عمليــة إعــادة تدويــر النفايــات تجعــل المــواد المســتخدمة تنافســية فــي الســوق بالإضافة إلــى أنهــا تحافــظ علــى البيئــة والمــوارد الطبيعيــة .</a:t>
            </a:r>
            <a:endParaRPr lang="en-US" dirty="0">
              <a:latin typeface="HelveticaNeueLT Arabic 45 Light" panose="020B0403020202020204" pitchFamily="34" charset="-78"/>
              <a:cs typeface="HelveticaNeueLT Arabic 45 Light" panose="020B0403020202020204" pitchFamily="34" charset="-78"/>
            </a:endParaRPr>
          </a:p>
          <a:p>
            <a:pPr marL="0" lvl="0" indent="0" algn="r" rtl="0">
              <a:spcBef>
                <a:spcPts val="0"/>
              </a:spcBef>
              <a:spcAft>
                <a:spcPts val="0"/>
              </a:spcAft>
              <a:buNone/>
            </a:pPr>
            <a:endParaRPr dirty="0"/>
          </a:p>
        </p:txBody>
      </p:sp>
      <p:sp>
        <p:nvSpPr>
          <p:cNvPr id="30" name="Google Shape;1733;p33"/>
          <p:cNvSpPr txBox="1">
            <a:spLocks noGrp="1"/>
          </p:cNvSpPr>
          <p:nvPr>
            <p:ph type="subTitle" idx="2"/>
          </p:nvPr>
        </p:nvSpPr>
        <p:spPr>
          <a:xfrm>
            <a:off x="5222638" y="3267165"/>
            <a:ext cx="3651197" cy="1383105"/>
          </a:xfrm>
          <a:prstGeom prst="rect">
            <a:avLst/>
          </a:prstGeom>
        </p:spPr>
        <p:txBody>
          <a:bodyPr spcFirstLastPara="1" wrap="square" lIns="91425" tIns="91425" rIns="91425" bIns="91425" anchor="t" anchorCtr="0">
            <a:noAutofit/>
          </a:bodyPr>
          <a:lstStyle/>
          <a:p>
            <a:pPr lvl="0" algn="r" rtl="1"/>
            <a:r>
              <a:rPr lang="ar-EG" dirty="0" smtClean="0"/>
              <a:t>       </a:t>
            </a:r>
            <a:r>
              <a:rPr lang="ar-EG" dirty="0">
                <a:latin typeface="HelveticaNeueLT Arabic 45 Light" panose="020B0403020202020204" pitchFamily="34" charset="-78"/>
                <a:cs typeface="HelveticaNeueLT Arabic 45 Light" panose="020B0403020202020204" pitchFamily="34" charset="-78"/>
              </a:rPr>
              <a:t>كعمليـات إعـادة استخدام وإعـادة تدويـر وإعادة معالجة واسترداد للطاقــة، بمــا يتفــق مــع الاستخدام الامثل والأكف للمــوارد التــي تــم استردادها .</a:t>
            </a:r>
            <a:endParaRPr lang="en-US" dirty="0">
              <a:latin typeface="HelveticaNeueLT Arabic 45 Light" panose="020B0403020202020204" pitchFamily="34" charset="-78"/>
              <a:cs typeface="HelveticaNeueLT Arabic 45 Light" panose="020B0403020202020204" pitchFamily="34" charset="-78"/>
            </a:endParaRPr>
          </a:p>
          <a:p>
            <a:pPr marL="0" lvl="0" indent="0" algn="r" rtl="0">
              <a:spcBef>
                <a:spcPts val="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1"/>
        <p:cNvGrpSpPr/>
        <p:nvPr/>
      </p:nvGrpSpPr>
      <p:grpSpPr>
        <a:xfrm>
          <a:off x="0" y="0"/>
          <a:ext cx="0" cy="0"/>
          <a:chOff x="0" y="0"/>
          <a:chExt cx="0" cy="0"/>
        </a:xfrm>
      </p:grpSpPr>
      <p:sp>
        <p:nvSpPr>
          <p:cNvPr id="1772" name="Google Shape;1772;p35"/>
          <p:cNvSpPr txBox="1">
            <a:spLocks noGrp="1"/>
          </p:cNvSpPr>
          <p:nvPr>
            <p:ph type="title"/>
          </p:nvPr>
        </p:nvSpPr>
        <p:spPr>
          <a:xfrm>
            <a:off x="4571999" y="539500"/>
            <a:ext cx="3858775" cy="818228"/>
          </a:xfrm>
          <a:prstGeom prst="rect">
            <a:avLst/>
          </a:prstGeom>
        </p:spPr>
        <p:txBody>
          <a:bodyPr spcFirstLastPara="1" wrap="square" lIns="91425" tIns="91425" rIns="91425" bIns="91425" anchor="ctr" anchorCtr="0">
            <a:noAutofit/>
          </a:bodyPr>
          <a:lstStyle/>
          <a:p>
            <a:pPr lvl="0" algn="ctr"/>
            <a:r>
              <a:rPr lang="ar-EG" sz="3600" dirty="0">
                <a:latin typeface="29LT Zarid Serif Rg" panose="00000100000000000000" pitchFamily="2" charset="-78"/>
                <a:cs typeface="29LT Zarid Serif Rg" panose="00000100000000000000" pitchFamily="2" charset="-78"/>
              </a:rPr>
              <a:t>مرحلــة التخليــص</a:t>
            </a:r>
            <a:endParaRPr sz="3600" dirty="0">
              <a:latin typeface="29LT Zarid Serif Rg" panose="00000100000000000000" pitchFamily="2" charset="-78"/>
              <a:cs typeface="29LT Zarid Serif Rg" panose="00000100000000000000" pitchFamily="2" charset="-78"/>
            </a:endParaRPr>
          </a:p>
        </p:txBody>
      </p:sp>
      <p:grpSp>
        <p:nvGrpSpPr>
          <p:cNvPr id="1773" name="Google Shape;1773;p35"/>
          <p:cNvGrpSpPr/>
          <p:nvPr/>
        </p:nvGrpSpPr>
        <p:grpSpPr>
          <a:xfrm>
            <a:off x="6284011" y="3036974"/>
            <a:ext cx="2039709" cy="1958581"/>
            <a:chOff x="6284011" y="3036974"/>
            <a:chExt cx="2039709" cy="1958581"/>
          </a:xfrm>
        </p:grpSpPr>
        <p:grpSp>
          <p:nvGrpSpPr>
            <p:cNvPr id="1774" name="Google Shape;1774;p35"/>
            <p:cNvGrpSpPr/>
            <p:nvPr/>
          </p:nvGrpSpPr>
          <p:grpSpPr>
            <a:xfrm>
              <a:off x="7093960" y="3609195"/>
              <a:ext cx="1229760" cy="1386360"/>
              <a:chOff x="2694910" y="1293195"/>
              <a:chExt cx="1229760" cy="1386360"/>
            </a:xfrm>
          </p:grpSpPr>
          <p:sp>
            <p:nvSpPr>
              <p:cNvPr id="1775" name="Google Shape;1775;p35"/>
              <p:cNvSpPr/>
              <p:nvPr/>
            </p:nvSpPr>
            <p:spPr>
              <a:xfrm>
                <a:off x="2694910" y="1293195"/>
                <a:ext cx="1229760" cy="1385640"/>
              </a:xfrm>
              <a:custGeom>
                <a:avLst/>
                <a:gdLst/>
                <a:ahLst/>
                <a:cxnLst/>
                <a:rect l="l" t="t" r="r" b="b"/>
                <a:pathLst>
                  <a:path w="3416" h="3849" extrusionOk="0">
                    <a:moveTo>
                      <a:pt x="946" y="5"/>
                    </a:moveTo>
                    <a:cubicBezTo>
                      <a:pt x="1085" y="-65"/>
                      <a:pt x="3361" y="577"/>
                      <a:pt x="3410" y="668"/>
                    </a:cubicBezTo>
                    <a:cubicBezTo>
                      <a:pt x="3496" y="829"/>
                      <a:pt x="2633" y="3815"/>
                      <a:pt x="2567" y="3848"/>
                    </a:cubicBezTo>
                    <a:cubicBezTo>
                      <a:pt x="2502" y="3882"/>
                      <a:pt x="36" y="3408"/>
                      <a:pt x="6" y="3380"/>
                    </a:cubicBezTo>
                    <a:cubicBezTo>
                      <a:pt x="-74" y="3305"/>
                      <a:pt x="798" y="79"/>
                      <a:pt x="946" y="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76" name="Google Shape;1776;p35"/>
              <p:cNvSpPr/>
              <p:nvPr/>
            </p:nvSpPr>
            <p:spPr>
              <a:xfrm>
                <a:off x="3777790" y="1480395"/>
                <a:ext cx="16560" cy="21600"/>
              </a:xfrm>
              <a:custGeom>
                <a:avLst/>
                <a:gdLst/>
                <a:ahLst/>
                <a:cxnLst/>
                <a:rect l="l" t="t" r="r" b="b"/>
                <a:pathLst>
                  <a:path w="46" h="60" extrusionOk="0">
                    <a:moveTo>
                      <a:pt x="6" y="40"/>
                    </a:moveTo>
                    <a:cubicBezTo>
                      <a:pt x="5" y="47"/>
                      <a:pt x="3" y="54"/>
                      <a:pt x="0" y="60"/>
                    </a:cubicBezTo>
                    <a:cubicBezTo>
                      <a:pt x="16" y="43"/>
                      <a:pt x="31" y="25"/>
                      <a:pt x="46" y="6"/>
                    </a:cubicBezTo>
                    <a:cubicBezTo>
                      <a:pt x="40" y="4"/>
                      <a:pt x="33" y="2"/>
                      <a:pt x="27" y="0"/>
                    </a:cubicBezTo>
                    <a:cubicBezTo>
                      <a:pt x="23" y="13"/>
                      <a:pt x="16" y="27"/>
                      <a:pt x="6" y="40"/>
                    </a:cubicBezTo>
                    <a:close/>
                  </a:path>
                </a:pathLst>
              </a:custGeom>
              <a:solidFill>
                <a:srgbClr val="BDE4FA"/>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77" name="Google Shape;1777;p35"/>
              <p:cNvSpPr/>
              <p:nvPr/>
            </p:nvSpPr>
            <p:spPr>
              <a:xfrm>
                <a:off x="2816950" y="1441875"/>
                <a:ext cx="1005840" cy="1129680"/>
              </a:xfrm>
              <a:custGeom>
                <a:avLst/>
                <a:gdLst/>
                <a:ahLst/>
                <a:cxnLst/>
                <a:rect l="l" t="t" r="r" b="b"/>
                <a:pathLst>
                  <a:path w="2794" h="3138" extrusionOk="0">
                    <a:moveTo>
                      <a:pt x="802" y="8"/>
                    </a:moveTo>
                    <a:cubicBezTo>
                      <a:pt x="940" y="-62"/>
                      <a:pt x="2738" y="361"/>
                      <a:pt x="2787" y="452"/>
                    </a:cubicBezTo>
                    <a:cubicBezTo>
                      <a:pt x="2873" y="613"/>
                      <a:pt x="2137" y="3102"/>
                      <a:pt x="2071" y="3136"/>
                    </a:cubicBezTo>
                    <a:cubicBezTo>
                      <a:pt x="2006" y="3169"/>
                      <a:pt x="21" y="2811"/>
                      <a:pt x="1" y="2729"/>
                    </a:cubicBezTo>
                    <a:cubicBezTo>
                      <a:pt x="-21" y="2643"/>
                      <a:pt x="654" y="82"/>
                      <a:pt x="802" y="8"/>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78" name="Google Shape;1778;p35"/>
              <p:cNvSpPr/>
              <p:nvPr/>
            </p:nvSpPr>
            <p:spPr>
              <a:xfrm>
                <a:off x="2789590" y="1401555"/>
                <a:ext cx="1062720" cy="1192320"/>
              </a:xfrm>
              <a:custGeom>
                <a:avLst/>
                <a:gdLst/>
                <a:ahLst/>
                <a:cxnLst/>
                <a:rect l="l" t="t" r="r" b="b"/>
                <a:pathLst>
                  <a:path w="2952" h="3312" extrusionOk="0">
                    <a:moveTo>
                      <a:pt x="858" y="8"/>
                    </a:moveTo>
                    <a:cubicBezTo>
                      <a:pt x="1000" y="-65"/>
                      <a:pt x="2897" y="390"/>
                      <a:pt x="2945" y="482"/>
                    </a:cubicBezTo>
                    <a:cubicBezTo>
                      <a:pt x="3030" y="645"/>
                      <a:pt x="2244" y="3274"/>
                      <a:pt x="2177" y="3310"/>
                    </a:cubicBezTo>
                    <a:cubicBezTo>
                      <a:pt x="2110" y="3345"/>
                      <a:pt x="21" y="2998"/>
                      <a:pt x="1" y="2915"/>
                    </a:cubicBezTo>
                    <a:cubicBezTo>
                      <a:pt x="-19" y="2829"/>
                      <a:pt x="706" y="86"/>
                      <a:pt x="858" y="8"/>
                    </a:cubicBezTo>
                    <a:close/>
                  </a:path>
                </a:pathLst>
              </a:custGeom>
              <a:noFill/>
              <a:ln w="9525" cap="flat"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79" name="Google Shape;1779;p35"/>
              <p:cNvSpPr/>
              <p:nvPr/>
            </p:nvSpPr>
            <p:spPr>
              <a:xfrm>
                <a:off x="3046630" y="1319835"/>
                <a:ext cx="47160" cy="66600"/>
              </a:xfrm>
              <a:custGeom>
                <a:avLst/>
                <a:gdLst/>
                <a:ahLst/>
                <a:cxnLst/>
                <a:rect l="l" t="t" r="r" b="b"/>
                <a:pathLst>
                  <a:path w="131" h="185" fill="none" extrusionOk="0">
                    <a:moveTo>
                      <a:pt x="0" y="0"/>
                    </a:moveTo>
                    <a:cubicBezTo>
                      <a:pt x="51" y="56"/>
                      <a:pt x="95" y="118"/>
                      <a:pt x="131" y="185"/>
                    </a:cubicBezTo>
                  </a:path>
                </a:pathLst>
              </a:custGeom>
              <a:noFill/>
              <a:ln w="9525" cap="rnd" cmpd="sng">
                <a:solidFill>
                  <a:schemeClr val="dk1"/>
                </a:solidFill>
                <a:prstDash val="solid"/>
                <a:miter lim="8000"/>
                <a:headEnd type="none" w="sm" len="sm"/>
                <a:tailEnd type="none" w="sm" len="sm"/>
              </a:ln>
            </p:spPr>
            <p:txBody>
              <a:bodyPr spcFirstLastPara="1" wrap="square" lIns="91800" tIns="19800" rIns="91800" bIns="19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80" name="Google Shape;1780;p35"/>
              <p:cNvSpPr/>
              <p:nvPr/>
            </p:nvSpPr>
            <p:spPr>
              <a:xfrm>
                <a:off x="3580870" y="2608995"/>
                <a:ext cx="37440" cy="70560"/>
              </a:xfrm>
              <a:custGeom>
                <a:avLst/>
                <a:gdLst/>
                <a:ahLst/>
                <a:cxnLst/>
                <a:rect l="l" t="t" r="r" b="b"/>
                <a:pathLst>
                  <a:path w="104" h="196" fill="none" extrusionOk="0">
                    <a:moveTo>
                      <a:pt x="0" y="0"/>
                    </a:moveTo>
                    <a:cubicBezTo>
                      <a:pt x="42" y="61"/>
                      <a:pt x="76" y="127"/>
                      <a:pt x="104" y="196"/>
                    </a:cubicBezTo>
                  </a:path>
                </a:pathLst>
              </a:custGeom>
              <a:noFill/>
              <a:ln w="9525" cap="rnd" cmpd="sng">
                <a:solidFill>
                  <a:schemeClr val="dk1"/>
                </a:solidFill>
                <a:prstDash val="solid"/>
                <a:miter lim="8000"/>
                <a:headEnd type="none" w="sm" len="sm"/>
                <a:tailEnd type="none" w="sm" len="sm"/>
              </a:ln>
            </p:spPr>
            <p:txBody>
              <a:bodyPr spcFirstLastPara="1" wrap="square" lIns="91800" tIns="23750" rIns="91800" bIns="23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81" name="Google Shape;1781;p35"/>
              <p:cNvSpPr/>
              <p:nvPr/>
            </p:nvSpPr>
            <p:spPr>
              <a:xfrm>
                <a:off x="2707870" y="2456715"/>
                <a:ext cx="71640" cy="42480"/>
              </a:xfrm>
              <a:custGeom>
                <a:avLst/>
                <a:gdLst/>
                <a:ahLst/>
                <a:cxnLst/>
                <a:rect l="l" t="t" r="r" b="b"/>
                <a:pathLst>
                  <a:path w="199" h="118" fill="none" extrusionOk="0">
                    <a:moveTo>
                      <a:pt x="0" y="118"/>
                    </a:moveTo>
                    <a:cubicBezTo>
                      <a:pt x="66" y="79"/>
                      <a:pt x="133" y="39"/>
                      <a:pt x="19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82" name="Google Shape;1782;p35"/>
              <p:cNvSpPr/>
              <p:nvPr/>
            </p:nvSpPr>
            <p:spPr>
              <a:xfrm>
                <a:off x="3019990" y="1518195"/>
                <a:ext cx="213480" cy="900360"/>
              </a:xfrm>
              <a:custGeom>
                <a:avLst/>
                <a:gdLst/>
                <a:ahLst/>
                <a:cxnLst/>
                <a:rect l="l" t="t" r="r" b="b"/>
                <a:pathLst>
                  <a:path w="593" h="2501" fill="none" extrusionOk="0">
                    <a:moveTo>
                      <a:pt x="593" y="0"/>
                    </a:moveTo>
                    <a:cubicBezTo>
                      <a:pt x="395" y="833"/>
                      <a:pt x="198" y="1667"/>
                      <a:pt x="0" y="250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83" name="Google Shape;1783;p35"/>
              <p:cNvSpPr/>
              <p:nvPr/>
            </p:nvSpPr>
            <p:spPr>
              <a:xfrm>
                <a:off x="3446950" y="1617195"/>
                <a:ext cx="230040" cy="869760"/>
              </a:xfrm>
              <a:custGeom>
                <a:avLst/>
                <a:gdLst/>
                <a:ahLst/>
                <a:cxnLst/>
                <a:rect l="l" t="t" r="r" b="b"/>
                <a:pathLst>
                  <a:path w="639" h="2416" fill="none" extrusionOk="0">
                    <a:moveTo>
                      <a:pt x="639" y="0"/>
                    </a:moveTo>
                    <a:cubicBezTo>
                      <a:pt x="426" y="805"/>
                      <a:pt x="213" y="1611"/>
                      <a:pt x="0" y="2416"/>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84" name="Google Shape;1784;p35"/>
              <p:cNvSpPr/>
              <p:nvPr/>
            </p:nvSpPr>
            <p:spPr>
              <a:xfrm>
                <a:off x="3225910" y="1580115"/>
                <a:ext cx="219240" cy="864360"/>
              </a:xfrm>
              <a:custGeom>
                <a:avLst/>
                <a:gdLst/>
                <a:ahLst/>
                <a:cxnLst/>
                <a:rect l="l" t="t" r="r" b="b"/>
                <a:pathLst>
                  <a:path w="609" h="2401" fill="none" extrusionOk="0">
                    <a:moveTo>
                      <a:pt x="609" y="0"/>
                    </a:moveTo>
                    <a:cubicBezTo>
                      <a:pt x="357" y="787"/>
                      <a:pt x="154" y="1589"/>
                      <a:pt x="0" y="240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85" name="Google Shape;1785;p35"/>
              <p:cNvSpPr/>
              <p:nvPr/>
            </p:nvSpPr>
            <p:spPr>
              <a:xfrm>
                <a:off x="3127990" y="1612515"/>
                <a:ext cx="582120" cy="144720"/>
              </a:xfrm>
              <a:custGeom>
                <a:avLst/>
                <a:gdLst/>
                <a:ahLst/>
                <a:cxnLst/>
                <a:rect l="l" t="t" r="r" b="b"/>
                <a:pathLst>
                  <a:path w="1617" h="402" fill="none" extrusionOk="0">
                    <a:moveTo>
                      <a:pt x="0" y="0"/>
                    </a:moveTo>
                    <a:cubicBezTo>
                      <a:pt x="549" y="90"/>
                      <a:pt x="1090" y="225"/>
                      <a:pt x="1617" y="402"/>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1786" name="Google Shape;1786;p35"/>
              <p:cNvCxnSpPr/>
              <p:nvPr/>
            </p:nvCxnSpPr>
            <p:spPr>
              <a:xfrm>
                <a:off x="3388630" y="1559955"/>
                <a:ext cx="356100" cy="82500"/>
              </a:xfrm>
              <a:prstGeom prst="straightConnector1">
                <a:avLst/>
              </a:prstGeom>
              <a:noFill/>
              <a:ln w="9525" cap="rnd" cmpd="sng">
                <a:solidFill>
                  <a:schemeClr val="lt1"/>
                </a:solidFill>
                <a:prstDash val="solid"/>
                <a:miter lim="8000"/>
                <a:headEnd type="none" w="sm" len="sm"/>
                <a:tailEnd type="none" w="sm" len="sm"/>
              </a:ln>
            </p:spPr>
          </p:cxnSp>
          <p:sp>
            <p:nvSpPr>
              <p:cNvPr id="1787" name="Google Shape;1787;p35"/>
              <p:cNvSpPr/>
              <p:nvPr/>
            </p:nvSpPr>
            <p:spPr>
              <a:xfrm>
                <a:off x="3059950" y="1776675"/>
                <a:ext cx="592560" cy="129960"/>
              </a:xfrm>
              <a:custGeom>
                <a:avLst/>
                <a:gdLst/>
                <a:ahLst/>
                <a:cxnLst/>
                <a:rect l="l" t="t" r="r" b="b"/>
                <a:pathLst>
                  <a:path w="1646" h="361" fill="none" extrusionOk="0">
                    <a:moveTo>
                      <a:pt x="0" y="0"/>
                    </a:moveTo>
                    <a:cubicBezTo>
                      <a:pt x="549" y="120"/>
                      <a:pt x="1097" y="240"/>
                      <a:pt x="1646" y="36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88" name="Google Shape;1788;p35"/>
              <p:cNvSpPr/>
              <p:nvPr/>
            </p:nvSpPr>
            <p:spPr>
              <a:xfrm>
                <a:off x="3199270" y="1946235"/>
                <a:ext cx="241200" cy="53280"/>
              </a:xfrm>
              <a:custGeom>
                <a:avLst/>
                <a:gdLst/>
                <a:ahLst/>
                <a:cxnLst/>
                <a:rect l="l" t="t" r="r" b="b"/>
                <a:pathLst>
                  <a:path w="670" h="148" fill="none" extrusionOk="0">
                    <a:moveTo>
                      <a:pt x="0" y="0"/>
                    </a:moveTo>
                    <a:cubicBezTo>
                      <a:pt x="220" y="64"/>
                      <a:pt x="443" y="113"/>
                      <a:pt x="670" y="148"/>
                    </a:cubicBezTo>
                  </a:path>
                </a:pathLst>
              </a:custGeom>
              <a:noFill/>
              <a:ln w="9525" cap="rnd" cmpd="sng">
                <a:solidFill>
                  <a:schemeClr val="lt1"/>
                </a:solidFill>
                <a:prstDash val="solid"/>
                <a:miter lim="8000"/>
                <a:headEnd type="none" w="sm" len="sm"/>
                <a:tailEnd type="none" w="sm" len="sm"/>
              </a:ln>
            </p:spPr>
            <p:txBody>
              <a:bodyPr spcFirstLastPara="1" wrap="square" lIns="91800" tIns="6475" rIns="91800" bIns="6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89" name="Google Shape;1789;p35"/>
              <p:cNvSpPr/>
              <p:nvPr/>
            </p:nvSpPr>
            <p:spPr>
              <a:xfrm>
                <a:off x="3004870" y="2052435"/>
                <a:ext cx="629280" cy="138600"/>
              </a:xfrm>
              <a:custGeom>
                <a:avLst/>
                <a:gdLst/>
                <a:ahLst/>
                <a:cxnLst/>
                <a:rect l="l" t="t" r="r" b="b"/>
                <a:pathLst>
                  <a:path w="1748" h="385" fill="none" extrusionOk="0">
                    <a:moveTo>
                      <a:pt x="0" y="0"/>
                    </a:moveTo>
                    <a:cubicBezTo>
                      <a:pt x="578" y="116"/>
                      <a:pt x="1155" y="238"/>
                      <a:pt x="1731" y="366"/>
                    </a:cubicBezTo>
                    <a:cubicBezTo>
                      <a:pt x="1738" y="367"/>
                      <a:pt x="1746" y="370"/>
                      <a:pt x="1747" y="377"/>
                    </a:cubicBezTo>
                    <a:cubicBezTo>
                      <a:pt x="1749" y="383"/>
                      <a:pt x="1737" y="389"/>
                      <a:pt x="1736" y="382"/>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90" name="Google Shape;1790;p35"/>
              <p:cNvSpPr/>
              <p:nvPr/>
            </p:nvSpPr>
            <p:spPr>
              <a:xfrm>
                <a:off x="3323470" y="2280675"/>
                <a:ext cx="242640" cy="53280"/>
              </a:xfrm>
              <a:custGeom>
                <a:avLst/>
                <a:gdLst/>
                <a:ahLst/>
                <a:cxnLst/>
                <a:rect l="l" t="t" r="r" b="b"/>
                <a:pathLst>
                  <a:path w="674" h="148" fill="none" extrusionOk="0">
                    <a:moveTo>
                      <a:pt x="0" y="0"/>
                    </a:moveTo>
                    <a:cubicBezTo>
                      <a:pt x="132" y="19"/>
                      <a:pt x="259" y="63"/>
                      <a:pt x="389" y="96"/>
                    </a:cubicBezTo>
                    <a:cubicBezTo>
                      <a:pt x="478" y="118"/>
                      <a:pt x="567" y="135"/>
                      <a:pt x="657" y="148"/>
                    </a:cubicBezTo>
                    <a:cubicBezTo>
                      <a:pt x="663" y="149"/>
                      <a:pt x="671" y="148"/>
                      <a:pt x="673" y="142"/>
                    </a:cubicBezTo>
                    <a:cubicBezTo>
                      <a:pt x="674" y="136"/>
                      <a:pt x="661" y="139"/>
                      <a:pt x="666" y="142"/>
                    </a:cubicBezTo>
                  </a:path>
                </a:pathLst>
              </a:custGeom>
              <a:noFill/>
              <a:ln w="9525" cap="rnd" cmpd="sng">
                <a:solidFill>
                  <a:schemeClr val="lt1"/>
                </a:solidFill>
                <a:prstDash val="solid"/>
                <a:miter lim="8000"/>
                <a:headEnd type="none" w="sm" len="sm"/>
                <a:tailEnd type="none" w="sm" len="sm"/>
              </a:ln>
            </p:spPr>
            <p:txBody>
              <a:bodyPr spcFirstLastPara="1" wrap="square" lIns="91800" tIns="6475" rIns="91800" bIns="6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91" name="Google Shape;1791;p35"/>
              <p:cNvSpPr/>
              <p:nvPr/>
            </p:nvSpPr>
            <p:spPr>
              <a:xfrm>
                <a:off x="2971750" y="2206515"/>
                <a:ext cx="143640" cy="29160"/>
              </a:xfrm>
              <a:custGeom>
                <a:avLst/>
                <a:gdLst/>
                <a:ahLst/>
                <a:cxnLst/>
                <a:rect l="l" t="t" r="r" b="b"/>
                <a:pathLst>
                  <a:path w="399" h="81" fill="none" extrusionOk="0">
                    <a:moveTo>
                      <a:pt x="0" y="0"/>
                    </a:moveTo>
                    <a:cubicBezTo>
                      <a:pt x="135" y="9"/>
                      <a:pt x="270" y="36"/>
                      <a:pt x="399" y="81"/>
                    </a:cubicBezTo>
                  </a:path>
                </a:pathLst>
              </a:custGeom>
              <a:noFill/>
              <a:ln w="9525" cap="rnd" cmpd="sng">
                <a:solidFill>
                  <a:schemeClr val="lt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92" name="Google Shape;1792;p35"/>
              <p:cNvSpPr/>
              <p:nvPr/>
            </p:nvSpPr>
            <p:spPr>
              <a:xfrm>
                <a:off x="2886430" y="2323155"/>
                <a:ext cx="649440" cy="158760"/>
              </a:xfrm>
              <a:custGeom>
                <a:avLst/>
                <a:gdLst/>
                <a:ahLst/>
                <a:cxnLst/>
                <a:rect l="l" t="t" r="r" b="b"/>
                <a:pathLst>
                  <a:path w="1804" h="441" fill="none" extrusionOk="0">
                    <a:moveTo>
                      <a:pt x="0" y="0"/>
                    </a:moveTo>
                    <a:cubicBezTo>
                      <a:pt x="603" y="143"/>
                      <a:pt x="1204" y="290"/>
                      <a:pt x="1804" y="441"/>
                    </a:cubicBezTo>
                  </a:path>
                </a:pathLst>
              </a:custGeom>
              <a:noFill/>
              <a:ln w="9525" cap="rnd" cmpd="sng">
                <a:solidFill>
                  <a:schemeClr val="lt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93" name="Google Shape;1793;p35"/>
              <p:cNvSpPr/>
              <p:nvPr/>
            </p:nvSpPr>
            <p:spPr>
              <a:xfrm>
                <a:off x="2695270" y="1529715"/>
                <a:ext cx="1227600" cy="1146600"/>
              </a:xfrm>
              <a:custGeom>
                <a:avLst/>
                <a:gdLst/>
                <a:ahLst/>
                <a:cxnLst/>
                <a:rect l="l" t="t" r="r" b="b"/>
                <a:pathLst>
                  <a:path w="3410" h="3185" extrusionOk="0">
                    <a:moveTo>
                      <a:pt x="3404" y="4"/>
                    </a:moveTo>
                    <a:cubicBezTo>
                      <a:pt x="3357" y="-83"/>
                      <a:pt x="2865" y="1478"/>
                      <a:pt x="1544" y="2232"/>
                    </a:cubicBezTo>
                    <a:cubicBezTo>
                      <a:pt x="1072" y="2501"/>
                      <a:pt x="-5" y="2712"/>
                      <a:pt x="0" y="2716"/>
                    </a:cubicBezTo>
                    <a:cubicBezTo>
                      <a:pt x="30" y="2744"/>
                      <a:pt x="2496" y="3218"/>
                      <a:pt x="2561" y="3184"/>
                    </a:cubicBezTo>
                    <a:cubicBezTo>
                      <a:pt x="2627" y="3151"/>
                      <a:pt x="3490" y="165"/>
                      <a:pt x="3404" y="4"/>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794" name="Google Shape;1794;p35"/>
            <p:cNvGrpSpPr/>
            <p:nvPr/>
          </p:nvGrpSpPr>
          <p:grpSpPr>
            <a:xfrm rot="-6257042">
              <a:off x="7423198" y="2982809"/>
              <a:ext cx="291595" cy="518977"/>
              <a:chOff x="5431531" y="790721"/>
              <a:chExt cx="472701" cy="841438"/>
            </a:xfrm>
          </p:grpSpPr>
          <p:sp>
            <p:nvSpPr>
              <p:cNvPr id="1795" name="Google Shape;1795;p35"/>
              <p:cNvSpPr/>
              <p:nvPr/>
            </p:nvSpPr>
            <p:spPr>
              <a:xfrm>
                <a:off x="5431531" y="974066"/>
                <a:ext cx="472701" cy="658093"/>
              </a:xfrm>
              <a:custGeom>
                <a:avLst/>
                <a:gdLst/>
                <a:ahLst/>
                <a:cxnLst/>
                <a:rect l="l" t="t" r="r" b="b"/>
                <a:pathLst>
                  <a:path w="1846" h="2570" extrusionOk="0">
                    <a:moveTo>
                      <a:pt x="265" y="2570"/>
                    </a:moveTo>
                    <a:cubicBezTo>
                      <a:pt x="475" y="2572"/>
                      <a:pt x="685" y="2514"/>
                      <a:pt x="864" y="2409"/>
                    </a:cubicBezTo>
                    <a:cubicBezTo>
                      <a:pt x="748" y="2398"/>
                      <a:pt x="691" y="2240"/>
                      <a:pt x="745" y="2136"/>
                    </a:cubicBezTo>
                    <a:cubicBezTo>
                      <a:pt x="790" y="2052"/>
                      <a:pt x="901" y="2001"/>
                      <a:pt x="986" y="2043"/>
                    </a:cubicBezTo>
                    <a:cubicBezTo>
                      <a:pt x="1072" y="2085"/>
                      <a:pt x="1089" y="2228"/>
                      <a:pt x="1012" y="2285"/>
                    </a:cubicBezTo>
                    <a:cubicBezTo>
                      <a:pt x="1149" y="2232"/>
                      <a:pt x="1279" y="2161"/>
                      <a:pt x="1397" y="2072"/>
                    </a:cubicBezTo>
                    <a:cubicBezTo>
                      <a:pt x="1290" y="2090"/>
                      <a:pt x="1177" y="2013"/>
                      <a:pt x="1155" y="1907"/>
                    </a:cubicBezTo>
                    <a:cubicBezTo>
                      <a:pt x="1133" y="1802"/>
                      <a:pt x="1206" y="1685"/>
                      <a:pt x="1310" y="1659"/>
                    </a:cubicBezTo>
                    <a:cubicBezTo>
                      <a:pt x="1415" y="1633"/>
                      <a:pt x="1534" y="1701"/>
                      <a:pt x="1569" y="1802"/>
                    </a:cubicBezTo>
                    <a:cubicBezTo>
                      <a:pt x="1682" y="1691"/>
                      <a:pt x="1751" y="1536"/>
                      <a:pt x="1761" y="1378"/>
                    </a:cubicBezTo>
                    <a:cubicBezTo>
                      <a:pt x="1711" y="1452"/>
                      <a:pt x="1597" y="1467"/>
                      <a:pt x="1523" y="1418"/>
                    </a:cubicBezTo>
                    <a:cubicBezTo>
                      <a:pt x="1449" y="1368"/>
                      <a:pt x="1418" y="1268"/>
                      <a:pt x="1438" y="1181"/>
                    </a:cubicBezTo>
                    <a:cubicBezTo>
                      <a:pt x="1470" y="1042"/>
                      <a:pt x="1633" y="948"/>
                      <a:pt x="1846" y="1046"/>
                    </a:cubicBezTo>
                    <a:cubicBezTo>
                      <a:pt x="1848" y="824"/>
                      <a:pt x="1798" y="601"/>
                      <a:pt x="1703" y="400"/>
                    </a:cubicBezTo>
                    <a:cubicBezTo>
                      <a:pt x="1637" y="262"/>
                      <a:pt x="1544" y="130"/>
                      <a:pt x="1409" y="60"/>
                    </a:cubicBezTo>
                    <a:cubicBezTo>
                      <a:pt x="1233" y="-31"/>
                      <a:pt x="1021" y="-2"/>
                      <a:pt x="829" y="43"/>
                    </a:cubicBezTo>
                    <a:cubicBezTo>
                      <a:pt x="644" y="87"/>
                      <a:pt x="443" y="161"/>
                      <a:pt x="359" y="331"/>
                    </a:cubicBezTo>
                    <a:cubicBezTo>
                      <a:pt x="469" y="368"/>
                      <a:pt x="557" y="466"/>
                      <a:pt x="583" y="579"/>
                    </a:cubicBezTo>
                    <a:cubicBezTo>
                      <a:pt x="595" y="633"/>
                      <a:pt x="592" y="694"/>
                      <a:pt x="555" y="735"/>
                    </a:cubicBezTo>
                    <a:cubicBezTo>
                      <a:pt x="505" y="792"/>
                      <a:pt x="410" y="784"/>
                      <a:pt x="348" y="740"/>
                    </a:cubicBezTo>
                    <a:cubicBezTo>
                      <a:pt x="287" y="696"/>
                      <a:pt x="251" y="625"/>
                      <a:pt x="218" y="557"/>
                    </a:cubicBezTo>
                    <a:cubicBezTo>
                      <a:pt x="76" y="671"/>
                      <a:pt x="-3" y="860"/>
                      <a:pt x="16" y="1041"/>
                    </a:cubicBezTo>
                    <a:cubicBezTo>
                      <a:pt x="87" y="973"/>
                      <a:pt x="214" y="977"/>
                      <a:pt x="281" y="1050"/>
                    </a:cubicBezTo>
                    <a:cubicBezTo>
                      <a:pt x="347" y="1122"/>
                      <a:pt x="340" y="1249"/>
                      <a:pt x="267" y="1314"/>
                    </a:cubicBezTo>
                    <a:cubicBezTo>
                      <a:pt x="193" y="1379"/>
                      <a:pt x="66" y="1370"/>
                      <a:pt x="2" y="1294"/>
                    </a:cubicBezTo>
                    <a:cubicBezTo>
                      <a:pt x="-6" y="1435"/>
                      <a:pt x="11" y="1577"/>
                      <a:pt x="35" y="1708"/>
                    </a:cubicBezTo>
                    <a:cubicBezTo>
                      <a:pt x="117" y="1632"/>
                      <a:pt x="274" y="1679"/>
                      <a:pt x="301" y="1787"/>
                    </a:cubicBezTo>
                    <a:cubicBezTo>
                      <a:pt x="328" y="1895"/>
                      <a:pt x="211" y="2010"/>
                      <a:pt x="98" y="1988"/>
                    </a:cubicBezTo>
                    <a:cubicBezTo>
                      <a:pt x="119" y="2193"/>
                      <a:pt x="177" y="2395"/>
                      <a:pt x="265" y="2570"/>
                    </a:cubicBezTo>
                    <a:moveTo>
                      <a:pt x="1221" y="710"/>
                    </a:moveTo>
                    <a:cubicBezTo>
                      <a:pt x="1212" y="671"/>
                      <a:pt x="1229" y="630"/>
                      <a:pt x="1257" y="602"/>
                    </a:cubicBezTo>
                    <a:cubicBezTo>
                      <a:pt x="1285" y="574"/>
                      <a:pt x="1322" y="557"/>
                      <a:pt x="1359" y="544"/>
                    </a:cubicBezTo>
                    <a:cubicBezTo>
                      <a:pt x="1425" y="521"/>
                      <a:pt x="1500" y="510"/>
                      <a:pt x="1562" y="541"/>
                    </a:cubicBezTo>
                    <a:cubicBezTo>
                      <a:pt x="1625" y="572"/>
                      <a:pt x="1662" y="658"/>
                      <a:pt x="1621" y="715"/>
                    </a:cubicBezTo>
                    <a:cubicBezTo>
                      <a:pt x="1603" y="741"/>
                      <a:pt x="1573" y="756"/>
                      <a:pt x="1543" y="765"/>
                    </a:cubicBezTo>
                    <a:cubicBezTo>
                      <a:pt x="1461" y="790"/>
                      <a:pt x="1373" y="779"/>
                      <a:pt x="1287" y="768"/>
                    </a:cubicBezTo>
                    <a:cubicBezTo>
                      <a:pt x="1271" y="779"/>
                      <a:pt x="1231" y="748"/>
                      <a:pt x="1221" y="710"/>
                    </a:cubicBezTo>
                    <a:moveTo>
                      <a:pt x="866" y="1583"/>
                    </a:moveTo>
                    <a:cubicBezTo>
                      <a:pt x="882" y="1557"/>
                      <a:pt x="909" y="1539"/>
                      <a:pt x="937" y="1528"/>
                    </a:cubicBezTo>
                    <a:cubicBezTo>
                      <a:pt x="975" y="1513"/>
                      <a:pt x="1017" y="1508"/>
                      <a:pt x="1057" y="1515"/>
                    </a:cubicBezTo>
                    <a:cubicBezTo>
                      <a:pt x="1068" y="1516"/>
                      <a:pt x="1079" y="1519"/>
                      <a:pt x="1087" y="1526"/>
                    </a:cubicBezTo>
                    <a:cubicBezTo>
                      <a:pt x="1096" y="1535"/>
                      <a:pt x="1099" y="1547"/>
                      <a:pt x="1099" y="1559"/>
                    </a:cubicBezTo>
                    <a:cubicBezTo>
                      <a:pt x="1100" y="1598"/>
                      <a:pt x="1074" y="1635"/>
                      <a:pt x="1040" y="1656"/>
                    </a:cubicBezTo>
                    <a:cubicBezTo>
                      <a:pt x="1007" y="1677"/>
                      <a:pt x="967" y="1686"/>
                      <a:pt x="928" y="1692"/>
                    </a:cubicBezTo>
                    <a:cubicBezTo>
                      <a:pt x="918" y="1707"/>
                      <a:pt x="880" y="1696"/>
                      <a:pt x="863" y="1671"/>
                    </a:cubicBezTo>
                    <a:cubicBezTo>
                      <a:pt x="847" y="1645"/>
                      <a:pt x="850" y="1610"/>
                      <a:pt x="866" y="1583"/>
                    </a:cubicBezTo>
                    <a:moveTo>
                      <a:pt x="448" y="997"/>
                    </a:moveTo>
                    <a:cubicBezTo>
                      <a:pt x="457" y="974"/>
                      <a:pt x="479" y="959"/>
                      <a:pt x="501" y="951"/>
                    </a:cubicBezTo>
                    <a:cubicBezTo>
                      <a:pt x="558" y="929"/>
                      <a:pt x="623" y="940"/>
                      <a:pt x="675" y="972"/>
                    </a:cubicBezTo>
                    <a:cubicBezTo>
                      <a:pt x="726" y="1004"/>
                      <a:pt x="764" y="1055"/>
                      <a:pt x="786" y="1111"/>
                    </a:cubicBezTo>
                    <a:cubicBezTo>
                      <a:pt x="813" y="1177"/>
                      <a:pt x="814" y="1265"/>
                      <a:pt x="757" y="1306"/>
                    </a:cubicBezTo>
                    <a:cubicBezTo>
                      <a:pt x="723" y="1329"/>
                      <a:pt x="675" y="1330"/>
                      <a:pt x="641" y="1307"/>
                    </a:cubicBezTo>
                    <a:cubicBezTo>
                      <a:pt x="627" y="1297"/>
                      <a:pt x="616" y="1284"/>
                      <a:pt x="604" y="1271"/>
                    </a:cubicBezTo>
                    <a:cubicBezTo>
                      <a:pt x="571" y="1233"/>
                      <a:pt x="538" y="1194"/>
                      <a:pt x="505" y="1156"/>
                    </a:cubicBezTo>
                    <a:cubicBezTo>
                      <a:pt x="497" y="1147"/>
                      <a:pt x="479" y="1115"/>
                      <a:pt x="463" y="1081"/>
                    </a:cubicBezTo>
                    <a:cubicBezTo>
                      <a:pt x="451" y="1055"/>
                      <a:pt x="438" y="1024"/>
                      <a:pt x="448" y="997"/>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96" name="Google Shape;1796;p35"/>
              <p:cNvSpPr/>
              <p:nvPr/>
            </p:nvSpPr>
            <p:spPr>
              <a:xfrm>
                <a:off x="5431531" y="988150"/>
                <a:ext cx="215609" cy="592028"/>
              </a:xfrm>
              <a:custGeom>
                <a:avLst/>
                <a:gdLst/>
                <a:ahLst/>
                <a:cxnLst/>
                <a:rect l="l" t="t" r="r" b="b"/>
                <a:pathLst>
                  <a:path w="842" h="2312" extrusionOk="0">
                    <a:moveTo>
                      <a:pt x="98" y="1933"/>
                    </a:moveTo>
                    <a:cubicBezTo>
                      <a:pt x="211" y="1955"/>
                      <a:pt x="328" y="1840"/>
                      <a:pt x="301" y="1732"/>
                    </a:cubicBezTo>
                    <a:cubicBezTo>
                      <a:pt x="274" y="1624"/>
                      <a:pt x="117" y="1577"/>
                      <a:pt x="35" y="1653"/>
                    </a:cubicBezTo>
                    <a:cubicBezTo>
                      <a:pt x="11" y="1522"/>
                      <a:pt x="-6" y="1380"/>
                      <a:pt x="2" y="1239"/>
                    </a:cubicBezTo>
                    <a:cubicBezTo>
                      <a:pt x="66" y="1315"/>
                      <a:pt x="193" y="1324"/>
                      <a:pt x="267" y="1259"/>
                    </a:cubicBezTo>
                    <a:cubicBezTo>
                      <a:pt x="340" y="1194"/>
                      <a:pt x="347" y="1067"/>
                      <a:pt x="281" y="995"/>
                    </a:cubicBezTo>
                    <a:cubicBezTo>
                      <a:pt x="214" y="922"/>
                      <a:pt x="87" y="918"/>
                      <a:pt x="16" y="986"/>
                    </a:cubicBezTo>
                    <a:cubicBezTo>
                      <a:pt x="-3" y="805"/>
                      <a:pt x="76" y="616"/>
                      <a:pt x="218" y="502"/>
                    </a:cubicBezTo>
                    <a:cubicBezTo>
                      <a:pt x="251" y="570"/>
                      <a:pt x="287" y="641"/>
                      <a:pt x="348" y="685"/>
                    </a:cubicBezTo>
                    <a:cubicBezTo>
                      <a:pt x="410" y="729"/>
                      <a:pt x="505" y="737"/>
                      <a:pt x="555" y="680"/>
                    </a:cubicBezTo>
                    <a:cubicBezTo>
                      <a:pt x="592" y="639"/>
                      <a:pt x="595" y="578"/>
                      <a:pt x="583" y="524"/>
                    </a:cubicBezTo>
                    <a:cubicBezTo>
                      <a:pt x="557" y="411"/>
                      <a:pt x="469" y="313"/>
                      <a:pt x="359" y="276"/>
                    </a:cubicBezTo>
                    <a:cubicBezTo>
                      <a:pt x="436" y="119"/>
                      <a:pt x="612" y="45"/>
                      <a:pt x="784" y="0"/>
                    </a:cubicBezTo>
                    <a:cubicBezTo>
                      <a:pt x="786" y="4"/>
                      <a:pt x="787" y="8"/>
                      <a:pt x="789" y="12"/>
                    </a:cubicBezTo>
                    <a:cubicBezTo>
                      <a:pt x="835" y="150"/>
                      <a:pt x="843" y="299"/>
                      <a:pt x="839" y="449"/>
                    </a:cubicBezTo>
                    <a:cubicBezTo>
                      <a:pt x="839" y="461"/>
                      <a:pt x="840" y="473"/>
                      <a:pt x="842" y="484"/>
                    </a:cubicBezTo>
                    <a:cubicBezTo>
                      <a:pt x="838" y="492"/>
                      <a:pt x="835" y="499"/>
                      <a:pt x="831" y="506"/>
                    </a:cubicBezTo>
                    <a:cubicBezTo>
                      <a:pt x="780" y="604"/>
                      <a:pt x="687" y="688"/>
                      <a:pt x="617" y="779"/>
                    </a:cubicBezTo>
                    <a:cubicBezTo>
                      <a:pt x="595" y="807"/>
                      <a:pt x="576" y="835"/>
                      <a:pt x="558" y="863"/>
                    </a:cubicBezTo>
                    <a:cubicBezTo>
                      <a:pt x="531" y="866"/>
                      <a:pt x="507" y="875"/>
                      <a:pt x="487" y="893"/>
                    </a:cubicBezTo>
                    <a:cubicBezTo>
                      <a:pt x="440" y="934"/>
                      <a:pt x="433" y="998"/>
                      <a:pt x="464" y="1050"/>
                    </a:cubicBezTo>
                    <a:cubicBezTo>
                      <a:pt x="466" y="1054"/>
                      <a:pt x="469" y="1058"/>
                      <a:pt x="472" y="1061"/>
                    </a:cubicBezTo>
                    <a:lnTo>
                      <a:pt x="472" y="1062"/>
                    </a:lnTo>
                    <a:cubicBezTo>
                      <a:pt x="461" y="1109"/>
                      <a:pt x="455" y="1159"/>
                      <a:pt x="455" y="1213"/>
                    </a:cubicBezTo>
                    <a:cubicBezTo>
                      <a:pt x="453" y="1344"/>
                      <a:pt x="483" y="1485"/>
                      <a:pt x="465" y="1603"/>
                    </a:cubicBezTo>
                    <a:cubicBezTo>
                      <a:pt x="455" y="1667"/>
                      <a:pt x="440" y="1733"/>
                      <a:pt x="421" y="1797"/>
                    </a:cubicBezTo>
                    <a:cubicBezTo>
                      <a:pt x="390" y="1840"/>
                      <a:pt x="361" y="1884"/>
                      <a:pt x="334" y="1930"/>
                    </a:cubicBezTo>
                    <a:cubicBezTo>
                      <a:pt x="264" y="2049"/>
                      <a:pt x="214" y="2178"/>
                      <a:pt x="181" y="2312"/>
                    </a:cubicBezTo>
                    <a:cubicBezTo>
                      <a:pt x="140" y="2191"/>
                      <a:pt x="111" y="2063"/>
                      <a:pt x="98" y="1933"/>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97" name="Google Shape;1797;p35"/>
              <p:cNvSpPr/>
              <p:nvPr/>
            </p:nvSpPr>
            <p:spPr>
              <a:xfrm>
                <a:off x="5638946" y="1097747"/>
                <a:ext cx="265286" cy="461434"/>
              </a:xfrm>
              <a:custGeom>
                <a:avLst/>
                <a:gdLst/>
                <a:ahLst/>
                <a:cxnLst/>
                <a:rect l="l" t="t" r="r" b="b"/>
                <a:pathLst>
                  <a:path w="1036" h="1802" extrusionOk="0">
                    <a:moveTo>
                      <a:pt x="0" y="1582"/>
                    </a:moveTo>
                    <a:cubicBezTo>
                      <a:pt x="6" y="1563"/>
                      <a:pt x="13" y="1544"/>
                      <a:pt x="19" y="1525"/>
                    </a:cubicBezTo>
                    <a:cubicBezTo>
                      <a:pt x="55" y="1481"/>
                      <a:pt x="94" y="1439"/>
                      <a:pt x="136" y="1401"/>
                    </a:cubicBezTo>
                    <a:cubicBezTo>
                      <a:pt x="242" y="1305"/>
                      <a:pt x="356" y="1228"/>
                      <a:pt x="420" y="1095"/>
                    </a:cubicBezTo>
                    <a:cubicBezTo>
                      <a:pt x="483" y="965"/>
                      <a:pt x="475" y="824"/>
                      <a:pt x="457" y="686"/>
                    </a:cubicBezTo>
                    <a:cubicBezTo>
                      <a:pt x="444" y="580"/>
                      <a:pt x="427" y="476"/>
                      <a:pt x="470" y="375"/>
                    </a:cubicBezTo>
                    <a:cubicBezTo>
                      <a:pt x="482" y="346"/>
                      <a:pt x="497" y="319"/>
                      <a:pt x="514" y="294"/>
                    </a:cubicBezTo>
                    <a:cubicBezTo>
                      <a:pt x="538" y="305"/>
                      <a:pt x="564" y="311"/>
                      <a:pt x="590" y="310"/>
                    </a:cubicBezTo>
                    <a:cubicBezTo>
                      <a:pt x="599" y="309"/>
                      <a:pt x="608" y="307"/>
                      <a:pt x="616" y="305"/>
                    </a:cubicBezTo>
                    <a:cubicBezTo>
                      <a:pt x="620" y="305"/>
                      <a:pt x="625" y="305"/>
                      <a:pt x="628" y="304"/>
                    </a:cubicBezTo>
                    <a:cubicBezTo>
                      <a:pt x="644" y="303"/>
                      <a:pt x="660" y="300"/>
                      <a:pt x="676" y="296"/>
                    </a:cubicBezTo>
                    <a:cubicBezTo>
                      <a:pt x="677" y="295"/>
                      <a:pt x="681" y="294"/>
                      <a:pt x="685" y="293"/>
                    </a:cubicBezTo>
                    <a:cubicBezTo>
                      <a:pt x="691" y="293"/>
                      <a:pt x="697" y="292"/>
                      <a:pt x="702" y="291"/>
                    </a:cubicBezTo>
                    <a:cubicBezTo>
                      <a:pt x="703" y="291"/>
                      <a:pt x="704" y="291"/>
                      <a:pt x="705" y="291"/>
                    </a:cubicBezTo>
                    <a:cubicBezTo>
                      <a:pt x="706" y="292"/>
                      <a:pt x="708" y="292"/>
                      <a:pt x="709" y="292"/>
                    </a:cubicBezTo>
                    <a:cubicBezTo>
                      <a:pt x="777" y="292"/>
                      <a:pt x="831" y="232"/>
                      <a:pt x="836" y="168"/>
                    </a:cubicBezTo>
                    <a:cubicBezTo>
                      <a:pt x="839" y="137"/>
                      <a:pt x="831" y="109"/>
                      <a:pt x="816" y="83"/>
                    </a:cubicBezTo>
                    <a:cubicBezTo>
                      <a:pt x="812" y="76"/>
                      <a:pt x="806" y="69"/>
                      <a:pt x="799" y="62"/>
                    </a:cubicBezTo>
                    <a:cubicBezTo>
                      <a:pt x="842" y="39"/>
                      <a:pt x="886" y="19"/>
                      <a:pt x="929" y="0"/>
                    </a:cubicBezTo>
                    <a:cubicBezTo>
                      <a:pt x="1001" y="178"/>
                      <a:pt x="1038" y="371"/>
                      <a:pt x="1036" y="563"/>
                    </a:cubicBezTo>
                    <a:cubicBezTo>
                      <a:pt x="823" y="465"/>
                      <a:pt x="660" y="559"/>
                      <a:pt x="628" y="698"/>
                    </a:cubicBezTo>
                    <a:cubicBezTo>
                      <a:pt x="608" y="785"/>
                      <a:pt x="639" y="885"/>
                      <a:pt x="713" y="935"/>
                    </a:cubicBezTo>
                    <a:cubicBezTo>
                      <a:pt x="787" y="984"/>
                      <a:pt x="901" y="969"/>
                      <a:pt x="951" y="895"/>
                    </a:cubicBezTo>
                    <a:cubicBezTo>
                      <a:pt x="941" y="1053"/>
                      <a:pt x="872" y="1208"/>
                      <a:pt x="759" y="1319"/>
                    </a:cubicBezTo>
                    <a:cubicBezTo>
                      <a:pt x="724" y="1218"/>
                      <a:pt x="605" y="1150"/>
                      <a:pt x="500" y="1176"/>
                    </a:cubicBezTo>
                    <a:cubicBezTo>
                      <a:pt x="396" y="1202"/>
                      <a:pt x="323" y="1319"/>
                      <a:pt x="345" y="1424"/>
                    </a:cubicBezTo>
                    <a:cubicBezTo>
                      <a:pt x="367" y="1530"/>
                      <a:pt x="480" y="1607"/>
                      <a:pt x="587" y="1589"/>
                    </a:cubicBezTo>
                    <a:cubicBezTo>
                      <a:pt x="469" y="1678"/>
                      <a:pt x="339" y="1749"/>
                      <a:pt x="202" y="1802"/>
                    </a:cubicBezTo>
                    <a:cubicBezTo>
                      <a:pt x="279" y="1745"/>
                      <a:pt x="262" y="1602"/>
                      <a:pt x="176" y="1560"/>
                    </a:cubicBezTo>
                    <a:cubicBezTo>
                      <a:pt x="120" y="1532"/>
                      <a:pt x="52" y="1545"/>
                      <a:pt x="0" y="158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98" name="Google Shape;1798;p35"/>
              <p:cNvSpPr/>
              <p:nvPr/>
            </p:nvSpPr>
            <p:spPr>
              <a:xfrm>
                <a:off x="5536263" y="790721"/>
                <a:ext cx="216889" cy="779982"/>
              </a:xfrm>
              <a:custGeom>
                <a:avLst/>
                <a:gdLst/>
                <a:ahLst/>
                <a:cxnLst/>
                <a:rect l="l" t="t" r="r" b="b"/>
                <a:pathLst>
                  <a:path w="847" h="3046" fill="none" extrusionOk="0">
                    <a:moveTo>
                      <a:pt x="0" y="3046"/>
                    </a:moveTo>
                    <a:cubicBezTo>
                      <a:pt x="564" y="2139"/>
                      <a:pt x="862" y="1068"/>
                      <a:pt x="84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799" name="Google Shape;1799;p35"/>
            <p:cNvGrpSpPr/>
            <p:nvPr/>
          </p:nvGrpSpPr>
          <p:grpSpPr>
            <a:xfrm rot="2033839">
              <a:off x="6385437" y="3886976"/>
              <a:ext cx="555156" cy="532918"/>
              <a:chOff x="6544853" y="3163201"/>
              <a:chExt cx="237379" cy="227884"/>
            </a:xfrm>
          </p:grpSpPr>
          <p:sp>
            <p:nvSpPr>
              <p:cNvPr id="1800" name="Google Shape;1800;p35"/>
              <p:cNvSpPr/>
              <p:nvPr/>
            </p:nvSpPr>
            <p:spPr>
              <a:xfrm>
                <a:off x="6545412" y="3163201"/>
                <a:ext cx="209453" cy="150806"/>
              </a:xfrm>
              <a:custGeom>
                <a:avLst/>
                <a:gdLst/>
                <a:ahLst/>
                <a:cxnLst/>
                <a:rect l="l" t="t" r="r" b="b"/>
                <a:pathLst>
                  <a:path w="375" h="270" extrusionOk="0">
                    <a:moveTo>
                      <a:pt x="211" y="270"/>
                    </a:moveTo>
                    <a:cubicBezTo>
                      <a:pt x="-46" y="254"/>
                      <a:pt x="-49" y="43"/>
                      <a:pt x="99" y="143"/>
                    </a:cubicBezTo>
                    <a:cubicBezTo>
                      <a:pt x="134" y="177"/>
                      <a:pt x="165" y="132"/>
                      <a:pt x="141" y="95"/>
                    </a:cubicBezTo>
                    <a:cubicBezTo>
                      <a:pt x="128" y="75"/>
                      <a:pt x="108" y="54"/>
                      <a:pt x="112" y="31"/>
                    </a:cubicBezTo>
                    <a:cubicBezTo>
                      <a:pt x="124" y="-17"/>
                      <a:pt x="190" y="-5"/>
                      <a:pt x="206" y="35"/>
                    </a:cubicBezTo>
                    <a:cubicBezTo>
                      <a:pt x="215" y="59"/>
                      <a:pt x="232" y="105"/>
                      <a:pt x="264" y="86"/>
                    </a:cubicBezTo>
                    <a:cubicBezTo>
                      <a:pt x="300" y="5"/>
                      <a:pt x="391" y="60"/>
                      <a:pt x="373" y="136"/>
                    </a:cubicBezTo>
                    <a:cubicBezTo>
                      <a:pt x="370" y="207"/>
                      <a:pt x="274" y="274"/>
                      <a:pt x="211" y="27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01" name="Google Shape;1801;p35"/>
              <p:cNvSpPr/>
              <p:nvPr/>
            </p:nvSpPr>
            <p:spPr>
              <a:xfrm>
                <a:off x="6544853" y="3178840"/>
                <a:ext cx="106681" cy="120086"/>
              </a:xfrm>
              <a:custGeom>
                <a:avLst/>
                <a:gdLst/>
                <a:ahLst/>
                <a:cxnLst/>
                <a:rect l="l" t="t" r="r" b="b"/>
                <a:pathLst>
                  <a:path w="191" h="215" extrusionOk="0">
                    <a:moveTo>
                      <a:pt x="92" y="214"/>
                    </a:moveTo>
                    <a:cubicBezTo>
                      <a:pt x="93" y="140"/>
                      <a:pt x="202" y="185"/>
                      <a:pt x="191" y="128"/>
                    </a:cubicBezTo>
                    <a:cubicBezTo>
                      <a:pt x="180" y="73"/>
                      <a:pt x="142" y="24"/>
                      <a:pt x="114" y="0"/>
                    </a:cubicBezTo>
                    <a:cubicBezTo>
                      <a:pt x="114" y="1"/>
                      <a:pt x="114" y="2"/>
                      <a:pt x="113" y="3"/>
                    </a:cubicBezTo>
                    <a:cubicBezTo>
                      <a:pt x="109" y="26"/>
                      <a:pt x="129" y="47"/>
                      <a:pt x="142" y="67"/>
                    </a:cubicBezTo>
                    <a:cubicBezTo>
                      <a:pt x="166" y="104"/>
                      <a:pt x="135" y="149"/>
                      <a:pt x="100" y="115"/>
                    </a:cubicBezTo>
                    <a:cubicBezTo>
                      <a:pt x="-20" y="34"/>
                      <a:pt x="-41" y="156"/>
                      <a:pt x="92" y="215"/>
                    </a:cubicBezTo>
                    <a:cubicBezTo>
                      <a:pt x="92" y="214"/>
                      <a:pt x="92" y="214"/>
                      <a:pt x="92" y="214"/>
                    </a:cubicBezTo>
                    <a:close/>
                  </a:path>
                </a:pathLst>
              </a:custGeom>
              <a:solidFill>
                <a:srgbClr val="F6FBFF">
                  <a:alpha val="50000"/>
                </a:srgbClr>
              </a:solidFill>
              <a:ln>
                <a:noFill/>
              </a:ln>
            </p:spPr>
            <p:txBody>
              <a:bodyPr spcFirstLastPara="1" wrap="square" lIns="90000" tIns="32400" rIns="90000" bIns="32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02" name="Google Shape;1802;p35"/>
              <p:cNvSpPr/>
              <p:nvPr/>
            </p:nvSpPr>
            <p:spPr>
              <a:xfrm>
                <a:off x="6678903" y="3188894"/>
                <a:ext cx="75961" cy="118969"/>
              </a:xfrm>
              <a:custGeom>
                <a:avLst/>
                <a:gdLst/>
                <a:ahLst/>
                <a:cxnLst/>
                <a:rect l="l" t="t" r="r" b="b"/>
                <a:pathLst>
                  <a:path w="136" h="213" extrusionOk="0">
                    <a:moveTo>
                      <a:pt x="46" y="11"/>
                    </a:moveTo>
                    <a:cubicBezTo>
                      <a:pt x="47" y="17"/>
                      <a:pt x="49" y="24"/>
                      <a:pt x="50" y="30"/>
                    </a:cubicBezTo>
                    <a:cubicBezTo>
                      <a:pt x="55" y="69"/>
                      <a:pt x="47" y="106"/>
                      <a:pt x="27" y="139"/>
                    </a:cubicBezTo>
                    <a:cubicBezTo>
                      <a:pt x="15" y="159"/>
                      <a:pt x="-27" y="219"/>
                      <a:pt x="28" y="212"/>
                    </a:cubicBezTo>
                    <a:cubicBezTo>
                      <a:pt x="81" y="191"/>
                      <a:pt x="132" y="141"/>
                      <a:pt x="134" y="90"/>
                    </a:cubicBezTo>
                    <a:cubicBezTo>
                      <a:pt x="149" y="26"/>
                      <a:pt x="87" y="-23"/>
                      <a:pt x="46" y="11"/>
                    </a:cubicBezTo>
                    <a:close/>
                  </a:path>
                </a:pathLst>
              </a:custGeom>
              <a:solidFill>
                <a:srgbClr val="233859">
                  <a:alpha val="19620"/>
                </a:srgbClr>
              </a:solidFill>
              <a:ln>
                <a:noFill/>
              </a:ln>
            </p:spPr>
            <p:txBody>
              <a:bodyPr spcFirstLastPara="1" wrap="square" lIns="90000" tIns="31675" rIns="90000" bIns="31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03" name="Google Shape;1803;p35"/>
              <p:cNvSpPr/>
              <p:nvPr/>
            </p:nvSpPr>
            <p:spPr>
              <a:xfrm>
                <a:off x="6634778" y="3188894"/>
                <a:ext cx="147455" cy="202191"/>
              </a:xfrm>
              <a:custGeom>
                <a:avLst/>
                <a:gdLst/>
                <a:ahLst/>
                <a:cxnLst/>
                <a:rect l="l" t="t" r="r" b="b"/>
                <a:pathLst>
                  <a:path w="264" h="362" fill="none" extrusionOk="0">
                    <a:moveTo>
                      <a:pt x="0" y="0"/>
                    </a:moveTo>
                    <a:cubicBezTo>
                      <a:pt x="32" y="71"/>
                      <a:pt x="49" y="150"/>
                      <a:pt x="91" y="217"/>
                    </a:cubicBezTo>
                    <a:cubicBezTo>
                      <a:pt x="107" y="242"/>
                      <a:pt x="126" y="265"/>
                      <a:pt x="147" y="285"/>
                    </a:cubicBezTo>
                    <a:cubicBezTo>
                      <a:pt x="181" y="318"/>
                      <a:pt x="221" y="344"/>
                      <a:pt x="264" y="362"/>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1804" name="Google Shape;1804;p35"/>
          <p:cNvGrpSpPr/>
          <p:nvPr/>
        </p:nvGrpSpPr>
        <p:grpSpPr>
          <a:xfrm>
            <a:off x="352399" y="419637"/>
            <a:ext cx="3934784" cy="4360155"/>
            <a:chOff x="206899" y="419637"/>
            <a:chExt cx="3934784" cy="4360155"/>
          </a:xfrm>
        </p:grpSpPr>
        <p:grpSp>
          <p:nvGrpSpPr>
            <p:cNvPr id="1805" name="Google Shape;1805;p35"/>
            <p:cNvGrpSpPr/>
            <p:nvPr/>
          </p:nvGrpSpPr>
          <p:grpSpPr>
            <a:xfrm>
              <a:off x="1004261" y="843141"/>
              <a:ext cx="2574394" cy="3760859"/>
              <a:chOff x="1004261" y="843141"/>
              <a:chExt cx="2574394" cy="3760859"/>
            </a:xfrm>
          </p:grpSpPr>
          <p:sp>
            <p:nvSpPr>
              <p:cNvPr id="1806" name="Google Shape;1806;p35"/>
              <p:cNvSpPr/>
              <p:nvPr/>
            </p:nvSpPr>
            <p:spPr>
              <a:xfrm>
                <a:off x="1469817" y="1856296"/>
                <a:ext cx="749065" cy="852953"/>
              </a:xfrm>
              <a:custGeom>
                <a:avLst/>
                <a:gdLst/>
                <a:ahLst/>
                <a:cxnLst/>
                <a:rect l="l" t="t" r="r" b="b"/>
                <a:pathLst>
                  <a:path w="1543" h="1757" extrusionOk="0">
                    <a:moveTo>
                      <a:pt x="1081" y="0"/>
                    </a:moveTo>
                    <a:cubicBezTo>
                      <a:pt x="1082" y="274"/>
                      <a:pt x="1277" y="537"/>
                      <a:pt x="1541" y="611"/>
                    </a:cubicBezTo>
                    <a:cubicBezTo>
                      <a:pt x="1542" y="860"/>
                      <a:pt x="1543" y="1109"/>
                      <a:pt x="1543" y="1358"/>
                    </a:cubicBezTo>
                    <a:cubicBezTo>
                      <a:pt x="1380" y="1478"/>
                      <a:pt x="1214" y="1599"/>
                      <a:pt x="1026" y="1677"/>
                    </a:cubicBezTo>
                    <a:cubicBezTo>
                      <a:pt x="839" y="1755"/>
                      <a:pt x="625" y="1787"/>
                      <a:pt x="432" y="1724"/>
                    </a:cubicBezTo>
                    <a:cubicBezTo>
                      <a:pt x="239" y="1660"/>
                      <a:pt x="76" y="1486"/>
                      <a:pt x="64" y="1284"/>
                    </a:cubicBezTo>
                    <a:cubicBezTo>
                      <a:pt x="43" y="939"/>
                      <a:pt x="21" y="595"/>
                      <a:pt x="0" y="250"/>
                    </a:cubicBezTo>
                    <a:cubicBezTo>
                      <a:pt x="110" y="182"/>
                      <a:pt x="219" y="113"/>
                      <a:pt x="328" y="45"/>
                    </a:cubicBezTo>
                    <a:cubicBezTo>
                      <a:pt x="575" y="37"/>
                      <a:pt x="822" y="30"/>
                      <a:pt x="1081" y="0"/>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07" name="Google Shape;1807;p35"/>
              <p:cNvSpPr/>
              <p:nvPr/>
            </p:nvSpPr>
            <p:spPr>
              <a:xfrm>
                <a:off x="1506226" y="2037858"/>
                <a:ext cx="726734" cy="695664"/>
              </a:xfrm>
              <a:custGeom>
                <a:avLst/>
                <a:gdLst/>
                <a:ahLst/>
                <a:cxnLst/>
                <a:rect l="l" t="t" r="r" b="b"/>
                <a:pathLst>
                  <a:path w="1497" h="1433" extrusionOk="0">
                    <a:moveTo>
                      <a:pt x="1452" y="236"/>
                    </a:moveTo>
                    <a:cubicBezTo>
                      <a:pt x="1308" y="205"/>
                      <a:pt x="1180" y="117"/>
                      <a:pt x="1090" y="0"/>
                    </a:cubicBezTo>
                    <a:cubicBezTo>
                      <a:pt x="975" y="76"/>
                      <a:pt x="850" y="139"/>
                      <a:pt x="734" y="196"/>
                    </a:cubicBezTo>
                    <a:cubicBezTo>
                      <a:pt x="707" y="210"/>
                      <a:pt x="679" y="224"/>
                      <a:pt x="650" y="237"/>
                    </a:cubicBezTo>
                    <a:cubicBezTo>
                      <a:pt x="440" y="447"/>
                      <a:pt x="226" y="652"/>
                      <a:pt x="6" y="853"/>
                    </a:cubicBezTo>
                    <a:cubicBezTo>
                      <a:pt x="4" y="855"/>
                      <a:pt x="2" y="856"/>
                      <a:pt x="0" y="858"/>
                    </a:cubicBezTo>
                    <a:lnTo>
                      <a:pt x="16" y="993"/>
                    </a:lnTo>
                    <a:cubicBezTo>
                      <a:pt x="40" y="1195"/>
                      <a:pt x="213" y="1359"/>
                      <a:pt x="409" y="1411"/>
                    </a:cubicBezTo>
                    <a:cubicBezTo>
                      <a:pt x="605" y="1464"/>
                      <a:pt x="817" y="1419"/>
                      <a:pt x="1000" y="1331"/>
                    </a:cubicBezTo>
                    <a:cubicBezTo>
                      <a:pt x="1182" y="1242"/>
                      <a:pt x="1341" y="1111"/>
                      <a:pt x="1497" y="982"/>
                    </a:cubicBezTo>
                    <a:cubicBezTo>
                      <a:pt x="1482" y="733"/>
                      <a:pt x="1467" y="485"/>
                      <a:pt x="1452" y="236"/>
                    </a:cubicBezTo>
                    <a:close/>
                  </a:path>
                </a:pathLst>
              </a:custGeom>
              <a:solidFill>
                <a:srgbClr val="EAB34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08" name="Google Shape;1808;p35"/>
              <p:cNvSpPr/>
              <p:nvPr/>
            </p:nvSpPr>
            <p:spPr>
              <a:xfrm>
                <a:off x="2053825" y="843141"/>
                <a:ext cx="649545" cy="1300547"/>
              </a:xfrm>
              <a:custGeom>
                <a:avLst/>
                <a:gdLst/>
                <a:ahLst/>
                <a:cxnLst/>
                <a:rect l="l" t="t" r="r" b="b"/>
                <a:pathLst>
                  <a:path w="1338" h="2679" extrusionOk="0">
                    <a:moveTo>
                      <a:pt x="1245" y="874"/>
                    </a:moveTo>
                    <a:cubicBezTo>
                      <a:pt x="1118" y="579"/>
                      <a:pt x="128" y="-491"/>
                      <a:pt x="549" y="267"/>
                    </a:cubicBezTo>
                    <a:cubicBezTo>
                      <a:pt x="248" y="-31"/>
                      <a:pt x="108" y="-11"/>
                      <a:pt x="446" y="364"/>
                    </a:cubicBezTo>
                    <a:cubicBezTo>
                      <a:pt x="59" y="46"/>
                      <a:pt x="-8" y="170"/>
                      <a:pt x="354" y="467"/>
                    </a:cubicBezTo>
                    <a:cubicBezTo>
                      <a:pt x="-152" y="202"/>
                      <a:pt x="-56" y="405"/>
                      <a:pt x="271" y="597"/>
                    </a:cubicBezTo>
                    <a:cubicBezTo>
                      <a:pt x="-207" y="437"/>
                      <a:pt x="59" y="612"/>
                      <a:pt x="309" y="752"/>
                    </a:cubicBezTo>
                    <a:cubicBezTo>
                      <a:pt x="534" y="877"/>
                      <a:pt x="596" y="1090"/>
                      <a:pt x="633" y="1229"/>
                    </a:cubicBezTo>
                    <a:cubicBezTo>
                      <a:pt x="717" y="1542"/>
                      <a:pt x="384" y="1798"/>
                      <a:pt x="94" y="1875"/>
                    </a:cubicBezTo>
                    <a:cubicBezTo>
                      <a:pt x="119" y="2147"/>
                      <a:pt x="170" y="2417"/>
                      <a:pt x="248" y="2679"/>
                    </a:cubicBezTo>
                    <a:cubicBezTo>
                      <a:pt x="1536" y="2204"/>
                      <a:pt x="1391" y="1216"/>
                      <a:pt x="1245" y="87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09" name="Google Shape;1809;p35"/>
              <p:cNvSpPr/>
              <p:nvPr/>
            </p:nvSpPr>
            <p:spPr>
              <a:xfrm>
                <a:off x="2037319" y="843141"/>
                <a:ext cx="666051" cy="1300547"/>
              </a:xfrm>
              <a:custGeom>
                <a:avLst/>
                <a:gdLst/>
                <a:ahLst/>
                <a:cxnLst/>
                <a:rect l="l" t="t" r="r" b="b"/>
                <a:pathLst>
                  <a:path w="1372" h="2679" extrusionOk="0">
                    <a:moveTo>
                      <a:pt x="1279" y="874"/>
                    </a:moveTo>
                    <a:cubicBezTo>
                      <a:pt x="1152" y="579"/>
                      <a:pt x="162" y="-491"/>
                      <a:pt x="583" y="267"/>
                    </a:cubicBezTo>
                    <a:cubicBezTo>
                      <a:pt x="282" y="-31"/>
                      <a:pt x="142" y="-11"/>
                      <a:pt x="480" y="364"/>
                    </a:cubicBezTo>
                    <a:cubicBezTo>
                      <a:pt x="93" y="46"/>
                      <a:pt x="26" y="170"/>
                      <a:pt x="388" y="467"/>
                    </a:cubicBezTo>
                    <a:cubicBezTo>
                      <a:pt x="-118" y="202"/>
                      <a:pt x="-22" y="405"/>
                      <a:pt x="305" y="597"/>
                    </a:cubicBezTo>
                    <a:cubicBezTo>
                      <a:pt x="-173" y="437"/>
                      <a:pt x="93" y="612"/>
                      <a:pt x="343" y="752"/>
                    </a:cubicBezTo>
                    <a:cubicBezTo>
                      <a:pt x="568" y="877"/>
                      <a:pt x="630" y="1090"/>
                      <a:pt x="667" y="1229"/>
                    </a:cubicBezTo>
                    <a:cubicBezTo>
                      <a:pt x="751" y="1542"/>
                      <a:pt x="418" y="1798"/>
                      <a:pt x="128" y="1875"/>
                    </a:cubicBezTo>
                    <a:cubicBezTo>
                      <a:pt x="41" y="2043"/>
                      <a:pt x="37" y="2021"/>
                      <a:pt x="2" y="2277"/>
                    </a:cubicBezTo>
                    <a:cubicBezTo>
                      <a:pt x="-17" y="2413"/>
                      <a:pt x="114" y="2665"/>
                      <a:pt x="282" y="2679"/>
                    </a:cubicBezTo>
                    <a:cubicBezTo>
                      <a:pt x="1570" y="2204"/>
                      <a:pt x="1425" y="1216"/>
                      <a:pt x="1279" y="874"/>
                    </a:cubicBezTo>
                    <a:close/>
                  </a:path>
                </a:pathLst>
              </a:custGeom>
              <a:solidFill>
                <a:srgbClr val="85646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10" name="Google Shape;1810;p35"/>
              <p:cNvSpPr/>
              <p:nvPr/>
            </p:nvSpPr>
            <p:spPr>
              <a:xfrm>
                <a:off x="2070331" y="1106746"/>
                <a:ext cx="632554" cy="1036943"/>
              </a:xfrm>
              <a:custGeom>
                <a:avLst/>
                <a:gdLst/>
                <a:ahLst/>
                <a:cxnLst/>
                <a:rect l="l" t="t" r="r" b="b"/>
                <a:pathLst>
                  <a:path w="1303" h="2136" extrusionOk="0">
                    <a:moveTo>
                      <a:pt x="1210" y="331"/>
                    </a:moveTo>
                    <a:lnTo>
                      <a:pt x="1210" y="331"/>
                    </a:lnTo>
                    <a:cubicBezTo>
                      <a:pt x="1356" y="672"/>
                      <a:pt x="1502" y="1661"/>
                      <a:pt x="214" y="2136"/>
                    </a:cubicBezTo>
                    <a:cubicBezTo>
                      <a:pt x="127" y="2128"/>
                      <a:pt x="51" y="2058"/>
                      <a:pt x="0" y="1974"/>
                    </a:cubicBezTo>
                    <a:cubicBezTo>
                      <a:pt x="5" y="1969"/>
                      <a:pt x="8" y="1966"/>
                      <a:pt x="9" y="1964"/>
                    </a:cubicBezTo>
                    <a:cubicBezTo>
                      <a:pt x="13" y="1951"/>
                      <a:pt x="27" y="1945"/>
                      <a:pt x="40" y="1940"/>
                    </a:cubicBezTo>
                    <a:cubicBezTo>
                      <a:pt x="542" y="1750"/>
                      <a:pt x="990" y="1342"/>
                      <a:pt x="1074" y="816"/>
                    </a:cubicBezTo>
                    <a:cubicBezTo>
                      <a:pt x="1117" y="543"/>
                      <a:pt x="1062" y="268"/>
                      <a:pt x="985" y="0"/>
                    </a:cubicBezTo>
                    <a:cubicBezTo>
                      <a:pt x="1091" y="132"/>
                      <a:pt x="1178" y="256"/>
                      <a:pt x="1210" y="331"/>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11" name="Google Shape;1811;p35"/>
              <p:cNvSpPr/>
              <p:nvPr/>
            </p:nvSpPr>
            <p:spPr>
              <a:xfrm>
                <a:off x="2055282" y="1100920"/>
                <a:ext cx="177678" cy="125734"/>
              </a:xfrm>
              <a:custGeom>
                <a:avLst/>
                <a:gdLst/>
                <a:ahLst/>
                <a:cxnLst/>
                <a:rect l="l" t="t" r="r" b="b"/>
                <a:pathLst>
                  <a:path w="366" h="259" fill="none" extrusionOk="0">
                    <a:moveTo>
                      <a:pt x="366" y="259"/>
                    </a:moveTo>
                    <a:cubicBezTo>
                      <a:pt x="261" y="206"/>
                      <a:pt x="159" y="147"/>
                      <a:pt x="60" y="82"/>
                    </a:cubicBezTo>
                    <a:cubicBezTo>
                      <a:pt x="38" y="67"/>
                      <a:pt x="14" y="50"/>
                      <a:pt x="3" y="26"/>
                    </a:cubicBezTo>
                    <a:cubicBezTo>
                      <a:pt x="1" y="21"/>
                      <a:pt x="0" y="17"/>
                      <a:pt x="1" y="12"/>
                    </a:cubicBezTo>
                    <a:cubicBezTo>
                      <a:pt x="4" y="-1"/>
                      <a:pt x="23" y="-1"/>
                      <a:pt x="36" y="2"/>
                    </a:cubicBezTo>
                    <a:cubicBezTo>
                      <a:pt x="108" y="19"/>
                      <a:pt x="178" y="42"/>
                      <a:pt x="246" y="70"/>
                    </a:cubicBezTo>
                  </a:path>
                </a:pathLst>
              </a:custGeom>
              <a:noFill/>
              <a:ln w="9525" cap="rnd" cmpd="sng">
                <a:solidFill>
                  <a:srgbClr val="233859"/>
                </a:solidFill>
                <a:prstDash val="solid"/>
                <a:miter lim="8000"/>
                <a:headEnd type="none" w="sm" len="sm"/>
                <a:tailEnd type="none" w="sm" len="sm"/>
              </a:ln>
            </p:spPr>
            <p:txBody>
              <a:bodyPr spcFirstLastPara="1" wrap="square" lIns="91800" tIns="46425" rIns="91800" bIns="464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12" name="Google Shape;1812;p35"/>
              <p:cNvSpPr/>
              <p:nvPr/>
            </p:nvSpPr>
            <p:spPr>
              <a:xfrm>
                <a:off x="2057709" y="1006255"/>
                <a:ext cx="158745" cy="95150"/>
              </a:xfrm>
              <a:custGeom>
                <a:avLst/>
                <a:gdLst/>
                <a:ahLst/>
                <a:cxnLst/>
                <a:rect l="l" t="t" r="r" b="b"/>
                <a:pathLst>
                  <a:path w="327" h="196" fill="none" extrusionOk="0">
                    <a:moveTo>
                      <a:pt x="158" y="196"/>
                    </a:moveTo>
                    <a:cubicBezTo>
                      <a:pt x="101" y="155"/>
                      <a:pt x="42" y="111"/>
                      <a:pt x="8" y="49"/>
                    </a:cubicBezTo>
                    <a:cubicBezTo>
                      <a:pt x="2" y="39"/>
                      <a:pt x="-3" y="25"/>
                      <a:pt x="3" y="14"/>
                    </a:cubicBezTo>
                    <a:cubicBezTo>
                      <a:pt x="10" y="0"/>
                      <a:pt x="31" y="-2"/>
                      <a:pt x="47" y="2"/>
                    </a:cubicBezTo>
                    <a:cubicBezTo>
                      <a:pt x="73" y="7"/>
                      <a:pt x="98" y="18"/>
                      <a:pt x="123" y="29"/>
                    </a:cubicBezTo>
                    <a:cubicBezTo>
                      <a:pt x="192" y="62"/>
                      <a:pt x="260" y="97"/>
                      <a:pt x="327" y="135"/>
                    </a:cubicBezTo>
                  </a:path>
                </a:pathLst>
              </a:custGeom>
              <a:noFill/>
              <a:ln w="9525" cap="rnd" cmpd="sng">
                <a:solidFill>
                  <a:srgbClr val="233859"/>
                </a:solidFill>
                <a:prstDash val="solid"/>
                <a:miter lim="8000"/>
                <a:headEnd type="none" w="sm" len="sm"/>
                <a:tailEnd type="none" w="sm" len="sm"/>
              </a:ln>
            </p:spPr>
            <p:txBody>
              <a:bodyPr spcFirstLastPara="1" wrap="square" lIns="91800" tIns="23750" rIns="91800" bIns="23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13" name="Google Shape;1813;p35"/>
              <p:cNvSpPr/>
              <p:nvPr/>
            </p:nvSpPr>
            <p:spPr>
              <a:xfrm>
                <a:off x="2109653" y="926155"/>
                <a:ext cx="72334" cy="98063"/>
              </a:xfrm>
              <a:custGeom>
                <a:avLst/>
                <a:gdLst/>
                <a:ahLst/>
                <a:cxnLst/>
                <a:rect l="l" t="t" r="r" b="b"/>
                <a:pathLst>
                  <a:path w="149" h="202" fill="none" extrusionOk="0">
                    <a:moveTo>
                      <a:pt x="134" y="202"/>
                    </a:moveTo>
                    <a:cubicBezTo>
                      <a:pt x="97" y="173"/>
                      <a:pt x="63" y="139"/>
                      <a:pt x="35" y="101"/>
                    </a:cubicBezTo>
                    <a:cubicBezTo>
                      <a:pt x="20" y="80"/>
                      <a:pt x="7" y="58"/>
                      <a:pt x="1" y="33"/>
                    </a:cubicBezTo>
                    <a:cubicBezTo>
                      <a:pt x="-1" y="26"/>
                      <a:pt x="-1" y="17"/>
                      <a:pt x="3" y="10"/>
                    </a:cubicBezTo>
                    <a:cubicBezTo>
                      <a:pt x="11" y="-2"/>
                      <a:pt x="29" y="-1"/>
                      <a:pt x="42" y="3"/>
                    </a:cubicBezTo>
                    <a:cubicBezTo>
                      <a:pt x="81" y="14"/>
                      <a:pt x="118" y="34"/>
                      <a:pt x="149" y="60"/>
                    </a:cubicBezTo>
                  </a:path>
                </a:pathLst>
              </a:custGeom>
              <a:noFill/>
              <a:ln w="9525" cap="rnd" cmpd="sng">
                <a:solidFill>
                  <a:srgbClr val="233859"/>
                </a:solidFill>
                <a:prstDash val="solid"/>
                <a:miter lim="8000"/>
                <a:headEnd type="none" w="sm" len="sm"/>
                <a:tailEnd type="none" w="sm" len="sm"/>
              </a:ln>
            </p:spPr>
            <p:txBody>
              <a:bodyPr spcFirstLastPara="1" wrap="square" lIns="91800" tIns="25900" rIns="91800" bIns="25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14" name="Google Shape;1814;p35"/>
              <p:cNvSpPr/>
              <p:nvPr/>
            </p:nvSpPr>
            <p:spPr>
              <a:xfrm>
                <a:off x="2179559" y="870812"/>
                <a:ext cx="135929" cy="145153"/>
              </a:xfrm>
              <a:custGeom>
                <a:avLst/>
                <a:gdLst/>
                <a:ahLst/>
                <a:cxnLst/>
                <a:rect l="l" t="t" r="r" b="b"/>
                <a:pathLst>
                  <a:path w="280" h="299" fill="none" extrusionOk="0">
                    <a:moveTo>
                      <a:pt x="171" y="299"/>
                    </a:moveTo>
                    <a:cubicBezTo>
                      <a:pt x="116" y="236"/>
                      <a:pt x="67" y="168"/>
                      <a:pt x="26" y="95"/>
                    </a:cubicBezTo>
                    <a:cubicBezTo>
                      <a:pt x="14" y="74"/>
                      <a:pt x="2" y="51"/>
                      <a:pt x="0" y="27"/>
                    </a:cubicBezTo>
                    <a:cubicBezTo>
                      <a:pt x="0" y="20"/>
                      <a:pt x="0" y="13"/>
                      <a:pt x="5" y="8"/>
                    </a:cubicBezTo>
                    <a:cubicBezTo>
                      <a:pt x="12" y="-2"/>
                      <a:pt x="27" y="0"/>
                      <a:pt x="38" y="4"/>
                    </a:cubicBezTo>
                    <a:cubicBezTo>
                      <a:pt x="69" y="15"/>
                      <a:pt x="96" y="34"/>
                      <a:pt x="122" y="54"/>
                    </a:cubicBezTo>
                    <a:cubicBezTo>
                      <a:pt x="180" y="100"/>
                      <a:pt x="233" y="152"/>
                      <a:pt x="280" y="209"/>
                    </a:cubicBezTo>
                  </a:path>
                </a:pathLst>
              </a:custGeom>
              <a:noFill/>
              <a:ln w="9525" cap="rnd" cmpd="sng">
                <a:solidFill>
                  <a:srgbClr val="233859"/>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15" name="Google Shape;1815;p35"/>
              <p:cNvSpPr/>
              <p:nvPr/>
            </p:nvSpPr>
            <p:spPr>
              <a:xfrm>
                <a:off x="2267428" y="847510"/>
                <a:ext cx="187388" cy="159231"/>
              </a:xfrm>
              <a:custGeom>
                <a:avLst/>
                <a:gdLst/>
                <a:ahLst/>
                <a:cxnLst/>
                <a:rect l="l" t="t" r="r" b="b"/>
                <a:pathLst>
                  <a:path w="386" h="328" fill="none" extrusionOk="0">
                    <a:moveTo>
                      <a:pt x="56" y="127"/>
                    </a:moveTo>
                    <a:cubicBezTo>
                      <a:pt x="29" y="100"/>
                      <a:pt x="11" y="65"/>
                      <a:pt x="2" y="29"/>
                    </a:cubicBezTo>
                    <a:cubicBezTo>
                      <a:pt x="0" y="20"/>
                      <a:pt x="-1" y="10"/>
                      <a:pt x="6" y="4"/>
                    </a:cubicBezTo>
                    <a:cubicBezTo>
                      <a:pt x="13" y="-2"/>
                      <a:pt x="24" y="1"/>
                      <a:pt x="33" y="4"/>
                    </a:cubicBezTo>
                    <a:cubicBezTo>
                      <a:pt x="67" y="18"/>
                      <a:pt x="97" y="40"/>
                      <a:pt x="126" y="63"/>
                    </a:cubicBezTo>
                    <a:cubicBezTo>
                      <a:pt x="223" y="140"/>
                      <a:pt x="311" y="229"/>
                      <a:pt x="386" y="328"/>
                    </a:cubicBezTo>
                  </a:path>
                </a:pathLst>
              </a:custGeom>
              <a:noFill/>
              <a:ln w="9525" cap="rnd" cmpd="sng">
                <a:solidFill>
                  <a:srgbClr val="233859"/>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16" name="Google Shape;1816;p35"/>
              <p:cNvSpPr/>
              <p:nvPr/>
            </p:nvSpPr>
            <p:spPr>
              <a:xfrm>
                <a:off x="2035378" y="1992710"/>
                <a:ext cx="59226" cy="105830"/>
              </a:xfrm>
              <a:custGeom>
                <a:avLst/>
                <a:gdLst/>
                <a:ahLst/>
                <a:cxnLst/>
                <a:rect l="l" t="t" r="r" b="b"/>
                <a:pathLst>
                  <a:path w="122" h="218" fill="none" extrusionOk="0">
                    <a:moveTo>
                      <a:pt x="0" y="0"/>
                    </a:moveTo>
                    <a:cubicBezTo>
                      <a:pt x="9" y="75"/>
                      <a:pt x="67" y="155"/>
                      <a:pt x="122" y="218"/>
                    </a:cubicBezTo>
                  </a:path>
                </a:pathLst>
              </a:custGeom>
              <a:noFill/>
              <a:ln w="9525" cap="rnd" cmpd="sng">
                <a:solidFill>
                  <a:schemeClr val="dk1"/>
                </a:solidFill>
                <a:prstDash val="solid"/>
                <a:miter lim="8000"/>
                <a:headEnd type="none" w="sm" len="sm"/>
                <a:tailEnd type="none" w="sm" len="sm"/>
              </a:ln>
            </p:spPr>
            <p:txBody>
              <a:bodyPr spcFirstLastPara="1" wrap="square" lIns="91800" tIns="31675" rIns="91800" bIns="31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17" name="Google Shape;1817;p35"/>
              <p:cNvSpPr/>
              <p:nvPr/>
            </p:nvSpPr>
            <p:spPr>
              <a:xfrm>
                <a:off x="1416902" y="2131066"/>
                <a:ext cx="2161753" cy="2472933"/>
              </a:xfrm>
              <a:custGeom>
                <a:avLst/>
                <a:gdLst/>
                <a:ahLst/>
                <a:cxnLst/>
                <a:rect l="l" t="t" r="r" b="b"/>
                <a:pathLst>
                  <a:path w="4453" h="5094" extrusionOk="0">
                    <a:moveTo>
                      <a:pt x="8" y="4559"/>
                    </a:moveTo>
                    <a:cubicBezTo>
                      <a:pt x="-10" y="3034"/>
                      <a:pt x="-129" y="663"/>
                      <a:pt x="1619" y="50"/>
                    </a:cubicBezTo>
                    <a:cubicBezTo>
                      <a:pt x="4235" y="-427"/>
                      <a:pt x="4476" y="2663"/>
                      <a:pt x="4452" y="4546"/>
                    </a:cubicBezTo>
                    <a:cubicBezTo>
                      <a:pt x="3539" y="5281"/>
                      <a:pt x="966" y="5266"/>
                      <a:pt x="8" y="455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18" name="Google Shape;1818;p35"/>
              <p:cNvSpPr/>
              <p:nvPr/>
            </p:nvSpPr>
            <p:spPr>
              <a:xfrm>
                <a:off x="1825173" y="2686432"/>
                <a:ext cx="1753482" cy="1917082"/>
              </a:xfrm>
              <a:custGeom>
                <a:avLst/>
                <a:gdLst/>
                <a:ahLst/>
                <a:cxnLst/>
                <a:rect l="l" t="t" r="r" b="b"/>
                <a:pathLst>
                  <a:path w="3612" h="3949" extrusionOk="0">
                    <a:moveTo>
                      <a:pt x="3062" y="0"/>
                    </a:moveTo>
                    <a:cubicBezTo>
                      <a:pt x="3074" y="126"/>
                      <a:pt x="3079" y="251"/>
                      <a:pt x="3077" y="377"/>
                    </a:cubicBezTo>
                    <a:cubicBezTo>
                      <a:pt x="3068" y="952"/>
                      <a:pt x="2917" y="1508"/>
                      <a:pt x="2662" y="2021"/>
                    </a:cubicBezTo>
                    <a:cubicBezTo>
                      <a:pt x="2410" y="2527"/>
                      <a:pt x="2075" y="2987"/>
                      <a:pt x="1594" y="3297"/>
                    </a:cubicBezTo>
                    <a:cubicBezTo>
                      <a:pt x="1120" y="3601"/>
                      <a:pt x="553" y="3721"/>
                      <a:pt x="0" y="3781"/>
                    </a:cubicBezTo>
                    <a:cubicBezTo>
                      <a:pt x="1178" y="4092"/>
                      <a:pt x="2899" y="3975"/>
                      <a:pt x="3611" y="3402"/>
                    </a:cubicBezTo>
                    <a:cubicBezTo>
                      <a:pt x="3624" y="2368"/>
                      <a:pt x="3557" y="970"/>
                      <a:pt x="3062"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19" name="Google Shape;1819;p35"/>
              <p:cNvSpPr/>
              <p:nvPr/>
            </p:nvSpPr>
            <p:spPr>
              <a:xfrm>
                <a:off x="1780026" y="2250975"/>
                <a:ext cx="569930" cy="701004"/>
              </a:xfrm>
              <a:custGeom>
                <a:avLst/>
                <a:gdLst/>
                <a:ahLst/>
                <a:cxnLst/>
                <a:rect l="l" t="t" r="r" b="b"/>
                <a:pathLst>
                  <a:path w="1174" h="1444" extrusionOk="0">
                    <a:moveTo>
                      <a:pt x="945" y="0"/>
                    </a:moveTo>
                    <a:cubicBezTo>
                      <a:pt x="445" y="159"/>
                      <a:pt x="61" y="630"/>
                      <a:pt x="4" y="1150"/>
                    </a:cubicBezTo>
                    <a:cubicBezTo>
                      <a:pt x="-2" y="1209"/>
                      <a:pt x="-5" y="1270"/>
                      <a:pt x="15" y="1326"/>
                    </a:cubicBezTo>
                    <a:cubicBezTo>
                      <a:pt x="34" y="1382"/>
                      <a:pt x="80" y="1432"/>
                      <a:pt x="138" y="1442"/>
                    </a:cubicBezTo>
                    <a:cubicBezTo>
                      <a:pt x="215" y="1454"/>
                      <a:pt x="287" y="1393"/>
                      <a:pt x="319" y="1322"/>
                    </a:cubicBezTo>
                    <a:cubicBezTo>
                      <a:pt x="350" y="1251"/>
                      <a:pt x="352" y="1171"/>
                      <a:pt x="361" y="1093"/>
                    </a:cubicBezTo>
                    <a:cubicBezTo>
                      <a:pt x="407" y="677"/>
                      <a:pt x="697" y="297"/>
                      <a:pt x="1087" y="141"/>
                    </a:cubicBezTo>
                    <a:cubicBezTo>
                      <a:pt x="1113" y="131"/>
                      <a:pt x="1140" y="120"/>
                      <a:pt x="1159" y="99"/>
                    </a:cubicBezTo>
                    <a:cubicBezTo>
                      <a:pt x="1177" y="77"/>
                      <a:pt x="1181" y="41"/>
                      <a:pt x="1159" y="23"/>
                    </a:cubicBezTo>
                    <a:cubicBezTo>
                      <a:pt x="1148" y="15"/>
                      <a:pt x="1133" y="13"/>
                      <a:pt x="1119" y="11"/>
                    </a:cubicBezTo>
                    <a:cubicBezTo>
                      <a:pt x="1051" y="4"/>
                      <a:pt x="983" y="8"/>
                      <a:pt x="945" y="0"/>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20" name="Google Shape;1820;p35"/>
              <p:cNvSpPr/>
              <p:nvPr/>
            </p:nvSpPr>
            <p:spPr>
              <a:xfrm>
                <a:off x="1418358" y="2131552"/>
                <a:ext cx="1627262" cy="2222436"/>
              </a:xfrm>
              <a:custGeom>
                <a:avLst/>
                <a:gdLst/>
                <a:ahLst/>
                <a:cxnLst/>
                <a:rect l="l" t="t" r="r" b="b"/>
                <a:pathLst>
                  <a:path w="3352" h="4578" fill="none" extrusionOk="0">
                    <a:moveTo>
                      <a:pt x="6" y="4578"/>
                    </a:moveTo>
                    <a:cubicBezTo>
                      <a:pt x="6" y="3378"/>
                      <a:pt x="-89" y="2142"/>
                      <a:pt x="456" y="1137"/>
                    </a:cubicBezTo>
                    <a:cubicBezTo>
                      <a:pt x="915" y="-4"/>
                      <a:pt x="2297" y="-370"/>
                      <a:pt x="3352" y="426"/>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21" name="Google Shape;1821;p35"/>
              <p:cNvSpPr/>
              <p:nvPr/>
            </p:nvSpPr>
            <p:spPr>
              <a:xfrm>
                <a:off x="1679535" y="3320443"/>
                <a:ext cx="198553" cy="430118"/>
              </a:xfrm>
              <a:custGeom>
                <a:avLst/>
                <a:gdLst/>
                <a:ahLst/>
                <a:cxnLst/>
                <a:rect l="l" t="t" r="r" b="b"/>
                <a:pathLst>
                  <a:path w="409" h="886" extrusionOk="0">
                    <a:moveTo>
                      <a:pt x="57" y="89"/>
                    </a:moveTo>
                    <a:cubicBezTo>
                      <a:pt x="20" y="280"/>
                      <a:pt x="-17" y="475"/>
                      <a:pt x="9" y="668"/>
                    </a:cubicBezTo>
                    <a:cubicBezTo>
                      <a:pt x="16" y="724"/>
                      <a:pt x="30" y="782"/>
                      <a:pt x="66" y="826"/>
                    </a:cubicBezTo>
                    <a:cubicBezTo>
                      <a:pt x="101" y="871"/>
                      <a:pt x="163" y="898"/>
                      <a:pt x="217" y="879"/>
                    </a:cubicBezTo>
                    <a:cubicBezTo>
                      <a:pt x="257" y="865"/>
                      <a:pt x="285" y="829"/>
                      <a:pt x="307" y="792"/>
                    </a:cubicBezTo>
                    <a:cubicBezTo>
                      <a:pt x="417" y="610"/>
                      <a:pt x="440" y="377"/>
                      <a:pt x="368" y="176"/>
                    </a:cubicBezTo>
                    <a:cubicBezTo>
                      <a:pt x="350" y="129"/>
                      <a:pt x="327" y="82"/>
                      <a:pt x="290" y="47"/>
                    </a:cubicBezTo>
                    <a:cubicBezTo>
                      <a:pt x="253" y="12"/>
                      <a:pt x="200" y="-8"/>
                      <a:pt x="151" y="3"/>
                    </a:cubicBezTo>
                    <a:cubicBezTo>
                      <a:pt x="102" y="15"/>
                      <a:pt x="62" y="64"/>
                      <a:pt x="57" y="89"/>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22" name="Google Shape;1822;p35"/>
              <p:cNvSpPr/>
              <p:nvPr/>
            </p:nvSpPr>
            <p:spPr>
              <a:xfrm>
                <a:off x="2106255" y="2341270"/>
                <a:ext cx="783047" cy="774309"/>
              </a:xfrm>
              <a:custGeom>
                <a:avLst/>
                <a:gdLst/>
                <a:ahLst/>
                <a:cxnLst/>
                <a:rect l="l" t="t" r="r" b="b"/>
                <a:pathLst>
                  <a:path w="1613" h="1595" extrusionOk="0">
                    <a:moveTo>
                      <a:pt x="1123" y="47"/>
                    </a:moveTo>
                    <a:cubicBezTo>
                      <a:pt x="741" y="-90"/>
                      <a:pt x="265" y="87"/>
                      <a:pt x="82" y="433"/>
                    </a:cubicBezTo>
                    <a:cubicBezTo>
                      <a:pt x="-101" y="779"/>
                      <a:pt x="34" y="1245"/>
                      <a:pt x="377" y="1455"/>
                    </a:cubicBezTo>
                    <a:cubicBezTo>
                      <a:pt x="458" y="1504"/>
                      <a:pt x="547" y="1540"/>
                      <a:pt x="640" y="1565"/>
                    </a:cubicBezTo>
                    <a:cubicBezTo>
                      <a:pt x="719" y="1586"/>
                      <a:pt x="800" y="1598"/>
                      <a:pt x="882" y="1594"/>
                    </a:cubicBezTo>
                    <a:cubicBezTo>
                      <a:pt x="1027" y="1588"/>
                      <a:pt x="1165" y="1527"/>
                      <a:pt x="1278" y="1441"/>
                    </a:cubicBezTo>
                    <a:cubicBezTo>
                      <a:pt x="1513" y="1262"/>
                      <a:pt x="1641" y="966"/>
                      <a:pt x="1608" y="683"/>
                    </a:cubicBezTo>
                    <a:cubicBezTo>
                      <a:pt x="1574" y="399"/>
                      <a:pt x="1379" y="138"/>
                      <a:pt x="1123" y="47"/>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23" name="Google Shape;1823;p35"/>
              <p:cNvSpPr/>
              <p:nvPr/>
            </p:nvSpPr>
            <p:spPr>
              <a:xfrm>
                <a:off x="2392676" y="2348552"/>
                <a:ext cx="496626" cy="767027"/>
              </a:xfrm>
              <a:custGeom>
                <a:avLst/>
                <a:gdLst/>
                <a:ahLst/>
                <a:cxnLst/>
                <a:rect l="l" t="t" r="r" b="b"/>
                <a:pathLst>
                  <a:path w="1023" h="1580" extrusionOk="0">
                    <a:moveTo>
                      <a:pt x="1018" y="668"/>
                    </a:moveTo>
                    <a:cubicBezTo>
                      <a:pt x="984" y="384"/>
                      <a:pt x="789" y="123"/>
                      <a:pt x="533" y="32"/>
                    </a:cubicBezTo>
                    <a:cubicBezTo>
                      <a:pt x="495" y="18"/>
                      <a:pt x="456" y="8"/>
                      <a:pt x="417" y="0"/>
                    </a:cubicBezTo>
                    <a:cubicBezTo>
                      <a:pt x="469" y="26"/>
                      <a:pt x="519" y="55"/>
                      <a:pt x="564" y="86"/>
                    </a:cubicBezTo>
                    <a:cubicBezTo>
                      <a:pt x="641" y="138"/>
                      <a:pt x="690" y="188"/>
                      <a:pt x="745" y="262"/>
                    </a:cubicBezTo>
                    <a:cubicBezTo>
                      <a:pt x="753" y="274"/>
                      <a:pt x="761" y="285"/>
                      <a:pt x="769" y="296"/>
                    </a:cubicBezTo>
                    <a:cubicBezTo>
                      <a:pt x="773" y="301"/>
                      <a:pt x="777" y="306"/>
                      <a:pt x="780" y="310"/>
                    </a:cubicBezTo>
                    <a:cubicBezTo>
                      <a:pt x="806" y="341"/>
                      <a:pt x="838" y="396"/>
                      <a:pt x="850" y="416"/>
                    </a:cubicBezTo>
                    <a:cubicBezTo>
                      <a:pt x="877" y="460"/>
                      <a:pt x="898" y="512"/>
                      <a:pt x="913" y="561"/>
                    </a:cubicBezTo>
                    <a:cubicBezTo>
                      <a:pt x="980" y="783"/>
                      <a:pt x="914" y="1086"/>
                      <a:pt x="730" y="1237"/>
                    </a:cubicBezTo>
                    <a:cubicBezTo>
                      <a:pt x="723" y="1242"/>
                      <a:pt x="716" y="1247"/>
                      <a:pt x="709" y="1253"/>
                    </a:cubicBezTo>
                    <a:cubicBezTo>
                      <a:pt x="685" y="1276"/>
                      <a:pt x="683" y="1275"/>
                      <a:pt x="701" y="1251"/>
                    </a:cubicBezTo>
                    <a:cubicBezTo>
                      <a:pt x="722" y="1219"/>
                      <a:pt x="716" y="1226"/>
                      <a:pt x="684" y="1270"/>
                    </a:cubicBezTo>
                    <a:cubicBezTo>
                      <a:pt x="674" y="1282"/>
                      <a:pt x="664" y="1295"/>
                      <a:pt x="655" y="1307"/>
                    </a:cubicBezTo>
                    <a:cubicBezTo>
                      <a:pt x="620" y="1347"/>
                      <a:pt x="580" y="1382"/>
                      <a:pt x="532" y="1405"/>
                    </a:cubicBezTo>
                    <a:cubicBezTo>
                      <a:pt x="520" y="1410"/>
                      <a:pt x="508" y="1416"/>
                      <a:pt x="496" y="1421"/>
                    </a:cubicBezTo>
                    <a:cubicBezTo>
                      <a:pt x="487" y="1428"/>
                      <a:pt x="458" y="1437"/>
                      <a:pt x="450" y="1441"/>
                    </a:cubicBezTo>
                    <a:cubicBezTo>
                      <a:pt x="400" y="1464"/>
                      <a:pt x="350" y="1489"/>
                      <a:pt x="299" y="1506"/>
                    </a:cubicBezTo>
                    <a:cubicBezTo>
                      <a:pt x="199" y="1540"/>
                      <a:pt x="99" y="1547"/>
                      <a:pt x="0" y="1535"/>
                    </a:cubicBezTo>
                    <a:cubicBezTo>
                      <a:pt x="17" y="1540"/>
                      <a:pt x="33" y="1545"/>
                      <a:pt x="50" y="1550"/>
                    </a:cubicBezTo>
                    <a:cubicBezTo>
                      <a:pt x="129" y="1570"/>
                      <a:pt x="210" y="1583"/>
                      <a:pt x="292" y="1579"/>
                    </a:cubicBezTo>
                    <a:cubicBezTo>
                      <a:pt x="437" y="1573"/>
                      <a:pt x="575" y="1512"/>
                      <a:pt x="688" y="1426"/>
                    </a:cubicBezTo>
                    <a:cubicBezTo>
                      <a:pt x="923" y="1247"/>
                      <a:pt x="1051" y="951"/>
                      <a:pt x="1018" y="668"/>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24" name="Google Shape;1824;p35"/>
              <p:cNvSpPr/>
              <p:nvPr/>
            </p:nvSpPr>
            <p:spPr>
              <a:xfrm>
                <a:off x="2106255" y="2341270"/>
                <a:ext cx="783047" cy="774309"/>
              </a:xfrm>
              <a:custGeom>
                <a:avLst/>
                <a:gdLst/>
                <a:ahLst/>
                <a:cxnLst/>
                <a:rect l="l" t="t" r="r" b="b"/>
                <a:pathLst>
                  <a:path w="1613" h="1595" extrusionOk="0">
                    <a:moveTo>
                      <a:pt x="1123" y="47"/>
                    </a:moveTo>
                    <a:cubicBezTo>
                      <a:pt x="741" y="-90"/>
                      <a:pt x="265" y="87"/>
                      <a:pt x="82" y="433"/>
                    </a:cubicBezTo>
                    <a:cubicBezTo>
                      <a:pt x="-101" y="779"/>
                      <a:pt x="34" y="1245"/>
                      <a:pt x="377" y="1455"/>
                    </a:cubicBezTo>
                    <a:cubicBezTo>
                      <a:pt x="458" y="1504"/>
                      <a:pt x="547" y="1540"/>
                      <a:pt x="640" y="1565"/>
                    </a:cubicBezTo>
                    <a:cubicBezTo>
                      <a:pt x="719" y="1586"/>
                      <a:pt x="800" y="1598"/>
                      <a:pt x="882" y="1594"/>
                    </a:cubicBezTo>
                    <a:cubicBezTo>
                      <a:pt x="1027" y="1588"/>
                      <a:pt x="1165" y="1527"/>
                      <a:pt x="1278" y="1441"/>
                    </a:cubicBezTo>
                    <a:cubicBezTo>
                      <a:pt x="1513" y="1262"/>
                      <a:pt x="1641" y="966"/>
                      <a:pt x="1608" y="683"/>
                    </a:cubicBezTo>
                    <a:cubicBezTo>
                      <a:pt x="1574" y="399"/>
                      <a:pt x="1379" y="138"/>
                      <a:pt x="1123" y="47"/>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25" name="Google Shape;1825;p35"/>
              <p:cNvSpPr/>
              <p:nvPr/>
            </p:nvSpPr>
            <p:spPr>
              <a:xfrm>
                <a:off x="2148490" y="2383505"/>
                <a:ext cx="698091" cy="690324"/>
              </a:xfrm>
              <a:custGeom>
                <a:avLst/>
                <a:gdLst/>
                <a:ahLst/>
                <a:cxnLst/>
                <a:rect l="l" t="t" r="r" b="b"/>
                <a:pathLst>
                  <a:path w="1438" h="1422" extrusionOk="0">
                    <a:moveTo>
                      <a:pt x="1002" y="41"/>
                    </a:moveTo>
                    <a:cubicBezTo>
                      <a:pt x="661" y="-80"/>
                      <a:pt x="237" y="77"/>
                      <a:pt x="74" y="386"/>
                    </a:cubicBezTo>
                    <a:cubicBezTo>
                      <a:pt x="-90" y="694"/>
                      <a:pt x="31" y="1110"/>
                      <a:pt x="337" y="1297"/>
                    </a:cubicBezTo>
                    <a:cubicBezTo>
                      <a:pt x="409" y="1341"/>
                      <a:pt x="489" y="1373"/>
                      <a:pt x="571" y="1394"/>
                    </a:cubicBezTo>
                    <a:cubicBezTo>
                      <a:pt x="641" y="1413"/>
                      <a:pt x="714" y="1424"/>
                      <a:pt x="787" y="1421"/>
                    </a:cubicBezTo>
                    <a:cubicBezTo>
                      <a:pt x="916" y="1415"/>
                      <a:pt x="1039" y="1361"/>
                      <a:pt x="1140" y="1284"/>
                    </a:cubicBezTo>
                    <a:cubicBezTo>
                      <a:pt x="1349" y="1125"/>
                      <a:pt x="1464" y="861"/>
                      <a:pt x="1434" y="609"/>
                    </a:cubicBezTo>
                    <a:cubicBezTo>
                      <a:pt x="1404" y="356"/>
                      <a:pt x="1229" y="122"/>
                      <a:pt x="1002" y="41"/>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26" name="Google Shape;1826;p35"/>
              <p:cNvSpPr/>
              <p:nvPr/>
            </p:nvSpPr>
            <p:spPr>
              <a:xfrm>
                <a:off x="2193152" y="2446130"/>
                <a:ext cx="608767" cy="565075"/>
              </a:xfrm>
              <a:custGeom>
                <a:avLst/>
                <a:gdLst/>
                <a:ahLst/>
                <a:cxnLst/>
                <a:rect l="l" t="t" r="r" b="b"/>
                <a:pathLst>
                  <a:path w="1254" h="1164" extrusionOk="0">
                    <a:moveTo>
                      <a:pt x="1110" y="207"/>
                    </a:moveTo>
                    <a:cubicBezTo>
                      <a:pt x="895" y="-14"/>
                      <a:pt x="502" y="-67"/>
                      <a:pt x="251" y="92"/>
                    </a:cubicBezTo>
                    <a:cubicBezTo>
                      <a:pt x="0" y="250"/>
                      <a:pt x="-76" y="597"/>
                      <a:pt x="86" y="851"/>
                    </a:cubicBezTo>
                    <a:cubicBezTo>
                      <a:pt x="124" y="910"/>
                      <a:pt x="173" y="965"/>
                      <a:pt x="228" y="1013"/>
                    </a:cubicBezTo>
                    <a:cubicBezTo>
                      <a:pt x="275" y="1054"/>
                      <a:pt x="327" y="1091"/>
                      <a:pt x="384" y="1117"/>
                    </a:cubicBezTo>
                    <a:cubicBezTo>
                      <a:pt x="487" y="1163"/>
                      <a:pt x="604" y="1172"/>
                      <a:pt x="713" y="1157"/>
                    </a:cubicBezTo>
                    <a:cubicBezTo>
                      <a:pt x="940" y="1124"/>
                      <a:pt x="1136" y="978"/>
                      <a:pt x="1215" y="784"/>
                    </a:cubicBezTo>
                    <a:cubicBezTo>
                      <a:pt x="1294" y="591"/>
                      <a:pt x="1253" y="355"/>
                      <a:pt x="1110" y="207"/>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27" name="Google Shape;1827;p35"/>
              <p:cNvSpPr/>
              <p:nvPr/>
            </p:nvSpPr>
            <p:spPr>
              <a:xfrm>
                <a:off x="2193152" y="2446130"/>
                <a:ext cx="608767" cy="565075"/>
              </a:xfrm>
              <a:custGeom>
                <a:avLst/>
                <a:gdLst/>
                <a:ahLst/>
                <a:cxnLst/>
                <a:rect l="l" t="t" r="r" b="b"/>
                <a:pathLst>
                  <a:path w="1254" h="1164" extrusionOk="0">
                    <a:moveTo>
                      <a:pt x="1110" y="207"/>
                    </a:moveTo>
                    <a:cubicBezTo>
                      <a:pt x="895" y="-14"/>
                      <a:pt x="502" y="-67"/>
                      <a:pt x="251" y="92"/>
                    </a:cubicBezTo>
                    <a:cubicBezTo>
                      <a:pt x="0" y="250"/>
                      <a:pt x="-76" y="597"/>
                      <a:pt x="86" y="851"/>
                    </a:cubicBezTo>
                    <a:cubicBezTo>
                      <a:pt x="124" y="910"/>
                      <a:pt x="173" y="965"/>
                      <a:pt x="228" y="1013"/>
                    </a:cubicBezTo>
                    <a:cubicBezTo>
                      <a:pt x="275" y="1054"/>
                      <a:pt x="327" y="1091"/>
                      <a:pt x="384" y="1117"/>
                    </a:cubicBezTo>
                    <a:cubicBezTo>
                      <a:pt x="487" y="1163"/>
                      <a:pt x="604" y="1172"/>
                      <a:pt x="713" y="1157"/>
                    </a:cubicBezTo>
                    <a:cubicBezTo>
                      <a:pt x="940" y="1124"/>
                      <a:pt x="1136" y="978"/>
                      <a:pt x="1215" y="784"/>
                    </a:cubicBezTo>
                    <a:cubicBezTo>
                      <a:pt x="1294" y="591"/>
                      <a:pt x="1253" y="355"/>
                      <a:pt x="1110" y="207"/>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28" name="Google Shape;1828;p35"/>
              <p:cNvSpPr/>
              <p:nvPr/>
            </p:nvSpPr>
            <p:spPr>
              <a:xfrm>
                <a:off x="2281020" y="2711676"/>
                <a:ext cx="434001" cy="299529"/>
              </a:xfrm>
              <a:custGeom>
                <a:avLst/>
                <a:gdLst/>
                <a:ahLst/>
                <a:cxnLst/>
                <a:rect l="l" t="t" r="r" b="b"/>
                <a:pathLst>
                  <a:path w="894" h="617" extrusionOk="0">
                    <a:moveTo>
                      <a:pt x="0" y="390"/>
                    </a:moveTo>
                    <a:cubicBezTo>
                      <a:pt x="-6" y="314"/>
                      <a:pt x="207" y="146"/>
                      <a:pt x="335" y="48"/>
                    </a:cubicBezTo>
                    <a:cubicBezTo>
                      <a:pt x="366" y="23"/>
                      <a:pt x="403" y="-1"/>
                      <a:pt x="443" y="1"/>
                    </a:cubicBezTo>
                    <a:cubicBezTo>
                      <a:pt x="469" y="2"/>
                      <a:pt x="492" y="14"/>
                      <a:pt x="515" y="27"/>
                    </a:cubicBezTo>
                    <a:cubicBezTo>
                      <a:pt x="663" y="110"/>
                      <a:pt x="790" y="230"/>
                      <a:pt x="882" y="371"/>
                    </a:cubicBezTo>
                    <a:cubicBezTo>
                      <a:pt x="887" y="380"/>
                      <a:pt x="893" y="389"/>
                      <a:pt x="894" y="400"/>
                    </a:cubicBezTo>
                    <a:cubicBezTo>
                      <a:pt x="894" y="411"/>
                      <a:pt x="887" y="422"/>
                      <a:pt x="881" y="431"/>
                    </a:cubicBezTo>
                    <a:cubicBezTo>
                      <a:pt x="779" y="576"/>
                      <a:pt x="578" y="624"/>
                      <a:pt x="397" y="616"/>
                    </a:cubicBezTo>
                    <a:cubicBezTo>
                      <a:pt x="235" y="609"/>
                      <a:pt x="8" y="485"/>
                      <a:pt x="0" y="39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29" name="Google Shape;1829;p35"/>
              <p:cNvSpPr/>
              <p:nvPr/>
            </p:nvSpPr>
            <p:spPr>
              <a:xfrm>
                <a:off x="2284904" y="2800516"/>
                <a:ext cx="430118" cy="210690"/>
              </a:xfrm>
              <a:custGeom>
                <a:avLst/>
                <a:gdLst/>
                <a:ahLst/>
                <a:cxnLst/>
                <a:rect l="l" t="t" r="r" b="b"/>
                <a:pathLst>
                  <a:path w="886" h="434" extrusionOk="0">
                    <a:moveTo>
                      <a:pt x="874" y="188"/>
                    </a:moveTo>
                    <a:cubicBezTo>
                      <a:pt x="829" y="120"/>
                      <a:pt x="776" y="56"/>
                      <a:pt x="717" y="0"/>
                    </a:cubicBezTo>
                    <a:cubicBezTo>
                      <a:pt x="533" y="179"/>
                      <a:pt x="252" y="282"/>
                      <a:pt x="0" y="234"/>
                    </a:cubicBezTo>
                    <a:cubicBezTo>
                      <a:pt x="42" y="324"/>
                      <a:pt x="242" y="426"/>
                      <a:pt x="389" y="433"/>
                    </a:cubicBezTo>
                    <a:cubicBezTo>
                      <a:pt x="570" y="441"/>
                      <a:pt x="771" y="393"/>
                      <a:pt x="873" y="248"/>
                    </a:cubicBezTo>
                    <a:cubicBezTo>
                      <a:pt x="879" y="239"/>
                      <a:pt x="886" y="228"/>
                      <a:pt x="886" y="217"/>
                    </a:cubicBezTo>
                    <a:cubicBezTo>
                      <a:pt x="885" y="206"/>
                      <a:pt x="879" y="197"/>
                      <a:pt x="874" y="188"/>
                    </a:cubicBezTo>
                    <a:close/>
                  </a:path>
                </a:pathLst>
              </a:custGeom>
              <a:solidFill>
                <a:srgbClr val="233859">
                  <a:alpha val="498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30" name="Google Shape;1830;p35"/>
              <p:cNvSpPr/>
              <p:nvPr/>
            </p:nvSpPr>
            <p:spPr>
              <a:xfrm>
                <a:off x="2194123" y="2546620"/>
                <a:ext cx="283994" cy="329627"/>
              </a:xfrm>
              <a:custGeom>
                <a:avLst/>
                <a:gdLst/>
                <a:ahLst/>
                <a:cxnLst/>
                <a:rect l="l" t="t" r="r" b="b"/>
                <a:pathLst>
                  <a:path w="585" h="679" extrusionOk="0">
                    <a:moveTo>
                      <a:pt x="130" y="675"/>
                    </a:moveTo>
                    <a:cubicBezTo>
                      <a:pt x="48" y="642"/>
                      <a:pt x="23" y="538"/>
                      <a:pt x="6" y="453"/>
                    </a:cubicBezTo>
                    <a:cubicBezTo>
                      <a:pt x="-2" y="413"/>
                      <a:pt x="-1" y="370"/>
                      <a:pt x="2" y="327"/>
                    </a:cubicBezTo>
                    <a:cubicBezTo>
                      <a:pt x="6" y="274"/>
                      <a:pt x="13" y="221"/>
                      <a:pt x="23" y="169"/>
                    </a:cubicBezTo>
                    <a:cubicBezTo>
                      <a:pt x="30" y="132"/>
                      <a:pt x="39" y="95"/>
                      <a:pt x="59" y="63"/>
                    </a:cubicBezTo>
                    <a:cubicBezTo>
                      <a:pt x="79" y="31"/>
                      <a:pt x="111" y="4"/>
                      <a:pt x="148" y="1"/>
                    </a:cubicBezTo>
                    <a:cubicBezTo>
                      <a:pt x="178" y="-1"/>
                      <a:pt x="205" y="11"/>
                      <a:pt x="232" y="23"/>
                    </a:cubicBezTo>
                    <a:cubicBezTo>
                      <a:pt x="324" y="64"/>
                      <a:pt x="415" y="105"/>
                      <a:pt x="507" y="146"/>
                    </a:cubicBezTo>
                    <a:cubicBezTo>
                      <a:pt x="533" y="158"/>
                      <a:pt x="561" y="171"/>
                      <a:pt x="576" y="196"/>
                    </a:cubicBezTo>
                    <a:cubicBezTo>
                      <a:pt x="591" y="223"/>
                      <a:pt x="587" y="259"/>
                      <a:pt x="574" y="288"/>
                    </a:cubicBezTo>
                    <a:cubicBezTo>
                      <a:pt x="554" y="334"/>
                      <a:pt x="515" y="370"/>
                      <a:pt x="477" y="404"/>
                    </a:cubicBezTo>
                    <a:cubicBezTo>
                      <a:pt x="396" y="476"/>
                      <a:pt x="314" y="549"/>
                      <a:pt x="233" y="622"/>
                    </a:cubicBezTo>
                    <a:cubicBezTo>
                      <a:pt x="207" y="645"/>
                      <a:pt x="173" y="693"/>
                      <a:pt x="130" y="67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31" name="Google Shape;1831;p35"/>
              <p:cNvSpPr/>
              <p:nvPr/>
            </p:nvSpPr>
            <p:spPr>
              <a:xfrm>
                <a:off x="2298012" y="2451470"/>
                <a:ext cx="354871" cy="223312"/>
              </a:xfrm>
              <a:custGeom>
                <a:avLst/>
                <a:gdLst/>
                <a:ahLst/>
                <a:cxnLst/>
                <a:rect l="l" t="t" r="r" b="b"/>
                <a:pathLst>
                  <a:path w="731" h="460" extrusionOk="0">
                    <a:moveTo>
                      <a:pt x="374" y="460"/>
                    </a:moveTo>
                    <a:cubicBezTo>
                      <a:pt x="216" y="320"/>
                      <a:pt x="-282" y="118"/>
                      <a:pt x="215" y="13"/>
                    </a:cubicBezTo>
                    <a:cubicBezTo>
                      <a:pt x="370" y="-21"/>
                      <a:pt x="915" y="2"/>
                      <a:pt x="667" y="266"/>
                    </a:cubicBezTo>
                    <a:cubicBezTo>
                      <a:pt x="589" y="324"/>
                      <a:pt x="465" y="473"/>
                      <a:pt x="374" y="46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32" name="Google Shape;1832;p35"/>
              <p:cNvSpPr/>
              <p:nvPr/>
            </p:nvSpPr>
            <p:spPr>
              <a:xfrm>
                <a:off x="2527149" y="2526231"/>
                <a:ext cx="273799" cy="382542"/>
              </a:xfrm>
              <a:custGeom>
                <a:avLst/>
                <a:gdLst/>
                <a:ahLst/>
                <a:cxnLst/>
                <a:rect l="l" t="t" r="r" b="b"/>
                <a:pathLst>
                  <a:path w="564" h="788" extrusionOk="0">
                    <a:moveTo>
                      <a:pt x="405" y="786"/>
                    </a:moveTo>
                    <a:cubicBezTo>
                      <a:pt x="323" y="753"/>
                      <a:pt x="244" y="643"/>
                      <a:pt x="176" y="559"/>
                    </a:cubicBezTo>
                    <a:cubicBezTo>
                      <a:pt x="128" y="500"/>
                      <a:pt x="79" y="442"/>
                      <a:pt x="31" y="383"/>
                    </a:cubicBezTo>
                    <a:cubicBezTo>
                      <a:pt x="21" y="371"/>
                      <a:pt x="12" y="359"/>
                      <a:pt x="6" y="345"/>
                    </a:cubicBezTo>
                    <a:cubicBezTo>
                      <a:pt x="1" y="332"/>
                      <a:pt x="0" y="317"/>
                      <a:pt x="1" y="303"/>
                    </a:cubicBezTo>
                    <a:cubicBezTo>
                      <a:pt x="6" y="194"/>
                      <a:pt x="102" y="112"/>
                      <a:pt x="193" y="48"/>
                    </a:cubicBezTo>
                    <a:cubicBezTo>
                      <a:pt x="222" y="28"/>
                      <a:pt x="252" y="8"/>
                      <a:pt x="287" y="2"/>
                    </a:cubicBezTo>
                    <a:cubicBezTo>
                      <a:pt x="347" y="-8"/>
                      <a:pt x="406" y="29"/>
                      <a:pt x="446" y="73"/>
                    </a:cubicBezTo>
                    <a:cubicBezTo>
                      <a:pt x="543" y="178"/>
                      <a:pt x="570" y="328"/>
                      <a:pt x="563" y="468"/>
                    </a:cubicBezTo>
                    <a:cubicBezTo>
                      <a:pt x="558" y="581"/>
                      <a:pt x="459" y="808"/>
                      <a:pt x="405" y="78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33" name="Google Shape;1833;p35"/>
              <p:cNvSpPr/>
              <p:nvPr/>
            </p:nvSpPr>
            <p:spPr>
              <a:xfrm>
                <a:off x="2626182" y="2589340"/>
                <a:ext cx="174766" cy="319433"/>
              </a:xfrm>
              <a:custGeom>
                <a:avLst/>
                <a:gdLst/>
                <a:ahLst/>
                <a:cxnLst/>
                <a:rect l="l" t="t" r="r" b="b"/>
                <a:pathLst>
                  <a:path w="360" h="658" extrusionOk="0">
                    <a:moveTo>
                      <a:pt x="285" y="0"/>
                    </a:moveTo>
                    <a:cubicBezTo>
                      <a:pt x="282" y="70"/>
                      <a:pt x="258" y="139"/>
                      <a:pt x="227" y="202"/>
                    </a:cubicBezTo>
                    <a:cubicBezTo>
                      <a:pt x="174" y="307"/>
                      <a:pt x="93" y="391"/>
                      <a:pt x="0" y="464"/>
                    </a:cubicBezTo>
                    <a:cubicBezTo>
                      <a:pt x="62" y="541"/>
                      <a:pt x="130" y="627"/>
                      <a:pt x="201" y="656"/>
                    </a:cubicBezTo>
                    <a:cubicBezTo>
                      <a:pt x="255" y="678"/>
                      <a:pt x="354" y="451"/>
                      <a:pt x="359" y="338"/>
                    </a:cubicBezTo>
                    <a:cubicBezTo>
                      <a:pt x="365" y="222"/>
                      <a:pt x="347" y="98"/>
                      <a:pt x="285" y="0"/>
                    </a:cubicBezTo>
                    <a:close/>
                  </a:path>
                </a:pathLst>
              </a:custGeom>
              <a:solidFill>
                <a:srgbClr val="233859">
                  <a:alpha val="498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34" name="Google Shape;1834;p35"/>
              <p:cNvSpPr/>
              <p:nvPr/>
            </p:nvSpPr>
            <p:spPr>
              <a:xfrm>
                <a:off x="2590744" y="2767019"/>
                <a:ext cx="100976" cy="88839"/>
              </a:xfrm>
              <a:custGeom>
                <a:avLst/>
                <a:gdLst/>
                <a:ahLst/>
                <a:cxnLst/>
                <a:rect l="l" t="t" r="r" b="b"/>
                <a:pathLst>
                  <a:path w="208" h="183" fill="none" extrusionOk="0">
                    <a:moveTo>
                      <a:pt x="0" y="0"/>
                    </a:moveTo>
                    <a:cubicBezTo>
                      <a:pt x="61" y="69"/>
                      <a:pt x="131" y="131"/>
                      <a:pt x="208" y="183"/>
                    </a:cubicBezTo>
                  </a:path>
                </a:pathLst>
              </a:custGeom>
              <a:noFill/>
              <a:ln w="9525" cap="rnd" cmpd="sng">
                <a:solidFill>
                  <a:srgbClr val="FFFFFF"/>
                </a:solidFill>
                <a:prstDash val="solid"/>
                <a:miter lim="8000"/>
                <a:headEnd type="none" w="sm" len="sm"/>
                <a:tailEnd type="none" w="sm" len="sm"/>
              </a:ln>
            </p:spPr>
            <p:txBody>
              <a:bodyPr spcFirstLastPara="1" wrap="square" lIns="90350" tIns="20500" rIns="90350" bIns="20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35" name="Google Shape;1835;p35"/>
              <p:cNvSpPr/>
              <p:nvPr/>
            </p:nvSpPr>
            <p:spPr>
              <a:xfrm>
                <a:off x="2540742" y="2546620"/>
                <a:ext cx="97092" cy="102918"/>
              </a:xfrm>
              <a:custGeom>
                <a:avLst/>
                <a:gdLst/>
                <a:ahLst/>
                <a:cxnLst/>
                <a:rect l="l" t="t" r="r" b="b"/>
                <a:pathLst>
                  <a:path w="200" h="212" fill="none" extrusionOk="0">
                    <a:moveTo>
                      <a:pt x="0" y="212"/>
                    </a:moveTo>
                    <a:cubicBezTo>
                      <a:pt x="54" y="132"/>
                      <a:pt x="122" y="60"/>
                      <a:pt x="200" y="0"/>
                    </a:cubicBezTo>
                  </a:path>
                </a:pathLst>
              </a:custGeom>
              <a:noFill/>
              <a:ln w="9525" cap="rnd" cmpd="sng">
                <a:solidFill>
                  <a:srgbClr val="FFFFFF"/>
                </a:solidFill>
                <a:prstDash val="solid"/>
                <a:miter lim="8000"/>
                <a:headEnd type="none" w="sm" len="sm"/>
                <a:tailEnd type="none" w="sm" len="sm"/>
              </a:ln>
            </p:spPr>
            <p:txBody>
              <a:bodyPr spcFirstLastPara="1" wrap="square" lIns="90350" tIns="30950" rIns="90350" bIns="309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36" name="Google Shape;1836;p35"/>
              <p:cNvSpPr/>
              <p:nvPr/>
            </p:nvSpPr>
            <p:spPr>
              <a:xfrm>
                <a:off x="2311604" y="2774786"/>
                <a:ext cx="74275" cy="70392"/>
              </a:xfrm>
              <a:custGeom>
                <a:avLst/>
                <a:gdLst/>
                <a:ahLst/>
                <a:cxnLst/>
                <a:rect l="l" t="t" r="r" b="b"/>
                <a:pathLst>
                  <a:path w="153" h="145" fill="none" extrusionOk="0">
                    <a:moveTo>
                      <a:pt x="0" y="145"/>
                    </a:moveTo>
                    <a:cubicBezTo>
                      <a:pt x="48" y="94"/>
                      <a:pt x="99" y="46"/>
                      <a:pt x="153" y="0"/>
                    </a:cubicBezTo>
                  </a:path>
                </a:pathLst>
              </a:custGeom>
              <a:noFill/>
              <a:ln w="9525" cap="rnd" cmpd="sng">
                <a:solidFill>
                  <a:srgbClr val="FFFFFF"/>
                </a:solidFill>
                <a:prstDash val="solid"/>
                <a:miter lim="8000"/>
                <a:headEnd type="none" w="sm" len="sm"/>
                <a:tailEnd type="none" w="sm" len="sm"/>
              </a:ln>
            </p:spPr>
            <p:txBody>
              <a:bodyPr spcFirstLastPara="1" wrap="square" lIns="90350" tIns="6825" rIns="90350" bIns="6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37" name="Google Shape;1837;p35"/>
              <p:cNvSpPr/>
              <p:nvPr/>
            </p:nvSpPr>
            <p:spPr>
              <a:xfrm>
                <a:off x="2339276" y="2571378"/>
                <a:ext cx="110199" cy="78645"/>
              </a:xfrm>
              <a:custGeom>
                <a:avLst/>
                <a:gdLst/>
                <a:ahLst/>
                <a:cxnLst/>
                <a:rect l="l" t="t" r="r" b="b"/>
                <a:pathLst>
                  <a:path w="227" h="162" fill="none" extrusionOk="0">
                    <a:moveTo>
                      <a:pt x="0" y="0"/>
                    </a:moveTo>
                    <a:cubicBezTo>
                      <a:pt x="81" y="47"/>
                      <a:pt x="157" y="102"/>
                      <a:pt x="227" y="162"/>
                    </a:cubicBezTo>
                  </a:path>
                </a:pathLst>
              </a:custGeom>
              <a:noFill/>
              <a:ln w="9525" cap="rnd" cmpd="sng">
                <a:solidFill>
                  <a:srgbClr val="FFFFFF"/>
                </a:solidFill>
                <a:prstDash val="solid"/>
                <a:miter lim="8000"/>
                <a:headEnd type="none" w="sm" len="sm"/>
                <a:tailEnd type="none" w="sm" len="sm"/>
              </a:ln>
            </p:spPr>
            <p:txBody>
              <a:bodyPr spcFirstLastPara="1" wrap="square" lIns="90350" tIns="12950" rIns="90350" bIns="129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38" name="Google Shape;1838;p35"/>
              <p:cNvSpPr/>
              <p:nvPr/>
            </p:nvSpPr>
            <p:spPr>
              <a:xfrm>
                <a:off x="2234416" y="2598079"/>
                <a:ext cx="104859" cy="208262"/>
              </a:xfrm>
              <a:custGeom>
                <a:avLst/>
                <a:gdLst/>
                <a:ahLst/>
                <a:cxnLst/>
                <a:rect l="l" t="t" r="r" b="b"/>
                <a:pathLst>
                  <a:path w="216" h="429" extrusionOk="0">
                    <a:moveTo>
                      <a:pt x="19" y="362"/>
                    </a:moveTo>
                    <a:cubicBezTo>
                      <a:pt x="5" y="300"/>
                      <a:pt x="-7" y="236"/>
                      <a:pt x="5" y="173"/>
                    </a:cubicBezTo>
                    <a:cubicBezTo>
                      <a:pt x="16" y="110"/>
                      <a:pt x="55" y="47"/>
                      <a:pt x="123" y="13"/>
                    </a:cubicBezTo>
                    <a:cubicBezTo>
                      <a:pt x="148" y="0"/>
                      <a:pt x="186" y="-7"/>
                      <a:pt x="206" y="11"/>
                    </a:cubicBezTo>
                    <a:cubicBezTo>
                      <a:pt x="220" y="24"/>
                      <a:pt x="218" y="44"/>
                      <a:pt x="211" y="61"/>
                    </a:cubicBezTo>
                    <a:cubicBezTo>
                      <a:pt x="188" y="122"/>
                      <a:pt x="131" y="175"/>
                      <a:pt x="120" y="238"/>
                    </a:cubicBezTo>
                    <a:cubicBezTo>
                      <a:pt x="113" y="281"/>
                      <a:pt x="127" y="323"/>
                      <a:pt x="139" y="365"/>
                    </a:cubicBezTo>
                    <a:cubicBezTo>
                      <a:pt x="144" y="384"/>
                      <a:pt x="147" y="407"/>
                      <a:pt x="129" y="420"/>
                    </a:cubicBezTo>
                    <a:cubicBezTo>
                      <a:pt x="111" y="434"/>
                      <a:pt x="79" y="431"/>
                      <a:pt x="60" y="417"/>
                    </a:cubicBezTo>
                    <a:cubicBezTo>
                      <a:pt x="40" y="404"/>
                      <a:pt x="24" y="385"/>
                      <a:pt x="19" y="362"/>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39" name="Google Shape;1839;p35"/>
              <p:cNvSpPr/>
              <p:nvPr/>
            </p:nvSpPr>
            <p:spPr>
              <a:xfrm>
                <a:off x="2368403" y="2483510"/>
                <a:ext cx="93694" cy="61168"/>
              </a:xfrm>
              <a:custGeom>
                <a:avLst/>
                <a:gdLst/>
                <a:ahLst/>
                <a:cxnLst/>
                <a:rect l="l" t="t" r="r" b="b"/>
                <a:pathLst>
                  <a:path w="193" h="126" extrusionOk="0">
                    <a:moveTo>
                      <a:pt x="123" y="107"/>
                    </a:moveTo>
                    <a:cubicBezTo>
                      <a:pt x="103" y="109"/>
                      <a:pt x="85" y="118"/>
                      <a:pt x="67" y="123"/>
                    </a:cubicBezTo>
                    <a:cubicBezTo>
                      <a:pt x="48" y="128"/>
                      <a:pt x="25" y="128"/>
                      <a:pt x="11" y="115"/>
                    </a:cubicBezTo>
                    <a:cubicBezTo>
                      <a:pt x="-2" y="103"/>
                      <a:pt x="-3" y="81"/>
                      <a:pt x="6" y="65"/>
                    </a:cubicBezTo>
                    <a:cubicBezTo>
                      <a:pt x="15" y="49"/>
                      <a:pt x="31" y="38"/>
                      <a:pt x="47" y="29"/>
                    </a:cubicBezTo>
                    <a:cubicBezTo>
                      <a:pt x="67" y="18"/>
                      <a:pt x="89" y="10"/>
                      <a:pt x="111" y="5"/>
                    </a:cubicBezTo>
                    <a:cubicBezTo>
                      <a:pt x="136" y="-2"/>
                      <a:pt x="168" y="-2"/>
                      <a:pt x="184" y="17"/>
                    </a:cubicBezTo>
                    <a:cubicBezTo>
                      <a:pt x="201" y="36"/>
                      <a:pt x="193" y="67"/>
                      <a:pt x="174" y="84"/>
                    </a:cubicBezTo>
                    <a:cubicBezTo>
                      <a:pt x="155" y="101"/>
                      <a:pt x="128" y="107"/>
                      <a:pt x="123" y="107"/>
                    </a:cubicBezTo>
                    <a:close/>
                  </a:path>
                </a:pathLst>
              </a:custGeom>
              <a:solidFill>
                <a:srgbClr val="F6FBFF">
                  <a:alpha val="50000"/>
                </a:srgbClr>
              </a:solidFill>
              <a:ln>
                <a:noFill/>
              </a:ln>
            </p:spPr>
            <p:txBody>
              <a:bodyPr spcFirstLastPara="1" wrap="square" lIns="90000" tIns="350" rIns="90000" bIns="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0" name="Google Shape;1840;p35"/>
              <p:cNvSpPr/>
              <p:nvPr/>
            </p:nvSpPr>
            <p:spPr>
              <a:xfrm>
                <a:off x="2190239" y="2446130"/>
                <a:ext cx="611680" cy="571386"/>
              </a:xfrm>
              <a:custGeom>
                <a:avLst/>
                <a:gdLst/>
                <a:ahLst/>
                <a:cxnLst/>
                <a:rect l="l" t="t" r="r" b="b"/>
                <a:pathLst>
                  <a:path w="1260" h="1177" extrusionOk="0">
                    <a:moveTo>
                      <a:pt x="826" y="38"/>
                    </a:moveTo>
                    <a:cubicBezTo>
                      <a:pt x="530" y="-65"/>
                      <a:pt x="201" y="46"/>
                      <a:pt x="60" y="309"/>
                    </a:cubicBezTo>
                    <a:cubicBezTo>
                      <a:pt x="-82" y="571"/>
                      <a:pt x="37" y="922"/>
                      <a:pt x="303" y="1081"/>
                    </a:cubicBezTo>
                    <a:cubicBezTo>
                      <a:pt x="367" y="1119"/>
                      <a:pt x="660" y="1281"/>
                      <a:pt x="1001" y="1071"/>
                    </a:cubicBezTo>
                    <a:cubicBezTo>
                      <a:pt x="1195" y="951"/>
                      <a:pt x="1282" y="710"/>
                      <a:pt x="1256" y="496"/>
                    </a:cubicBezTo>
                    <a:cubicBezTo>
                      <a:pt x="1230" y="281"/>
                      <a:pt x="1025" y="107"/>
                      <a:pt x="826" y="38"/>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1" name="Google Shape;1841;p35"/>
              <p:cNvSpPr/>
              <p:nvPr/>
            </p:nvSpPr>
            <p:spPr>
              <a:xfrm>
                <a:off x="2100915" y="3320443"/>
                <a:ext cx="833049" cy="819942"/>
              </a:xfrm>
              <a:custGeom>
                <a:avLst/>
                <a:gdLst/>
                <a:ahLst/>
                <a:cxnLst/>
                <a:rect l="l" t="t" r="r" b="b"/>
                <a:pathLst>
                  <a:path w="1716" h="1689" extrusionOk="0">
                    <a:moveTo>
                      <a:pt x="809" y="4"/>
                    </a:moveTo>
                    <a:cubicBezTo>
                      <a:pt x="59" y="67"/>
                      <a:pt x="-186" y="818"/>
                      <a:pt x="144" y="1320"/>
                    </a:cubicBezTo>
                    <a:cubicBezTo>
                      <a:pt x="335" y="1611"/>
                      <a:pt x="596" y="1712"/>
                      <a:pt x="925" y="1684"/>
                    </a:cubicBezTo>
                    <a:cubicBezTo>
                      <a:pt x="2043" y="1590"/>
                      <a:pt x="1950" y="-92"/>
                      <a:pt x="809" y="4"/>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2" name="Google Shape;1842;p35"/>
              <p:cNvSpPr/>
              <p:nvPr/>
            </p:nvSpPr>
            <p:spPr>
              <a:xfrm>
                <a:off x="2047514" y="3276266"/>
                <a:ext cx="438856" cy="510704"/>
              </a:xfrm>
              <a:custGeom>
                <a:avLst/>
                <a:gdLst/>
                <a:ahLst/>
                <a:cxnLst/>
                <a:rect l="l" t="t" r="r" b="b"/>
                <a:pathLst>
                  <a:path w="904" h="1052" extrusionOk="0">
                    <a:moveTo>
                      <a:pt x="1" y="984"/>
                    </a:moveTo>
                    <a:cubicBezTo>
                      <a:pt x="-12" y="639"/>
                      <a:pt x="220" y="299"/>
                      <a:pt x="547" y="187"/>
                    </a:cubicBezTo>
                    <a:cubicBezTo>
                      <a:pt x="522" y="127"/>
                      <a:pt x="504" y="64"/>
                      <a:pt x="494" y="0"/>
                    </a:cubicBezTo>
                    <a:cubicBezTo>
                      <a:pt x="633" y="18"/>
                      <a:pt x="770" y="48"/>
                      <a:pt x="904" y="90"/>
                    </a:cubicBezTo>
                    <a:cubicBezTo>
                      <a:pt x="849" y="216"/>
                      <a:pt x="793" y="343"/>
                      <a:pt x="738" y="469"/>
                    </a:cubicBezTo>
                    <a:cubicBezTo>
                      <a:pt x="696" y="416"/>
                      <a:pt x="654" y="363"/>
                      <a:pt x="612" y="310"/>
                    </a:cubicBezTo>
                    <a:cubicBezTo>
                      <a:pt x="471" y="425"/>
                      <a:pt x="358" y="572"/>
                      <a:pt x="282" y="737"/>
                    </a:cubicBezTo>
                    <a:cubicBezTo>
                      <a:pt x="237" y="836"/>
                      <a:pt x="205" y="947"/>
                      <a:pt x="232" y="1052"/>
                    </a:cubicBezTo>
                    <a:cubicBezTo>
                      <a:pt x="163" y="1029"/>
                      <a:pt x="91" y="1014"/>
                      <a:pt x="1" y="984"/>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3" name="Google Shape;1843;p35"/>
              <p:cNvSpPr/>
              <p:nvPr/>
            </p:nvSpPr>
            <p:spPr>
              <a:xfrm>
                <a:off x="2047514" y="3276266"/>
                <a:ext cx="395164" cy="489344"/>
              </a:xfrm>
              <a:custGeom>
                <a:avLst/>
                <a:gdLst/>
                <a:ahLst/>
                <a:cxnLst/>
                <a:rect l="l" t="t" r="r" b="b"/>
                <a:pathLst>
                  <a:path w="814" h="1008" extrusionOk="0">
                    <a:moveTo>
                      <a:pt x="157" y="643"/>
                    </a:moveTo>
                    <a:cubicBezTo>
                      <a:pt x="274" y="395"/>
                      <a:pt x="523" y="215"/>
                      <a:pt x="759" y="88"/>
                    </a:cubicBezTo>
                    <a:cubicBezTo>
                      <a:pt x="777" y="78"/>
                      <a:pt x="795" y="70"/>
                      <a:pt x="814" y="64"/>
                    </a:cubicBezTo>
                    <a:cubicBezTo>
                      <a:pt x="709" y="35"/>
                      <a:pt x="602" y="14"/>
                      <a:pt x="494" y="0"/>
                    </a:cubicBezTo>
                    <a:cubicBezTo>
                      <a:pt x="504" y="64"/>
                      <a:pt x="522" y="127"/>
                      <a:pt x="547" y="187"/>
                    </a:cubicBezTo>
                    <a:cubicBezTo>
                      <a:pt x="220" y="299"/>
                      <a:pt x="-12" y="639"/>
                      <a:pt x="1" y="984"/>
                    </a:cubicBezTo>
                    <a:cubicBezTo>
                      <a:pt x="28" y="993"/>
                      <a:pt x="54" y="1001"/>
                      <a:pt x="78" y="1008"/>
                    </a:cubicBezTo>
                    <a:cubicBezTo>
                      <a:pt x="67" y="885"/>
                      <a:pt x="104" y="758"/>
                      <a:pt x="157" y="64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4" name="Google Shape;1844;p35"/>
              <p:cNvSpPr/>
              <p:nvPr/>
            </p:nvSpPr>
            <p:spPr>
              <a:xfrm>
                <a:off x="2626668" y="3296656"/>
                <a:ext cx="402932" cy="584494"/>
              </a:xfrm>
              <a:custGeom>
                <a:avLst/>
                <a:gdLst/>
                <a:ahLst/>
                <a:cxnLst/>
                <a:rect l="l" t="t" r="r" b="b"/>
                <a:pathLst>
                  <a:path w="830" h="1204" extrusionOk="0">
                    <a:moveTo>
                      <a:pt x="163" y="0"/>
                    </a:moveTo>
                    <a:cubicBezTo>
                      <a:pt x="478" y="139"/>
                      <a:pt x="682" y="498"/>
                      <a:pt x="639" y="840"/>
                    </a:cubicBezTo>
                    <a:cubicBezTo>
                      <a:pt x="704" y="844"/>
                      <a:pt x="768" y="856"/>
                      <a:pt x="830" y="875"/>
                    </a:cubicBezTo>
                    <a:cubicBezTo>
                      <a:pt x="753" y="992"/>
                      <a:pt x="666" y="1102"/>
                      <a:pt x="569" y="1204"/>
                    </a:cubicBezTo>
                    <a:cubicBezTo>
                      <a:pt x="480" y="1099"/>
                      <a:pt x="390" y="993"/>
                      <a:pt x="301" y="888"/>
                    </a:cubicBezTo>
                    <a:cubicBezTo>
                      <a:pt x="367" y="874"/>
                      <a:pt x="433" y="859"/>
                      <a:pt x="499" y="845"/>
                    </a:cubicBezTo>
                    <a:cubicBezTo>
                      <a:pt x="458" y="668"/>
                      <a:pt x="376" y="501"/>
                      <a:pt x="261" y="361"/>
                    </a:cubicBezTo>
                    <a:cubicBezTo>
                      <a:pt x="192" y="277"/>
                      <a:pt x="106" y="199"/>
                      <a:pt x="0" y="177"/>
                    </a:cubicBezTo>
                    <a:cubicBezTo>
                      <a:pt x="52" y="125"/>
                      <a:pt x="97" y="67"/>
                      <a:pt x="163" y="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5" name="Google Shape;1845;p35"/>
              <p:cNvSpPr/>
              <p:nvPr/>
            </p:nvSpPr>
            <p:spPr>
              <a:xfrm>
                <a:off x="2680554" y="3296656"/>
                <a:ext cx="349046" cy="572843"/>
              </a:xfrm>
              <a:custGeom>
                <a:avLst/>
                <a:gdLst/>
                <a:ahLst/>
                <a:cxnLst/>
                <a:rect l="l" t="t" r="r" b="b"/>
                <a:pathLst>
                  <a:path w="719" h="1180" extrusionOk="0">
                    <a:moveTo>
                      <a:pt x="719" y="875"/>
                    </a:moveTo>
                    <a:cubicBezTo>
                      <a:pt x="657" y="856"/>
                      <a:pt x="593" y="844"/>
                      <a:pt x="528" y="840"/>
                    </a:cubicBezTo>
                    <a:cubicBezTo>
                      <a:pt x="571" y="498"/>
                      <a:pt x="367" y="139"/>
                      <a:pt x="52" y="0"/>
                    </a:cubicBezTo>
                    <a:cubicBezTo>
                      <a:pt x="33" y="19"/>
                      <a:pt x="16" y="37"/>
                      <a:pt x="0" y="55"/>
                    </a:cubicBezTo>
                    <a:cubicBezTo>
                      <a:pt x="162" y="104"/>
                      <a:pt x="576" y="530"/>
                      <a:pt x="480" y="1180"/>
                    </a:cubicBezTo>
                    <a:cubicBezTo>
                      <a:pt x="568" y="1085"/>
                      <a:pt x="648" y="983"/>
                      <a:pt x="719" y="87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6" name="Google Shape;1846;p35"/>
              <p:cNvSpPr/>
              <p:nvPr/>
            </p:nvSpPr>
            <p:spPr>
              <a:xfrm>
                <a:off x="2167423" y="3944745"/>
                <a:ext cx="589834" cy="249041"/>
              </a:xfrm>
              <a:custGeom>
                <a:avLst/>
                <a:gdLst/>
                <a:ahLst/>
                <a:cxnLst/>
                <a:rect l="l" t="t" r="r" b="b"/>
                <a:pathLst>
                  <a:path w="1215" h="513" extrusionOk="0">
                    <a:moveTo>
                      <a:pt x="1215" y="406"/>
                    </a:moveTo>
                    <a:cubicBezTo>
                      <a:pt x="918" y="581"/>
                      <a:pt x="508" y="536"/>
                      <a:pt x="255" y="302"/>
                    </a:cubicBezTo>
                    <a:cubicBezTo>
                      <a:pt x="213" y="352"/>
                      <a:pt x="166" y="397"/>
                      <a:pt x="114" y="437"/>
                    </a:cubicBezTo>
                    <a:cubicBezTo>
                      <a:pt x="65" y="306"/>
                      <a:pt x="26" y="170"/>
                      <a:pt x="0" y="33"/>
                    </a:cubicBezTo>
                    <a:cubicBezTo>
                      <a:pt x="138" y="22"/>
                      <a:pt x="275" y="11"/>
                      <a:pt x="413" y="0"/>
                    </a:cubicBezTo>
                    <a:cubicBezTo>
                      <a:pt x="386" y="62"/>
                      <a:pt x="359" y="124"/>
                      <a:pt x="332" y="186"/>
                    </a:cubicBezTo>
                    <a:cubicBezTo>
                      <a:pt x="500" y="255"/>
                      <a:pt x="684" y="286"/>
                      <a:pt x="865" y="275"/>
                    </a:cubicBezTo>
                    <a:cubicBezTo>
                      <a:pt x="973" y="268"/>
                      <a:pt x="1086" y="244"/>
                      <a:pt x="1166" y="170"/>
                    </a:cubicBezTo>
                    <a:cubicBezTo>
                      <a:pt x="1178" y="242"/>
                      <a:pt x="1199" y="313"/>
                      <a:pt x="1215" y="406"/>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7" name="Google Shape;1847;p35"/>
              <p:cNvSpPr/>
              <p:nvPr/>
            </p:nvSpPr>
            <p:spPr>
              <a:xfrm>
                <a:off x="2176647" y="4004456"/>
                <a:ext cx="580610" cy="189329"/>
              </a:xfrm>
              <a:custGeom>
                <a:avLst/>
                <a:gdLst/>
                <a:ahLst/>
                <a:cxnLst/>
                <a:rect l="l" t="t" r="r" b="b"/>
                <a:pathLst>
                  <a:path w="1196" h="390" extrusionOk="0">
                    <a:moveTo>
                      <a:pt x="1096" y="287"/>
                    </a:moveTo>
                    <a:cubicBezTo>
                      <a:pt x="729" y="453"/>
                      <a:pt x="305" y="202"/>
                      <a:pt x="0" y="0"/>
                    </a:cubicBezTo>
                    <a:cubicBezTo>
                      <a:pt x="25" y="107"/>
                      <a:pt x="57" y="212"/>
                      <a:pt x="95" y="314"/>
                    </a:cubicBezTo>
                    <a:cubicBezTo>
                      <a:pt x="147" y="274"/>
                      <a:pt x="194" y="229"/>
                      <a:pt x="236" y="179"/>
                    </a:cubicBezTo>
                    <a:cubicBezTo>
                      <a:pt x="489" y="413"/>
                      <a:pt x="899" y="458"/>
                      <a:pt x="1196" y="283"/>
                    </a:cubicBezTo>
                    <a:cubicBezTo>
                      <a:pt x="1192" y="261"/>
                      <a:pt x="1188" y="242"/>
                      <a:pt x="1184" y="222"/>
                    </a:cubicBezTo>
                    <a:cubicBezTo>
                      <a:pt x="1159" y="247"/>
                      <a:pt x="1125" y="269"/>
                      <a:pt x="1096" y="287"/>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8" name="Google Shape;1848;p35"/>
              <p:cNvSpPr/>
              <p:nvPr/>
            </p:nvSpPr>
            <p:spPr>
              <a:xfrm>
                <a:off x="2628124" y="3380155"/>
                <a:ext cx="401475" cy="500995"/>
              </a:xfrm>
              <a:custGeom>
                <a:avLst/>
                <a:gdLst/>
                <a:ahLst/>
                <a:cxnLst/>
                <a:rect l="l" t="t" r="r" b="b"/>
                <a:pathLst>
                  <a:path w="827" h="1032" fill="none" extrusionOk="0">
                    <a:moveTo>
                      <a:pt x="0" y="0"/>
                    </a:moveTo>
                    <a:cubicBezTo>
                      <a:pt x="277" y="104"/>
                      <a:pt x="399" y="404"/>
                      <a:pt x="488" y="664"/>
                    </a:cubicBezTo>
                    <a:cubicBezTo>
                      <a:pt x="418" y="680"/>
                      <a:pt x="286" y="702"/>
                      <a:pt x="287" y="711"/>
                    </a:cubicBezTo>
                    <a:cubicBezTo>
                      <a:pt x="291" y="736"/>
                      <a:pt x="484" y="950"/>
                      <a:pt x="566" y="1032"/>
                    </a:cubicBezTo>
                    <a:cubicBezTo>
                      <a:pt x="644" y="958"/>
                      <a:pt x="739" y="890"/>
                      <a:pt x="827" y="703"/>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9" name="Google Shape;1849;p35"/>
              <p:cNvSpPr/>
              <p:nvPr/>
            </p:nvSpPr>
            <p:spPr>
              <a:xfrm>
                <a:off x="2333450" y="4030186"/>
                <a:ext cx="400990" cy="49517"/>
              </a:xfrm>
              <a:custGeom>
                <a:avLst/>
                <a:gdLst/>
                <a:ahLst/>
                <a:cxnLst/>
                <a:rect l="l" t="t" r="r" b="b"/>
                <a:pathLst>
                  <a:path w="826" h="102" fill="none" extrusionOk="0">
                    <a:moveTo>
                      <a:pt x="826" y="0"/>
                    </a:moveTo>
                    <a:cubicBezTo>
                      <a:pt x="708" y="83"/>
                      <a:pt x="557" y="104"/>
                      <a:pt x="413" y="101"/>
                    </a:cubicBezTo>
                    <a:cubicBezTo>
                      <a:pt x="268" y="97"/>
                      <a:pt x="131" y="70"/>
                      <a:pt x="0" y="1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0" name="Google Shape;1850;p35"/>
              <p:cNvSpPr/>
              <p:nvPr/>
            </p:nvSpPr>
            <p:spPr>
              <a:xfrm>
                <a:off x="2167423" y="3940861"/>
                <a:ext cx="198553" cy="212631"/>
              </a:xfrm>
              <a:custGeom>
                <a:avLst/>
                <a:gdLst/>
                <a:ahLst/>
                <a:cxnLst/>
                <a:rect l="l" t="t" r="r" b="b"/>
                <a:pathLst>
                  <a:path w="409" h="438" fill="none" extrusionOk="0">
                    <a:moveTo>
                      <a:pt x="257" y="314"/>
                    </a:moveTo>
                    <a:cubicBezTo>
                      <a:pt x="211" y="357"/>
                      <a:pt x="123" y="450"/>
                      <a:pt x="115" y="436"/>
                    </a:cubicBezTo>
                    <a:cubicBezTo>
                      <a:pt x="82" y="383"/>
                      <a:pt x="-24" y="57"/>
                      <a:pt x="5" y="39"/>
                    </a:cubicBezTo>
                    <a:cubicBezTo>
                      <a:pt x="38" y="19"/>
                      <a:pt x="276" y="1"/>
                      <a:pt x="409"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1" name="Google Shape;1851;p35"/>
              <p:cNvSpPr/>
              <p:nvPr/>
            </p:nvSpPr>
            <p:spPr>
              <a:xfrm>
                <a:off x="2046543" y="3432585"/>
                <a:ext cx="295645" cy="362153"/>
              </a:xfrm>
              <a:custGeom>
                <a:avLst/>
                <a:gdLst/>
                <a:ahLst/>
                <a:cxnLst/>
                <a:rect l="l" t="t" r="r" b="b"/>
                <a:pathLst>
                  <a:path w="609" h="746" fill="none" extrusionOk="0">
                    <a:moveTo>
                      <a:pt x="0" y="668"/>
                    </a:moveTo>
                    <a:lnTo>
                      <a:pt x="249" y="746"/>
                    </a:lnTo>
                    <a:cubicBezTo>
                      <a:pt x="215" y="617"/>
                      <a:pt x="259" y="481"/>
                      <a:pt x="319" y="362"/>
                    </a:cubicBezTo>
                    <a:cubicBezTo>
                      <a:pt x="390" y="223"/>
                      <a:pt x="485" y="95"/>
                      <a:pt x="609"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2" name="Google Shape;1852;p35"/>
              <p:cNvSpPr/>
              <p:nvPr/>
            </p:nvSpPr>
            <p:spPr>
              <a:xfrm>
                <a:off x="2293157" y="3279179"/>
                <a:ext cx="193699" cy="91752"/>
              </a:xfrm>
              <a:custGeom>
                <a:avLst/>
                <a:gdLst/>
                <a:ahLst/>
                <a:cxnLst/>
                <a:rect l="l" t="t" r="r" b="b"/>
                <a:pathLst>
                  <a:path w="399" h="189" fill="none" extrusionOk="0">
                    <a:moveTo>
                      <a:pt x="38" y="189"/>
                    </a:moveTo>
                    <a:cubicBezTo>
                      <a:pt x="16" y="128"/>
                      <a:pt x="3" y="64"/>
                      <a:pt x="0" y="0"/>
                    </a:cubicBezTo>
                    <a:cubicBezTo>
                      <a:pt x="131" y="17"/>
                      <a:pt x="261" y="44"/>
                      <a:pt x="388" y="82"/>
                    </a:cubicBezTo>
                    <a:cubicBezTo>
                      <a:pt x="395" y="84"/>
                      <a:pt x="403" y="91"/>
                      <a:pt x="398" y="96"/>
                    </a:cubicBezTo>
                  </a:path>
                </a:pathLst>
              </a:custGeom>
              <a:noFill/>
              <a:ln w="9525" cap="rnd" cmpd="sng">
                <a:solidFill>
                  <a:schemeClr val="dk1"/>
                </a:solidFill>
                <a:prstDash val="solid"/>
                <a:miter lim="8000"/>
                <a:headEnd type="none" w="sm" len="sm"/>
                <a:tailEnd type="none" w="sm" len="sm"/>
              </a:ln>
            </p:spPr>
            <p:txBody>
              <a:bodyPr spcFirstLastPara="1" wrap="square" lIns="91800" tIns="21225" rIns="91800" bIns="21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3" name="Google Shape;1853;p35"/>
              <p:cNvSpPr/>
              <p:nvPr/>
            </p:nvSpPr>
            <p:spPr>
              <a:xfrm>
                <a:off x="2334906" y="3589874"/>
                <a:ext cx="380601" cy="414097"/>
              </a:xfrm>
              <a:custGeom>
                <a:avLst/>
                <a:gdLst/>
                <a:ahLst/>
                <a:cxnLst/>
                <a:rect l="l" t="t" r="r" b="b"/>
                <a:pathLst>
                  <a:path w="784" h="853" extrusionOk="0">
                    <a:moveTo>
                      <a:pt x="568" y="818"/>
                    </a:moveTo>
                    <a:cubicBezTo>
                      <a:pt x="426" y="886"/>
                      <a:pt x="332" y="851"/>
                      <a:pt x="317" y="735"/>
                    </a:cubicBezTo>
                    <a:cubicBezTo>
                      <a:pt x="357" y="661"/>
                      <a:pt x="300" y="700"/>
                      <a:pt x="267" y="672"/>
                    </a:cubicBezTo>
                    <a:cubicBezTo>
                      <a:pt x="248" y="653"/>
                      <a:pt x="303" y="627"/>
                      <a:pt x="266" y="611"/>
                    </a:cubicBezTo>
                    <a:cubicBezTo>
                      <a:pt x="249" y="594"/>
                      <a:pt x="189" y="632"/>
                      <a:pt x="218" y="559"/>
                    </a:cubicBezTo>
                    <a:cubicBezTo>
                      <a:pt x="228" y="535"/>
                      <a:pt x="241" y="506"/>
                      <a:pt x="175" y="520"/>
                    </a:cubicBezTo>
                    <a:cubicBezTo>
                      <a:pt x="116" y="532"/>
                      <a:pt x="171" y="442"/>
                      <a:pt x="137" y="438"/>
                    </a:cubicBezTo>
                    <a:cubicBezTo>
                      <a:pt x="83" y="432"/>
                      <a:pt x="55" y="433"/>
                      <a:pt x="66" y="404"/>
                    </a:cubicBezTo>
                    <a:cubicBezTo>
                      <a:pt x="95" y="322"/>
                      <a:pt x="58" y="354"/>
                      <a:pt x="28" y="350"/>
                    </a:cubicBezTo>
                    <a:cubicBezTo>
                      <a:pt x="-28" y="344"/>
                      <a:pt x="26" y="304"/>
                      <a:pt x="22" y="296"/>
                    </a:cubicBezTo>
                    <a:cubicBezTo>
                      <a:pt x="11" y="270"/>
                      <a:pt x="0" y="240"/>
                      <a:pt x="0" y="204"/>
                    </a:cubicBezTo>
                    <a:cubicBezTo>
                      <a:pt x="0" y="-9"/>
                      <a:pt x="323" y="-77"/>
                      <a:pt x="418" y="105"/>
                    </a:cubicBezTo>
                    <a:cubicBezTo>
                      <a:pt x="524" y="87"/>
                      <a:pt x="442" y="168"/>
                      <a:pt x="468" y="167"/>
                    </a:cubicBezTo>
                    <a:cubicBezTo>
                      <a:pt x="561" y="162"/>
                      <a:pt x="469" y="226"/>
                      <a:pt x="516" y="232"/>
                    </a:cubicBezTo>
                    <a:cubicBezTo>
                      <a:pt x="593" y="242"/>
                      <a:pt x="487" y="291"/>
                      <a:pt x="556" y="300"/>
                    </a:cubicBezTo>
                    <a:cubicBezTo>
                      <a:pt x="611" y="307"/>
                      <a:pt x="536" y="363"/>
                      <a:pt x="583" y="372"/>
                    </a:cubicBezTo>
                    <a:cubicBezTo>
                      <a:pt x="645" y="385"/>
                      <a:pt x="612" y="411"/>
                      <a:pt x="621" y="440"/>
                    </a:cubicBezTo>
                    <a:cubicBezTo>
                      <a:pt x="628" y="460"/>
                      <a:pt x="715" y="428"/>
                      <a:pt x="672" y="512"/>
                    </a:cubicBezTo>
                    <a:cubicBezTo>
                      <a:pt x="744" y="497"/>
                      <a:pt x="802" y="592"/>
                      <a:pt x="779" y="647"/>
                    </a:cubicBezTo>
                    <a:cubicBezTo>
                      <a:pt x="743" y="735"/>
                      <a:pt x="659" y="774"/>
                      <a:pt x="568" y="818"/>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4" name="Google Shape;1854;p35"/>
              <p:cNvSpPr/>
              <p:nvPr/>
            </p:nvSpPr>
            <p:spPr>
              <a:xfrm>
                <a:off x="2347528" y="3589874"/>
                <a:ext cx="367979" cy="380601"/>
              </a:xfrm>
              <a:custGeom>
                <a:avLst/>
                <a:gdLst/>
                <a:ahLst/>
                <a:cxnLst/>
                <a:rect l="l" t="t" r="r" b="b"/>
                <a:pathLst>
                  <a:path w="758" h="784" extrusionOk="0">
                    <a:moveTo>
                      <a:pt x="646" y="512"/>
                    </a:moveTo>
                    <a:cubicBezTo>
                      <a:pt x="689" y="428"/>
                      <a:pt x="602" y="460"/>
                      <a:pt x="595" y="440"/>
                    </a:cubicBezTo>
                    <a:cubicBezTo>
                      <a:pt x="586" y="411"/>
                      <a:pt x="619" y="385"/>
                      <a:pt x="558" y="372"/>
                    </a:cubicBezTo>
                    <a:cubicBezTo>
                      <a:pt x="510" y="363"/>
                      <a:pt x="585" y="307"/>
                      <a:pt x="530" y="300"/>
                    </a:cubicBezTo>
                    <a:cubicBezTo>
                      <a:pt x="461" y="291"/>
                      <a:pt x="567" y="242"/>
                      <a:pt x="491" y="232"/>
                    </a:cubicBezTo>
                    <a:cubicBezTo>
                      <a:pt x="443" y="226"/>
                      <a:pt x="535" y="162"/>
                      <a:pt x="442" y="167"/>
                    </a:cubicBezTo>
                    <a:cubicBezTo>
                      <a:pt x="416" y="168"/>
                      <a:pt x="498" y="87"/>
                      <a:pt x="392" y="105"/>
                    </a:cubicBezTo>
                    <a:cubicBezTo>
                      <a:pt x="314" y="-46"/>
                      <a:pt x="79" y="-25"/>
                      <a:pt x="0" y="108"/>
                    </a:cubicBezTo>
                    <a:cubicBezTo>
                      <a:pt x="87" y="107"/>
                      <a:pt x="174" y="142"/>
                      <a:pt x="236" y="202"/>
                    </a:cubicBezTo>
                    <a:cubicBezTo>
                      <a:pt x="320" y="254"/>
                      <a:pt x="382" y="339"/>
                      <a:pt x="427" y="430"/>
                    </a:cubicBezTo>
                    <a:cubicBezTo>
                      <a:pt x="430" y="436"/>
                      <a:pt x="433" y="442"/>
                      <a:pt x="436" y="449"/>
                    </a:cubicBezTo>
                    <a:cubicBezTo>
                      <a:pt x="522" y="508"/>
                      <a:pt x="581" y="596"/>
                      <a:pt x="593" y="699"/>
                    </a:cubicBezTo>
                    <a:cubicBezTo>
                      <a:pt x="601" y="727"/>
                      <a:pt x="608" y="755"/>
                      <a:pt x="611" y="784"/>
                    </a:cubicBezTo>
                    <a:cubicBezTo>
                      <a:pt x="674" y="750"/>
                      <a:pt x="726" y="712"/>
                      <a:pt x="753" y="647"/>
                    </a:cubicBezTo>
                    <a:cubicBezTo>
                      <a:pt x="776" y="592"/>
                      <a:pt x="718" y="497"/>
                      <a:pt x="646" y="512"/>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5" name="Google Shape;1855;p35"/>
              <p:cNvSpPr/>
              <p:nvPr/>
            </p:nvSpPr>
            <p:spPr>
              <a:xfrm>
                <a:off x="2327139" y="3535502"/>
                <a:ext cx="83985" cy="68450"/>
              </a:xfrm>
              <a:custGeom>
                <a:avLst/>
                <a:gdLst/>
                <a:ahLst/>
                <a:cxnLst/>
                <a:rect l="l" t="t" r="r" b="b"/>
                <a:pathLst>
                  <a:path w="173" h="141" extrusionOk="0">
                    <a:moveTo>
                      <a:pt x="52" y="141"/>
                    </a:moveTo>
                    <a:cubicBezTo>
                      <a:pt x="37" y="133"/>
                      <a:pt x="21" y="125"/>
                      <a:pt x="11" y="111"/>
                    </a:cubicBezTo>
                    <a:cubicBezTo>
                      <a:pt x="0" y="98"/>
                      <a:pt x="-4" y="78"/>
                      <a:pt x="4" y="63"/>
                    </a:cubicBezTo>
                    <a:cubicBezTo>
                      <a:pt x="9" y="53"/>
                      <a:pt x="20" y="46"/>
                      <a:pt x="30" y="40"/>
                    </a:cubicBezTo>
                    <a:cubicBezTo>
                      <a:pt x="51" y="28"/>
                      <a:pt x="73" y="16"/>
                      <a:pt x="95" y="5"/>
                    </a:cubicBezTo>
                    <a:cubicBezTo>
                      <a:pt x="100" y="2"/>
                      <a:pt x="106" y="-1"/>
                      <a:pt x="113" y="0"/>
                    </a:cubicBezTo>
                    <a:cubicBezTo>
                      <a:pt x="118" y="1"/>
                      <a:pt x="122" y="5"/>
                      <a:pt x="126" y="8"/>
                    </a:cubicBezTo>
                    <a:cubicBezTo>
                      <a:pt x="140" y="22"/>
                      <a:pt x="153" y="36"/>
                      <a:pt x="165" y="52"/>
                    </a:cubicBezTo>
                    <a:cubicBezTo>
                      <a:pt x="169" y="57"/>
                      <a:pt x="173" y="63"/>
                      <a:pt x="173" y="70"/>
                    </a:cubicBezTo>
                    <a:cubicBezTo>
                      <a:pt x="172" y="75"/>
                      <a:pt x="168" y="80"/>
                      <a:pt x="165" y="83"/>
                    </a:cubicBezTo>
                    <a:cubicBezTo>
                      <a:pt x="134" y="117"/>
                      <a:pt x="91" y="139"/>
                      <a:pt x="52" y="141"/>
                    </a:cubicBezTo>
                    <a:close/>
                  </a:path>
                </a:pathLst>
              </a:custGeom>
              <a:solidFill>
                <a:schemeClr val="accent6"/>
              </a:solidFill>
              <a:ln>
                <a:noFill/>
              </a:ln>
            </p:spPr>
            <p:txBody>
              <a:bodyPr spcFirstLastPara="1" wrap="square" lIns="90000" tIns="5750" rIns="90000" bIns="5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6" name="Google Shape;1856;p35"/>
              <p:cNvSpPr/>
              <p:nvPr/>
            </p:nvSpPr>
            <p:spPr>
              <a:xfrm>
                <a:off x="2350441" y="3535502"/>
                <a:ext cx="60683" cy="56799"/>
              </a:xfrm>
              <a:custGeom>
                <a:avLst/>
                <a:gdLst/>
                <a:ahLst/>
                <a:cxnLst/>
                <a:rect l="l" t="t" r="r" b="b"/>
                <a:pathLst>
                  <a:path w="125" h="117" extrusionOk="0">
                    <a:moveTo>
                      <a:pt x="75" y="117"/>
                    </a:moveTo>
                    <a:cubicBezTo>
                      <a:pt x="90" y="108"/>
                      <a:pt x="104" y="97"/>
                      <a:pt x="117" y="83"/>
                    </a:cubicBezTo>
                    <a:cubicBezTo>
                      <a:pt x="120" y="79"/>
                      <a:pt x="124" y="75"/>
                      <a:pt x="125" y="70"/>
                    </a:cubicBezTo>
                    <a:cubicBezTo>
                      <a:pt x="125" y="63"/>
                      <a:pt x="121" y="57"/>
                      <a:pt x="117" y="52"/>
                    </a:cubicBezTo>
                    <a:cubicBezTo>
                      <a:pt x="105" y="36"/>
                      <a:pt x="92" y="22"/>
                      <a:pt x="78" y="8"/>
                    </a:cubicBezTo>
                    <a:cubicBezTo>
                      <a:pt x="74" y="5"/>
                      <a:pt x="70" y="1"/>
                      <a:pt x="65" y="0"/>
                    </a:cubicBezTo>
                    <a:cubicBezTo>
                      <a:pt x="58" y="-1"/>
                      <a:pt x="52" y="2"/>
                      <a:pt x="47" y="5"/>
                    </a:cubicBezTo>
                    <a:cubicBezTo>
                      <a:pt x="31" y="13"/>
                      <a:pt x="15" y="22"/>
                      <a:pt x="0" y="30"/>
                    </a:cubicBezTo>
                    <a:cubicBezTo>
                      <a:pt x="25" y="59"/>
                      <a:pt x="50" y="88"/>
                      <a:pt x="75" y="117"/>
                    </a:cubicBezTo>
                    <a:close/>
                  </a:path>
                </a:pathLst>
              </a:custGeom>
              <a:solidFill>
                <a:schemeClr val="accen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7" name="Google Shape;1857;p35"/>
              <p:cNvSpPr/>
              <p:nvPr/>
            </p:nvSpPr>
            <p:spPr>
              <a:xfrm>
                <a:off x="2346072" y="3658323"/>
                <a:ext cx="153891" cy="76217"/>
              </a:xfrm>
              <a:custGeom>
                <a:avLst/>
                <a:gdLst/>
                <a:ahLst/>
                <a:cxnLst/>
                <a:rect l="l" t="t" r="r" b="b"/>
                <a:pathLst>
                  <a:path w="317" h="157" fill="none" extrusionOk="0">
                    <a:moveTo>
                      <a:pt x="0" y="152"/>
                    </a:moveTo>
                    <a:cubicBezTo>
                      <a:pt x="29" y="162"/>
                      <a:pt x="62" y="153"/>
                      <a:pt x="91" y="142"/>
                    </a:cubicBezTo>
                    <a:cubicBezTo>
                      <a:pt x="175" y="110"/>
                      <a:pt x="252" y="61"/>
                      <a:pt x="317" y="0"/>
                    </a:cubicBezTo>
                  </a:path>
                </a:pathLst>
              </a:custGeom>
              <a:noFill/>
              <a:ln w="9525" cap="rnd" cmpd="sng">
                <a:solidFill>
                  <a:schemeClr val="dk1"/>
                </a:solidFill>
                <a:prstDash val="solid"/>
                <a:miter lim="8000"/>
                <a:headEnd type="none" w="sm" len="sm"/>
                <a:tailEnd type="none" w="sm" len="sm"/>
              </a:ln>
            </p:spPr>
            <p:txBody>
              <a:bodyPr spcFirstLastPara="1" wrap="square" lIns="91800" tIns="9700" rIns="91800" bIns="9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8" name="Google Shape;1858;p35"/>
              <p:cNvSpPr/>
              <p:nvPr/>
            </p:nvSpPr>
            <p:spPr>
              <a:xfrm>
                <a:off x="2492681" y="3849109"/>
                <a:ext cx="183018" cy="100490"/>
              </a:xfrm>
              <a:custGeom>
                <a:avLst/>
                <a:gdLst/>
                <a:ahLst/>
                <a:cxnLst/>
                <a:rect l="l" t="t" r="r" b="b"/>
                <a:pathLst>
                  <a:path w="377" h="207" fill="none" extrusionOk="0">
                    <a:moveTo>
                      <a:pt x="0" y="207"/>
                    </a:moveTo>
                    <a:cubicBezTo>
                      <a:pt x="146" y="194"/>
                      <a:pt x="287" y="117"/>
                      <a:pt x="377" y="0"/>
                    </a:cubicBezTo>
                  </a:path>
                </a:pathLst>
              </a:custGeom>
              <a:noFill/>
              <a:ln w="9525" cap="rnd" cmpd="sng">
                <a:solidFill>
                  <a:schemeClr val="dk1"/>
                </a:solidFill>
                <a:prstDash val="solid"/>
                <a:miter lim="8000"/>
                <a:headEnd type="none" w="sm" len="sm"/>
                <a:tailEnd type="none" w="sm" len="sm"/>
              </a:ln>
            </p:spPr>
            <p:txBody>
              <a:bodyPr spcFirstLastPara="1" wrap="square" lIns="91800" tIns="27700" rIns="91800" bIns="27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9" name="Google Shape;1859;p35"/>
              <p:cNvSpPr/>
              <p:nvPr/>
            </p:nvSpPr>
            <p:spPr>
              <a:xfrm>
                <a:off x="2472292" y="3813671"/>
                <a:ext cx="123307" cy="78645"/>
              </a:xfrm>
              <a:custGeom>
                <a:avLst/>
                <a:gdLst/>
                <a:ahLst/>
                <a:cxnLst/>
                <a:rect l="l" t="t" r="r" b="b"/>
                <a:pathLst>
                  <a:path w="254" h="162" fill="none" extrusionOk="0">
                    <a:moveTo>
                      <a:pt x="0" y="162"/>
                    </a:moveTo>
                    <a:cubicBezTo>
                      <a:pt x="97" y="133"/>
                      <a:pt x="177" y="66"/>
                      <a:pt x="254" y="0"/>
                    </a:cubicBezTo>
                  </a:path>
                </a:pathLst>
              </a:custGeom>
              <a:noFill/>
              <a:ln w="9525" cap="rnd" cmpd="sng">
                <a:solidFill>
                  <a:schemeClr val="dk1"/>
                </a:solidFill>
                <a:prstDash val="solid"/>
                <a:miter lim="8000"/>
                <a:headEnd type="none" w="sm" len="sm"/>
                <a:tailEnd type="none" w="sm" len="sm"/>
              </a:ln>
            </p:spPr>
            <p:txBody>
              <a:bodyPr spcFirstLastPara="1" wrap="square" lIns="91800" tIns="11500" rIns="91800" bIns="11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60" name="Google Shape;1860;p35"/>
              <p:cNvSpPr/>
              <p:nvPr/>
            </p:nvSpPr>
            <p:spPr>
              <a:xfrm>
                <a:off x="2489768" y="3697160"/>
                <a:ext cx="87383" cy="60682"/>
              </a:xfrm>
              <a:custGeom>
                <a:avLst/>
                <a:gdLst/>
                <a:ahLst/>
                <a:cxnLst/>
                <a:rect l="l" t="t" r="r" b="b"/>
                <a:pathLst>
                  <a:path w="180" h="125" fill="none" extrusionOk="0">
                    <a:moveTo>
                      <a:pt x="180" y="0"/>
                    </a:moveTo>
                    <a:cubicBezTo>
                      <a:pt x="130" y="54"/>
                      <a:pt x="68" y="97"/>
                      <a:pt x="0" y="125"/>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61" name="Google Shape;1861;p35"/>
              <p:cNvSpPr/>
              <p:nvPr/>
            </p:nvSpPr>
            <p:spPr>
              <a:xfrm>
                <a:off x="2378112" y="3728230"/>
                <a:ext cx="81557" cy="37866"/>
              </a:xfrm>
              <a:custGeom>
                <a:avLst/>
                <a:gdLst/>
                <a:ahLst/>
                <a:cxnLst/>
                <a:rect l="l" t="t" r="r" b="b"/>
                <a:pathLst>
                  <a:path w="168" h="78" fill="none" extrusionOk="0">
                    <a:moveTo>
                      <a:pt x="0" y="78"/>
                    </a:moveTo>
                    <a:cubicBezTo>
                      <a:pt x="34" y="70"/>
                      <a:pt x="69" y="61"/>
                      <a:pt x="99" y="42"/>
                    </a:cubicBezTo>
                    <a:cubicBezTo>
                      <a:pt x="122" y="27"/>
                      <a:pt x="142" y="7"/>
                      <a:pt x="168"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62" name="Google Shape;1862;p35"/>
              <p:cNvSpPr/>
              <p:nvPr/>
            </p:nvSpPr>
            <p:spPr>
              <a:xfrm>
                <a:off x="2584918" y="3760755"/>
                <a:ext cx="21360" cy="13593"/>
              </a:xfrm>
              <a:custGeom>
                <a:avLst/>
                <a:gdLst/>
                <a:ahLst/>
                <a:cxnLst/>
                <a:rect l="l" t="t" r="r" b="b"/>
                <a:pathLst>
                  <a:path w="44" h="28" fill="none" extrusionOk="0">
                    <a:moveTo>
                      <a:pt x="0" y="28"/>
                    </a:moveTo>
                    <a:cubicBezTo>
                      <a:pt x="14" y="18"/>
                      <a:pt x="29" y="9"/>
                      <a:pt x="44"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63" name="Google Shape;1863;p35"/>
              <p:cNvSpPr/>
              <p:nvPr/>
            </p:nvSpPr>
            <p:spPr>
              <a:xfrm>
                <a:off x="2610162" y="3811243"/>
                <a:ext cx="31069" cy="30584"/>
              </a:xfrm>
              <a:custGeom>
                <a:avLst/>
                <a:gdLst/>
                <a:ahLst/>
                <a:cxnLst/>
                <a:rect l="l" t="t" r="r" b="b"/>
                <a:pathLst>
                  <a:path w="64" h="63" fill="none" extrusionOk="0">
                    <a:moveTo>
                      <a:pt x="0" y="63"/>
                    </a:moveTo>
                    <a:cubicBezTo>
                      <a:pt x="24" y="45"/>
                      <a:pt x="46" y="24"/>
                      <a:pt x="64"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64" name="Google Shape;1864;p35"/>
              <p:cNvSpPr/>
              <p:nvPr/>
            </p:nvSpPr>
            <p:spPr>
              <a:xfrm>
                <a:off x="1193590" y="2008245"/>
                <a:ext cx="965094" cy="1066070"/>
              </a:xfrm>
              <a:custGeom>
                <a:avLst/>
                <a:gdLst/>
                <a:ahLst/>
                <a:cxnLst/>
                <a:rect l="l" t="t" r="r" b="b"/>
                <a:pathLst>
                  <a:path w="1988" h="2196" extrusionOk="0">
                    <a:moveTo>
                      <a:pt x="685" y="2019"/>
                    </a:moveTo>
                    <a:cubicBezTo>
                      <a:pt x="973" y="2161"/>
                      <a:pt x="2421" y="2329"/>
                      <a:pt x="1608" y="2027"/>
                    </a:cubicBezTo>
                    <a:cubicBezTo>
                      <a:pt x="2031" y="2058"/>
                      <a:pt x="2124" y="1952"/>
                      <a:pt x="1624" y="1887"/>
                    </a:cubicBezTo>
                    <a:cubicBezTo>
                      <a:pt x="2124" y="1877"/>
                      <a:pt x="2095" y="1739"/>
                      <a:pt x="1626" y="1749"/>
                    </a:cubicBezTo>
                    <a:cubicBezTo>
                      <a:pt x="2183" y="1621"/>
                      <a:pt x="1978" y="1529"/>
                      <a:pt x="1604" y="1596"/>
                    </a:cubicBezTo>
                    <a:cubicBezTo>
                      <a:pt x="2072" y="1408"/>
                      <a:pt x="1756" y="1447"/>
                      <a:pt x="1476" y="1504"/>
                    </a:cubicBezTo>
                    <a:cubicBezTo>
                      <a:pt x="1223" y="1554"/>
                      <a:pt x="1038" y="1434"/>
                      <a:pt x="919" y="1352"/>
                    </a:cubicBezTo>
                    <a:cubicBezTo>
                      <a:pt x="652" y="1169"/>
                      <a:pt x="768" y="608"/>
                      <a:pt x="889" y="303"/>
                    </a:cubicBezTo>
                    <a:cubicBezTo>
                      <a:pt x="694" y="112"/>
                      <a:pt x="498" y="149"/>
                      <a:pt x="268" y="0"/>
                    </a:cubicBezTo>
                    <a:cubicBezTo>
                      <a:pt x="-401" y="1199"/>
                      <a:pt x="352" y="1854"/>
                      <a:pt x="685" y="2019"/>
                    </a:cubicBezTo>
                    <a:close/>
                  </a:path>
                </a:pathLst>
              </a:custGeom>
              <a:solidFill>
                <a:srgbClr val="85646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65" name="Google Shape;1865;p35"/>
              <p:cNvSpPr/>
              <p:nvPr/>
            </p:nvSpPr>
            <p:spPr>
              <a:xfrm>
                <a:off x="1875661" y="2710705"/>
                <a:ext cx="213117" cy="64081"/>
              </a:xfrm>
              <a:custGeom>
                <a:avLst/>
                <a:gdLst/>
                <a:ahLst/>
                <a:cxnLst/>
                <a:rect l="l" t="t" r="r" b="b"/>
                <a:pathLst>
                  <a:path w="439" h="132" fill="none" extrusionOk="0">
                    <a:moveTo>
                      <a:pt x="0" y="67"/>
                    </a:moveTo>
                    <a:cubicBezTo>
                      <a:pt x="114" y="39"/>
                      <a:pt x="230" y="17"/>
                      <a:pt x="347" y="3"/>
                    </a:cubicBezTo>
                    <a:cubicBezTo>
                      <a:pt x="374" y="0"/>
                      <a:pt x="403" y="-3"/>
                      <a:pt x="427" y="9"/>
                    </a:cubicBezTo>
                    <a:cubicBezTo>
                      <a:pt x="431" y="11"/>
                      <a:pt x="436" y="13"/>
                      <a:pt x="438" y="17"/>
                    </a:cubicBezTo>
                    <a:cubicBezTo>
                      <a:pt x="444" y="29"/>
                      <a:pt x="430" y="42"/>
                      <a:pt x="418" y="48"/>
                    </a:cubicBezTo>
                    <a:cubicBezTo>
                      <a:pt x="352" y="81"/>
                      <a:pt x="284" y="109"/>
                      <a:pt x="214" y="132"/>
                    </a:cubicBezTo>
                  </a:path>
                </a:pathLst>
              </a:custGeom>
              <a:noFill/>
              <a:ln w="9525" cap="rnd" cmpd="sng">
                <a:solidFill>
                  <a:schemeClr val="dk1"/>
                </a:solidFill>
                <a:prstDash val="solid"/>
                <a:miter lim="8000"/>
                <a:headEnd type="none" w="sm" len="sm"/>
                <a:tailEnd type="none" w="sm" len="sm"/>
              </a:ln>
            </p:spPr>
            <p:txBody>
              <a:bodyPr spcFirstLastPara="1" wrap="square" lIns="91800" tIns="700" rIns="91800" bIns="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66" name="Google Shape;1866;p35"/>
              <p:cNvSpPr/>
              <p:nvPr/>
            </p:nvSpPr>
            <p:spPr>
              <a:xfrm>
                <a:off x="1988773" y="2771873"/>
                <a:ext cx="158260" cy="77674"/>
              </a:xfrm>
              <a:custGeom>
                <a:avLst/>
                <a:gdLst/>
                <a:ahLst/>
                <a:cxnLst/>
                <a:rect l="l" t="t" r="r" b="b"/>
                <a:pathLst>
                  <a:path w="326" h="160" fill="none" extrusionOk="0">
                    <a:moveTo>
                      <a:pt x="88" y="4"/>
                    </a:moveTo>
                    <a:cubicBezTo>
                      <a:pt x="159" y="-2"/>
                      <a:pt x="232" y="-7"/>
                      <a:pt x="298" y="18"/>
                    </a:cubicBezTo>
                    <a:cubicBezTo>
                      <a:pt x="310" y="22"/>
                      <a:pt x="322" y="29"/>
                      <a:pt x="325" y="41"/>
                    </a:cubicBezTo>
                    <a:cubicBezTo>
                      <a:pt x="329" y="57"/>
                      <a:pt x="314" y="71"/>
                      <a:pt x="300" y="80"/>
                    </a:cubicBezTo>
                    <a:cubicBezTo>
                      <a:pt x="276" y="93"/>
                      <a:pt x="250" y="101"/>
                      <a:pt x="224" y="108"/>
                    </a:cubicBezTo>
                    <a:cubicBezTo>
                      <a:pt x="150" y="128"/>
                      <a:pt x="76" y="146"/>
                      <a:pt x="0" y="160"/>
                    </a:cubicBezTo>
                  </a:path>
                </a:pathLst>
              </a:custGeom>
              <a:noFill/>
              <a:ln w="9525" cap="rnd" cmpd="sng">
                <a:solidFill>
                  <a:schemeClr val="dk1"/>
                </a:solidFill>
                <a:prstDash val="solid"/>
                <a:miter lim="8000"/>
                <a:headEnd type="none" w="sm" len="sm"/>
                <a:tailEnd type="none" w="sm" len="sm"/>
              </a:ln>
            </p:spPr>
            <p:txBody>
              <a:bodyPr spcFirstLastPara="1" wrap="square" lIns="91800" tIns="10800" rIns="91800" bIns="10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67" name="Google Shape;1867;p35"/>
              <p:cNvSpPr/>
              <p:nvPr/>
            </p:nvSpPr>
            <p:spPr>
              <a:xfrm>
                <a:off x="2051398" y="2858771"/>
                <a:ext cx="109228" cy="56799"/>
              </a:xfrm>
              <a:custGeom>
                <a:avLst/>
                <a:gdLst/>
                <a:ahLst/>
                <a:cxnLst/>
                <a:rect l="l" t="t" r="r" b="b"/>
                <a:pathLst>
                  <a:path w="225" h="117" fill="none" extrusionOk="0">
                    <a:moveTo>
                      <a:pt x="0" y="0"/>
                    </a:moveTo>
                    <a:cubicBezTo>
                      <a:pt x="48" y="-2"/>
                      <a:pt x="95" y="2"/>
                      <a:pt x="141" y="13"/>
                    </a:cubicBezTo>
                    <a:cubicBezTo>
                      <a:pt x="166" y="18"/>
                      <a:pt x="191" y="26"/>
                      <a:pt x="211" y="41"/>
                    </a:cubicBezTo>
                    <a:cubicBezTo>
                      <a:pt x="217" y="46"/>
                      <a:pt x="224" y="53"/>
                      <a:pt x="225" y="61"/>
                    </a:cubicBezTo>
                    <a:cubicBezTo>
                      <a:pt x="226" y="75"/>
                      <a:pt x="212" y="85"/>
                      <a:pt x="199" y="91"/>
                    </a:cubicBezTo>
                    <a:cubicBezTo>
                      <a:pt x="162" y="108"/>
                      <a:pt x="122" y="117"/>
                      <a:pt x="81" y="117"/>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68" name="Google Shape;1868;p35"/>
              <p:cNvSpPr/>
              <p:nvPr/>
            </p:nvSpPr>
            <p:spPr>
              <a:xfrm>
                <a:off x="1978579" y="2922366"/>
                <a:ext cx="165056" cy="75246"/>
              </a:xfrm>
              <a:custGeom>
                <a:avLst/>
                <a:gdLst/>
                <a:ahLst/>
                <a:cxnLst/>
                <a:rect l="l" t="t" r="r" b="b"/>
                <a:pathLst>
                  <a:path w="340" h="155" fill="none" extrusionOk="0">
                    <a:moveTo>
                      <a:pt x="24" y="0"/>
                    </a:moveTo>
                    <a:cubicBezTo>
                      <a:pt x="107" y="11"/>
                      <a:pt x="188" y="32"/>
                      <a:pt x="267" y="60"/>
                    </a:cubicBezTo>
                    <a:cubicBezTo>
                      <a:pt x="290" y="68"/>
                      <a:pt x="313" y="78"/>
                      <a:pt x="330" y="95"/>
                    </a:cubicBezTo>
                    <a:cubicBezTo>
                      <a:pt x="335" y="100"/>
                      <a:pt x="340" y="106"/>
                      <a:pt x="340" y="112"/>
                    </a:cubicBezTo>
                    <a:cubicBezTo>
                      <a:pt x="340" y="124"/>
                      <a:pt x="328" y="133"/>
                      <a:pt x="316" y="137"/>
                    </a:cubicBezTo>
                    <a:cubicBezTo>
                      <a:pt x="286" y="149"/>
                      <a:pt x="253" y="152"/>
                      <a:pt x="220" y="153"/>
                    </a:cubicBezTo>
                    <a:cubicBezTo>
                      <a:pt x="147" y="157"/>
                      <a:pt x="73" y="152"/>
                      <a:pt x="0" y="139"/>
                    </a:cubicBezTo>
                  </a:path>
                </a:pathLst>
              </a:custGeom>
              <a:noFill/>
              <a:ln w="9525" cap="rnd" cmpd="sng">
                <a:solidFill>
                  <a:schemeClr val="dk1"/>
                </a:solidFill>
                <a:prstDash val="solid"/>
                <a:miter lim="8000"/>
                <a:headEnd type="none" w="sm" len="sm"/>
                <a:tailEnd type="none" w="sm" len="sm"/>
              </a:ln>
            </p:spPr>
            <p:txBody>
              <a:bodyPr spcFirstLastPara="1" wrap="square" lIns="91800" tIns="9000" rIns="91800" bIns="9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69" name="Google Shape;1869;p35"/>
              <p:cNvSpPr/>
              <p:nvPr/>
            </p:nvSpPr>
            <p:spPr>
              <a:xfrm>
                <a:off x="1850417" y="3024313"/>
                <a:ext cx="242245" cy="46604"/>
              </a:xfrm>
              <a:custGeom>
                <a:avLst/>
                <a:gdLst/>
                <a:ahLst/>
                <a:cxnLst/>
                <a:rect l="l" t="t" r="r" b="b"/>
                <a:pathLst>
                  <a:path w="499" h="96" fill="none" extrusionOk="0">
                    <a:moveTo>
                      <a:pt x="381" y="0"/>
                    </a:moveTo>
                    <a:cubicBezTo>
                      <a:pt x="419" y="3"/>
                      <a:pt x="455" y="17"/>
                      <a:pt x="486" y="39"/>
                    </a:cubicBezTo>
                    <a:cubicBezTo>
                      <a:pt x="493" y="44"/>
                      <a:pt x="500" y="51"/>
                      <a:pt x="499" y="60"/>
                    </a:cubicBezTo>
                    <a:cubicBezTo>
                      <a:pt x="498" y="69"/>
                      <a:pt x="487" y="75"/>
                      <a:pt x="478" y="78"/>
                    </a:cubicBezTo>
                    <a:cubicBezTo>
                      <a:pt x="443" y="89"/>
                      <a:pt x="406" y="92"/>
                      <a:pt x="370" y="94"/>
                    </a:cubicBezTo>
                    <a:cubicBezTo>
                      <a:pt x="246" y="99"/>
                      <a:pt x="121" y="88"/>
                      <a:pt x="0" y="6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70" name="Google Shape;1870;p35"/>
              <p:cNvSpPr/>
              <p:nvPr/>
            </p:nvSpPr>
            <p:spPr>
              <a:xfrm>
                <a:off x="1560598" y="2299521"/>
                <a:ext cx="88354" cy="370406"/>
              </a:xfrm>
              <a:custGeom>
                <a:avLst/>
                <a:gdLst/>
                <a:ahLst/>
                <a:cxnLst/>
                <a:rect l="l" t="t" r="r" b="b"/>
                <a:pathLst>
                  <a:path w="182" h="763" fill="none" extrusionOk="0">
                    <a:moveTo>
                      <a:pt x="182" y="763"/>
                    </a:moveTo>
                    <a:cubicBezTo>
                      <a:pt x="73" y="680"/>
                      <a:pt x="18" y="543"/>
                      <a:pt x="4" y="407"/>
                    </a:cubicBezTo>
                    <a:cubicBezTo>
                      <a:pt x="-10" y="271"/>
                      <a:pt x="13" y="134"/>
                      <a:pt x="3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71" name="Google Shape;1871;p35"/>
              <p:cNvSpPr/>
              <p:nvPr/>
            </p:nvSpPr>
            <p:spPr>
              <a:xfrm>
                <a:off x="1618368" y="2171359"/>
                <a:ext cx="16991" cy="457303"/>
              </a:xfrm>
              <a:custGeom>
                <a:avLst/>
                <a:gdLst/>
                <a:ahLst/>
                <a:cxnLst/>
                <a:rect l="l" t="t" r="r" b="b"/>
                <a:pathLst>
                  <a:path w="35" h="942" fill="none" extrusionOk="0">
                    <a:moveTo>
                      <a:pt x="35" y="0"/>
                    </a:moveTo>
                    <a:cubicBezTo>
                      <a:pt x="13" y="314"/>
                      <a:pt x="1" y="628"/>
                      <a:pt x="0" y="942"/>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72" name="Google Shape;1872;p35"/>
              <p:cNvSpPr/>
              <p:nvPr/>
            </p:nvSpPr>
            <p:spPr>
              <a:xfrm>
                <a:off x="1688274" y="1966010"/>
                <a:ext cx="3884" cy="605854"/>
              </a:xfrm>
              <a:custGeom>
                <a:avLst/>
                <a:gdLst/>
                <a:ahLst/>
                <a:cxnLst/>
                <a:rect l="l" t="t" r="r" b="b"/>
                <a:pathLst>
                  <a:path w="8" h="1248" fill="none" extrusionOk="0">
                    <a:moveTo>
                      <a:pt x="7" y="0"/>
                    </a:moveTo>
                    <a:cubicBezTo>
                      <a:pt x="9" y="416"/>
                      <a:pt x="7" y="832"/>
                      <a:pt x="0" y="1248"/>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73" name="Google Shape;1873;p35"/>
              <p:cNvSpPr/>
              <p:nvPr/>
            </p:nvSpPr>
            <p:spPr>
              <a:xfrm>
                <a:off x="1756724" y="2010672"/>
                <a:ext cx="7282" cy="459731"/>
              </a:xfrm>
              <a:custGeom>
                <a:avLst/>
                <a:gdLst/>
                <a:ahLst/>
                <a:cxnLst/>
                <a:rect l="l" t="t" r="r" b="b"/>
                <a:pathLst>
                  <a:path w="15" h="947" fill="none" extrusionOk="0">
                    <a:moveTo>
                      <a:pt x="15" y="0"/>
                    </a:moveTo>
                    <a:cubicBezTo>
                      <a:pt x="10" y="316"/>
                      <a:pt x="5" y="632"/>
                      <a:pt x="0" y="947"/>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74" name="Google Shape;1874;p35"/>
              <p:cNvSpPr/>
              <p:nvPr/>
            </p:nvSpPr>
            <p:spPr>
              <a:xfrm>
                <a:off x="1826630" y="1977661"/>
                <a:ext cx="8253" cy="401475"/>
              </a:xfrm>
              <a:custGeom>
                <a:avLst/>
                <a:gdLst/>
                <a:ahLst/>
                <a:cxnLst/>
                <a:rect l="l" t="t" r="r" b="b"/>
                <a:pathLst>
                  <a:path w="17" h="827" fill="none" extrusionOk="0">
                    <a:moveTo>
                      <a:pt x="0" y="0"/>
                    </a:moveTo>
                    <a:cubicBezTo>
                      <a:pt x="5" y="276"/>
                      <a:pt x="11" y="551"/>
                      <a:pt x="17" y="827"/>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75" name="Google Shape;1875;p35"/>
              <p:cNvSpPr/>
              <p:nvPr/>
            </p:nvSpPr>
            <p:spPr>
              <a:xfrm>
                <a:off x="1891196" y="1937368"/>
                <a:ext cx="13107" cy="377688"/>
              </a:xfrm>
              <a:custGeom>
                <a:avLst/>
                <a:gdLst/>
                <a:ahLst/>
                <a:cxnLst/>
                <a:rect l="l" t="t" r="r" b="b"/>
                <a:pathLst>
                  <a:path w="27" h="778" fill="none" extrusionOk="0">
                    <a:moveTo>
                      <a:pt x="0" y="0"/>
                    </a:moveTo>
                    <a:cubicBezTo>
                      <a:pt x="9" y="260"/>
                      <a:pt x="18" y="519"/>
                      <a:pt x="27" y="778"/>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76" name="Google Shape;1876;p35"/>
              <p:cNvSpPr/>
              <p:nvPr/>
            </p:nvSpPr>
            <p:spPr>
              <a:xfrm>
                <a:off x="1955277" y="1915037"/>
                <a:ext cx="48061" cy="333511"/>
              </a:xfrm>
              <a:custGeom>
                <a:avLst/>
                <a:gdLst/>
                <a:ahLst/>
                <a:cxnLst/>
                <a:rect l="l" t="t" r="r" b="b"/>
                <a:pathLst>
                  <a:path w="99" h="687" fill="none" extrusionOk="0">
                    <a:moveTo>
                      <a:pt x="0" y="0"/>
                    </a:moveTo>
                    <a:cubicBezTo>
                      <a:pt x="45" y="227"/>
                      <a:pt x="79" y="456"/>
                      <a:pt x="99" y="687"/>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77" name="Google Shape;1877;p35"/>
              <p:cNvSpPr/>
              <p:nvPr/>
            </p:nvSpPr>
            <p:spPr>
              <a:xfrm>
                <a:off x="2040718" y="2028634"/>
                <a:ext cx="32040" cy="180591"/>
              </a:xfrm>
              <a:custGeom>
                <a:avLst/>
                <a:gdLst/>
                <a:ahLst/>
                <a:cxnLst/>
                <a:rect l="l" t="t" r="r" b="b"/>
                <a:pathLst>
                  <a:path w="66" h="372" fill="none" extrusionOk="0">
                    <a:moveTo>
                      <a:pt x="0" y="0"/>
                    </a:moveTo>
                    <a:cubicBezTo>
                      <a:pt x="28" y="123"/>
                      <a:pt x="50" y="247"/>
                      <a:pt x="66" y="372"/>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1878" name="Google Shape;1878;p35"/>
              <p:cNvCxnSpPr/>
              <p:nvPr/>
            </p:nvCxnSpPr>
            <p:spPr>
              <a:xfrm>
                <a:off x="2138781" y="2138348"/>
                <a:ext cx="12600" cy="51300"/>
              </a:xfrm>
              <a:prstGeom prst="straightConnector1">
                <a:avLst/>
              </a:prstGeom>
              <a:noFill/>
              <a:ln w="9525" cap="rnd" cmpd="sng">
                <a:solidFill>
                  <a:schemeClr val="dk1"/>
                </a:solidFill>
                <a:prstDash val="solid"/>
                <a:miter lim="8000"/>
                <a:headEnd type="none" w="sm" len="sm"/>
                <a:tailEnd type="none" w="sm" len="sm"/>
              </a:ln>
            </p:spPr>
          </p:cxnSp>
          <p:sp>
            <p:nvSpPr>
              <p:cNvPr id="1879" name="Google Shape;1879;p35"/>
              <p:cNvSpPr/>
              <p:nvPr/>
            </p:nvSpPr>
            <p:spPr>
              <a:xfrm>
                <a:off x="1647010" y="2020867"/>
                <a:ext cx="388368" cy="53886"/>
              </a:xfrm>
              <a:custGeom>
                <a:avLst/>
                <a:gdLst/>
                <a:ahLst/>
                <a:cxnLst/>
                <a:rect l="l" t="t" r="r" b="b"/>
                <a:pathLst>
                  <a:path w="800" h="111" fill="none" extrusionOk="0">
                    <a:moveTo>
                      <a:pt x="0" y="111"/>
                    </a:moveTo>
                    <a:cubicBezTo>
                      <a:pt x="265" y="66"/>
                      <a:pt x="532" y="29"/>
                      <a:pt x="800"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80" name="Google Shape;1880;p35"/>
              <p:cNvSpPr/>
              <p:nvPr/>
            </p:nvSpPr>
            <p:spPr>
              <a:xfrm>
                <a:off x="1624193" y="2102424"/>
                <a:ext cx="464100" cy="71848"/>
              </a:xfrm>
              <a:custGeom>
                <a:avLst/>
                <a:gdLst/>
                <a:ahLst/>
                <a:cxnLst/>
                <a:rect l="l" t="t" r="r" b="b"/>
                <a:pathLst>
                  <a:path w="956" h="148" fill="none" extrusionOk="0">
                    <a:moveTo>
                      <a:pt x="0" y="148"/>
                    </a:moveTo>
                    <a:cubicBezTo>
                      <a:pt x="316" y="81"/>
                      <a:pt x="635" y="32"/>
                      <a:pt x="956" y="0"/>
                    </a:cubicBezTo>
                  </a:path>
                </a:pathLst>
              </a:custGeom>
              <a:noFill/>
              <a:ln w="9525" cap="rnd" cmpd="sng">
                <a:solidFill>
                  <a:schemeClr val="dk1"/>
                </a:solidFill>
                <a:prstDash val="solid"/>
                <a:miter lim="8000"/>
                <a:headEnd type="none" w="sm" len="sm"/>
                <a:tailEnd type="none" w="sm" len="sm"/>
              </a:ln>
            </p:spPr>
            <p:txBody>
              <a:bodyPr spcFirstLastPara="1" wrap="square" lIns="91800" tIns="6475" rIns="91800" bIns="6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81" name="Google Shape;1881;p35"/>
              <p:cNvSpPr/>
              <p:nvPr/>
            </p:nvSpPr>
            <p:spPr>
              <a:xfrm>
                <a:off x="1579045" y="2169418"/>
                <a:ext cx="577212" cy="108258"/>
              </a:xfrm>
              <a:custGeom>
                <a:avLst/>
                <a:gdLst/>
                <a:ahLst/>
                <a:cxnLst/>
                <a:rect l="l" t="t" r="r" b="b"/>
                <a:pathLst>
                  <a:path w="1189" h="223" fill="none" extrusionOk="0">
                    <a:moveTo>
                      <a:pt x="0" y="223"/>
                    </a:moveTo>
                    <a:cubicBezTo>
                      <a:pt x="391" y="124"/>
                      <a:pt x="789" y="49"/>
                      <a:pt x="1189" y="0"/>
                    </a:cubicBezTo>
                  </a:path>
                </a:pathLst>
              </a:custGeom>
              <a:noFill/>
              <a:ln w="9525" cap="rnd" cmpd="sng">
                <a:solidFill>
                  <a:schemeClr val="dk1"/>
                </a:solidFill>
                <a:prstDash val="solid"/>
                <a:miter lim="8000"/>
                <a:headEnd type="none" w="sm" len="sm"/>
                <a:tailEnd type="none" w="sm" len="sm"/>
              </a:ln>
            </p:spPr>
            <p:txBody>
              <a:bodyPr spcFirstLastPara="1" wrap="square" lIns="91800" tIns="33475" rIns="91800" bIns="33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82" name="Google Shape;1882;p35"/>
              <p:cNvSpPr/>
              <p:nvPr/>
            </p:nvSpPr>
            <p:spPr>
              <a:xfrm>
                <a:off x="1571763" y="2264082"/>
                <a:ext cx="414583" cy="89325"/>
              </a:xfrm>
              <a:custGeom>
                <a:avLst/>
                <a:gdLst/>
                <a:ahLst/>
                <a:cxnLst/>
                <a:rect l="l" t="t" r="r" b="b"/>
                <a:pathLst>
                  <a:path w="854" h="184" fill="none" extrusionOk="0">
                    <a:moveTo>
                      <a:pt x="0" y="184"/>
                    </a:moveTo>
                    <a:cubicBezTo>
                      <a:pt x="283" y="113"/>
                      <a:pt x="568" y="51"/>
                      <a:pt x="854" y="0"/>
                    </a:cubicBezTo>
                  </a:path>
                </a:pathLst>
              </a:custGeom>
              <a:noFill/>
              <a:ln w="9525" cap="rnd" cmpd="sng">
                <a:solidFill>
                  <a:schemeClr val="dk1"/>
                </a:solidFill>
                <a:prstDash val="solid"/>
                <a:miter lim="8000"/>
                <a:headEnd type="none" w="sm" len="sm"/>
                <a:tailEnd type="none" w="sm" len="sm"/>
              </a:ln>
            </p:spPr>
            <p:txBody>
              <a:bodyPr spcFirstLastPara="1" wrap="square" lIns="91800" tIns="19425" rIns="91800" bIns="194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83" name="Google Shape;1883;p35"/>
              <p:cNvSpPr/>
              <p:nvPr/>
            </p:nvSpPr>
            <p:spPr>
              <a:xfrm>
                <a:off x="1562540" y="2365543"/>
                <a:ext cx="286421" cy="60197"/>
              </a:xfrm>
              <a:custGeom>
                <a:avLst/>
                <a:gdLst/>
                <a:ahLst/>
                <a:cxnLst/>
                <a:rect l="l" t="t" r="r" b="b"/>
                <a:pathLst>
                  <a:path w="590" h="124" fill="none" extrusionOk="0">
                    <a:moveTo>
                      <a:pt x="0" y="124"/>
                    </a:moveTo>
                    <a:cubicBezTo>
                      <a:pt x="196" y="83"/>
                      <a:pt x="393" y="41"/>
                      <a:pt x="590"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84" name="Google Shape;1884;p35"/>
              <p:cNvSpPr/>
              <p:nvPr/>
            </p:nvSpPr>
            <p:spPr>
              <a:xfrm>
                <a:off x="1557685" y="2450499"/>
                <a:ext cx="211175" cy="52915"/>
              </a:xfrm>
              <a:custGeom>
                <a:avLst/>
                <a:gdLst/>
                <a:ahLst/>
                <a:cxnLst/>
                <a:rect l="l" t="t" r="r" b="b"/>
                <a:pathLst>
                  <a:path w="435" h="109" fill="none" extrusionOk="0">
                    <a:moveTo>
                      <a:pt x="0" y="109"/>
                    </a:moveTo>
                    <a:cubicBezTo>
                      <a:pt x="142" y="63"/>
                      <a:pt x="287" y="27"/>
                      <a:pt x="435"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85" name="Google Shape;1885;p35"/>
              <p:cNvSpPr/>
              <p:nvPr/>
            </p:nvSpPr>
            <p:spPr>
              <a:xfrm>
                <a:off x="1579045" y="2534484"/>
                <a:ext cx="120880" cy="31555"/>
              </a:xfrm>
              <a:custGeom>
                <a:avLst/>
                <a:gdLst/>
                <a:ahLst/>
                <a:cxnLst/>
                <a:rect l="l" t="t" r="r" b="b"/>
                <a:pathLst>
                  <a:path w="249" h="65" fill="none" extrusionOk="0">
                    <a:moveTo>
                      <a:pt x="0" y="65"/>
                    </a:moveTo>
                    <a:cubicBezTo>
                      <a:pt x="83" y="43"/>
                      <a:pt x="166" y="22"/>
                      <a:pt x="24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86" name="Google Shape;1886;p35"/>
              <p:cNvSpPr/>
              <p:nvPr/>
            </p:nvSpPr>
            <p:spPr>
              <a:xfrm>
                <a:off x="1664001" y="2003876"/>
                <a:ext cx="63110" cy="8253"/>
              </a:xfrm>
              <a:custGeom>
                <a:avLst/>
                <a:gdLst/>
                <a:ahLst/>
                <a:cxnLst/>
                <a:rect l="l" t="t" r="r" b="b"/>
                <a:pathLst>
                  <a:path w="130" h="17" fill="none" extrusionOk="0">
                    <a:moveTo>
                      <a:pt x="0" y="17"/>
                    </a:moveTo>
                    <a:cubicBezTo>
                      <a:pt x="43" y="11"/>
                      <a:pt x="87" y="6"/>
                      <a:pt x="130"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87" name="Google Shape;1887;p35"/>
              <p:cNvSpPr/>
              <p:nvPr/>
            </p:nvSpPr>
            <p:spPr>
              <a:xfrm>
                <a:off x="1828572" y="1955815"/>
                <a:ext cx="136414" cy="17962"/>
              </a:xfrm>
              <a:custGeom>
                <a:avLst/>
                <a:gdLst/>
                <a:ahLst/>
                <a:cxnLst/>
                <a:rect l="l" t="t" r="r" b="b"/>
                <a:pathLst>
                  <a:path w="281" h="37" fill="none" extrusionOk="0">
                    <a:moveTo>
                      <a:pt x="0" y="37"/>
                    </a:moveTo>
                    <a:cubicBezTo>
                      <a:pt x="93" y="25"/>
                      <a:pt x="187" y="12"/>
                      <a:pt x="281"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88" name="Google Shape;1888;p35"/>
              <p:cNvSpPr/>
              <p:nvPr/>
            </p:nvSpPr>
            <p:spPr>
              <a:xfrm>
                <a:off x="1607202" y="2394671"/>
                <a:ext cx="198553" cy="245157"/>
              </a:xfrm>
              <a:custGeom>
                <a:avLst/>
                <a:gdLst/>
                <a:ahLst/>
                <a:cxnLst/>
                <a:rect l="l" t="t" r="r" b="b"/>
                <a:pathLst>
                  <a:path w="409" h="505" extrusionOk="0">
                    <a:moveTo>
                      <a:pt x="80" y="505"/>
                    </a:moveTo>
                    <a:cubicBezTo>
                      <a:pt x="99" y="470"/>
                      <a:pt x="120" y="435"/>
                      <a:pt x="141" y="401"/>
                    </a:cubicBezTo>
                    <a:cubicBezTo>
                      <a:pt x="178" y="341"/>
                      <a:pt x="221" y="284"/>
                      <a:pt x="259" y="224"/>
                    </a:cubicBezTo>
                    <a:cubicBezTo>
                      <a:pt x="302" y="157"/>
                      <a:pt x="348" y="82"/>
                      <a:pt x="409" y="30"/>
                    </a:cubicBezTo>
                    <a:cubicBezTo>
                      <a:pt x="405" y="18"/>
                      <a:pt x="401" y="8"/>
                      <a:pt x="398" y="0"/>
                    </a:cubicBezTo>
                    <a:cubicBezTo>
                      <a:pt x="329" y="2"/>
                      <a:pt x="13" y="10"/>
                      <a:pt x="3" y="79"/>
                    </a:cubicBezTo>
                    <a:cubicBezTo>
                      <a:pt x="-6" y="216"/>
                      <a:pt x="4" y="372"/>
                      <a:pt x="63" y="498"/>
                    </a:cubicBezTo>
                    <a:cubicBezTo>
                      <a:pt x="67" y="501"/>
                      <a:pt x="72" y="503"/>
                      <a:pt x="80" y="505"/>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89" name="Google Shape;1889;p35"/>
              <p:cNvSpPr/>
              <p:nvPr/>
            </p:nvSpPr>
            <p:spPr>
              <a:xfrm>
                <a:off x="1772744" y="2394671"/>
                <a:ext cx="33011" cy="50002"/>
              </a:xfrm>
              <a:custGeom>
                <a:avLst/>
                <a:gdLst/>
                <a:ahLst/>
                <a:cxnLst/>
                <a:rect l="l" t="t" r="r" b="b"/>
                <a:pathLst>
                  <a:path w="68" h="103" extrusionOk="0">
                    <a:moveTo>
                      <a:pt x="68" y="30"/>
                    </a:moveTo>
                    <a:cubicBezTo>
                      <a:pt x="64" y="18"/>
                      <a:pt x="60" y="8"/>
                      <a:pt x="57" y="0"/>
                    </a:cubicBezTo>
                    <a:cubicBezTo>
                      <a:pt x="47" y="0"/>
                      <a:pt x="32" y="0"/>
                      <a:pt x="14" y="1"/>
                    </a:cubicBezTo>
                    <a:cubicBezTo>
                      <a:pt x="10" y="35"/>
                      <a:pt x="6" y="69"/>
                      <a:pt x="0" y="103"/>
                    </a:cubicBezTo>
                    <a:cubicBezTo>
                      <a:pt x="21" y="76"/>
                      <a:pt x="43" y="51"/>
                      <a:pt x="68" y="30"/>
                    </a:cubicBezTo>
                    <a:close/>
                  </a:path>
                </a:pathLst>
              </a:custGeom>
              <a:solidFill>
                <a:srgbClr val="233859">
                  <a:alpha val="19620"/>
                </a:srgbClr>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90" name="Google Shape;1890;p35"/>
              <p:cNvSpPr/>
              <p:nvPr/>
            </p:nvSpPr>
            <p:spPr>
              <a:xfrm>
                <a:off x="1760607" y="2386904"/>
                <a:ext cx="6311" cy="21360"/>
              </a:xfrm>
              <a:custGeom>
                <a:avLst/>
                <a:gdLst/>
                <a:ahLst/>
                <a:cxnLst/>
                <a:rect l="l" t="t" r="r" b="b"/>
                <a:pathLst>
                  <a:path w="13" h="44" fill="none" extrusionOk="0">
                    <a:moveTo>
                      <a:pt x="0" y="0"/>
                    </a:moveTo>
                    <a:cubicBezTo>
                      <a:pt x="4" y="15"/>
                      <a:pt x="9" y="30"/>
                      <a:pt x="13" y="44"/>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91" name="Google Shape;1891;p35"/>
              <p:cNvSpPr/>
              <p:nvPr/>
            </p:nvSpPr>
            <p:spPr>
              <a:xfrm>
                <a:off x="1723712" y="2387389"/>
                <a:ext cx="5340" cy="25729"/>
              </a:xfrm>
              <a:custGeom>
                <a:avLst/>
                <a:gdLst/>
                <a:ahLst/>
                <a:cxnLst/>
                <a:rect l="l" t="t" r="r" b="b"/>
                <a:pathLst>
                  <a:path w="11" h="53" fill="none" extrusionOk="0">
                    <a:moveTo>
                      <a:pt x="0" y="0"/>
                    </a:moveTo>
                    <a:cubicBezTo>
                      <a:pt x="2" y="18"/>
                      <a:pt x="6" y="36"/>
                      <a:pt x="11" y="53"/>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92" name="Google Shape;1892;p35"/>
              <p:cNvSpPr/>
              <p:nvPr/>
            </p:nvSpPr>
            <p:spPr>
              <a:xfrm>
                <a:off x="1680992" y="2390787"/>
                <a:ext cx="7767" cy="27186"/>
              </a:xfrm>
              <a:custGeom>
                <a:avLst/>
                <a:gdLst/>
                <a:ahLst/>
                <a:cxnLst/>
                <a:rect l="l" t="t" r="r" b="b"/>
                <a:pathLst>
                  <a:path w="16" h="56" fill="none" extrusionOk="0">
                    <a:moveTo>
                      <a:pt x="0" y="0"/>
                    </a:moveTo>
                    <a:cubicBezTo>
                      <a:pt x="5" y="19"/>
                      <a:pt x="10" y="37"/>
                      <a:pt x="16" y="56"/>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93" name="Google Shape;1893;p35"/>
              <p:cNvSpPr/>
              <p:nvPr/>
            </p:nvSpPr>
            <p:spPr>
              <a:xfrm>
                <a:off x="1642155" y="2401953"/>
                <a:ext cx="6311" cy="20875"/>
              </a:xfrm>
              <a:custGeom>
                <a:avLst/>
                <a:gdLst/>
                <a:ahLst/>
                <a:cxnLst/>
                <a:rect l="l" t="t" r="r" b="b"/>
                <a:pathLst>
                  <a:path w="13" h="43" fill="none" extrusionOk="0">
                    <a:moveTo>
                      <a:pt x="0" y="0"/>
                    </a:moveTo>
                    <a:cubicBezTo>
                      <a:pt x="4" y="14"/>
                      <a:pt x="8" y="29"/>
                      <a:pt x="13" y="43"/>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94" name="Google Shape;1894;p35"/>
              <p:cNvSpPr/>
              <p:nvPr/>
            </p:nvSpPr>
            <p:spPr>
              <a:xfrm>
                <a:off x="1602347" y="2417002"/>
                <a:ext cx="16020" cy="16020"/>
              </a:xfrm>
              <a:custGeom>
                <a:avLst/>
                <a:gdLst/>
                <a:ahLst/>
                <a:cxnLst/>
                <a:rect l="l" t="t" r="r" b="b"/>
                <a:pathLst>
                  <a:path w="33" h="33" fill="none" extrusionOk="0">
                    <a:moveTo>
                      <a:pt x="0" y="0"/>
                    </a:moveTo>
                    <a:cubicBezTo>
                      <a:pt x="10" y="12"/>
                      <a:pt x="21" y="23"/>
                      <a:pt x="33" y="33"/>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95" name="Google Shape;1895;p35"/>
              <p:cNvSpPr/>
              <p:nvPr/>
            </p:nvSpPr>
            <p:spPr>
              <a:xfrm>
                <a:off x="1598464" y="2470888"/>
                <a:ext cx="19418" cy="1942"/>
              </a:xfrm>
              <a:custGeom>
                <a:avLst/>
                <a:gdLst/>
                <a:ahLst/>
                <a:cxnLst/>
                <a:rect l="l" t="t" r="r" b="b"/>
                <a:pathLst>
                  <a:path w="40" h="4" fill="none" extrusionOk="0">
                    <a:moveTo>
                      <a:pt x="0" y="4"/>
                    </a:moveTo>
                    <a:cubicBezTo>
                      <a:pt x="13" y="3"/>
                      <a:pt x="26" y="1"/>
                      <a:pt x="40"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96" name="Google Shape;1896;p35"/>
              <p:cNvSpPr/>
              <p:nvPr/>
            </p:nvSpPr>
            <p:spPr>
              <a:xfrm>
                <a:off x="1595551" y="2524774"/>
                <a:ext cx="20875" cy="1456"/>
              </a:xfrm>
              <a:custGeom>
                <a:avLst/>
                <a:gdLst/>
                <a:ahLst/>
                <a:cxnLst/>
                <a:rect l="l" t="t" r="r" b="b"/>
                <a:pathLst>
                  <a:path w="43" h="3" fill="none" extrusionOk="0">
                    <a:moveTo>
                      <a:pt x="0" y="3"/>
                    </a:moveTo>
                    <a:cubicBezTo>
                      <a:pt x="15" y="4"/>
                      <a:pt x="29" y="3"/>
                      <a:pt x="43"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97" name="Google Shape;1897;p35"/>
              <p:cNvSpPr/>
              <p:nvPr/>
            </p:nvSpPr>
            <p:spPr>
              <a:xfrm>
                <a:off x="1610115" y="2573320"/>
                <a:ext cx="17477" cy="2427"/>
              </a:xfrm>
              <a:custGeom>
                <a:avLst/>
                <a:gdLst/>
                <a:ahLst/>
                <a:cxnLst/>
                <a:rect l="l" t="t" r="r" b="b"/>
                <a:pathLst>
                  <a:path w="36" h="5" fill="none" extrusionOk="0">
                    <a:moveTo>
                      <a:pt x="0" y="5"/>
                    </a:moveTo>
                    <a:cubicBezTo>
                      <a:pt x="12" y="3"/>
                      <a:pt x="24" y="2"/>
                      <a:pt x="36"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98" name="Google Shape;1898;p35"/>
              <p:cNvSpPr/>
              <p:nvPr/>
            </p:nvSpPr>
            <p:spPr>
              <a:xfrm>
                <a:off x="1618853" y="2620895"/>
                <a:ext cx="18933" cy="3884"/>
              </a:xfrm>
              <a:custGeom>
                <a:avLst/>
                <a:gdLst/>
                <a:ahLst/>
                <a:cxnLst/>
                <a:rect l="l" t="t" r="r" b="b"/>
                <a:pathLst>
                  <a:path w="39" h="8" fill="none" extrusionOk="0">
                    <a:moveTo>
                      <a:pt x="0" y="8"/>
                    </a:moveTo>
                    <a:cubicBezTo>
                      <a:pt x="13" y="5"/>
                      <a:pt x="26" y="2"/>
                      <a:pt x="39" y="0"/>
                    </a:cubicBezTo>
                  </a:path>
                </a:pathLst>
              </a:custGeom>
              <a:noFill/>
              <a:ln w="9525" cap="rnd" cmpd="sng">
                <a:solidFill>
                  <a:srgbClr val="233859"/>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99" name="Google Shape;1899;p35"/>
              <p:cNvSpPr/>
              <p:nvPr/>
            </p:nvSpPr>
            <p:spPr>
              <a:xfrm>
                <a:off x="1615940" y="2544678"/>
                <a:ext cx="20875" cy="87868"/>
              </a:xfrm>
              <a:custGeom>
                <a:avLst/>
                <a:gdLst/>
                <a:ahLst/>
                <a:cxnLst/>
                <a:rect l="l" t="t" r="r" b="b"/>
                <a:pathLst>
                  <a:path w="43" h="181" fill="none" extrusionOk="0">
                    <a:moveTo>
                      <a:pt x="43" y="181"/>
                    </a:moveTo>
                    <a:cubicBezTo>
                      <a:pt x="14" y="130"/>
                      <a:pt x="7" y="57"/>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18350" rIns="91800" bIns="18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00" name="Google Shape;1900;p35"/>
              <p:cNvSpPr/>
              <p:nvPr/>
            </p:nvSpPr>
            <p:spPr>
              <a:xfrm>
                <a:off x="1607687" y="2413604"/>
                <a:ext cx="33982" cy="84956"/>
              </a:xfrm>
              <a:custGeom>
                <a:avLst/>
                <a:gdLst/>
                <a:ahLst/>
                <a:cxnLst/>
                <a:rect l="l" t="t" r="r" b="b"/>
                <a:pathLst>
                  <a:path w="70" h="175" fill="none" extrusionOk="0">
                    <a:moveTo>
                      <a:pt x="1" y="175"/>
                    </a:moveTo>
                    <a:cubicBezTo>
                      <a:pt x="-1" y="141"/>
                      <a:pt x="1" y="107"/>
                      <a:pt x="4" y="73"/>
                    </a:cubicBezTo>
                    <a:cubicBezTo>
                      <a:pt x="5" y="59"/>
                      <a:pt x="6" y="43"/>
                      <a:pt x="14" y="31"/>
                    </a:cubicBezTo>
                    <a:cubicBezTo>
                      <a:pt x="26" y="13"/>
                      <a:pt x="49" y="6"/>
                      <a:pt x="70" y="0"/>
                    </a:cubicBezTo>
                  </a:path>
                </a:pathLst>
              </a:custGeom>
              <a:noFill/>
              <a:ln w="9525" cap="rnd" cmpd="sng">
                <a:solidFill>
                  <a:schemeClr val="dk1"/>
                </a:solidFill>
                <a:prstDash val="solid"/>
                <a:miter lim="8000"/>
                <a:headEnd type="none" w="sm" len="sm"/>
                <a:tailEnd type="none" w="sm" len="sm"/>
              </a:ln>
            </p:spPr>
            <p:txBody>
              <a:bodyPr spcFirstLastPara="1" wrap="square" lIns="91800" tIns="16200" rIns="91800" bIns="162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01" name="Google Shape;1901;p35"/>
              <p:cNvSpPr/>
              <p:nvPr/>
            </p:nvSpPr>
            <p:spPr>
              <a:xfrm>
                <a:off x="1697497" y="2398555"/>
                <a:ext cx="48546" cy="5340"/>
              </a:xfrm>
              <a:custGeom>
                <a:avLst/>
                <a:gdLst/>
                <a:ahLst/>
                <a:cxnLst/>
                <a:rect l="l" t="t" r="r" b="b"/>
                <a:pathLst>
                  <a:path w="100" h="11" fill="none" extrusionOk="0">
                    <a:moveTo>
                      <a:pt x="0" y="11"/>
                    </a:moveTo>
                    <a:cubicBezTo>
                      <a:pt x="33" y="8"/>
                      <a:pt x="67" y="5"/>
                      <a:pt x="100"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02" name="Google Shape;1902;p35"/>
              <p:cNvSpPr/>
              <p:nvPr/>
            </p:nvSpPr>
            <p:spPr>
              <a:xfrm>
                <a:off x="1804784" y="1970379"/>
                <a:ext cx="270401" cy="248556"/>
              </a:xfrm>
              <a:custGeom>
                <a:avLst/>
                <a:gdLst/>
                <a:ahLst/>
                <a:cxnLst/>
                <a:rect l="l" t="t" r="r" b="b"/>
                <a:pathLst>
                  <a:path w="557" h="512" extrusionOk="0">
                    <a:moveTo>
                      <a:pt x="432" y="0"/>
                    </a:moveTo>
                    <a:cubicBezTo>
                      <a:pt x="358" y="2"/>
                      <a:pt x="15" y="10"/>
                      <a:pt x="3" y="79"/>
                    </a:cubicBezTo>
                    <a:cubicBezTo>
                      <a:pt x="-6" y="216"/>
                      <a:pt x="5" y="373"/>
                      <a:pt x="69" y="498"/>
                    </a:cubicBezTo>
                    <a:cubicBezTo>
                      <a:pt x="113" y="536"/>
                      <a:pt x="455" y="491"/>
                      <a:pt x="546" y="437"/>
                    </a:cubicBezTo>
                    <a:cubicBezTo>
                      <a:pt x="595" y="364"/>
                      <a:pt x="468" y="89"/>
                      <a:pt x="432"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03" name="Google Shape;1903;p35"/>
              <p:cNvSpPr/>
              <p:nvPr/>
            </p:nvSpPr>
            <p:spPr>
              <a:xfrm>
                <a:off x="1880030" y="1970379"/>
                <a:ext cx="195155" cy="248556"/>
              </a:xfrm>
              <a:custGeom>
                <a:avLst/>
                <a:gdLst/>
                <a:ahLst/>
                <a:cxnLst/>
                <a:rect l="l" t="t" r="r" b="b"/>
                <a:pathLst>
                  <a:path w="402" h="512" extrusionOk="0">
                    <a:moveTo>
                      <a:pt x="277" y="0"/>
                    </a:moveTo>
                    <a:cubicBezTo>
                      <a:pt x="266" y="0"/>
                      <a:pt x="250" y="1"/>
                      <a:pt x="230" y="1"/>
                    </a:cubicBezTo>
                    <a:cubicBezTo>
                      <a:pt x="217" y="121"/>
                      <a:pt x="192" y="239"/>
                      <a:pt x="133" y="345"/>
                    </a:cubicBezTo>
                    <a:cubicBezTo>
                      <a:pt x="97" y="408"/>
                      <a:pt x="52" y="462"/>
                      <a:pt x="0" y="512"/>
                    </a:cubicBezTo>
                    <a:cubicBezTo>
                      <a:pt x="120" y="511"/>
                      <a:pt x="324" y="477"/>
                      <a:pt x="391" y="437"/>
                    </a:cubicBezTo>
                    <a:cubicBezTo>
                      <a:pt x="440" y="364"/>
                      <a:pt x="313" y="89"/>
                      <a:pt x="277"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04" name="Google Shape;1904;p35"/>
              <p:cNvSpPr/>
              <p:nvPr/>
            </p:nvSpPr>
            <p:spPr>
              <a:xfrm>
                <a:off x="1971297" y="1963097"/>
                <a:ext cx="6796" cy="20875"/>
              </a:xfrm>
              <a:custGeom>
                <a:avLst/>
                <a:gdLst/>
                <a:ahLst/>
                <a:cxnLst/>
                <a:rect l="l" t="t" r="r" b="b"/>
                <a:pathLst>
                  <a:path w="14" h="43" fill="none" extrusionOk="0">
                    <a:moveTo>
                      <a:pt x="0" y="0"/>
                    </a:moveTo>
                    <a:cubicBezTo>
                      <a:pt x="5" y="14"/>
                      <a:pt x="9" y="29"/>
                      <a:pt x="14" y="43"/>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05" name="Google Shape;1905;p35"/>
              <p:cNvSpPr/>
              <p:nvPr/>
            </p:nvSpPr>
            <p:spPr>
              <a:xfrm>
                <a:off x="2011105" y="1961641"/>
                <a:ext cx="8253" cy="24273"/>
              </a:xfrm>
              <a:custGeom>
                <a:avLst/>
                <a:gdLst/>
                <a:ahLst/>
                <a:cxnLst/>
                <a:rect l="l" t="t" r="r" b="b"/>
                <a:pathLst>
                  <a:path w="17" h="50" fill="none" extrusionOk="0">
                    <a:moveTo>
                      <a:pt x="0" y="50"/>
                    </a:moveTo>
                    <a:cubicBezTo>
                      <a:pt x="6" y="33"/>
                      <a:pt x="11" y="17"/>
                      <a:pt x="17" y="0"/>
                    </a:cubicBezTo>
                  </a:path>
                </a:pathLst>
              </a:custGeom>
              <a:noFill/>
              <a:ln w="9525" cap="rnd" cmpd="sng">
                <a:solidFill>
                  <a:srgbClr val="233859"/>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06" name="Google Shape;1906;p35"/>
              <p:cNvSpPr/>
              <p:nvPr/>
            </p:nvSpPr>
            <p:spPr>
              <a:xfrm>
                <a:off x="2023727" y="2005818"/>
                <a:ext cx="18933" cy="8738"/>
              </a:xfrm>
              <a:custGeom>
                <a:avLst/>
                <a:gdLst/>
                <a:ahLst/>
                <a:cxnLst/>
                <a:rect l="l" t="t" r="r" b="b"/>
                <a:pathLst>
                  <a:path w="39" h="18" fill="none" extrusionOk="0">
                    <a:moveTo>
                      <a:pt x="0" y="18"/>
                    </a:moveTo>
                    <a:cubicBezTo>
                      <a:pt x="13" y="12"/>
                      <a:pt x="26" y="6"/>
                      <a:pt x="3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07" name="Google Shape;1907;p35"/>
              <p:cNvSpPr/>
              <p:nvPr/>
            </p:nvSpPr>
            <p:spPr>
              <a:xfrm>
                <a:off x="2037805" y="2046111"/>
                <a:ext cx="23788" cy="6796"/>
              </a:xfrm>
              <a:custGeom>
                <a:avLst/>
                <a:gdLst/>
                <a:ahLst/>
                <a:cxnLst/>
                <a:rect l="l" t="t" r="r" b="b"/>
                <a:pathLst>
                  <a:path w="49" h="14" fill="none" extrusionOk="0">
                    <a:moveTo>
                      <a:pt x="0" y="14"/>
                    </a:moveTo>
                    <a:cubicBezTo>
                      <a:pt x="16" y="10"/>
                      <a:pt x="32" y="5"/>
                      <a:pt x="4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08" name="Google Shape;1908;p35"/>
              <p:cNvSpPr/>
              <p:nvPr/>
            </p:nvSpPr>
            <p:spPr>
              <a:xfrm>
                <a:off x="2051883" y="2085433"/>
                <a:ext cx="21846" cy="5826"/>
              </a:xfrm>
              <a:custGeom>
                <a:avLst/>
                <a:gdLst/>
                <a:ahLst/>
                <a:cxnLst/>
                <a:rect l="l" t="t" r="r" b="b"/>
                <a:pathLst>
                  <a:path w="45" h="12" fill="none" extrusionOk="0">
                    <a:moveTo>
                      <a:pt x="0" y="12"/>
                    </a:moveTo>
                    <a:cubicBezTo>
                      <a:pt x="15" y="8"/>
                      <a:pt x="30" y="4"/>
                      <a:pt x="45"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09" name="Google Shape;1909;p35"/>
              <p:cNvSpPr/>
              <p:nvPr/>
            </p:nvSpPr>
            <p:spPr>
              <a:xfrm>
                <a:off x="2062078" y="2128153"/>
                <a:ext cx="23302" cy="1942"/>
              </a:xfrm>
              <a:custGeom>
                <a:avLst/>
                <a:gdLst/>
                <a:ahLst/>
                <a:cxnLst/>
                <a:rect l="l" t="t" r="r" b="b"/>
                <a:pathLst>
                  <a:path w="48" h="4" fill="none" extrusionOk="0">
                    <a:moveTo>
                      <a:pt x="0" y="4"/>
                    </a:moveTo>
                    <a:cubicBezTo>
                      <a:pt x="16" y="1"/>
                      <a:pt x="32" y="0"/>
                      <a:pt x="48" y="1"/>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10" name="Google Shape;1910;p35"/>
              <p:cNvSpPr/>
              <p:nvPr/>
            </p:nvSpPr>
            <p:spPr>
              <a:xfrm>
                <a:off x="2070331" y="2161650"/>
                <a:ext cx="24273" cy="14078"/>
              </a:xfrm>
              <a:custGeom>
                <a:avLst/>
                <a:gdLst/>
                <a:ahLst/>
                <a:cxnLst/>
                <a:rect l="l" t="t" r="r" b="b"/>
                <a:pathLst>
                  <a:path w="50" h="29" fill="none" extrusionOk="0">
                    <a:moveTo>
                      <a:pt x="0" y="0"/>
                    </a:moveTo>
                    <a:cubicBezTo>
                      <a:pt x="17" y="9"/>
                      <a:pt x="34" y="19"/>
                      <a:pt x="50" y="29"/>
                    </a:cubicBezTo>
                  </a:path>
                </a:pathLst>
              </a:custGeom>
              <a:noFill/>
              <a:ln w="9525" cap="rnd" cmpd="sng">
                <a:solidFill>
                  <a:srgbClr val="233859"/>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11" name="Google Shape;1911;p35"/>
              <p:cNvSpPr/>
              <p:nvPr/>
            </p:nvSpPr>
            <p:spPr>
              <a:xfrm>
                <a:off x="2055282" y="2178641"/>
                <a:ext cx="9709" cy="23788"/>
              </a:xfrm>
              <a:custGeom>
                <a:avLst/>
                <a:gdLst/>
                <a:ahLst/>
                <a:cxnLst/>
                <a:rect l="l" t="t" r="r" b="b"/>
                <a:pathLst>
                  <a:path w="20" h="49" fill="none" extrusionOk="0">
                    <a:moveTo>
                      <a:pt x="0" y="0"/>
                    </a:moveTo>
                    <a:cubicBezTo>
                      <a:pt x="6" y="16"/>
                      <a:pt x="13" y="33"/>
                      <a:pt x="20" y="49"/>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12" name="Google Shape;1912;p35"/>
              <p:cNvSpPr/>
              <p:nvPr/>
            </p:nvSpPr>
            <p:spPr>
              <a:xfrm>
                <a:off x="2000910" y="2029605"/>
                <a:ext cx="73304" cy="174280"/>
              </a:xfrm>
              <a:custGeom>
                <a:avLst/>
                <a:gdLst/>
                <a:ahLst/>
                <a:cxnLst/>
                <a:rect l="l" t="t" r="r" b="b"/>
                <a:pathLst>
                  <a:path w="151" h="359" fill="none" extrusionOk="0">
                    <a:moveTo>
                      <a:pt x="0" y="359"/>
                    </a:moveTo>
                    <a:cubicBezTo>
                      <a:pt x="42" y="349"/>
                      <a:pt x="83" y="336"/>
                      <a:pt x="123" y="319"/>
                    </a:cubicBezTo>
                    <a:cubicBezTo>
                      <a:pt x="131" y="315"/>
                      <a:pt x="138" y="312"/>
                      <a:pt x="144" y="306"/>
                    </a:cubicBezTo>
                    <a:cubicBezTo>
                      <a:pt x="153" y="295"/>
                      <a:pt x="152" y="280"/>
                      <a:pt x="151" y="266"/>
                    </a:cubicBezTo>
                    <a:cubicBezTo>
                      <a:pt x="142" y="174"/>
                      <a:pt x="116" y="84"/>
                      <a:pt x="7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13" name="Google Shape;1913;p35"/>
              <p:cNvSpPr/>
              <p:nvPr/>
            </p:nvSpPr>
            <p:spPr>
              <a:xfrm>
                <a:off x="1931489" y="1963097"/>
                <a:ext cx="5826" cy="26215"/>
              </a:xfrm>
              <a:custGeom>
                <a:avLst/>
                <a:gdLst/>
                <a:ahLst/>
                <a:cxnLst/>
                <a:rect l="l" t="t" r="r" b="b"/>
                <a:pathLst>
                  <a:path w="12" h="54" fill="none" extrusionOk="0">
                    <a:moveTo>
                      <a:pt x="0" y="0"/>
                    </a:moveTo>
                    <a:cubicBezTo>
                      <a:pt x="2" y="19"/>
                      <a:pt x="6" y="36"/>
                      <a:pt x="12" y="54"/>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14" name="Google Shape;1914;p35"/>
              <p:cNvSpPr/>
              <p:nvPr/>
            </p:nvSpPr>
            <p:spPr>
              <a:xfrm>
                <a:off x="1884885" y="1966495"/>
                <a:ext cx="8253" cy="27186"/>
              </a:xfrm>
              <a:custGeom>
                <a:avLst/>
                <a:gdLst/>
                <a:ahLst/>
                <a:cxnLst/>
                <a:rect l="l" t="t" r="r" b="b"/>
                <a:pathLst>
                  <a:path w="17" h="56" fill="none" extrusionOk="0">
                    <a:moveTo>
                      <a:pt x="0" y="0"/>
                    </a:moveTo>
                    <a:cubicBezTo>
                      <a:pt x="6" y="19"/>
                      <a:pt x="12" y="38"/>
                      <a:pt x="17" y="56"/>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15" name="Google Shape;1915;p35"/>
              <p:cNvSpPr/>
              <p:nvPr/>
            </p:nvSpPr>
            <p:spPr>
              <a:xfrm>
                <a:off x="1842650" y="1977661"/>
                <a:ext cx="6796" cy="21360"/>
              </a:xfrm>
              <a:custGeom>
                <a:avLst/>
                <a:gdLst/>
                <a:ahLst/>
                <a:cxnLst/>
                <a:rect l="l" t="t" r="r" b="b"/>
                <a:pathLst>
                  <a:path w="14" h="44" fill="none" extrusionOk="0">
                    <a:moveTo>
                      <a:pt x="0" y="0"/>
                    </a:moveTo>
                    <a:cubicBezTo>
                      <a:pt x="5" y="14"/>
                      <a:pt x="10" y="29"/>
                      <a:pt x="14" y="44"/>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16" name="Google Shape;1916;p35"/>
              <p:cNvSpPr/>
              <p:nvPr/>
            </p:nvSpPr>
            <p:spPr>
              <a:xfrm>
                <a:off x="1799930" y="1992710"/>
                <a:ext cx="16991" cy="16020"/>
              </a:xfrm>
              <a:custGeom>
                <a:avLst/>
                <a:gdLst/>
                <a:ahLst/>
                <a:cxnLst/>
                <a:rect l="l" t="t" r="r" b="b"/>
                <a:pathLst>
                  <a:path w="35" h="33" fill="none" extrusionOk="0">
                    <a:moveTo>
                      <a:pt x="0" y="0"/>
                    </a:moveTo>
                    <a:cubicBezTo>
                      <a:pt x="10" y="13"/>
                      <a:pt x="22" y="24"/>
                      <a:pt x="35" y="33"/>
                    </a:cubicBezTo>
                  </a:path>
                </a:pathLst>
              </a:custGeom>
              <a:noFill/>
              <a:ln w="9525" cap="rnd" cmpd="sng">
                <a:solidFill>
                  <a:srgbClr val="233859"/>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17" name="Google Shape;1917;p35"/>
              <p:cNvSpPr/>
              <p:nvPr/>
            </p:nvSpPr>
            <p:spPr>
              <a:xfrm>
                <a:off x="1795560" y="2046596"/>
                <a:ext cx="20875" cy="1942"/>
              </a:xfrm>
              <a:custGeom>
                <a:avLst/>
                <a:gdLst/>
                <a:ahLst/>
                <a:cxnLst/>
                <a:rect l="l" t="t" r="r" b="b"/>
                <a:pathLst>
                  <a:path w="43" h="4" fill="none" extrusionOk="0">
                    <a:moveTo>
                      <a:pt x="0" y="4"/>
                    </a:moveTo>
                    <a:cubicBezTo>
                      <a:pt x="14" y="3"/>
                      <a:pt x="29" y="2"/>
                      <a:pt x="43"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18" name="Google Shape;1918;p35"/>
              <p:cNvSpPr/>
              <p:nvPr/>
            </p:nvSpPr>
            <p:spPr>
              <a:xfrm>
                <a:off x="1792648" y="2100968"/>
                <a:ext cx="22331" cy="971"/>
              </a:xfrm>
              <a:custGeom>
                <a:avLst/>
                <a:gdLst/>
                <a:ahLst/>
                <a:cxnLst/>
                <a:rect l="l" t="t" r="r" b="b"/>
                <a:pathLst>
                  <a:path w="46" h="2" fill="none" extrusionOk="0">
                    <a:moveTo>
                      <a:pt x="0" y="2"/>
                    </a:moveTo>
                    <a:cubicBezTo>
                      <a:pt x="15" y="3"/>
                      <a:pt x="31" y="2"/>
                      <a:pt x="46"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19" name="Google Shape;1919;p35"/>
              <p:cNvSpPr/>
              <p:nvPr/>
            </p:nvSpPr>
            <p:spPr>
              <a:xfrm>
                <a:off x="1808182" y="2149514"/>
                <a:ext cx="18933" cy="1942"/>
              </a:xfrm>
              <a:custGeom>
                <a:avLst/>
                <a:gdLst/>
                <a:ahLst/>
                <a:cxnLst/>
                <a:rect l="l" t="t" r="r" b="b"/>
                <a:pathLst>
                  <a:path w="39" h="4" fill="none" extrusionOk="0">
                    <a:moveTo>
                      <a:pt x="0" y="4"/>
                    </a:moveTo>
                    <a:cubicBezTo>
                      <a:pt x="13" y="3"/>
                      <a:pt x="26" y="1"/>
                      <a:pt x="3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20" name="Google Shape;1920;p35"/>
              <p:cNvSpPr/>
              <p:nvPr/>
            </p:nvSpPr>
            <p:spPr>
              <a:xfrm>
                <a:off x="1817892" y="2196603"/>
                <a:ext cx="19904" cy="3884"/>
              </a:xfrm>
              <a:custGeom>
                <a:avLst/>
                <a:gdLst/>
                <a:ahLst/>
                <a:cxnLst/>
                <a:rect l="l" t="t" r="r" b="b"/>
                <a:pathLst>
                  <a:path w="41" h="8" fill="none" extrusionOk="0">
                    <a:moveTo>
                      <a:pt x="0" y="8"/>
                    </a:moveTo>
                    <a:cubicBezTo>
                      <a:pt x="14" y="6"/>
                      <a:pt x="28" y="3"/>
                      <a:pt x="41"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21" name="Google Shape;1921;p35"/>
              <p:cNvSpPr/>
              <p:nvPr/>
            </p:nvSpPr>
            <p:spPr>
              <a:xfrm>
                <a:off x="1878574" y="2210196"/>
                <a:ext cx="9224" cy="24758"/>
              </a:xfrm>
              <a:custGeom>
                <a:avLst/>
                <a:gdLst/>
                <a:ahLst/>
                <a:cxnLst/>
                <a:rect l="l" t="t" r="r" b="b"/>
                <a:pathLst>
                  <a:path w="19" h="51" fill="none" extrusionOk="0">
                    <a:moveTo>
                      <a:pt x="0" y="51"/>
                    </a:moveTo>
                    <a:cubicBezTo>
                      <a:pt x="5" y="34"/>
                      <a:pt x="11" y="17"/>
                      <a:pt x="1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22" name="Google Shape;1922;p35"/>
              <p:cNvSpPr/>
              <p:nvPr/>
            </p:nvSpPr>
            <p:spPr>
              <a:xfrm>
                <a:off x="1930033" y="2199516"/>
                <a:ext cx="6311" cy="32040"/>
              </a:xfrm>
              <a:custGeom>
                <a:avLst/>
                <a:gdLst/>
                <a:ahLst/>
                <a:cxnLst/>
                <a:rect l="l" t="t" r="r" b="b"/>
                <a:pathLst>
                  <a:path w="13" h="66" fill="none" extrusionOk="0">
                    <a:moveTo>
                      <a:pt x="13" y="66"/>
                    </a:moveTo>
                    <a:cubicBezTo>
                      <a:pt x="6" y="44"/>
                      <a:pt x="2" y="22"/>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23" name="Google Shape;1923;p35"/>
              <p:cNvSpPr/>
              <p:nvPr/>
            </p:nvSpPr>
            <p:spPr>
              <a:xfrm>
                <a:off x="1978093" y="2199516"/>
                <a:ext cx="8738" cy="26700"/>
              </a:xfrm>
              <a:custGeom>
                <a:avLst/>
                <a:gdLst/>
                <a:ahLst/>
                <a:cxnLst/>
                <a:rect l="l" t="t" r="r" b="b"/>
                <a:pathLst>
                  <a:path w="18" h="55" fill="none" extrusionOk="0">
                    <a:moveTo>
                      <a:pt x="0" y="0"/>
                    </a:moveTo>
                    <a:cubicBezTo>
                      <a:pt x="2" y="19"/>
                      <a:pt x="9" y="38"/>
                      <a:pt x="18" y="55"/>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24" name="Google Shape;1924;p35"/>
              <p:cNvSpPr/>
              <p:nvPr/>
            </p:nvSpPr>
            <p:spPr>
              <a:xfrm>
                <a:off x="2024212" y="2191749"/>
                <a:ext cx="7767" cy="21360"/>
              </a:xfrm>
              <a:custGeom>
                <a:avLst/>
                <a:gdLst/>
                <a:ahLst/>
                <a:cxnLst/>
                <a:rect l="l" t="t" r="r" b="b"/>
                <a:pathLst>
                  <a:path w="16" h="44" fill="none" extrusionOk="0">
                    <a:moveTo>
                      <a:pt x="0" y="0"/>
                    </a:moveTo>
                    <a:cubicBezTo>
                      <a:pt x="5" y="15"/>
                      <a:pt x="10" y="29"/>
                      <a:pt x="16" y="44"/>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25" name="Google Shape;1925;p35"/>
              <p:cNvSpPr/>
              <p:nvPr/>
            </p:nvSpPr>
            <p:spPr>
              <a:xfrm>
                <a:off x="1814493" y="2120386"/>
                <a:ext cx="46119" cy="99034"/>
              </a:xfrm>
              <a:custGeom>
                <a:avLst/>
                <a:gdLst/>
                <a:ahLst/>
                <a:cxnLst/>
                <a:rect l="l" t="t" r="r" b="b"/>
                <a:pathLst>
                  <a:path w="95" h="204" fill="none" extrusionOk="0">
                    <a:moveTo>
                      <a:pt x="95" y="203"/>
                    </a:moveTo>
                    <a:cubicBezTo>
                      <a:pt x="80" y="207"/>
                      <a:pt x="62" y="200"/>
                      <a:pt x="52" y="189"/>
                    </a:cubicBezTo>
                    <a:cubicBezTo>
                      <a:pt x="41" y="177"/>
                      <a:pt x="37" y="163"/>
                      <a:pt x="33" y="149"/>
                    </a:cubicBezTo>
                    <a:cubicBezTo>
                      <a:pt x="18" y="100"/>
                      <a:pt x="7" y="50"/>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26625" rIns="91800" bIns="26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26" name="Google Shape;1926;p35"/>
              <p:cNvSpPr/>
              <p:nvPr/>
            </p:nvSpPr>
            <p:spPr>
              <a:xfrm>
                <a:off x="1805270" y="1989312"/>
                <a:ext cx="36895" cy="84956"/>
              </a:xfrm>
              <a:custGeom>
                <a:avLst/>
                <a:gdLst/>
                <a:ahLst/>
                <a:cxnLst/>
                <a:rect l="l" t="t" r="r" b="b"/>
                <a:pathLst>
                  <a:path w="76" h="175" fill="none" extrusionOk="0">
                    <a:moveTo>
                      <a:pt x="1" y="175"/>
                    </a:moveTo>
                    <a:cubicBezTo>
                      <a:pt x="-1" y="141"/>
                      <a:pt x="2" y="107"/>
                      <a:pt x="4" y="74"/>
                    </a:cubicBezTo>
                    <a:cubicBezTo>
                      <a:pt x="6" y="59"/>
                      <a:pt x="7" y="44"/>
                      <a:pt x="16" y="31"/>
                    </a:cubicBezTo>
                    <a:cubicBezTo>
                      <a:pt x="29" y="13"/>
                      <a:pt x="53" y="6"/>
                      <a:pt x="76" y="0"/>
                    </a:cubicBezTo>
                  </a:path>
                </a:pathLst>
              </a:custGeom>
              <a:noFill/>
              <a:ln w="9525" cap="rnd" cmpd="sng">
                <a:solidFill>
                  <a:schemeClr val="dk1"/>
                </a:solidFill>
                <a:prstDash val="solid"/>
                <a:miter lim="8000"/>
                <a:headEnd type="none" w="sm" len="sm"/>
                <a:tailEnd type="none" w="sm" len="sm"/>
              </a:ln>
            </p:spPr>
            <p:txBody>
              <a:bodyPr spcFirstLastPara="1" wrap="square" lIns="91800" tIns="16200" rIns="91800" bIns="162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27" name="Google Shape;1927;p35"/>
              <p:cNvSpPr/>
              <p:nvPr/>
            </p:nvSpPr>
            <p:spPr>
              <a:xfrm>
                <a:off x="1902847" y="1974263"/>
                <a:ext cx="52915" cy="5340"/>
              </a:xfrm>
              <a:custGeom>
                <a:avLst/>
                <a:gdLst/>
                <a:ahLst/>
                <a:cxnLst/>
                <a:rect l="l" t="t" r="r" b="b"/>
                <a:pathLst>
                  <a:path w="109" h="11" fill="none" extrusionOk="0">
                    <a:moveTo>
                      <a:pt x="0" y="11"/>
                    </a:moveTo>
                    <a:cubicBezTo>
                      <a:pt x="36" y="9"/>
                      <a:pt x="73" y="5"/>
                      <a:pt x="10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28" name="Google Shape;1928;p35"/>
              <p:cNvSpPr/>
              <p:nvPr/>
            </p:nvSpPr>
            <p:spPr>
              <a:xfrm>
                <a:off x="1688759" y="1922318"/>
                <a:ext cx="145638" cy="86412"/>
              </a:xfrm>
              <a:custGeom>
                <a:avLst/>
                <a:gdLst/>
                <a:ahLst/>
                <a:cxnLst/>
                <a:rect l="l" t="t" r="r" b="b"/>
                <a:pathLst>
                  <a:path w="300" h="178" extrusionOk="0">
                    <a:moveTo>
                      <a:pt x="0" y="37"/>
                    </a:moveTo>
                    <a:cubicBezTo>
                      <a:pt x="5" y="119"/>
                      <a:pt x="88" y="187"/>
                      <a:pt x="169" y="177"/>
                    </a:cubicBezTo>
                    <a:cubicBezTo>
                      <a:pt x="250" y="167"/>
                      <a:pt x="313" y="80"/>
                      <a:pt x="298" y="0"/>
                    </a:cubicBezTo>
                    <a:cubicBezTo>
                      <a:pt x="196" y="3"/>
                      <a:pt x="95" y="7"/>
                      <a:pt x="0" y="37"/>
                    </a:cubicBezTo>
                    <a:close/>
                  </a:path>
                </a:pathLst>
              </a:custGeom>
              <a:solidFill>
                <a:srgbClr val="856464"/>
              </a:solidFill>
              <a:ln>
                <a:noFill/>
              </a:ln>
            </p:spPr>
            <p:txBody>
              <a:bodyPr spcFirstLastPara="1" wrap="square" lIns="90000" tIns="19075" rIns="90000" bIns="19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29" name="Google Shape;1929;p35"/>
              <p:cNvSpPr/>
              <p:nvPr/>
            </p:nvSpPr>
            <p:spPr>
              <a:xfrm>
                <a:off x="1288255" y="1173254"/>
                <a:ext cx="923830" cy="715568"/>
              </a:xfrm>
              <a:custGeom>
                <a:avLst/>
                <a:gdLst/>
                <a:ahLst/>
                <a:cxnLst/>
                <a:rect l="l" t="t" r="r" b="b"/>
                <a:pathLst>
                  <a:path w="1903" h="1474" extrusionOk="0">
                    <a:moveTo>
                      <a:pt x="445" y="1423"/>
                    </a:moveTo>
                    <a:cubicBezTo>
                      <a:pt x="231" y="1332"/>
                      <a:pt x="67" y="1133"/>
                      <a:pt x="16" y="907"/>
                    </a:cubicBezTo>
                    <a:cubicBezTo>
                      <a:pt x="0" y="835"/>
                      <a:pt x="-5" y="760"/>
                      <a:pt x="4" y="687"/>
                    </a:cubicBezTo>
                    <a:cubicBezTo>
                      <a:pt x="28" y="474"/>
                      <a:pt x="166" y="284"/>
                      <a:pt x="347" y="168"/>
                    </a:cubicBezTo>
                    <a:cubicBezTo>
                      <a:pt x="527" y="52"/>
                      <a:pt x="746" y="5"/>
                      <a:pt x="960" y="1"/>
                    </a:cubicBezTo>
                    <a:cubicBezTo>
                      <a:pt x="1176" y="-3"/>
                      <a:pt x="1399" y="37"/>
                      <a:pt x="1581" y="154"/>
                    </a:cubicBezTo>
                    <a:cubicBezTo>
                      <a:pt x="1763" y="270"/>
                      <a:pt x="1900" y="470"/>
                      <a:pt x="1903" y="686"/>
                    </a:cubicBezTo>
                    <a:lnTo>
                      <a:pt x="1903" y="686"/>
                    </a:lnTo>
                    <a:cubicBezTo>
                      <a:pt x="1905" y="817"/>
                      <a:pt x="1861" y="944"/>
                      <a:pt x="1804" y="1061"/>
                    </a:cubicBezTo>
                    <a:cubicBezTo>
                      <a:pt x="1765" y="1142"/>
                      <a:pt x="1717" y="1222"/>
                      <a:pt x="1650" y="1282"/>
                    </a:cubicBezTo>
                    <a:cubicBezTo>
                      <a:pt x="1522" y="1396"/>
                      <a:pt x="1340" y="1424"/>
                      <a:pt x="1170" y="1442"/>
                    </a:cubicBezTo>
                    <a:cubicBezTo>
                      <a:pt x="914" y="1468"/>
                      <a:pt x="643" y="1507"/>
                      <a:pt x="445" y="1423"/>
                    </a:cubicBezTo>
                    <a:close/>
                  </a:path>
                </a:pathLst>
              </a:custGeom>
              <a:solidFill>
                <a:srgbClr val="5B434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30" name="Google Shape;1930;p35"/>
              <p:cNvSpPr/>
              <p:nvPr/>
            </p:nvSpPr>
            <p:spPr>
              <a:xfrm>
                <a:off x="1934402" y="1456277"/>
                <a:ext cx="380601" cy="550997"/>
              </a:xfrm>
              <a:custGeom>
                <a:avLst/>
                <a:gdLst/>
                <a:ahLst/>
                <a:cxnLst/>
                <a:rect l="l" t="t" r="r" b="b"/>
                <a:pathLst>
                  <a:path w="784" h="1135" extrusionOk="0">
                    <a:moveTo>
                      <a:pt x="560" y="0"/>
                    </a:moveTo>
                    <a:cubicBezTo>
                      <a:pt x="627" y="440"/>
                      <a:pt x="722" y="452"/>
                      <a:pt x="769" y="596"/>
                    </a:cubicBezTo>
                    <a:cubicBezTo>
                      <a:pt x="814" y="734"/>
                      <a:pt x="756" y="916"/>
                      <a:pt x="642" y="1016"/>
                    </a:cubicBezTo>
                    <a:cubicBezTo>
                      <a:pt x="500" y="1140"/>
                      <a:pt x="349" y="1164"/>
                      <a:pt x="208" y="1105"/>
                    </a:cubicBezTo>
                    <a:cubicBezTo>
                      <a:pt x="68" y="1046"/>
                      <a:pt x="-46" y="841"/>
                      <a:pt x="19" y="703"/>
                    </a:cubicBezTo>
                    <a:lnTo>
                      <a:pt x="560" y="0"/>
                    </a:lnTo>
                    <a:close/>
                  </a:path>
                </a:pathLst>
              </a:custGeom>
              <a:solidFill>
                <a:srgbClr val="5B434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31" name="Google Shape;1931;p35"/>
              <p:cNvSpPr/>
              <p:nvPr/>
            </p:nvSpPr>
            <p:spPr>
              <a:xfrm>
                <a:off x="1934402" y="1610168"/>
                <a:ext cx="380601" cy="397106"/>
              </a:xfrm>
              <a:custGeom>
                <a:avLst/>
                <a:gdLst/>
                <a:ahLst/>
                <a:cxnLst/>
                <a:rect l="l" t="t" r="r" b="b"/>
                <a:pathLst>
                  <a:path w="784" h="818" extrusionOk="0">
                    <a:moveTo>
                      <a:pt x="769" y="279"/>
                    </a:moveTo>
                    <a:cubicBezTo>
                      <a:pt x="738" y="183"/>
                      <a:pt x="685" y="145"/>
                      <a:pt x="634" y="0"/>
                    </a:cubicBezTo>
                    <a:cubicBezTo>
                      <a:pt x="623" y="20"/>
                      <a:pt x="611" y="39"/>
                      <a:pt x="598" y="58"/>
                    </a:cubicBezTo>
                    <a:cubicBezTo>
                      <a:pt x="606" y="42"/>
                      <a:pt x="615" y="26"/>
                      <a:pt x="623" y="10"/>
                    </a:cubicBezTo>
                    <a:cubicBezTo>
                      <a:pt x="580" y="96"/>
                      <a:pt x="526" y="145"/>
                      <a:pt x="453" y="193"/>
                    </a:cubicBezTo>
                    <a:cubicBezTo>
                      <a:pt x="466" y="186"/>
                      <a:pt x="462" y="189"/>
                      <a:pt x="418" y="216"/>
                    </a:cubicBezTo>
                    <a:cubicBezTo>
                      <a:pt x="430" y="209"/>
                      <a:pt x="442" y="201"/>
                      <a:pt x="453" y="193"/>
                    </a:cubicBezTo>
                    <a:cubicBezTo>
                      <a:pt x="436" y="204"/>
                      <a:pt x="385" y="234"/>
                      <a:pt x="371" y="240"/>
                    </a:cubicBezTo>
                    <a:cubicBezTo>
                      <a:pt x="333" y="257"/>
                      <a:pt x="292" y="265"/>
                      <a:pt x="252" y="274"/>
                    </a:cubicBezTo>
                    <a:cubicBezTo>
                      <a:pt x="204" y="284"/>
                      <a:pt x="156" y="281"/>
                      <a:pt x="111" y="267"/>
                    </a:cubicBezTo>
                    <a:lnTo>
                      <a:pt x="19" y="386"/>
                    </a:lnTo>
                    <a:cubicBezTo>
                      <a:pt x="-46" y="524"/>
                      <a:pt x="68" y="729"/>
                      <a:pt x="208" y="788"/>
                    </a:cubicBezTo>
                    <a:cubicBezTo>
                      <a:pt x="349" y="847"/>
                      <a:pt x="500" y="823"/>
                      <a:pt x="642" y="699"/>
                    </a:cubicBezTo>
                    <a:cubicBezTo>
                      <a:pt x="756" y="599"/>
                      <a:pt x="814" y="417"/>
                      <a:pt x="769" y="279"/>
                    </a:cubicBezTo>
                    <a:close/>
                  </a:path>
                </a:pathLst>
              </a:custGeom>
              <a:solidFill>
                <a:srgbClr val="5B434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32" name="Google Shape;1932;p35"/>
              <p:cNvSpPr/>
              <p:nvPr/>
            </p:nvSpPr>
            <p:spPr>
              <a:xfrm>
                <a:off x="1004261" y="1428606"/>
                <a:ext cx="682557" cy="1083061"/>
              </a:xfrm>
              <a:custGeom>
                <a:avLst/>
                <a:gdLst/>
                <a:ahLst/>
                <a:cxnLst/>
                <a:rect l="l" t="t" r="r" b="b"/>
                <a:pathLst>
                  <a:path w="1406" h="2231" extrusionOk="0">
                    <a:moveTo>
                      <a:pt x="630" y="0"/>
                    </a:moveTo>
                    <a:cubicBezTo>
                      <a:pt x="549" y="225"/>
                      <a:pt x="519" y="242"/>
                      <a:pt x="435" y="257"/>
                    </a:cubicBezTo>
                    <a:cubicBezTo>
                      <a:pt x="386" y="266"/>
                      <a:pt x="338" y="266"/>
                      <a:pt x="275" y="361"/>
                    </a:cubicBezTo>
                    <a:cubicBezTo>
                      <a:pt x="213" y="455"/>
                      <a:pt x="210" y="596"/>
                      <a:pt x="295" y="672"/>
                    </a:cubicBezTo>
                    <a:cubicBezTo>
                      <a:pt x="361" y="731"/>
                      <a:pt x="328" y="845"/>
                      <a:pt x="264" y="907"/>
                    </a:cubicBezTo>
                    <a:cubicBezTo>
                      <a:pt x="200" y="969"/>
                      <a:pt x="113" y="1004"/>
                      <a:pt x="53" y="1069"/>
                    </a:cubicBezTo>
                    <a:cubicBezTo>
                      <a:pt x="-7" y="1135"/>
                      <a:pt x="-26" y="1256"/>
                      <a:pt x="50" y="1303"/>
                    </a:cubicBezTo>
                    <a:cubicBezTo>
                      <a:pt x="172" y="1377"/>
                      <a:pt x="220" y="1552"/>
                      <a:pt x="153" y="1678"/>
                    </a:cubicBezTo>
                    <a:cubicBezTo>
                      <a:pt x="56" y="1860"/>
                      <a:pt x="167" y="2106"/>
                      <a:pt x="355" y="2191"/>
                    </a:cubicBezTo>
                    <a:cubicBezTo>
                      <a:pt x="543" y="2276"/>
                      <a:pt x="773" y="2219"/>
                      <a:pt x="934" y="2090"/>
                    </a:cubicBezTo>
                    <a:cubicBezTo>
                      <a:pt x="1094" y="1960"/>
                      <a:pt x="1193" y="1769"/>
                      <a:pt x="1256" y="1573"/>
                    </a:cubicBezTo>
                    <a:cubicBezTo>
                      <a:pt x="1320" y="1377"/>
                      <a:pt x="1352" y="1172"/>
                      <a:pt x="1406" y="973"/>
                    </a:cubicBezTo>
                    <a:lnTo>
                      <a:pt x="630" y="0"/>
                    </a:lnTo>
                    <a:close/>
                  </a:path>
                </a:pathLst>
              </a:custGeom>
              <a:solidFill>
                <a:srgbClr val="5B434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33" name="Google Shape;1933;p35"/>
              <p:cNvSpPr/>
              <p:nvPr/>
            </p:nvSpPr>
            <p:spPr>
              <a:xfrm>
                <a:off x="1063001" y="1758233"/>
                <a:ext cx="623816" cy="753434"/>
              </a:xfrm>
              <a:custGeom>
                <a:avLst/>
                <a:gdLst/>
                <a:ahLst/>
                <a:cxnLst/>
                <a:rect l="l" t="t" r="r" b="b"/>
                <a:pathLst>
                  <a:path w="1285" h="1552" extrusionOk="0">
                    <a:moveTo>
                      <a:pt x="1135" y="894"/>
                    </a:moveTo>
                    <a:cubicBezTo>
                      <a:pt x="1199" y="698"/>
                      <a:pt x="1231" y="493"/>
                      <a:pt x="1285" y="294"/>
                    </a:cubicBezTo>
                    <a:lnTo>
                      <a:pt x="1050" y="0"/>
                    </a:lnTo>
                    <a:cubicBezTo>
                      <a:pt x="1039" y="176"/>
                      <a:pt x="1009" y="350"/>
                      <a:pt x="966" y="521"/>
                    </a:cubicBezTo>
                    <a:cubicBezTo>
                      <a:pt x="966" y="522"/>
                      <a:pt x="965" y="524"/>
                      <a:pt x="965" y="525"/>
                    </a:cubicBezTo>
                    <a:cubicBezTo>
                      <a:pt x="964" y="528"/>
                      <a:pt x="962" y="536"/>
                      <a:pt x="958" y="552"/>
                    </a:cubicBezTo>
                    <a:cubicBezTo>
                      <a:pt x="949" y="590"/>
                      <a:pt x="940" y="628"/>
                      <a:pt x="929" y="666"/>
                    </a:cubicBezTo>
                    <a:cubicBezTo>
                      <a:pt x="919" y="703"/>
                      <a:pt x="907" y="741"/>
                      <a:pt x="891" y="777"/>
                    </a:cubicBezTo>
                    <a:cubicBezTo>
                      <a:pt x="840" y="890"/>
                      <a:pt x="754" y="1004"/>
                      <a:pt x="655" y="1079"/>
                    </a:cubicBezTo>
                    <a:cubicBezTo>
                      <a:pt x="467" y="1223"/>
                      <a:pt x="224" y="1268"/>
                      <a:pt x="0" y="1195"/>
                    </a:cubicBezTo>
                    <a:cubicBezTo>
                      <a:pt x="18" y="1328"/>
                      <a:pt x="109" y="1456"/>
                      <a:pt x="234" y="1512"/>
                    </a:cubicBezTo>
                    <a:cubicBezTo>
                      <a:pt x="422" y="1597"/>
                      <a:pt x="652" y="1540"/>
                      <a:pt x="813" y="1411"/>
                    </a:cubicBezTo>
                    <a:cubicBezTo>
                      <a:pt x="973" y="1281"/>
                      <a:pt x="1072" y="1090"/>
                      <a:pt x="1135" y="894"/>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34" name="Google Shape;1934;p35"/>
              <p:cNvSpPr/>
              <p:nvPr/>
            </p:nvSpPr>
            <p:spPr>
              <a:xfrm>
                <a:off x="1729538" y="1074705"/>
                <a:ext cx="144667" cy="118938"/>
              </a:xfrm>
              <a:custGeom>
                <a:avLst/>
                <a:gdLst/>
                <a:ahLst/>
                <a:cxnLst/>
                <a:rect l="l" t="t" r="r" b="b"/>
                <a:pathLst>
                  <a:path w="298" h="245" extrusionOk="0">
                    <a:moveTo>
                      <a:pt x="0" y="245"/>
                    </a:moveTo>
                    <a:cubicBezTo>
                      <a:pt x="81" y="-68"/>
                      <a:pt x="302" y="-94"/>
                      <a:pt x="57" y="241"/>
                    </a:cubicBezTo>
                    <a:cubicBezTo>
                      <a:pt x="285" y="-72"/>
                      <a:pt x="483" y="222"/>
                      <a:pt x="0" y="245"/>
                    </a:cubicBezTo>
                    <a:close/>
                  </a:path>
                </a:pathLst>
              </a:custGeom>
              <a:solidFill>
                <a:srgbClr val="5B4343"/>
              </a:solidFill>
              <a:ln>
                <a:noFill/>
              </a:ln>
            </p:spPr>
            <p:txBody>
              <a:bodyPr spcFirstLastPara="1" wrap="square" lIns="90000" tIns="43200" rIns="90000" bIns="43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35" name="Google Shape;1935;p35"/>
              <p:cNvSpPr/>
              <p:nvPr/>
            </p:nvSpPr>
            <p:spPr>
              <a:xfrm>
                <a:off x="1270293" y="1238305"/>
                <a:ext cx="938394" cy="720423"/>
              </a:xfrm>
              <a:custGeom>
                <a:avLst/>
                <a:gdLst/>
                <a:ahLst/>
                <a:cxnLst/>
                <a:rect l="l" t="t" r="r" b="b"/>
                <a:pathLst>
                  <a:path w="1933" h="1484" extrusionOk="0">
                    <a:moveTo>
                      <a:pt x="270" y="434"/>
                    </a:moveTo>
                    <a:cubicBezTo>
                      <a:pt x="264" y="509"/>
                      <a:pt x="268" y="586"/>
                      <a:pt x="282" y="660"/>
                    </a:cubicBezTo>
                    <a:cubicBezTo>
                      <a:pt x="-78" y="636"/>
                      <a:pt x="-102" y="1070"/>
                      <a:pt x="261" y="1001"/>
                    </a:cubicBezTo>
                    <a:cubicBezTo>
                      <a:pt x="355" y="1669"/>
                      <a:pt x="1686" y="1629"/>
                      <a:pt x="1667" y="978"/>
                    </a:cubicBezTo>
                    <a:cubicBezTo>
                      <a:pt x="2031" y="997"/>
                      <a:pt x="2025" y="558"/>
                      <a:pt x="1631" y="655"/>
                    </a:cubicBezTo>
                    <a:cubicBezTo>
                      <a:pt x="1658" y="525"/>
                      <a:pt x="1706" y="242"/>
                      <a:pt x="1243" y="40"/>
                    </a:cubicBezTo>
                    <a:cubicBezTo>
                      <a:pt x="1097" y="-24"/>
                      <a:pt x="816" y="6"/>
                      <a:pt x="663" y="15"/>
                    </a:cubicBezTo>
                    <a:cubicBezTo>
                      <a:pt x="470" y="63"/>
                      <a:pt x="306" y="230"/>
                      <a:pt x="270" y="434"/>
                    </a:cubicBezTo>
                    <a:close/>
                  </a:path>
                </a:pathLst>
              </a:custGeom>
              <a:solidFill>
                <a:srgbClr val="85646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36" name="Google Shape;1936;p35"/>
              <p:cNvSpPr/>
              <p:nvPr/>
            </p:nvSpPr>
            <p:spPr>
              <a:xfrm>
                <a:off x="2076156" y="1619877"/>
                <a:ext cx="93694" cy="68935"/>
              </a:xfrm>
              <a:custGeom>
                <a:avLst/>
                <a:gdLst/>
                <a:ahLst/>
                <a:cxnLst/>
                <a:rect l="l" t="t" r="r" b="b"/>
                <a:pathLst>
                  <a:path w="193" h="142" extrusionOk="0">
                    <a:moveTo>
                      <a:pt x="3" y="5"/>
                    </a:moveTo>
                    <a:cubicBezTo>
                      <a:pt x="0" y="5"/>
                      <a:pt x="0" y="11"/>
                      <a:pt x="2" y="48"/>
                    </a:cubicBezTo>
                    <a:cubicBezTo>
                      <a:pt x="3" y="56"/>
                      <a:pt x="2" y="134"/>
                      <a:pt x="6" y="142"/>
                    </a:cubicBezTo>
                    <a:cubicBezTo>
                      <a:pt x="6" y="142"/>
                      <a:pt x="118" y="137"/>
                      <a:pt x="163" y="110"/>
                    </a:cubicBezTo>
                    <a:cubicBezTo>
                      <a:pt x="194" y="91"/>
                      <a:pt x="204" y="55"/>
                      <a:pt x="177" y="33"/>
                    </a:cubicBezTo>
                    <a:cubicBezTo>
                      <a:pt x="124" y="-11"/>
                      <a:pt x="36" y="1"/>
                      <a:pt x="3" y="5"/>
                    </a:cubicBezTo>
                    <a:close/>
                  </a:path>
                </a:pathLst>
              </a:custGeom>
              <a:solidFill>
                <a:srgbClr val="5B4343"/>
              </a:solidFill>
              <a:ln>
                <a:noFill/>
              </a:ln>
            </p:spPr>
            <p:txBody>
              <a:bodyPr spcFirstLastPara="1" wrap="square" lIns="90000" tIns="6100" rIns="90000" bIns="6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37" name="Google Shape;1937;p35"/>
              <p:cNvSpPr/>
              <p:nvPr/>
            </p:nvSpPr>
            <p:spPr>
              <a:xfrm>
                <a:off x="1320295" y="1636383"/>
                <a:ext cx="93208" cy="67479"/>
              </a:xfrm>
              <a:custGeom>
                <a:avLst/>
                <a:gdLst/>
                <a:ahLst/>
                <a:cxnLst/>
                <a:rect l="l" t="t" r="r" b="b"/>
                <a:pathLst>
                  <a:path w="192" h="139" extrusionOk="0">
                    <a:moveTo>
                      <a:pt x="187" y="2"/>
                    </a:moveTo>
                    <a:cubicBezTo>
                      <a:pt x="190" y="2"/>
                      <a:pt x="191" y="8"/>
                      <a:pt x="190" y="45"/>
                    </a:cubicBezTo>
                    <a:cubicBezTo>
                      <a:pt x="190" y="53"/>
                      <a:pt x="194" y="132"/>
                      <a:pt x="191" y="139"/>
                    </a:cubicBezTo>
                    <a:cubicBezTo>
                      <a:pt x="191" y="139"/>
                      <a:pt x="78" y="139"/>
                      <a:pt x="32" y="114"/>
                    </a:cubicBezTo>
                    <a:cubicBezTo>
                      <a:pt x="0" y="97"/>
                      <a:pt x="-11" y="61"/>
                      <a:pt x="14" y="38"/>
                    </a:cubicBezTo>
                    <a:cubicBezTo>
                      <a:pt x="66" y="-8"/>
                      <a:pt x="154" y="0"/>
                      <a:pt x="187" y="2"/>
                    </a:cubicBezTo>
                    <a:close/>
                  </a:path>
                </a:pathLst>
              </a:custGeom>
              <a:solidFill>
                <a:srgbClr val="5B4343"/>
              </a:solidFill>
              <a:ln>
                <a:noFill/>
              </a:ln>
            </p:spPr>
            <p:txBody>
              <a:bodyPr spcFirstLastPara="1" wrap="square" lIns="90000" tIns="5025" rIns="90000" bIns="5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38" name="Google Shape;1938;p35"/>
              <p:cNvSpPr/>
              <p:nvPr/>
            </p:nvSpPr>
            <p:spPr>
              <a:xfrm>
                <a:off x="1559627" y="1549485"/>
                <a:ext cx="41750" cy="41264"/>
              </a:xfrm>
              <a:custGeom>
                <a:avLst/>
                <a:gdLst/>
                <a:ahLst/>
                <a:cxnLst/>
                <a:rect l="l" t="t" r="r" b="b"/>
                <a:pathLst>
                  <a:path w="86" h="85" extrusionOk="0">
                    <a:moveTo>
                      <a:pt x="0" y="44"/>
                    </a:moveTo>
                    <a:cubicBezTo>
                      <a:pt x="-1" y="20"/>
                      <a:pt x="18" y="0"/>
                      <a:pt x="42" y="0"/>
                    </a:cubicBezTo>
                    <a:cubicBezTo>
                      <a:pt x="65" y="-1"/>
                      <a:pt x="85" y="18"/>
                      <a:pt x="86" y="42"/>
                    </a:cubicBezTo>
                    <a:cubicBezTo>
                      <a:pt x="86" y="65"/>
                      <a:pt x="67" y="85"/>
                      <a:pt x="44" y="85"/>
                    </a:cubicBezTo>
                    <a:cubicBezTo>
                      <a:pt x="20" y="86"/>
                      <a:pt x="0" y="67"/>
                      <a:pt x="0" y="4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39" name="Google Shape;1939;p35"/>
              <p:cNvSpPr/>
              <p:nvPr/>
            </p:nvSpPr>
            <p:spPr>
              <a:xfrm>
                <a:off x="1886827" y="1532494"/>
                <a:ext cx="41750" cy="41750"/>
              </a:xfrm>
              <a:custGeom>
                <a:avLst/>
                <a:gdLst/>
                <a:ahLst/>
                <a:cxnLst/>
                <a:rect l="l" t="t" r="r" b="b"/>
                <a:pathLst>
                  <a:path w="86" h="86" extrusionOk="0">
                    <a:moveTo>
                      <a:pt x="0" y="44"/>
                    </a:moveTo>
                    <a:cubicBezTo>
                      <a:pt x="0" y="20"/>
                      <a:pt x="18" y="0"/>
                      <a:pt x="42" y="0"/>
                    </a:cubicBezTo>
                    <a:cubicBezTo>
                      <a:pt x="66" y="-1"/>
                      <a:pt x="85" y="18"/>
                      <a:pt x="86" y="42"/>
                    </a:cubicBezTo>
                    <a:cubicBezTo>
                      <a:pt x="86" y="65"/>
                      <a:pt x="68" y="85"/>
                      <a:pt x="44" y="86"/>
                    </a:cubicBezTo>
                    <a:cubicBezTo>
                      <a:pt x="20" y="86"/>
                      <a:pt x="1" y="67"/>
                      <a:pt x="0" y="4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40" name="Google Shape;1940;p35"/>
              <p:cNvSpPr/>
              <p:nvPr/>
            </p:nvSpPr>
            <p:spPr>
              <a:xfrm>
                <a:off x="1678565" y="1597060"/>
                <a:ext cx="138356" cy="50002"/>
              </a:xfrm>
              <a:custGeom>
                <a:avLst/>
                <a:gdLst/>
                <a:ahLst/>
                <a:cxnLst/>
                <a:rect l="l" t="t" r="r" b="b"/>
                <a:pathLst>
                  <a:path w="285" h="103" fill="none" extrusionOk="0">
                    <a:moveTo>
                      <a:pt x="0" y="3"/>
                    </a:moveTo>
                    <a:cubicBezTo>
                      <a:pt x="20" y="61"/>
                      <a:pt x="81" y="103"/>
                      <a:pt x="143" y="103"/>
                    </a:cubicBezTo>
                    <a:cubicBezTo>
                      <a:pt x="205" y="102"/>
                      <a:pt x="265" y="59"/>
                      <a:pt x="285"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41" name="Google Shape;1941;p35"/>
              <p:cNvSpPr/>
              <p:nvPr/>
            </p:nvSpPr>
            <p:spPr>
              <a:xfrm>
                <a:off x="1366414" y="1193158"/>
                <a:ext cx="704888" cy="366037"/>
              </a:xfrm>
              <a:custGeom>
                <a:avLst/>
                <a:gdLst/>
                <a:ahLst/>
                <a:cxnLst/>
                <a:rect l="l" t="t" r="r" b="b"/>
                <a:pathLst>
                  <a:path w="1452" h="754" extrusionOk="0">
                    <a:moveTo>
                      <a:pt x="52" y="752"/>
                    </a:moveTo>
                    <a:cubicBezTo>
                      <a:pt x="180" y="776"/>
                      <a:pt x="269" y="604"/>
                      <a:pt x="342" y="459"/>
                    </a:cubicBezTo>
                    <a:cubicBezTo>
                      <a:pt x="239" y="726"/>
                      <a:pt x="395" y="701"/>
                      <a:pt x="478" y="455"/>
                    </a:cubicBezTo>
                    <a:cubicBezTo>
                      <a:pt x="444" y="614"/>
                      <a:pt x="517" y="745"/>
                      <a:pt x="583" y="402"/>
                    </a:cubicBezTo>
                    <a:cubicBezTo>
                      <a:pt x="570" y="537"/>
                      <a:pt x="662" y="857"/>
                      <a:pt x="744" y="378"/>
                    </a:cubicBezTo>
                    <a:cubicBezTo>
                      <a:pt x="736" y="567"/>
                      <a:pt x="840" y="759"/>
                      <a:pt x="890" y="370"/>
                    </a:cubicBezTo>
                    <a:cubicBezTo>
                      <a:pt x="870" y="639"/>
                      <a:pt x="1003" y="698"/>
                      <a:pt x="1023" y="390"/>
                    </a:cubicBezTo>
                    <a:cubicBezTo>
                      <a:pt x="1025" y="602"/>
                      <a:pt x="1120" y="563"/>
                      <a:pt x="1140" y="385"/>
                    </a:cubicBezTo>
                    <a:cubicBezTo>
                      <a:pt x="1121" y="684"/>
                      <a:pt x="1242" y="594"/>
                      <a:pt x="1228" y="348"/>
                    </a:cubicBezTo>
                    <a:cubicBezTo>
                      <a:pt x="1235" y="431"/>
                      <a:pt x="1235" y="567"/>
                      <a:pt x="1292" y="570"/>
                    </a:cubicBezTo>
                    <a:cubicBezTo>
                      <a:pt x="1324" y="572"/>
                      <a:pt x="1328" y="473"/>
                      <a:pt x="1321" y="401"/>
                    </a:cubicBezTo>
                    <a:cubicBezTo>
                      <a:pt x="1323" y="482"/>
                      <a:pt x="1366" y="593"/>
                      <a:pt x="1389" y="598"/>
                    </a:cubicBezTo>
                    <a:cubicBezTo>
                      <a:pt x="1412" y="603"/>
                      <a:pt x="1444" y="586"/>
                      <a:pt x="1451" y="474"/>
                    </a:cubicBezTo>
                    <a:cubicBezTo>
                      <a:pt x="1471" y="146"/>
                      <a:pt x="1195" y="-58"/>
                      <a:pt x="558" y="15"/>
                    </a:cubicBezTo>
                    <a:cubicBezTo>
                      <a:pt x="126" y="64"/>
                      <a:pt x="-111" y="583"/>
                      <a:pt x="52" y="752"/>
                    </a:cubicBezTo>
                    <a:close/>
                  </a:path>
                </a:pathLst>
              </a:custGeom>
              <a:solidFill>
                <a:srgbClr val="5B434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42" name="Google Shape;1942;p35"/>
              <p:cNvSpPr/>
              <p:nvPr/>
            </p:nvSpPr>
            <p:spPr>
              <a:xfrm>
                <a:off x="1439233" y="1245587"/>
                <a:ext cx="256808" cy="112141"/>
              </a:xfrm>
              <a:custGeom>
                <a:avLst/>
                <a:gdLst/>
                <a:ahLst/>
                <a:cxnLst/>
                <a:rect l="l" t="t" r="r" b="b"/>
                <a:pathLst>
                  <a:path w="529" h="231" extrusionOk="0">
                    <a:moveTo>
                      <a:pt x="1" y="186"/>
                    </a:moveTo>
                    <a:cubicBezTo>
                      <a:pt x="-12" y="135"/>
                      <a:pt x="95" y="63"/>
                      <a:pt x="240" y="24"/>
                    </a:cubicBezTo>
                    <a:cubicBezTo>
                      <a:pt x="386" y="-15"/>
                      <a:pt x="515" y="-5"/>
                      <a:pt x="528" y="46"/>
                    </a:cubicBezTo>
                    <a:cubicBezTo>
                      <a:pt x="542" y="97"/>
                      <a:pt x="435" y="169"/>
                      <a:pt x="289" y="208"/>
                    </a:cubicBezTo>
                    <a:cubicBezTo>
                      <a:pt x="144" y="247"/>
                      <a:pt x="15" y="237"/>
                      <a:pt x="1" y="186"/>
                    </a:cubicBezTo>
                    <a:close/>
                  </a:path>
                </a:pathLst>
              </a:custGeom>
              <a:solidFill>
                <a:srgbClr val="F6FBFF">
                  <a:alpha val="50000"/>
                </a:srgbClr>
              </a:solidFill>
              <a:ln>
                <a:noFill/>
              </a:ln>
            </p:spPr>
            <p:txBody>
              <a:bodyPr spcFirstLastPara="1" wrap="square" lIns="90000" tIns="38150" rIns="90000" bIns="381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43" name="Google Shape;1943;p35"/>
              <p:cNvSpPr/>
              <p:nvPr/>
            </p:nvSpPr>
            <p:spPr>
              <a:xfrm>
                <a:off x="1320781" y="1632499"/>
                <a:ext cx="92723" cy="46119"/>
              </a:xfrm>
              <a:custGeom>
                <a:avLst/>
                <a:gdLst/>
                <a:ahLst/>
                <a:cxnLst/>
                <a:rect l="l" t="t" r="r" b="b"/>
                <a:pathLst>
                  <a:path w="191" h="95" fill="none" extrusionOk="0">
                    <a:moveTo>
                      <a:pt x="0" y="95"/>
                    </a:moveTo>
                    <a:cubicBezTo>
                      <a:pt x="21" y="18"/>
                      <a:pt x="122" y="-24"/>
                      <a:pt x="191" y="15"/>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44" name="Google Shape;1944;p35"/>
              <p:cNvSpPr/>
              <p:nvPr/>
            </p:nvSpPr>
            <p:spPr>
              <a:xfrm>
                <a:off x="2078584" y="1615508"/>
                <a:ext cx="93208" cy="48061"/>
              </a:xfrm>
              <a:custGeom>
                <a:avLst/>
                <a:gdLst/>
                <a:ahLst/>
                <a:cxnLst/>
                <a:rect l="l" t="t" r="r" b="b"/>
                <a:pathLst>
                  <a:path w="192" h="99" fill="none" extrusionOk="0">
                    <a:moveTo>
                      <a:pt x="0" y="15"/>
                    </a:moveTo>
                    <a:cubicBezTo>
                      <a:pt x="71" y="-25"/>
                      <a:pt x="173" y="20"/>
                      <a:pt x="192" y="99"/>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45" name="Google Shape;1945;p35"/>
              <p:cNvSpPr/>
              <p:nvPr/>
            </p:nvSpPr>
            <p:spPr>
              <a:xfrm>
                <a:off x="1415445" y="1730076"/>
                <a:ext cx="667993" cy="227681"/>
              </a:xfrm>
              <a:custGeom>
                <a:avLst/>
                <a:gdLst/>
                <a:ahLst/>
                <a:cxnLst/>
                <a:rect l="l" t="t" r="r" b="b"/>
                <a:pathLst>
                  <a:path w="1376" h="469" fill="none" extrusionOk="0">
                    <a:moveTo>
                      <a:pt x="0" y="134"/>
                    </a:moveTo>
                    <a:cubicBezTo>
                      <a:pt x="64" y="275"/>
                      <a:pt x="196" y="376"/>
                      <a:pt x="342" y="426"/>
                    </a:cubicBezTo>
                    <a:cubicBezTo>
                      <a:pt x="488" y="475"/>
                      <a:pt x="647" y="477"/>
                      <a:pt x="800" y="457"/>
                    </a:cubicBezTo>
                    <a:cubicBezTo>
                      <a:pt x="932" y="439"/>
                      <a:pt x="1064" y="404"/>
                      <a:pt x="1174" y="329"/>
                    </a:cubicBezTo>
                    <a:cubicBezTo>
                      <a:pt x="1283" y="253"/>
                      <a:pt x="1369" y="133"/>
                      <a:pt x="137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46" name="Google Shape;1946;p35"/>
              <p:cNvSpPr/>
              <p:nvPr/>
            </p:nvSpPr>
            <p:spPr>
              <a:xfrm>
                <a:off x="1688759" y="1951932"/>
                <a:ext cx="143211" cy="55342"/>
              </a:xfrm>
              <a:custGeom>
                <a:avLst/>
                <a:gdLst/>
                <a:ahLst/>
                <a:cxnLst/>
                <a:rect l="l" t="t" r="r" b="b"/>
                <a:pathLst>
                  <a:path w="295" h="114" fill="none" extrusionOk="0">
                    <a:moveTo>
                      <a:pt x="0" y="20"/>
                    </a:moveTo>
                    <a:cubicBezTo>
                      <a:pt x="65" y="147"/>
                      <a:pt x="266" y="151"/>
                      <a:pt x="295"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47" name="Google Shape;1947;p35"/>
              <p:cNvSpPr/>
              <p:nvPr/>
            </p:nvSpPr>
            <p:spPr>
              <a:xfrm>
                <a:off x="1954791" y="1683472"/>
                <a:ext cx="354871" cy="322831"/>
              </a:xfrm>
              <a:custGeom>
                <a:avLst/>
                <a:gdLst/>
                <a:ahLst/>
                <a:cxnLst/>
                <a:rect l="l" t="t" r="r" b="b"/>
                <a:pathLst>
                  <a:path w="731" h="665" fill="none" extrusionOk="0">
                    <a:moveTo>
                      <a:pt x="0" y="463"/>
                    </a:moveTo>
                    <a:cubicBezTo>
                      <a:pt x="75" y="705"/>
                      <a:pt x="433" y="721"/>
                      <a:pt x="589" y="557"/>
                    </a:cubicBezTo>
                    <a:cubicBezTo>
                      <a:pt x="762" y="375"/>
                      <a:pt x="770" y="163"/>
                      <a:pt x="653" y="0"/>
                    </a:cubicBezTo>
                  </a:path>
                </a:pathLst>
              </a:custGeom>
              <a:noFill/>
              <a:ln w="9525" cap="rnd" cmpd="sng">
                <a:solidFill>
                  <a:schemeClr val="dk1"/>
                </a:solidFill>
                <a:prstDash val="solid"/>
                <a:miter lim="8000"/>
                <a:headEnd type="none" w="sm" len="sm"/>
                <a:tailEnd type="none" w="sm" len="sm"/>
              </a:ln>
            </p:spPr>
            <p:txBody>
              <a:bodyPr spcFirstLastPara="1" wrap="square" lIns="90350" tIns="45350" rIns="90350" bIns="45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48" name="Google Shape;1948;p35"/>
              <p:cNvSpPr/>
              <p:nvPr/>
            </p:nvSpPr>
            <p:spPr>
              <a:xfrm>
                <a:off x="1062030" y="1958242"/>
                <a:ext cx="612165" cy="556337"/>
              </a:xfrm>
              <a:custGeom>
                <a:avLst/>
                <a:gdLst/>
                <a:ahLst/>
                <a:cxnLst/>
                <a:rect l="l" t="t" r="r" b="b"/>
                <a:pathLst>
                  <a:path w="1261" h="1146" fill="none" extrusionOk="0">
                    <a:moveTo>
                      <a:pt x="39" y="339"/>
                    </a:moveTo>
                    <a:cubicBezTo>
                      <a:pt x="88" y="382"/>
                      <a:pt x="89" y="459"/>
                      <a:pt x="70" y="522"/>
                    </a:cubicBezTo>
                    <a:cubicBezTo>
                      <a:pt x="51" y="585"/>
                      <a:pt x="16" y="643"/>
                      <a:pt x="4" y="707"/>
                    </a:cubicBezTo>
                    <a:cubicBezTo>
                      <a:pt x="-21" y="847"/>
                      <a:pt x="78" y="1016"/>
                      <a:pt x="203" y="1083"/>
                    </a:cubicBezTo>
                    <a:cubicBezTo>
                      <a:pt x="368" y="1172"/>
                      <a:pt x="538" y="1167"/>
                      <a:pt x="701" y="1073"/>
                    </a:cubicBezTo>
                    <a:cubicBezTo>
                      <a:pt x="863" y="979"/>
                      <a:pt x="1031" y="785"/>
                      <a:pt x="1100" y="610"/>
                    </a:cubicBezTo>
                    <a:cubicBezTo>
                      <a:pt x="1192" y="380"/>
                      <a:pt x="1201" y="262"/>
                      <a:pt x="1261" y="0"/>
                    </a:cubicBezTo>
                  </a:path>
                </a:pathLst>
              </a:custGeom>
              <a:solidFill>
                <a:srgbClr val="5B4343"/>
              </a:solid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949" name="Google Shape;1949;p35"/>
            <p:cNvGrpSpPr/>
            <p:nvPr/>
          </p:nvGrpSpPr>
          <p:grpSpPr>
            <a:xfrm>
              <a:off x="3668981" y="1927684"/>
              <a:ext cx="472701" cy="841438"/>
              <a:chOff x="5431531" y="790721"/>
              <a:chExt cx="472701" cy="841438"/>
            </a:xfrm>
          </p:grpSpPr>
          <p:sp>
            <p:nvSpPr>
              <p:cNvPr id="1950" name="Google Shape;1950;p35"/>
              <p:cNvSpPr/>
              <p:nvPr/>
            </p:nvSpPr>
            <p:spPr>
              <a:xfrm>
                <a:off x="5431531" y="974066"/>
                <a:ext cx="472701" cy="658093"/>
              </a:xfrm>
              <a:custGeom>
                <a:avLst/>
                <a:gdLst/>
                <a:ahLst/>
                <a:cxnLst/>
                <a:rect l="l" t="t" r="r" b="b"/>
                <a:pathLst>
                  <a:path w="1846" h="2570" extrusionOk="0">
                    <a:moveTo>
                      <a:pt x="265" y="2570"/>
                    </a:moveTo>
                    <a:cubicBezTo>
                      <a:pt x="475" y="2572"/>
                      <a:pt x="685" y="2514"/>
                      <a:pt x="864" y="2409"/>
                    </a:cubicBezTo>
                    <a:cubicBezTo>
                      <a:pt x="748" y="2398"/>
                      <a:pt x="691" y="2240"/>
                      <a:pt x="745" y="2136"/>
                    </a:cubicBezTo>
                    <a:cubicBezTo>
                      <a:pt x="790" y="2052"/>
                      <a:pt x="901" y="2001"/>
                      <a:pt x="986" y="2043"/>
                    </a:cubicBezTo>
                    <a:cubicBezTo>
                      <a:pt x="1072" y="2085"/>
                      <a:pt x="1089" y="2228"/>
                      <a:pt x="1012" y="2285"/>
                    </a:cubicBezTo>
                    <a:cubicBezTo>
                      <a:pt x="1149" y="2232"/>
                      <a:pt x="1279" y="2161"/>
                      <a:pt x="1397" y="2072"/>
                    </a:cubicBezTo>
                    <a:cubicBezTo>
                      <a:pt x="1290" y="2090"/>
                      <a:pt x="1177" y="2013"/>
                      <a:pt x="1155" y="1907"/>
                    </a:cubicBezTo>
                    <a:cubicBezTo>
                      <a:pt x="1133" y="1802"/>
                      <a:pt x="1206" y="1685"/>
                      <a:pt x="1310" y="1659"/>
                    </a:cubicBezTo>
                    <a:cubicBezTo>
                      <a:pt x="1415" y="1633"/>
                      <a:pt x="1534" y="1701"/>
                      <a:pt x="1569" y="1802"/>
                    </a:cubicBezTo>
                    <a:cubicBezTo>
                      <a:pt x="1682" y="1691"/>
                      <a:pt x="1751" y="1536"/>
                      <a:pt x="1761" y="1378"/>
                    </a:cubicBezTo>
                    <a:cubicBezTo>
                      <a:pt x="1711" y="1452"/>
                      <a:pt x="1597" y="1467"/>
                      <a:pt x="1523" y="1418"/>
                    </a:cubicBezTo>
                    <a:cubicBezTo>
                      <a:pt x="1449" y="1368"/>
                      <a:pt x="1418" y="1268"/>
                      <a:pt x="1438" y="1181"/>
                    </a:cubicBezTo>
                    <a:cubicBezTo>
                      <a:pt x="1470" y="1042"/>
                      <a:pt x="1633" y="948"/>
                      <a:pt x="1846" y="1046"/>
                    </a:cubicBezTo>
                    <a:cubicBezTo>
                      <a:pt x="1848" y="824"/>
                      <a:pt x="1798" y="601"/>
                      <a:pt x="1703" y="400"/>
                    </a:cubicBezTo>
                    <a:cubicBezTo>
                      <a:pt x="1637" y="262"/>
                      <a:pt x="1544" y="130"/>
                      <a:pt x="1409" y="60"/>
                    </a:cubicBezTo>
                    <a:cubicBezTo>
                      <a:pt x="1233" y="-31"/>
                      <a:pt x="1021" y="-2"/>
                      <a:pt x="829" y="43"/>
                    </a:cubicBezTo>
                    <a:cubicBezTo>
                      <a:pt x="644" y="87"/>
                      <a:pt x="443" y="161"/>
                      <a:pt x="359" y="331"/>
                    </a:cubicBezTo>
                    <a:cubicBezTo>
                      <a:pt x="469" y="368"/>
                      <a:pt x="557" y="466"/>
                      <a:pt x="583" y="579"/>
                    </a:cubicBezTo>
                    <a:cubicBezTo>
                      <a:pt x="595" y="633"/>
                      <a:pt x="592" y="694"/>
                      <a:pt x="555" y="735"/>
                    </a:cubicBezTo>
                    <a:cubicBezTo>
                      <a:pt x="505" y="792"/>
                      <a:pt x="410" y="784"/>
                      <a:pt x="348" y="740"/>
                    </a:cubicBezTo>
                    <a:cubicBezTo>
                      <a:pt x="287" y="696"/>
                      <a:pt x="251" y="625"/>
                      <a:pt x="218" y="557"/>
                    </a:cubicBezTo>
                    <a:cubicBezTo>
                      <a:pt x="76" y="671"/>
                      <a:pt x="-3" y="860"/>
                      <a:pt x="16" y="1041"/>
                    </a:cubicBezTo>
                    <a:cubicBezTo>
                      <a:pt x="87" y="973"/>
                      <a:pt x="214" y="977"/>
                      <a:pt x="281" y="1050"/>
                    </a:cubicBezTo>
                    <a:cubicBezTo>
                      <a:pt x="347" y="1122"/>
                      <a:pt x="340" y="1249"/>
                      <a:pt x="267" y="1314"/>
                    </a:cubicBezTo>
                    <a:cubicBezTo>
                      <a:pt x="193" y="1379"/>
                      <a:pt x="66" y="1370"/>
                      <a:pt x="2" y="1294"/>
                    </a:cubicBezTo>
                    <a:cubicBezTo>
                      <a:pt x="-6" y="1435"/>
                      <a:pt x="11" y="1577"/>
                      <a:pt x="35" y="1708"/>
                    </a:cubicBezTo>
                    <a:cubicBezTo>
                      <a:pt x="117" y="1632"/>
                      <a:pt x="274" y="1679"/>
                      <a:pt x="301" y="1787"/>
                    </a:cubicBezTo>
                    <a:cubicBezTo>
                      <a:pt x="328" y="1895"/>
                      <a:pt x="211" y="2010"/>
                      <a:pt x="98" y="1988"/>
                    </a:cubicBezTo>
                    <a:cubicBezTo>
                      <a:pt x="119" y="2193"/>
                      <a:pt x="177" y="2395"/>
                      <a:pt x="265" y="2570"/>
                    </a:cubicBezTo>
                    <a:moveTo>
                      <a:pt x="1221" y="710"/>
                    </a:moveTo>
                    <a:cubicBezTo>
                      <a:pt x="1212" y="671"/>
                      <a:pt x="1229" y="630"/>
                      <a:pt x="1257" y="602"/>
                    </a:cubicBezTo>
                    <a:cubicBezTo>
                      <a:pt x="1285" y="574"/>
                      <a:pt x="1322" y="557"/>
                      <a:pt x="1359" y="544"/>
                    </a:cubicBezTo>
                    <a:cubicBezTo>
                      <a:pt x="1425" y="521"/>
                      <a:pt x="1500" y="510"/>
                      <a:pt x="1562" y="541"/>
                    </a:cubicBezTo>
                    <a:cubicBezTo>
                      <a:pt x="1625" y="572"/>
                      <a:pt x="1662" y="658"/>
                      <a:pt x="1621" y="715"/>
                    </a:cubicBezTo>
                    <a:cubicBezTo>
                      <a:pt x="1603" y="741"/>
                      <a:pt x="1573" y="756"/>
                      <a:pt x="1543" y="765"/>
                    </a:cubicBezTo>
                    <a:cubicBezTo>
                      <a:pt x="1461" y="790"/>
                      <a:pt x="1373" y="779"/>
                      <a:pt x="1287" y="768"/>
                    </a:cubicBezTo>
                    <a:cubicBezTo>
                      <a:pt x="1271" y="779"/>
                      <a:pt x="1231" y="748"/>
                      <a:pt x="1221" y="710"/>
                    </a:cubicBezTo>
                    <a:moveTo>
                      <a:pt x="866" y="1583"/>
                    </a:moveTo>
                    <a:cubicBezTo>
                      <a:pt x="882" y="1557"/>
                      <a:pt x="909" y="1539"/>
                      <a:pt x="937" y="1528"/>
                    </a:cubicBezTo>
                    <a:cubicBezTo>
                      <a:pt x="975" y="1513"/>
                      <a:pt x="1017" y="1508"/>
                      <a:pt x="1057" y="1515"/>
                    </a:cubicBezTo>
                    <a:cubicBezTo>
                      <a:pt x="1068" y="1516"/>
                      <a:pt x="1079" y="1519"/>
                      <a:pt x="1087" y="1526"/>
                    </a:cubicBezTo>
                    <a:cubicBezTo>
                      <a:pt x="1096" y="1535"/>
                      <a:pt x="1099" y="1547"/>
                      <a:pt x="1099" y="1559"/>
                    </a:cubicBezTo>
                    <a:cubicBezTo>
                      <a:pt x="1100" y="1598"/>
                      <a:pt x="1074" y="1635"/>
                      <a:pt x="1040" y="1656"/>
                    </a:cubicBezTo>
                    <a:cubicBezTo>
                      <a:pt x="1007" y="1677"/>
                      <a:pt x="967" y="1686"/>
                      <a:pt x="928" y="1692"/>
                    </a:cubicBezTo>
                    <a:cubicBezTo>
                      <a:pt x="918" y="1707"/>
                      <a:pt x="880" y="1696"/>
                      <a:pt x="863" y="1671"/>
                    </a:cubicBezTo>
                    <a:cubicBezTo>
                      <a:pt x="847" y="1645"/>
                      <a:pt x="850" y="1610"/>
                      <a:pt x="866" y="1583"/>
                    </a:cubicBezTo>
                    <a:moveTo>
                      <a:pt x="448" y="997"/>
                    </a:moveTo>
                    <a:cubicBezTo>
                      <a:pt x="457" y="974"/>
                      <a:pt x="479" y="959"/>
                      <a:pt x="501" y="951"/>
                    </a:cubicBezTo>
                    <a:cubicBezTo>
                      <a:pt x="558" y="929"/>
                      <a:pt x="623" y="940"/>
                      <a:pt x="675" y="972"/>
                    </a:cubicBezTo>
                    <a:cubicBezTo>
                      <a:pt x="726" y="1004"/>
                      <a:pt x="764" y="1055"/>
                      <a:pt x="786" y="1111"/>
                    </a:cubicBezTo>
                    <a:cubicBezTo>
                      <a:pt x="813" y="1177"/>
                      <a:pt x="814" y="1265"/>
                      <a:pt x="757" y="1306"/>
                    </a:cubicBezTo>
                    <a:cubicBezTo>
                      <a:pt x="723" y="1329"/>
                      <a:pt x="675" y="1330"/>
                      <a:pt x="641" y="1307"/>
                    </a:cubicBezTo>
                    <a:cubicBezTo>
                      <a:pt x="627" y="1297"/>
                      <a:pt x="616" y="1284"/>
                      <a:pt x="604" y="1271"/>
                    </a:cubicBezTo>
                    <a:cubicBezTo>
                      <a:pt x="571" y="1233"/>
                      <a:pt x="538" y="1194"/>
                      <a:pt x="505" y="1156"/>
                    </a:cubicBezTo>
                    <a:cubicBezTo>
                      <a:pt x="497" y="1147"/>
                      <a:pt x="479" y="1115"/>
                      <a:pt x="463" y="1081"/>
                    </a:cubicBezTo>
                    <a:cubicBezTo>
                      <a:pt x="451" y="1055"/>
                      <a:pt x="438" y="1024"/>
                      <a:pt x="448" y="99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51" name="Google Shape;1951;p35"/>
              <p:cNvSpPr/>
              <p:nvPr/>
            </p:nvSpPr>
            <p:spPr>
              <a:xfrm>
                <a:off x="5431531" y="988150"/>
                <a:ext cx="215609" cy="592028"/>
              </a:xfrm>
              <a:custGeom>
                <a:avLst/>
                <a:gdLst/>
                <a:ahLst/>
                <a:cxnLst/>
                <a:rect l="l" t="t" r="r" b="b"/>
                <a:pathLst>
                  <a:path w="842" h="2312" extrusionOk="0">
                    <a:moveTo>
                      <a:pt x="98" y="1933"/>
                    </a:moveTo>
                    <a:cubicBezTo>
                      <a:pt x="211" y="1955"/>
                      <a:pt x="328" y="1840"/>
                      <a:pt x="301" y="1732"/>
                    </a:cubicBezTo>
                    <a:cubicBezTo>
                      <a:pt x="274" y="1624"/>
                      <a:pt x="117" y="1577"/>
                      <a:pt x="35" y="1653"/>
                    </a:cubicBezTo>
                    <a:cubicBezTo>
                      <a:pt x="11" y="1522"/>
                      <a:pt x="-6" y="1380"/>
                      <a:pt x="2" y="1239"/>
                    </a:cubicBezTo>
                    <a:cubicBezTo>
                      <a:pt x="66" y="1315"/>
                      <a:pt x="193" y="1324"/>
                      <a:pt x="267" y="1259"/>
                    </a:cubicBezTo>
                    <a:cubicBezTo>
                      <a:pt x="340" y="1194"/>
                      <a:pt x="347" y="1067"/>
                      <a:pt x="281" y="995"/>
                    </a:cubicBezTo>
                    <a:cubicBezTo>
                      <a:pt x="214" y="922"/>
                      <a:pt x="87" y="918"/>
                      <a:pt x="16" y="986"/>
                    </a:cubicBezTo>
                    <a:cubicBezTo>
                      <a:pt x="-3" y="805"/>
                      <a:pt x="76" y="616"/>
                      <a:pt x="218" y="502"/>
                    </a:cubicBezTo>
                    <a:cubicBezTo>
                      <a:pt x="251" y="570"/>
                      <a:pt x="287" y="641"/>
                      <a:pt x="348" y="685"/>
                    </a:cubicBezTo>
                    <a:cubicBezTo>
                      <a:pt x="410" y="729"/>
                      <a:pt x="505" y="737"/>
                      <a:pt x="555" y="680"/>
                    </a:cubicBezTo>
                    <a:cubicBezTo>
                      <a:pt x="592" y="639"/>
                      <a:pt x="595" y="578"/>
                      <a:pt x="583" y="524"/>
                    </a:cubicBezTo>
                    <a:cubicBezTo>
                      <a:pt x="557" y="411"/>
                      <a:pt x="469" y="313"/>
                      <a:pt x="359" y="276"/>
                    </a:cubicBezTo>
                    <a:cubicBezTo>
                      <a:pt x="436" y="119"/>
                      <a:pt x="612" y="45"/>
                      <a:pt x="784" y="0"/>
                    </a:cubicBezTo>
                    <a:cubicBezTo>
                      <a:pt x="786" y="4"/>
                      <a:pt x="787" y="8"/>
                      <a:pt x="789" y="12"/>
                    </a:cubicBezTo>
                    <a:cubicBezTo>
                      <a:pt x="835" y="150"/>
                      <a:pt x="843" y="299"/>
                      <a:pt x="839" y="449"/>
                    </a:cubicBezTo>
                    <a:cubicBezTo>
                      <a:pt x="839" y="461"/>
                      <a:pt x="840" y="473"/>
                      <a:pt x="842" y="484"/>
                    </a:cubicBezTo>
                    <a:cubicBezTo>
                      <a:pt x="838" y="492"/>
                      <a:pt x="835" y="499"/>
                      <a:pt x="831" y="506"/>
                    </a:cubicBezTo>
                    <a:cubicBezTo>
                      <a:pt x="780" y="604"/>
                      <a:pt x="687" y="688"/>
                      <a:pt x="617" y="779"/>
                    </a:cubicBezTo>
                    <a:cubicBezTo>
                      <a:pt x="595" y="807"/>
                      <a:pt x="576" y="835"/>
                      <a:pt x="558" y="863"/>
                    </a:cubicBezTo>
                    <a:cubicBezTo>
                      <a:pt x="531" y="866"/>
                      <a:pt x="507" y="875"/>
                      <a:pt x="487" y="893"/>
                    </a:cubicBezTo>
                    <a:cubicBezTo>
                      <a:pt x="440" y="934"/>
                      <a:pt x="433" y="998"/>
                      <a:pt x="464" y="1050"/>
                    </a:cubicBezTo>
                    <a:cubicBezTo>
                      <a:pt x="466" y="1054"/>
                      <a:pt x="469" y="1058"/>
                      <a:pt x="472" y="1061"/>
                    </a:cubicBezTo>
                    <a:lnTo>
                      <a:pt x="472" y="1062"/>
                    </a:lnTo>
                    <a:cubicBezTo>
                      <a:pt x="461" y="1109"/>
                      <a:pt x="455" y="1159"/>
                      <a:pt x="455" y="1213"/>
                    </a:cubicBezTo>
                    <a:cubicBezTo>
                      <a:pt x="453" y="1344"/>
                      <a:pt x="483" y="1485"/>
                      <a:pt x="465" y="1603"/>
                    </a:cubicBezTo>
                    <a:cubicBezTo>
                      <a:pt x="455" y="1667"/>
                      <a:pt x="440" y="1733"/>
                      <a:pt x="421" y="1797"/>
                    </a:cubicBezTo>
                    <a:cubicBezTo>
                      <a:pt x="390" y="1840"/>
                      <a:pt x="361" y="1884"/>
                      <a:pt x="334" y="1930"/>
                    </a:cubicBezTo>
                    <a:cubicBezTo>
                      <a:pt x="264" y="2049"/>
                      <a:pt x="214" y="2178"/>
                      <a:pt x="181" y="2312"/>
                    </a:cubicBezTo>
                    <a:cubicBezTo>
                      <a:pt x="140" y="2191"/>
                      <a:pt x="111" y="2063"/>
                      <a:pt x="98" y="1933"/>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52" name="Google Shape;1952;p35"/>
              <p:cNvSpPr/>
              <p:nvPr/>
            </p:nvSpPr>
            <p:spPr>
              <a:xfrm>
                <a:off x="5638946" y="1097747"/>
                <a:ext cx="265286" cy="461434"/>
              </a:xfrm>
              <a:custGeom>
                <a:avLst/>
                <a:gdLst/>
                <a:ahLst/>
                <a:cxnLst/>
                <a:rect l="l" t="t" r="r" b="b"/>
                <a:pathLst>
                  <a:path w="1036" h="1802" extrusionOk="0">
                    <a:moveTo>
                      <a:pt x="0" y="1582"/>
                    </a:moveTo>
                    <a:cubicBezTo>
                      <a:pt x="6" y="1563"/>
                      <a:pt x="13" y="1544"/>
                      <a:pt x="19" y="1525"/>
                    </a:cubicBezTo>
                    <a:cubicBezTo>
                      <a:pt x="55" y="1481"/>
                      <a:pt x="94" y="1439"/>
                      <a:pt x="136" y="1401"/>
                    </a:cubicBezTo>
                    <a:cubicBezTo>
                      <a:pt x="242" y="1305"/>
                      <a:pt x="356" y="1228"/>
                      <a:pt x="420" y="1095"/>
                    </a:cubicBezTo>
                    <a:cubicBezTo>
                      <a:pt x="483" y="965"/>
                      <a:pt x="475" y="824"/>
                      <a:pt x="457" y="686"/>
                    </a:cubicBezTo>
                    <a:cubicBezTo>
                      <a:pt x="444" y="580"/>
                      <a:pt x="427" y="476"/>
                      <a:pt x="470" y="375"/>
                    </a:cubicBezTo>
                    <a:cubicBezTo>
                      <a:pt x="482" y="346"/>
                      <a:pt x="497" y="319"/>
                      <a:pt x="514" y="294"/>
                    </a:cubicBezTo>
                    <a:cubicBezTo>
                      <a:pt x="538" y="305"/>
                      <a:pt x="564" y="311"/>
                      <a:pt x="590" y="310"/>
                    </a:cubicBezTo>
                    <a:cubicBezTo>
                      <a:pt x="599" y="309"/>
                      <a:pt x="608" y="307"/>
                      <a:pt x="616" y="305"/>
                    </a:cubicBezTo>
                    <a:cubicBezTo>
                      <a:pt x="620" y="305"/>
                      <a:pt x="625" y="305"/>
                      <a:pt x="628" y="304"/>
                    </a:cubicBezTo>
                    <a:cubicBezTo>
                      <a:pt x="644" y="303"/>
                      <a:pt x="660" y="300"/>
                      <a:pt x="676" y="296"/>
                    </a:cubicBezTo>
                    <a:cubicBezTo>
                      <a:pt x="677" y="295"/>
                      <a:pt x="681" y="294"/>
                      <a:pt x="685" y="293"/>
                    </a:cubicBezTo>
                    <a:cubicBezTo>
                      <a:pt x="691" y="293"/>
                      <a:pt x="697" y="292"/>
                      <a:pt x="702" y="291"/>
                    </a:cubicBezTo>
                    <a:cubicBezTo>
                      <a:pt x="703" y="291"/>
                      <a:pt x="704" y="291"/>
                      <a:pt x="705" y="291"/>
                    </a:cubicBezTo>
                    <a:cubicBezTo>
                      <a:pt x="706" y="292"/>
                      <a:pt x="708" y="292"/>
                      <a:pt x="709" y="292"/>
                    </a:cubicBezTo>
                    <a:cubicBezTo>
                      <a:pt x="777" y="292"/>
                      <a:pt x="831" y="232"/>
                      <a:pt x="836" y="168"/>
                    </a:cubicBezTo>
                    <a:cubicBezTo>
                      <a:pt x="839" y="137"/>
                      <a:pt x="831" y="109"/>
                      <a:pt x="816" y="83"/>
                    </a:cubicBezTo>
                    <a:cubicBezTo>
                      <a:pt x="812" y="76"/>
                      <a:pt x="806" y="69"/>
                      <a:pt x="799" y="62"/>
                    </a:cubicBezTo>
                    <a:cubicBezTo>
                      <a:pt x="842" y="39"/>
                      <a:pt x="886" y="19"/>
                      <a:pt x="929" y="0"/>
                    </a:cubicBezTo>
                    <a:cubicBezTo>
                      <a:pt x="1001" y="178"/>
                      <a:pt x="1038" y="371"/>
                      <a:pt x="1036" y="563"/>
                    </a:cubicBezTo>
                    <a:cubicBezTo>
                      <a:pt x="823" y="465"/>
                      <a:pt x="660" y="559"/>
                      <a:pt x="628" y="698"/>
                    </a:cubicBezTo>
                    <a:cubicBezTo>
                      <a:pt x="608" y="785"/>
                      <a:pt x="639" y="885"/>
                      <a:pt x="713" y="935"/>
                    </a:cubicBezTo>
                    <a:cubicBezTo>
                      <a:pt x="787" y="984"/>
                      <a:pt x="901" y="969"/>
                      <a:pt x="951" y="895"/>
                    </a:cubicBezTo>
                    <a:cubicBezTo>
                      <a:pt x="941" y="1053"/>
                      <a:pt x="872" y="1208"/>
                      <a:pt x="759" y="1319"/>
                    </a:cubicBezTo>
                    <a:cubicBezTo>
                      <a:pt x="724" y="1218"/>
                      <a:pt x="605" y="1150"/>
                      <a:pt x="500" y="1176"/>
                    </a:cubicBezTo>
                    <a:cubicBezTo>
                      <a:pt x="396" y="1202"/>
                      <a:pt x="323" y="1319"/>
                      <a:pt x="345" y="1424"/>
                    </a:cubicBezTo>
                    <a:cubicBezTo>
                      <a:pt x="367" y="1530"/>
                      <a:pt x="480" y="1607"/>
                      <a:pt x="587" y="1589"/>
                    </a:cubicBezTo>
                    <a:cubicBezTo>
                      <a:pt x="469" y="1678"/>
                      <a:pt x="339" y="1749"/>
                      <a:pt x="202" y="1802"/>
                    </a:cubicBezTo>
                    <a:cubicBezTo>
                      <a:pt x="279" y="1745"/>
                      <a:pt x="262" y="1602"/>
                      <a:pt x="176" y="1560"/>
                    </a:cubicBezTo>
                    <a:cubicBezTo>
                      <a:pt x="120" y="1532"/>
                      <a:pt x="52" y="1545"/>
                      <a:pt x="0" y="158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53" name="Google Shape;1953;p35"/>
              <p:cNvSpPr/>
              <p:nvPr/>
            </p:nvSpPr>
            <p:spPr>
              <a:xfrm>
                <a:off x="5536263" y="790721"/>
                <a:ext cx="216889" cy="779982"/>
              </a:xfrm>
              <a:custGeom>
                <a:avLst/>
                <a:gdLst/>
                <a:ahLst/>
                <a:cxnLst/>
                <a:rect l="l" t="t" r="r" b="b"/>
                <a:pathLst>
                  <a:path w="847" h="3046" fill="none" extrusionOk="0">
                    <a:moveTo>
                      <a:pt x="0" y="3046"/>
                    </a:moveTo>
                    <a:cubicBezTo>
                      <a:pt x="564" y="2139"/>
                      <a:pt x="862" y="1068"/>
                      <a:pt x="84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954" name="Google Shape;1954;p35"/>
            <p:cNvGrpSpPr/>
            <p:nvPr/>
          </p:nvGrpSpPr>
          <p:grpSpPr>
            <a:xfrm rot="-5058619">
              <a:off x="1456941" y="330774"/>
              <a:ext cx="432434" cy="674943"/>
              <a:chOff x="8088745" y="4280780"/>
              <a:chExt cx="609840" cy="951840"/>
            </a:xfrm>
          </p:grpSpPr>
          <p:sp>
            <p:nvSpPr>
              <p:cNvPr id="1955" name="Google Shape;1955;p35"/>
              <p:cNvSpPr/>
              <p:nvPr/>
            </p:nvSpPr>
            <p:spPr>
              <a:xfrm>
                <a:off x="8088745" y="4280780"/>
                <a:ext cx="609840" cy="951840"/>
              </a:xfrm>
              <a:custGeom>
                <a:avLst/>
                <a:gdLst/>
                <a:ahLst/>
                <a:cxnLst/>
                <a:rect l="l" t="t" r="r" b="b"/>
                <a:pathLst>
                  <a:path w="1694" h="2644" extrusionOk="0">
                    <a:moveTo>
                      <a:pt x="1648" y="2644"/>
                    </a:moveTo>
                    <a:cubicBezTo>
                      <a:pt x="1723" y="2190"/>
                      <a:pt x="1733" y="1692"/>
                      <a:pt x="1477" y="1310"/>
                    </a:cubicBezTo>
                    <a:cubicBezTo>
                      <a:pt x="1220" y="928"/>
                      <a:pt x="740" y="732"/>
                      <a:pt x="511" y="332"/>
                    </a:cubicBezTo>
                    <a:cubicBezTo>
                      <a:pt x="464" y="249"/>
                      <a:pt x="429" y="159"/>
                      <a:pt x="364" y="89"/>
                    </a:cubicBezTo>
                    <a:cubicBezTo>
                      <a:pt x="300" y="19"/>
                      <a:pt x="194" y="-25"/>
                      <a:pt x="109" y="16"/>
                    </a:cubicBezTo>
                    <a:cubicBezTo>
                      <a:pt x="-7" y="71"/>
                      <a:pt x="-14" y="233"/>
                      <a:pt x="14" y="358"/>
                    </a:cubicBezTo>
                    <a:cubicBezTo>
                      <a:pt x="118" y="828"/>
                      <a:pt x="451" y="1210"/>
                      <a:pt x="793" y="1548"/>
                    </a:cubicBezTo>
                    <a:cubicBezTo>
                      <a:pt x="1135" y="1886"/>
                      <a:pt x="1506" y="2214"/>
                      <a:pt x="1648" y="2644"/>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56" name="Google Shape;1956;p35"/>
              <p:cNvSpPr/>
              <p:nvPr/>
            </p:nvSpPr>
            <p:spPr>
              <a:xfrm>
                <a:off x="8304745" y="4447460"/>
                <a:ext cx="393840" cy="585360"/>
              </a:xfrm>
              <a:custGeom>
                <a:avLst/>
                <a:gdLst/>
                <a:ahLst/>
                <a:cxnLst/>
                <a:rect l="l" t="t" r="r" b="b"/>
                <a:pathLst>
                  <a:path w="1094" h="1626" extrusionOk="0">
                    <a:moveTo>
                      <a:pt x="1008" y="1367"/>
                    </a:moveTo>
                    <a:cubicBezTo>
                      <a:pt x="950" y="1217"/>
                      <a:pt x="887" y="1069"/>
                      <a:pt x="799" y="934"/>
                    </a:cubicBezTo>
                    <a:cubicBezTo>
                      <a:pt x="704" y="790"/>
                      <a:pt x="586" y="668"/>
                      <a:pt x="457" y="554"/>
                    </a:cubicBezTo>
                    <a:cubicBezTo>
                      <a:pt x="274" y="391"/>
                      <a:pt x="116" y="214"/>
                      <a:pt x="0" y="0"/>
                    </a:cubicBezTo>
                    <a:cubicBezTo>
                      <a:pt x="248" y="317"/>
                      <a:pt x="650" y="509"/>
                      <a:pt x="877" y="847"/>
                    </a:cubicBezTo>
                    <a:cubicBezTo>
                      <a:pt x="1030" y="1076"/>
                      <a:pt x="1088" y="1348"/>
                      <a:pt x="1094" y="1626"/>
                    </a:cubicBezTo>
                    <a:cubicBezTo>
                      <a:pt x="1069" y="1539"/>
                      <a:pt x="1041" y="1452"/>
                      <a:pt x="1008" y="1367"/>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57" name="Google Shape;1957;p35"/>
              <p:cNvSpPr/>
              <p:nvPr/>
            </p:nvSpPr>
            <p:spPr>
              <a:xfrm>
                <a:off x="8088745" y="4303100"/>
                <a:ext cx="498600" cy="758880"/>
              </a:xfrm>
              <a:custGeom>
                <a:avLst/>
                <a:gdLst/>
                <a:ahLst/>
                <a:cxnLst/>
                <a:rect l="l" t="t" r="r" b="b"/>
                <a:pathLst>
                  <a:path w="1385" h="2108" extrusionOk="0">
                    <a:moveTo>
                      <a:pt x="152" y="367"/>
                    </a:moveTo>
                    <a:cubicBezTo>
                      <a:pt x="265" y="649"/>
                      <a:pt x="435" y="907"/>
                      <a:pt x="653" y="1119"/>
                    </a:cubicBezTo>
                    <a:cubicBezTo>
                      <a:pt x="770" y="1234"/>
                      <a:pt x="900" y="1332"/>
                      <a:pt x="1007" y="1457"/>
                    </a:cubicBezTo>
                    <a:cubicBezTo>
                      <a:pt x="1109" y="1577"/>
                      <a:pt x="1190" y="1715"/>
                      <a:pt x="1264" y="1853"/>
                    </a:cubicBezTo>
                    <a:cubicBezTo>
                      <a:pt x="1309" y="1937"/>
                      <a:pt x="1349" y="2022"/>
                      <a:pt x="1385" y="2108"/>
                    </a:cubicBezTo>
                    <a:cubicBezTo>
                      <a:pt x="1214" y="1888"/>
                      <a:pt x="999" y="1689"/>
                      <a:pt x="793" y="1486"/>
                    </a:cubicBezTo>
                    <a:cubicBezTo>
                      <a:pt x="451" y="1148"/>
                      <a:pt x="118" y="766"/>
                      <a:pt x="14" y="296"/>
                    </a:cubicBezTo>
                    <a:cubicBezTo>
                      <a:pt x="-8" y="197"/>
                      <a:pt x="-8" y="74"/>
                      <a:pt x="51" y="0"/>
                    </a:cubicBezTo>
                    <a:cubicBezTo>
                      <a:pt x="72" y="126"/>
                      <a:pt x="105" y="248"/>
                      <a:pt x="152" y="367"/>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58" name="Google Shape;1958;p35"/>
              <p:cNvSpPr/>
              <p:nvPr/>
            </p:nvSpPr>
            <p:spPr>
              <a:xfrm>
                <a:off x="8199265" y="4392020"/>
                <a:ext cx="480960" cy="835560"/>
              </a:xfrm>
              <a:custGeom>
                <a:avLst/>
                <a:gdLst/>
                <a:ahLst/>
                <a:cxnLst/>
                <a:rect l="l" t="t" r="r" b="b"/>
                <a:pathLst>
                  <a:path w="1336" h="2321" fill="none" extrusionOk="0">
                    <a:moveTo>
                      <a:pt x="1336" y="2321"/>
                    </a:moveTo>
                    <a:cubicBezTo>
                      <a:pt x="1153" y="1327"/>
                      <a:pt x="712" y="1045"/>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59" name="Google Shape;1959;p35"/>
              <p:cNvSpPr/>
              <p:nvPr/>
            </p:nvSpPr>
            <p:spPr>
              <a:xfrm>
                <a:off x="8305105" y="4767140"/>
                <a:ext cx="239400" cy="101520"/>
              </a:xfrm>
              <a:custGeom>
                <a:avLst/>
                <a:gdLst/>
                <a:ahLst/>
                <a:cxnLst/>
                <a:rect l="l" t="t" r="r" b="b"/>
                <a:pathLst>
                  <a:path w="665" h="282" fill="none" extrusionOk="0">
                    <a:moveTo>
                      <a:pt x="665" y="282"/>
                    </a:moveTo>
                    <a:cubicBezTo>
                      <a:pt x="617" y="266"/>
                      <a:pt x="35" y="11"/>
                      <a:pt x="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60" name="Google Shape;1960;p35"/>
              <p:cNvSpPr/>
              <p:nvPr/>
            </p:nvSpPr>
            <p:spPr>
              <a:xfrm>
                <a:off x="8601385" y="4734380"/>
                <a:ext cx="7200" cy="232200"/>
              </a:xfrm>
              <a:custGeom>
                <a:avLst/>
                <a:gdLst/>
                <a:ahLst/>
                <a:cxnLst/>
                <a:rect l="l" t="t" r="r" b="b"/>
                <a:pathLst>
                  <a:path w="20" h="645" fill="none" extrusionOk="0">
                    <a:moveTo>
                      <a:pt x="0" y="645"/>
                    </a:moveTo>
                    <a:cubicBezTo>
                      <a:pt x="25" y="623"/>
                      <a:pt x="21" y="26"/>
                      <a:pt x="17"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961" name="Google Shape;1961;p35"/>
            <p:cNvGrpSpPr/>
            <p:nvPr/>
          </p:nvGrpSpPr>
          <p:grpSpPr>
            <a:xfrm rot="4573249">
              <a:off x="650947" y="864039"/>
              <a:ext cx="124565" cy="417822"/>
              <a:chOff x="8795211" y="2347174"/>
              <a:chExt cx="124554" cy="417788"/>
            </a:xfrm>
          </p:grpSpPr>
          <p:sp>
            <p:nvSpPr>
              <p:cNvPr id="1962" name="Google Shape;1962;p35"/>
              <p:cNvSpPr/>
              <p:nvPr/>
            </p:nvSpPr>
            <p:spPr>
              <a:xfrm>
                <a:off x="8795211" y="2347174"/>
                <a:ext cx="124554" cy="368636"/>
              </a:xfrm>
              <a:custGeom>
                <a:avLst/>
                <a:gdLst/>
                <a:ahLst/>
                <a:cxnLst/>
                <a:rect l="l" t="t" r="r" b="b"/>
                <a:pathLst>
                  <a:path w="223" h="660" extrusionOk="0">
                    <a:moveTo>
                      <a:pt x="168" y="660"/>
                    </a:moveTo>
                    <a:cubicBezTo>
                      <a:pt x="182" y="554"/>
                      <a:pt x="167" y="445"/>
                      <a:pt x="125" y="348"/>
                    </a:cubicBezTo>
                    <a:cubicBezTo>
                      <a:pt x="81" y="247"/>
                      <a:pt x="7" y="154"/>
                      <a:pt x="0" y="43"/>
                    </a:cubicBezTo>
                    <a:cubicBezTo>
                      <a:pt x="-1" y="34"/>
                      <a:pt x="-1" y="24"/>
                      <a:pt x="4" y="16"/>
                    </a:cubicBezTo>
                    <a:cubicBezTo>
                      <a:pt x="15" y="-7"/>
                      <a:pt x="51" y="-4"/>
                      <a:pt x="74" y="10"/>
                    </a:cubicBezTo>
                    <a:cubicBezTo>
                      <a:pt x="119" y="37"/>
                      <a:pt x="148" y="85"/>
                      <a:pt x="168" y="134"/>
                    </a:cubicBezTo>
                    <a:cubicBezTo>
                      <a:pt x="260" y="356"/>
                      <a:pt x="218" y="608"/>
                      <a:pt x="168" y="6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63" name="Google Shape;1963;p35"/>
              <p:cNvSpPr/>
              <p:nvPr/>
            </p:nvSpPr>
            <p:spPr>
              <a:xfrm>
                <a:off x="8803030" y="2411965"/>
                <a:ext cx="102771" cy="303846"/>
              </a:xfrm>
              <a:custGeom>
                <a:avLst/>
                <a:gdLst/>
                <a:ahLst/>
                <a:cxnLst/>
                <a:rect l="l" t="t" r="r" b="b"/>
                <a:pathLst>
                  <a:path w="184" h="544" extrusionOk="0">
                    <a:moveTo>
                      <a:pt x="180" y="279"/>
                    </a:moveTo>
                    <a:cubicBezTo>
                      <a:pt x="159" y="136"/>
                      <a:pt x="112" y="99"/>
                      <a:pt x="0" y="0"/>
                    </a:cubicBezTo>
                    <a:cubicBezTo>
                      <a:pt x="72" y="173"/>
                      <a:pt x="193" y="344"/>
                      <a:pt x="154" y="544"/>
                    </a:cubicBezTo>
                    <a:cubicBezTo>
                      <a:pt x="175" y="522"/>
                      <a:pt x="192" y="356"/>
                      <a:pt x="180" y="279"/>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64" name="Google Shape;1964;p35"/>
              <p:cNvSpPr/>
              <p:nvPr/>
            </p:nvSpPr>
            <p:spPr>
              <a:xfrm>
                <a:off x="8816435" y="2371192"/>
                <a:ext cx="83781" cy="393771"/>
              </a:xfrm>
              <a:custGeom>
                <a:avLst/>
                <a:gdLst/>
                <a:ahLst/>
                <a:cxnLst/>
                <a:rect l="l" t="t" r="r" b="b"/>
                <a:pathLst>
                  <a:path w="150" h="705" fill="none" extrusionOk="0">
                    <a:moveTo>
                      <a:pt x="0" y="0"/>
                    </a:moveTo>
                    <a:cubicBezTo>
                      <a:pt x="77" y="71"/>
                      <a:pt x="109" y="177"/>
                      <a:pt x="129" y="280"/>
                    </a:cubicBezTo>
                    <a:cubicBezTo>
                      <a:pt x="139" y="332"/>
                      <a:pt x="147" y="384"/>
                      <a:pt x="149" y="437"/>
                    </a:cubicBezTo>
                    <a:cubicBezTo>
                      <a:pt x="153" y="528"/>
                      <a:pt x="140" y="619"/>
                      <a:pt x="112" y="705"/>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965" name="Google Shape;1965;p35"/>
            <p:cNvGrpSpPr/>
            <p:nvPr/>
          </p:nvGrpSpPr>
          <p:grpSpPr>
            <a:xfrm>
              <a:off x="3389085" y="3984878"/>
              <a:ext cx="536040" cy="560520"/>
              <a:chOff x="2799660" y="4402278"/>
              <a:chExt cx="536040" cy="560520"/>
            </a:xfrm>
          </p:grpSpPr>
          <p:sp>
            <p:nvSpPr>
              <p:cNvPr id="1966" name="Google Shape;1966;p35"/>
              <p:cNvSpPr/>
              <p:nvPr/>
            </p:nvSpPr>
            <p:spPr>
              <a:xfrm>
                <a:off x="2801100" y="4413438"/>
                <a:ext cx="534600" cy="549360"/>
              </a:xfrm>
              <a:custGeom>
                <a:avLst/>
                <a:gdLst/>
                <a:ahLst/>
                <a:cxnLst/>
                <a:rect l="l" t="t" r="r" b="b"/>
                <a:pathLst>
                  <a:path w="1485" h="1526" extrusionOk="0">
                    <a:moveTo>
                      <a:pt x="858" y="1526"/>
                    </a:moveTo>
                    <a:cubicBezTo>
                      <a:pt x="544" y="1217"/>
                      <a:pt x="257" y="880"/>
                      <a:pt x="0" y="522"/>
                    </a:cubicBezTo>
                    <a:cubicBezTo>
                      <a:pt x="89" y="576"/>
                      <a:pt x="199" y="507"/>
                      <a:pt x="280" y="441"/>
                    </a:cubicBezTo>
                    <a:cubicBezTo>
                      <a:pt x="426" y="321"/>
                      <a:pt x="582" y="186"/>
                      <a:pt x="622" y="0"/>
                    </a:cubicBezTo>
                    <a:cubicBezTo>
                      <a:pt x="850" y="264"/>
                      <a:pt x="975" y="373"/>
                      <a:pt x="1224" y="661"/>
                    </a:cubicBezTo>
                    <a:cubicBezTo>
                      <a:pt x="1282" y="723"/>
                      <a:pt x="1427" y="909"/>
                      <a:pt x="1485" y="970"/>
                    </a:cubicBezTo>
                    <a:cubicBezTo>
                      <a:pt x="1490" y="1042"/>
                      <a:pt x="1458" y="1139"/>
                      <a:pt x="1408" y="1192"/>
                    </a:cubicBezTo>
                    <a:cubicBezTo>
                      <a:pt x="1260" y="1350"/>
                      <a:pt x="1071" y="1470"/>
                      <a:pt x="858" y="152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67" name="Google Shape;1967;p35"/>
              <p:cNvSpPr/>
              <p:nvPr/>
            </p:nvSpPr>
            <p:spPr>
              <a:xfrm>
                <a:off x="3005220" y="4413438"/>
                <a:ext cx="330480" cy="414000"/>
              </a:xfrm>
              <a:custGeom>
                <a:avLst/>
                <a:gdLst/>
                <a:ahLst/>
                <a:cxnLst/>
                <a:rect l="l" t="t" r="r" b="b"/>
                <a:pathLst>
                  <a:path w="918" h="1150" extrusionOk="0">
                    <a:moveTo>
                      <a:pt x="0" y="140"/>
                    </a:moveTo>
                    <a:cubicBezTo>
                      <a:pt x="10" y="150"/>
                      <a:pt x="19" y="160"/>
                      <a:pt x="28" y="173"/>
                    </a:cubicBezTo>
                    <a:cubicBezTo>
                      <a:pt x="153" y="344"/>
                      <a:pt x="281" y="515"/>
                      <a:pt x="417" y="678"/>
                    </a:cubicBezTo>
                    <a:cubicBezTo>
                      <a:pt x="556" y="829"/>
                      <a:pt x="697" y="976"/>
                      <a:pt x="843" y="1119"/>
                    </a:cubicBezTo>
                    <a:cubicBezTo>
                      <a:pt x="853" y="1129"/>
                      <a:pt x="862" y="1139"/>
                      <a:pt x="871" y="1150"/>
                    </a:cubicBezTo>
                    <a:cubicBezTo>
                      <a:pt x="903" y="1097"/>
                      <a:pt x="922" y="1026"/>
                      <a:pt x="918" y="970"/>
                    </a:cubicBezTo>
                    <a:cubicBezTo>
                      <a:pt x="860" y="909"/>
                      <a:pt x="715" y="723"/>
                      <a:pt x="657" y="661"/>
                    </a:cubicBezTo>
                    <a:cubicBezTo>
                      <a:pt x="408" y="373"/>
                      <a:pt x="283" y="264"/>
                      <a:pt x="55" y="0"/>
                    </a:cubicBezTo>
                    <a:cubicBezTo>
                      <a:pt x="44" y="50"/>
                      <a:pt x="25" y="96"/>
                      <a:pt x="0" y="1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68" name="Google Shape;1968;p35"/>
              <p:cNvSpPr/>
              <p:nvPr/>
            </p:nvSpPr>
            <p:spPr>
              <a:xfrm>
                <a:off x="2891100" y="4517118"/>
                <a:ext cx="351000" cy="336960"/>
              </a:xfrm>
              <a:custGeom>
                <a:avLst/>
                <a:gdLst/>
                <a:ahLst/>
                <a:cxnLst/>
                <a:rect l="l" t="t" r="r" b="b"/>
                <a:pathLst>
                  <a:path w="975" h="936" extrusionOk="0">
                    <a:moveTo>
                      <a:pt x="349" y="936"/>
                    </a:moveTo>
                    <a:cubicBezTo>
                      <a:pt x="407" y="915"/>
                      <a:pt x="464" y="894"/>
                      <a:pt x="521" y="871"/>
                    </a:cubicBezTo>
                    <a:cubicBezTo>
                      <a:pt x="597" y="819"/>
                      <a:pt x="675" y="776"/>
                      <a:pt x="745" y="723"/>
                    </a:cubicBezTo>
                    <a:cubicBezTo>
                      <a:pt x="767" y="701"/>
                      <a:pt x="788" y="679"/>
                      <a:pt x="808" y="655"/>
                    </a:cubicBezTo>
                    <a:cubicBezTo>
                      <a:pt x="847" y="597"/>
                      <a:pt x="881" y="536"/>
                      <a:pt x="917" y="475"/>
                    </a:cubicBezTo>
                    <a:cubicBezTo>
                      <a:pt x="923" y="464"/>
                      <a:pt x="929" y="453"/>
                      <a:pt x="935" y="442"/>
                    </a:cubicBezTo>
                    <a:cubicBezTo>
                      <a:pt x="948" y="420"/>
                      <a:pt x="962" y="398"/>
                      <a:pt x="975" y="375"/>
                    </a:cubicBezTo>
                    <a:cubicBezTo>
                      <a:pt x="975" y="375"/>
                      <a:pt x="974" y="374"/>
                      <a:pt x="974" y="373"/>
                    </a:cubicBezTo>
                    <a:cubicBezTo>
                      <a:pt x="835" y="212"/>
                      <a:pt x="734" y="107"/>
                      <a:pt x="633" y="0"/>
                    </a:cubicBezTo>
                    <a:cubicBezTo>
                      <a:pt x="627" y="13"/>
                      <a:pt x="621" y="26"/>
                      <a:pt x="613" y="39"/>
                    </a:cubicBezTo>
                    <a:cubicBezTo>
                      <a:pt x="608" y="50"/>
                      <a:pt x="602" y="60"/>
                      <a:pt x="596" y="71"/>
                    </a:cubicBezTo>
                    <a:cubicBezTo>
                      <a:pt x="553" y="142"/>
                      <a:pt x="506" y="206"/>
                      <a:pt x="450" y="267"/>
                    </a:cubicBezTo>
                    <a:cubicBezTo>
                      <a:pt x="449" y="269"/>
                      <a:pt x="448" y="270"/>
                      <a:pt x="447" y="271"/>
                    </a:cubicBezTo>
                    <a:cubicBezTo>
                      <a:pt x="443" y="275"/>
                      <a:pt x="440" y="278"/>
                      <a:pt x="437" y="282"/>
                    </a:cubicBezTo>
                    <a:cubicBezTo>
                      <a:pt x="425" y="296"/>
                      <a:pt x="412" y="307"/>
                      <a:pt x="399" y="318"/>
                    </a:cubicBezTo>
                    <a:cubicBezTo>
                      <a:pt x="294" y="440"/>
                      <a:pt x="161" y="530"/>
                      <a:pt x="0" y="563"/>
                    </a:cubicBezTo>
                    <a:cubicBezTo>
                      <a:pt x="102" y="691"/>
                      <a:pt x="209" y="815"/>
                      <a:pt x="318" y="936"/>
                    </a:cubicBezTo>
                    <a:cubicBezTo>
                      <a:pt x="328" y="936"/>
                      <a:pt x="338" y="936"/>
                      <a:pt x="349" y="936"/>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69" name="Google Shape;1969;p35"/>
              <p:cNvSpPr/>
              <p:nvPr/>
            </p:nvSpPr>
            <p:spPr>
              <a:xfrm>
                <a:off x="3086940" y="4516758"/>
                <a:ext cx="155160" cy="195840"/>
              </a:xfrm>
              <a:custGeom>
                <a:avLst/>
                <a:gdLst/>
                <a:ahLst/>
                <a:cxnLst/>
                <a:rect l="l" t="t" r="r" b="b"/>
                <a:pathLst>
                  <a:path w="431" h="544" extrusionOk="0">
                    <a:moveTo>
                      <a:pt x="69" y="40"/>
                    </a:moveTo>
                    <a:cubicBezTo>
                      <a:pt x="64" y="51"/>
                      <a:pt x="58" y="61"/>
                      <a:pt x="52" y="72"/>
                    </a:cubicBezTo>
                    <a:cubicBezTo>
                      <a:pt x="35" y="99"/>
                      <a:pt x="18" y="125"/>
                      <a:pt x="0" y="151"/>
                    </a:cubicBezTo>
                    <a:cubicBezTo>
                      <a:pt x="21" y="164"/>
                      <a:pt x="212" y="409"/>
                      <a:pt x="333" y="544"/>
                    </a:cubicBezTo>
                    <a:cubicBezTo>
                      <a:pt x="343" y="527"/>
                      <a:pt x="363" y="493"/>
                      <a:pt x="373" y="476"/>
                    </a:cubicBezTo>
                    <a:cubicBezTo>
                      <a:pt x="379" y="465"/>
                      <a:pt x="385" y="454"/>
                      <a:pt x="391" y="443"/>
                    </a:cubicBezTo>
                    <a:cubicBezTo>
                      <a:pt x="404" y="421"/>
                      <a:pt x="418" y="399"/>
                      <a:pt x="431" y="376"/>
                    </a:cubicBezTo>
                    <a:cubicBezTo>
                      <a:pt x="431" y="376"/>
                      <a:pt x="430" y="375"/>
                      <a:pt x="430" y="374"/>
                    </a:cubicBezTo>
                    <a:cubicBezTo>
                      <a:pt x="291" y="213"/>
                      <a:pt x="190" y="108"/>
                      <a:pt x="89" y="0"/>
                    </a:cubicBezTo>
                    <a:cubicBezTo>
                      <a:pt x="83" y="14"/>
                      <a:pt x="77" y="27"/>
                      <a:pt x="69" y="4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70" name="Google Shape;1970;p35"/>
              <p:cNvSpPr/>
              <p:nvPr/>
            </p:nvSpPr>
            <p:spPr>
              <a:xfrm>
                <a:off x="2800020" y="4403718"/>
                <a:ext cx="223920" cy="208800"/>
              </a:xfrm>
              <a:custGeom>
                <a:avLst/>
                <a:gdLst/>
                <a:ahLst/>
                <a:cxnLst/>
                <a:rect l="l" t="t" r="r" b="b"/>
                <a:pathLst>
                  <a:path w="622" h="580" extrusionOk="0">
                    <a:moveTo>
                      <a:pt x="0" y="519"/>
                    </a:moveTo>
                    <a:cubicBezTo>
                      <a:pt x="7" y="324"/>
                      <a:pt x="629" y="-136"/>
                      <a:pt x="622" y="39"/>
                    </a:cubicBezTo>
                    <a:cubicBezTo>
                      <a:pt x="611" y="319"/>
                      <a:pt x="-9" y="737"/>
                      <a:pt x="0" y="51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71" name="Google Shape;1971;p35"/>
              <p:cNvSpPr/>
              <p:nvPr/>
            </p:nvSpPr>
            <p:spPr>
              <a:xfrm>
                <a:off x="2799660" y="4402278"/>
                <a:ext cx="224280" cy="209160"/>
              </a:xfrm>
              <a:custGeom>
                <a:avLst/>
                <a:gdLst/>
                <a:ahLst/>
                <a:cxnLst/>
                <a:rect l="l" t="t" r="r" b="b"/>
                <a:pathLst>
                  <a:path w="623" h="581" extrusionOk="0">
                    <a:moveTo>
                      <a:pt x="1" y="523"/>
                    </a:moveTo>
                    <a:cubicBezTo>
                      <a:pt x="3" y="557"/>
                      <a:pt x="13" y="575"/>
                      <a:pt x="38" y="581"/>
                    </a:cubicBezTo>
                    <a:cubicBezTo>
                      <a:pt x="39" y="565"/>
                      <a:pt x="40" y="548"/>
                      <a:pt x="45" y="531"/>
                    </a:cubicBezTo>
                    <a:cubicBezTo>
                      <a:pt x="64" y="459"/>
                      <a:pt x="114" y="381"/>
                      <a:pt x="178" y="319"/>
                    </a:cubicBezTo>
                    <a:cubicBezTo>
                      <a:pt x="250" y="230"/>
                      <a:pt x="348" y="151"/>
                      <a:pt x="453" y="119"/>
                    </a:cubicBezTo>
                    <a:cubicBezTo>
                      <a:pt x="473" y="107"/>
                      <a:pt x="494" y="99"/>
                      <a:pt x="516" y="94"/>
                    </a:cubicBezTo>
                    <a:cubicBezTo>
                      <a:pt x="549" y="86"/>
                      <a:pt x="583" y="84"/>
                      <a:pt x="616" y="90"/>
                    </a:cubicBezTo>
                    <a:cubicBezTo>
                      <a:pt x="620" y="74"/>
                      <a:pt x="623" y="58"/>
                      <a:pt x="623" y="43"/>
                    </a:cubicBezTo>
                    <a:cubicBezTo>
                      <a:pt x="630" y="-132"/>
                      <a:pt x="-19" y="259"/>
                      <a:pt x="1" y="52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72" name="Google Shape;1972;p35"/>
              <p:cNvSpPr/>
              <p:nvPr/>
            </p:nvSpPr>
            <p:spPr>
              <a:xfrm>
                <a:off x="3147420" y="4814478"/>
                <a:ext cx="177480" cy="146880"/>
              </a:xfrm>
              <a:custGeom>
                <a:avLst/>
                <a:gdLst/>
                <a:ahLst/>
                <a:cxnLst/>
                <a:rect l="l" t="t" r="r" b="b"/>
                <a:pathLst>
                  <a:path w="493" h="408" extrusionOk="0">
                    <a:moveTo>
                      <a:pt x="0" y="385"/>
                    </a:moveTo>
                    <a:cubicBezTo>
                      <a:pt x="39" y="424"/>
                      <a:pt x="104" y="407"/>
                      <a:pt x="154" y="383"/>
                    </a:cubicBezTo>
                    <a:cubicBezTo>
                      <a:pt x="239" y="342"/>
                      <a:pt x="318" y="288"/>
                      <a:pt x="387" y="224"/>
                    </a:cubicBezTo>
                    <a:cubicBezTo>
                      <a:pt x="450" y="165"/>
                      <a:pt x="508" y="84"/>
                      <a:pt x="490" y="0"/>
                    </a:cubicBezTo>
                    <a:cubicBezTo>
                      <a:pt x="431" y="114"/>
                      <a:pt x="316" y="187"/>
                      <a:pt x="207" y="253"/>
                    </a:cubicBezTo>
                    <a:cubicBezTo>
                      <a:pt x="135" y="297"/>
                      <a:pt x="64" y="340"/>
                      <a:pt x="0" y="38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73" name="Google Shape;1973;p35"/>
              <p:cNvSpPr/>
              <p:nvPr/>
            </p:nvSpPr>
            <p:spPr>
              <a:xfrm>
                <a:off x="3290700" y="4814477"/>
                <a:ext cx="34200" cy="77040"/>
              </a:xfrm>
              <a:custGeom>
                <a:avLst/>
                <a:gdLst/>
                <a:ahLst/>
                <a:cxnLst/>
                <a:rect l="l" t="t" r="r" b="b"/>
                <a:pathLst>
                  <a:path w="95" h="214" extrusionOk="0">
                    <a:moveTo>
                      <a:pt x="26" y="91"/>
                    </a:moveTo>
                    <a:cubicBezTo>
                      <a:pt x="26" y="95"/>
                      <a:pt x="26" y="99"/>
                      <a:pt x="25" y="103"/>
                    </a:cubicBezTo>
                    <a:cubicBezTo>
                      <a:pt x="21" y="124"/>
                      <a:pt x="17" y="144"/>
                      <a:pt x="12" y="164"/>
                    </a:cubicBezTo>
                    <a:lnTo>
                      <a:pt x="12" y="165"/>
                    </a:lnTo>
                    <a:lnTo>
                      <a:pt x="12" y="165"/>
                    </a:lnTo>
                    <a:cubicBezTo>
                      <a:pt x="11" y="165"/>
                      <a:pt x="11" y="166"/>
                      <a:pt x="11" y="167"/>
                    </a:cubicBezTo>
                    <a:cubicBezTo>
                      <a:pt x="10" y="171"/>
                      <a:pt x="9" y="175"/>
                      <a:pt x="9" y="178"/>
                    </a:cubicBezTo>
                    <a:cubicBezTo>
                      <a:pt x="8" y="181"/>
                      <a:pt x="7" y="184"/>
                      <a:pt x="6" y="186"/>
                    </a:cubicBezTo>
                    <a:cubicBezTo>
                      <a:pt x="4" y="195"/>
                      <a:pt x="2" y="204"/>
                      <a:pt x="0" y="214"/>
                    </a:cubicBezTo>
                    <a:cubicBezTo>
                      <a:pt x="58" y="156"/>
                      <a:pt x="109" y="79"/>
                      <a:pt x="92" y="0"/>
                    </a:cubicBezTo>
                    <a:cubicBezTo>
                      <a:pt x="74" y="33"/>
                      <a:pt x="52" y="63"/>
                      <a:pt x="26" y="91"/>
                    </a:cubicBezTo>
                    <a:close/>
                  </a:path>
                </a:pathLst>
              </a:custGeom>
              <a:solidFill>
                <a:srgbClr val="BDE4FA"/>
              </a:solidFill>
              <a:ln>
                <a:noFill/>
              </a:ln>
            </p:spPr>
            <p:txBody>
              <a:bodyPr spcFirstLastPara="1" wrap="square" lIns="90000" tIns="32025" rIns="90000" bIns="32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74" name="Google Shape;1974;p35"/>
              <p:cNvSpPr/>
              <p:nvPr/>
            </p:nvSpPr>
            <p:spPr>
              <a:xfrm>
                <a:off x="3025020" y="4642398"/>
                <a:ext cx="140400" cy="134280"/>
              </a:xfrm>
              <a:custGeom>
                <a:avLst/>
                <a:gdLst/>
                <a:ahLst/>
                <a:cxnLst/>
                <a:rect l="l" t="t" r="r" b="b"/>
                <a:pathLst>
                  <a:path w="390" h="373" extrusionOk="0">
                    <a:moveTo>
                      <a:pt x="366" y="195"/>
                    </a:moveTo>
                    <a:cubicBezTo>
                      <a:pt x="279" y="327"/>
                      <a:pt x="145" y="433"/>
                      <a:pt x="20" y="335"/>
                    </a:cubicBezTo>
                    <a:cubicBezTo>
                      <a:pt x="-72" y="184"/>
                      <a:pt x="177" y="-18"/>
                      <a:pt x="321" y="1"/>
                    </a:cubicBezTo>
                    <a:cubicBezTo>
                      <a:pt x="362" y="14"/>
                      <a:pt x="388" y="57"/>
                      <a:pt x="390" y="99"/>
                    </a:cubicBezTo>
                    <a:cubicBezTo>
                      <a:pt x="391" y="141"/>
                      <a:pt x="384" y="167"/>
                      <a:pt x="366" y="195"/>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75" name="Google Shape;1975;p35"/>
              <p:cNvSpPr/>
              <p:nvPr/>
            </p:nvSpPr>
            <p:spPr>
              <a:xfrm>
                <a:off x="2814780" y="4432518"/>
                <a:ext cx="203040" cy="172800"/>
              </a:xfrm>
              <a:custGeom>
                <a:avLst/>
                <a:gdLst/>
                <a:ahLst/>
                <a:cxnLst/>
                <a:rect l="l" t="t" r="r" b="b"/>
                <a:pathLst>
                  <a:path w="564" h="480" fill="none" extrusionOk="0">
                    <a:moveTo>
                      <a:pt x="0" y="480"/>
                    </a:moveTo>
                    <a:cubicBezTo>
                      <a:pt x="79" y="235"/>
                      <a:pt x="312" y="58"/>
                      <a:pt x="56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76" name="Google Shape;1976;p35"/>
              <p:cNvSpPr/>
              <p:nvPr/>
            </p:nvSpPr>
            <p:spPr>
              <a:xfrm>
                <a:off x="2911260" y="4473918"/>
                <a:ext cx="65160" cy="51120"/>
              </a:xfrm>
              <a:custGeom>
                <a:avLst/>
                <a:gdLst/>
                <a:ahLst/>
                <a:cxnLst/>
                <a:rect l="l" t="t" r="r" b="b"/>
                <a:pathLst>
                  <a:path w="181" h="142" extrusionOk="0">
                    <a:moveTo>
                      <a:pt x="167" y="50"/>
                    </a:moveTo>
                    <a:cubicBezTo>
                      <a:pt x="138" y="94"/>
                      <a:pt x="93" y="127"/>
                      <a:pt x="42" y="140"/>
                    </a:cubicBezTo>
                    <a:cubicBezTo>
                      <a:pt x="27" y="144"/>
                      <a:pt x="6" y="144"/>
                      <a:pt x="1" y="129"/>
                    </a:cubicBezTo>
                    <a:cubicBezTo>
                      <a:pt x="-1" y="120"/>
                      <a:pt x="3" y="112"/>
                      <a:pt x="7" y="104"/>
                    </a:cubicBezTo>
                    <a:cubicBezTo>
                      <a:pt x="37" y="56"/>
                      <a:pt x="85" y="19"/>
                      <a:pt x="140" y="3"/>
                    </a:cubicBezTo>
                    <a:cubicBezTo>
                      <a:pt x="151" y="0"/>
                      <a:pt x="165" y="-2"/>
                      <a:pt x="174" y="6"/>
                    </a:cubicBezTo>
                    <a:cubicBezTo>
                      <a:pt x="189" y="18"/>
                      <a:pt x="179" y="42"/>
                      <a:pt x="167" y="50"/>
                    </a:cubicBezTo>
                    <a:close/>
                  </a:path>
                </a:pathLst>
              </a:custGeom>
              <a:noFill/>
              <a:ln w="9525" cap="rnd" cmpd="sng">
                <a:solidFill>
                  <a:schemeClr val="dk1"/>
                </a:solidFill>
                <a:prstDash val="solid"/>
                <a:miter lim="8000"/>
                <a:headEnd type="none" w="sm" len="sm"/>
                <a:tailEnd type="none" w="sm" len="sm"/>
              </a:ln>
            </p:spPr>
            <p:txBody>
              <a:bodyPr spcFirstLastPara="1" wrap="square" lIns="91800" tIns="4300" rIns="91800" bIns="4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77" name="Google Shape;1977;p35"/>
              <p:cNvSpPr/>
              <p:nvPr/>
            </p:nvSpPr>
            <p:spPr>
              <a:xfrm>
                <a:off x="2892900" y="4516398"/>
                <a:ext cx="217440" cy="199080"/>
              </a:xfrm>
              <a:custGeom>
                <a:avLst/>
                <a:gdLst/>
                <a:ahLst/>
                <a:cxnLst/>
                <a:rect l="l" t="t" r="r" b="b"/>
                <a:pathLst>
                  <a:path w="604" h="553" fill="none" extrusionOk="0">
                    <a:moveTo>
                      <a:pt x="0" y="553"/>
                    </a:moveTo>
                    <a:cubicBezTo>
                      <a:pt x="129" y="542"/>
                      <a:pt x="239" y="461"/>
                      <a:pt x="342" y="383"/>
                    </a:cubicBezTo>
                    <a:cubicBezTo>
                      <a:pt x="360" y="369"/>
                      <a:pt x="378" y="356"/>
                      <a:pt x="394" y="340"/>
                    </a:cubicBezTo>
                    <a:cubicBezTo>
                      <a:pt x="415" y="319"/>
                      <a:pt x="433" y="295"/>
                      <a:pt x="450" y="271"/>
                    </a:cubicBezTo>
                    <a:cubicBezTo>
                      <a:pt x="511" y="187"/>
                      <a:pt x="568" y="98"/>
                      <a:pt x="604"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78" name="Google Shape;1978;p35"/>
              <p:cNvSpPr/>
              <p:nvPr/>
            </p:nvSpPr>
            <p:spPr>
              <a:xfrm>
                <a:off x="3014580" y="4654638"/>
                <a:ext cx="224280" cy="205200"/>
              </a:xfrm>
              <a:custGeom>
                <a:avLst/>
                <a:gdLst/>
                <a:ahLst/>
                <a:cxnLst/>
                <a:rect l="l" t="t" r="r" b="b"/>
                <a:pathLst>
                  <a:path w="623" h="570" fill="none" extrusionOk="0">
                    <a:moveTo>
                      <a:pt x="0" y="570"/>
                    </a:moveTo>
                    <a:cubicBezTo>
                      <a:pt x="282" y="493"/>
                      <a:pt x="521" y="274"/>
                      <a:pt x="623"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79" name="Google Shape;1979;p35"/>
              <p:cNvSpPr/>
              <p:nvPr/>
            </p:nvSpPr>
            <p:spPr>
              <a:xfrm>
                <a:off x="3023220" y="4638798"/>
                <a:ext cx="139320" cy="142560"/>
              </a:xfrm>
              <a:custGeom>
                <a:avLst/>
                <a:gdLst/>
                <a:ahLst/>
                <a:cxnLst/>
                <a:rect l="l" t="t" r="r" b="b"/>
                <a:pathLst>
                  <a:path w="387" h="396" extrusionOk="0">
                    <a:moveTo>
                      <a:pt x="333" y="263"/>
                    </a:moveTo>
                    <a:cubicBezTo>
                      <a:pt x="292" y="310"/>
                      <a:pt x="241" y="348"/>
                      <a:pt x="185" y="374"/>
                    </a:cubicBezTo>
                    <a:cubicBezTo>
                      <a:pt x="152" y="390"/>
                      <a:pt x="115" y="401"/>
                      <a:pt x="80" y="394"/>
                    </a:cubicBezTo>
                    <a:cubicBezTo>
                      <a:pt x="45" y="386"/>
                      <a:pt x="15" y="358"/>
                      <a:pt x="5" y="324"/>
                    </a:cubicBezTo>
                    <a:cubicBezTo>
                      <a:pt x="-8" y="285"/>
                      <a:pt x="5" y="243"/>
                      <a:pt x="22" y="205"/>
                    </a:cubicBezTo>
                    <a:cubicBezTo>
                      <a:pt x="65" y="114"/>
                      <a:pt x="142" y="36"/>
                      <a:pt x="238" y="8"/>
                    </a:cubicBezTo>
                    <a:cubicBezTo>
                      <a:pt x="260" y="1"/>
                      <a:pt x="283" y="-2"/>
                      <a:pt x="305" y="2"/>
                    </a:cubicBezTo>
                    <a:cubicBezTo>
                      <a:pt x="358" y="14"/>
                      <a:pt x="390" y="74"/>
                      <a:pt x="387" y="128"/>
                    </a:cubicBezTo>
                    <a:cubicBezTo>
                      <a:pt x="384" y="183"/>
                      <a:pt x="355" y="232"/>
                      <a:pt x="333" y="263"/>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80" name="Google Shape;1980;p35"/>
              <p:cNvSpPr/>
              <p:nvPr/>
            </p:nvSpPr>
            <p:spPr>
              <a:xfrm>
                <a:off x="3140220" y="4814478"/>
                <a:ext cx="183600" cy="138960"/>
              </a:xfrm>
              <a:custGeom>
                <a:avLst/>
                <a:gdLst/>
                <a:ahLst/>
                <a:cxnLst/>
                <a:rect l="l" t="t" r="r" b="b"/>
                <a:pathLst>
                  <a:path w="510" h="386" fill="none" extrusionOk="0">
                    <a:moveTo>
                      <a:pt x="0" y="386"/>
                    </a:moveTo>
                    <a:cubicBezTo>
                      <a:pt x="307" y="260"/>
                      <a:pt x="406" y="109"/>
                      <a:pt x="510"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981" name="Google Shape;1981;p35"/>
            <p:cNvGrpSpPr/>
            <p:nvPr/>
          </p:nvGrpSpPr>
          <p:grpSpPr>
            <a:xfrm>
              <a:off x="550877" y="3145223"/>
              <a:ext cx="392395" cy="302392"/>
              <a:chOff x="941110" y="1536935"/>
              <a:chExt cx="593280" cy="457200"/>
            </a:xfrm>
          </p:grpSpPr>
          <p:sp>
            <p:nvSpPr>
              <p:cNvPr id="1982" name="Google Shape;1982;p35"/>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83" name="Google Shape;1983;p35"/>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84" name="Google Shape;1984;p35"/>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85" name="Google Shape;1985;p35"/>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86" name="Google Shape;1986;p35"/>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87" name="Google Shape;1987;p35"/>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88" name="Google Shape;1988;p35"/>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989" name="Google Shape;1989;p35"/>
            <p:cNvGrpSpPr/>
            <p:nvPr/>
          </p:nvGrpSpPr>
          <p:grpSpPr>
            <a:xfrm rot="-1127794" flipH="1">
              <a:off x="3370442" y="1739748"/>
              <a:ext cx="392379" cy="302379"/>
              <a:chOff x="941110" y="1536935"/>
              <a:chExt cx="593280" cy="457200"/>
            </a:xfrm>
          </p:grpSpPr>
          <p:sp>
            <p:nvSpPr>
              <p:cNvPr id="1990" name="Google Shape;1990;p35"/>
              <p:cNvSpPr/>
              <p:nvPr/>
            </p:nvSpPr>
            <p:spPr>
              <a:xfrm>
                <a:off x="941110" y="1536935"/>
                <a:ext cx="591120" cy="456840"/>
              </a:xfrm>
              <a:custGeom>
                <a:avLst/>
                <a:gdLst/>
                <a:ahLst/>
                <a:cxnLst/>
                <a:rect l="l" t="t" r="r" b="b"/>
                <a:pathLst>
                  <a:path w="1642" h="1269" extrusionOk="0">
                    <a:moveTo>
                      <a:pt x="369" y="651"/>
                    </a:moveTo>
                    <a:cubicBezTo>
                      <a:pt x="-172" y="652"/>
                      <a:pt x="-84" y="250"/>
                      <a:pt x="417" y="393"/>
                    </a:cubicBezTo>
                    <a:cubicBezTo>
                      <a:pt x="233" y="105"/>
                      <a:pt x="609" y="-296"/>
                      <a:pt x="758" y="339"/>
                    </a:cubicBezTo>
                    <a:cubicBezTo>
                      <a:pt x="976" y="-20"/>
                      <a:pt x="1548" y="206"/>
                      <a:pt x="1143" y="503"/>
                    </a:cubicBezTo>
                    <a:cubicBezTo>
                      <a:pt x="1600" y="329"/>
                      <a:pt x="1924" y="1044"/>
                      <a:pt x="1286" y="809"/>
                    </a:cubicBezTo>
                    <a:cubicBezTo>
                      <a:pt x="1693" y="1054"/>
                      <a:pt x="1372" y="1616"/>
                      <a:pt x="1034" y="970"/>
                    </a:cubicBezTo>
                    <a:cubicBezTo>
                      <a:pt x="1077" y="1365"/>
                      <a:pt x="282" y="1246"/>
                      <a:pt x="662" y="876"/>
                    </a:cubicBezTo>
                    <a:cubicBezTo>
                      <a:pt x="268" y="1275"/>
                      <a:pt x="-222" y="774"/>
                      <a:pt x="369" y="651"/>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91" name="Google Shape;1991;p35"/>
              <p:cNvSpPr/>
              <p:nvPr/>
            </p:nvSpPr>
            <p:spPr>
              <a:xfrm>
                <a:off x="1145590" y="1722335"/>
                <a:ext cx="178200" cy="107280"/>
              </a:xfrm>
              <a:custGeom>
                <a:avLst/>
                <a:gdLst/>
                <a:ahLst/>
                <a:cxnLst/>
                <a:rect l="l" t="t" r="r" b="b"/>
                <a:pathLst>
                  <a:path w="495" h="298" extrusionOk="0">
                    <a:moveTo>
                      <a:pt x="377" y="70"/>
                    </a:moveTo>
                    <a:cubicBezTo>
                      <a:pt x="312" y="18"/>
                      <a:pt x="225" y="-7"/>
                      <a:pt x="141" y="2"/>
                    </a:cubicBezTo>
                    <a:cubicBezTo>
                      <a:pt x="100" y="6"/>
                      <a:pt x="58" y="20"/>
                      <a:pt x="30" y="50"/>
                    </a:cubicBezTo>
                    <a:cubicBezTo>
                      <a:pt x="1" y="80"/>
                      <a:pt x="-10" y="129"/>
                      <a:pt x="13" y="163"/>
                    </a:cubicBezTo>
                    <a:cubicBezTo>
                      <a:pt x="26" y="183"/>
                      <a:pt x="47" y="195"/>
                      <a:pt x="68" y="206"/>
                    </a:cubicBezTo>
                    <a:cubicBezTo>
                      <a:pt x="151" y="249"/>
                      <a:pt x="242" y="279"/>
                      <a:pt x="334" y="294"/>
                    </a:cubicBezTo>
                    <a:cubicBezTo>
                      <a:pt x="390" y="303"/>
                      <a:pt x="458" y="300"/>
                      <a:pt x="486" y="252"/>
                    </a:cubicBezTo>
                    <a:cubicBezTo>
                      <a:pt x="505" y="217"/>
                      <a:pt x="494" y="172"/>
                      <a:pt x="469" y="141"/>
                    </a:cubicBezTo>
                    <a:cubicBezTo>
                      <a:pt x="444" y="110"/>
                      <a:pt x="406" y="93"/>
                      <a:pt x="377" y="7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92" name="Google Shape;1992;p35"/>
              <p:cNvSpPr/>
              <p:nvPr/>
            </p:nvSpPr>
            <p:spPr>
              <a:xfrm>
                <a:off x="1070710" y="1537655"/>
                <a:ext cx="463680" cy="313920"/>
              </a:xfrm>
              <a:custGeom>
                <a:avLst/>
                <a:gdLst/>
                <a:ahLst/>
                <a:cxnLst/>
                <a:rect l="l" t="t" r="r" b="b"/>
                <a:pathLst>
                  <a:path w="1288" h="872" fill="none" extrusionOk="0">
                    <a:moveTo>
                      <a:pt x="94" y="436"/>
                    </a:moveTo>
                    <a:cubicBezTo>
                      <a:pt x="-192" y="136"/>
                      <a:pt x="257" y="-322"/>
                      <a:pt x="395" y="339"/>
                    </a:cubicBezTo>
                    <a:cubicBezTo>
                      <a:pt x="597" y="-5"/>
                      <a:pt x="1169" y="163"/>
                      <a:pt x="801" y="483"/>
                    </a:cubicBezTo>
                    <a:cubicBezTo>
                      <a:pt x="1281" y="357"/>
                      <a:pt x="1547" y="1112"/>
                      <a:pt x="924" y="793"/>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93" name="Google Shape;1993;p35"/>
              <p:cNvSpPr/>
              <p:nvPr/>
            </p:nvSpPr>
            <p:spPr>
              <a:xfrm>
                <a:off x="972430" y="1766975"/>
                <a:ext cx="339840" cy="209880"/>
              </a:xfrm>
              <a:custGeom>
                <a:avLst/>
                <a:gdLst/>
                <a:ahLst/>
                <a:cxnLst/>
                <a:rect l="l" t="t" r="r" b="b"/>
                <a:pathLst>
                  <a:path w="944" h="583" fill="none" extrusionOk="0">
                    <a:moveTo>
                      <a:pt x="302" y="0"/>
                    </a:moveTo>
                    <a:cubicBezTo>
                      <a:pt x="-207" y="28"/>
                      <a:pt x="-43" y="646"/>
                      <a:pt x="576" y="256"/>
                    </a:cubicBezTo>
                    <a:cubicBezTo>
                      <a:pt x="172" y="567"/>
                      <a:pt x="989" y="781"/>
                      <a:pt x="942" y="305"/>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94" name="Google Shape;1994;p35"/>
              <p:cNvSpPr/>
              <p:nvPr/>
            </p:nvSpPr>
            <p:spPr>
              <a:xfrm>
                <a:off x="1327750" y="1886135"/>
                <a:ext cx="145800" cy="108000"/>
              </a:xfrm>
              <a:custGeom>
                <a:avLst/>
                <a:gdLst/>
                <a:ahLst/>
                <a:cxnLst/>
                <a:rect l="l" t="t" r="r" b="b"/>
                <a:pathLst>
                  <a:path w="405" h="300" fill="none" extrusionOk="0">
                    <a:moveTo>
                      <a:pt x="0" y="60"/>
                    </a:moveTo>
                    <a:cubicBezTo>
                      <a:pt x="35" y="138"/>
                      <a:pt x="92" y="207"/>
                      <a:pt x="163" y="256"/>
                    </a:cubicBezTo>
                    <a:cubicBezTo>
                      <a:pt x="208" y="287"/>
                      <a:pt x="265" y="312"/>
                      <a:pt x="317" y="294"/>
                    </a:cubicBezTo>
                    <a:cubicBezTo>
                      <a:pt x="371" y="276"/>
                      <a:pt x="404" y="217"/>
                      <a:pt x="405" y="161"/>
                    </a:cubicBezTo>
                    <a:cubicBezTo>
                      <a:pt x="407" y="104"/>
                      <a:pt x="384" y="49"/>
                      <a:pt x="356" y="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95" name="Google Shape;1995;p35"/>
              <p:cNvSpPr/>
              <p:nvPr/>
            </p:nvSpPr>
            <p:spPr>
              <a:xfrm>
                <a:off x="1145230" y="1723415"/>
                <a:ext cx="168120" cy="100800"/>
              </a:xfrm>
              <a:custGeom>
                <a:avLst/>
                <a:gdLst/>
                <a:ahLst/>
                <a:cxnLst/>
                <a:rect l="l" t="t" r="r" b="b"/>
                <a:pathLst>
                  <a:path w="467" h="280" fill="none" extrusionOk="0">
                    <a:moveTo>
                      <a:pt x="295" y="280"/>
                    </a:moveTo>
                    <a:cubicBezTo>
                      <a:pt x="-323" y="141"/>
                      <a:pt x="178" y="-185"/>
                      <a:pt x="467" y="140"/>
                    </a:cubicBezTo>
                  </a:path>
                </a:pathLst>
              </a:custGeom>
              <a:noFill/>
              <a:ln w="9525" cap="rnd" cmpd="sng">
                <a:solidFill>
                  <a:schemeClr val="dk1"/>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96" name="Google Shape;1996;p35"/>
              <p:cNvSpPr/>
              <p:nvPr/>
            </p:nvSpPr>
            <p:spPr>
              <a:xfrm>
                <a:off x="1280950" y="1804055"/>
                <a:ext cx="38880" cy="23400"/>
              </a:xfrm>
              <a:custGeom>
                <a:avLst/>
                <a:gdLst/>
                <a:ahLst/>
                <a:cxnLst/>
                <a:rect l="l" t="t" r="r" b="b"/>
                <a:pathLst>
                  <a:path w="108" h="65" fill="none" extrusionOk="0">
                    <a:moveTo>
                      <a:pt x="0" y="64"/>
                    </a:moveTo>
                    <a:cubicBezTo>
                      <a:pt x="45" y="71"/>
                      <a:pt x="92" y="43"/>
                      <a:pt x="108" y="0"/>
                    </a:cubicBezTo>
                  </a:path>
                </a:pathLst>
              </a:custGeom>
              <a:noFill/>
              <a:ln w="9525" cap="rnd" cmpd="sng">
                <a:solidFill>
                  <a:schemeClr val="dk1"/>
                </a:solidFill>
                <a:prstDash val="solid"/>
                <a:round/>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997" name="Google Shape;1997;p35"/>
            <p:cNvGrpSpPr/>
            <p:nvPr/>
          </p:nvGrpSpPr>
          <p:grpSpPr>
            <a:xfrm rot="-8100000">
              <a:off x="348132" y="2597446"/>
              <a:ext cx="292469" cy="520613"/>
              <a:chOff x="5431531" y="790721"/>
              <a:chExt cx="472701" cy="841438"/>
            </a:xfrm>
          </p:grpSpPr>
          <p:sp>
            <p:nvSpPr>
              <p:cNvPr id="1998" name="Google Shape;1998;p35"/>
              <p:cNvSpPr/>
              <p:nvPr/>
            </p:nvSpPr>
            <p:spPr>
              <a:xfrm>
                <a:off x="5431531" y="974066"/>
                <a:ext cx="472701" cy="658093"/>
              </a:xfrm>
              <a:custGeom>
                <a:avLst/>
                <a:gdLst/>
                <a:ahLst/>
                <a:cxnLst/>
                <a:rect l="l" t="t" r="r" b="b"/>
                <a:pathLst>
                  <a:path w="1846" h="2570" extrusionOk="0">
                    <a:moveTo>
                      <a:pt x="265" y="2570"/>
                    </a:moveTo>
                    <a:cubicBezTo>
                      <a:pt x="475" y="2572"/>
                      <a:pt x="685" y="2514"/>
                      <a:pt x="864" y="2409"/>
                    </a:cubicBezTo>
                    <a:cubicBezTo>
                      <a:pt x="748" y="2398"/>
                      <a:pt x="691" y="2240"/>
                      <a:pt x="745" y="2136"/>
                    </a:cubicBezTo>
                    <a:cubicBezTo>
                      <a:pt x="790" y="2052"/>
                      <a:pt x="901" y="2001"/>
                      <a:pt x="986" y="2043"/>
                    </a:cubicBezTo>
                    <a:cubicBezTo>
                      <a:pt x="1072" y="2085"/>
                      <a:pt x="1089" y="2228"/>
                      <a:pt x="1012" y="2285"/>
                    </a:cubicBezTo>
                    <a:cubicBezTo>
                      <a:pt x="1149" y="2232"/>
                      <a:pt x="1279" y="2161"/>
                      <a:pt x="1397" y="2072"/>
                    </a:cubicBezTo>
                    <a:cubicBezTo>
                      <a:pt x="1290" y="2090"/>
                      <a:pt x="1177" y="2013"/>
                      <a:pt x="1155" y="1907"/>
                    </a:cubicBezTo>
                    <a:cubicBezTo>
                      <a:pt x="1133" y="1802"/>
                      <a:pt x="1206" y="1685"/>
                      <a:pt x="1310" y="1659"/>
                    </a:cubicBezTo>
                    <a:cubicBezTo>
                      <a:pt x="1415" y="1633"/>
                      <a:pt x="1534" y="1701"/>
                      <a:pt x="1569" y="1802"/>
                    </a:cubicBezTo>
                    <a:cubicBezTo>
                      <a:pt x="1682" y="1691"/>
                      <a:pt x="1751" y="1536"/>
                      <a:pt x="1761" y="1378"/>
                    </a:cubicBezTo>
                    <a:cubicBezTo>
                      <a:pt x="1711" y="1452"/>
                      <a:pt x="1597" y="1467"/>
                      <a:pt x="1523" y="1418"/>
                    </a:cubicBezTo>
                    <a:cubicBezTo>
                      <a:pt x="1449" y="1368"/>
                      <a:pt x="1418" y="1268"/>
                      <a:pt x="1438" y="1181"/>
                    </a:cubicBezTo>
                    <a:cubicBezTo>
                      <a:pt x="1470" y="1042"/>
                      <a:pt x="1633" y="948"/>
                      <a:pt x="1846" y="1046"/>
                    </a:cubicBezTo>
                    <a:cubicBezTo>
                      <a:pt x="1848" y="824"/>
                      <a:pt x="1798" y="601"/>
                      <a:pt x="1703" y="400"/>
                    </a:cubicBezTo>
                    <a:cubicBezTo>
                      <a:pt x="1637" y="262"/>
                      <a:pt x="1544" y="130"/>
                      <a:pt x="1409" y="60"/>
                    </a:cubicBezTo>
                    <a:cubicBezTo>
                      <a:pt x="1233" y="-31"/>
                      <a:pt x="1021" y="-2"/>
                      <a:pt x="829" y="43"/>
                    </a:cubicBezTo>
                    <a:cubicBezTo>
                      <a:pt x="644" y="87"/>
                      <a:pt x="443" y="161"/>
                      <a:pt x="359" y="331"/>
                    </a:cubicBezTo>
                    <a:cubicBezTo>
                      <a:pt x="469" y="368"/>
                      <a:pt x="557" y="466"/>
                      <a:pt x="583" y="579"/>
                    </a:cubicBezTo>
                    <a:cubicBezTo>
                      <a:pt x="595" y="633"/>
                      <a:pt x="592" y="694"/>
                      <a:pt x="555" y="735"/>
                    </a:cubicBezTo>
                    <a:cubicBezTo>
                      <a:pt x="505" y="792"/>
                      <a:pt x="410" y="784"/>
                      <a:pt x="348" y="740"/>
                    </a:cubicBezTo>
                    <a:cubicBezTo>
                      <a:pt x="287" y="696"/>
                      <a:pt x="251" y="625"/>
                      <a:pt x="218" y="557"/>
                    </a:cubicBezTo>
                    <a:cubicBezTo>
                      <a:pt x="76" y="671"/>
                      <a:pt x="-3" y="860"/>
                      <a:pt x="16" y="1041"/>
                    </a:cubicBezTo>
                    <a:cubicBezTo>
                      <a:pt x="87" y="973"/>
                      <a:pt x="214" y="977"/>
                      <a:pt x="281" y="1050"/>
                    </a:cubicBezTo>
                    <a:cubicBezTo>
                      <a:pt x="347" y="1122"/>
                      <a:pt x="340" y="1249"/>
                      <a:pt x="267" y="1314"/>
                    </a:cubicBezTo>
                    <a:cubicBezTo>
                      <a:pt x="193" y="1379"/>
                      <a:pt x="66" y="1370"/>
                      <a:pt x="2" y="1294"/>
                    </a:cubicBezTo>
                    <a:cubicBezTo>
                      <a:pt x="-6" y="1435"/>
                      <a:pt x="11" y="1577"/>
                      <a:pt x="35" y="1708"/>
                    </a:cubicBezTo>
                    <a:cubicBezTo>
                      <a:pt x="117" y="1632"/>
                      <a:pt x="274" y="1679"/>
                      <a:pt x="301" y="1787"/>
                    </a:cubicBezTo>
                    <a:cubicBezTo>
                      <a:pt x="328" y="1895"/>
                      <a:pt x="211" y="2010"/>
                      <a:pt x="98" y="1988"/>
                    </a:cubicBezTo>
                    <a:cubicBezTo>
                      <a:pt x="119" y="2193"/>
                      <a:pt x="177" y="2395"/>
                      <a:pt x="265" y="2570"/>
                    </a:cubicBezTo>
                    <a:moveTo>
                      <a:pt x="1221" y="710"/>
                    </a:moveTo>
                    <a:cubicBezTo>
                      <a:pt x="1212" y="671"/>
                      <a:pt x="1229" y="630"/>
                      <a:pt x="1257" y="602"/>
                    </a:cubicBezTo>
                    <a:cubicBezTo>
                      <a:pt x="1285" y="574"/>
                      <a:pt x="1322" y="557"/>
                      <a:pt x="1359" y="544"/>
                    </a:cubicBezTo>
                    <a:cubicBezTo>
                      <a:pt x="1425" y="521"/>
                      <a:pt x="1500" y="510"/>
                      <a:pt x="1562" y="541"/>
                    </a:cubicBezTo>
                    <a:cubicBezTo>
                      <a:pt x="1625" y="572"/>
                      <a:pt x="1662" y="658"/>
                      <a:pt x="1621" y="715"/>
                    </a:cubicBezTo>
                    <a:cubicBezTo>
                      <a:pt x="1603" y="741"/>
                      <a:pt x="1573" y="756"/>
                      <a:pt x="1543" y="765"/>
                    </a:cubicBezTo>
                    <a:cubicBezTo>
                      <a:pt x="1461" y="790"/>
                      <a:pt x="1373" y="779"/>
                      <a:pt x="1287" y="768"/>
                    </a:cubicBezTo>
                    <a:cubicBezTo>
                      <a:pt x="1271" y="779"/>
                      <a:pt x="1231" y="748"/>
                      <a:pt x="1221" y="710"/>
                    </a:cubicBezTo>
                    <a:moveTo>
                      <a:pt x="866" y="1583"/>
                    </a:moveTo>
                    <a:cubicBezTo>
                      <a:pt x="882" y="1557"/>
                      <a:pt x="909" y="1539"/>
                      <a:pt x="937" y="1528"/>
                    </a:cubicBezTo>
                    <a:cubicBezTo>
                      <a:pt x="975" y="1513"/>
                      <a:pt x="1017" y="1508"/>
                      <a:pt x="1057" y="1515"/>
                    </a:cubicBezTo>
                    <a:cubicBezTo>
                      <a:pt x="1068" y="1516"/>
                      <a:pt x="1079" y="1519"/>
                      <a:pt x="1087" y="1526"/>
                    </a:cubicBezTo>
                    <a:cubicBezTo>
                      <a:pt x="1096" y="1535"/>
                      <a:pt x="1099" y="1547"/>
                      <a:pt x="1099" y="1559"/>
                    </a:cubicBezTo>
                    <a:cubicBezTo>
                      <a:pt x="1100" y="1598"/>
                      <a:pt x="1074" y="1635"/>
                      <a:pt x="1040" y="1656"/>
                    </a:cubicBezTo>
                    <a:cubicBezTo>
                      <a:pt x="1007" y="1677"/>
                      <a:pt x="967" y="1686"/>
                      <a:pt x="928" y="1692"/>
                    </a:cubicBezTo>
                    <a:cubicBezTo>
                      <a:pt x="918" y="1707"/>
                      <a:pt x="880" y="1696"/>
                      <a:pt x="863" y="1671"/>
                    </a:cubicBezTo>
                    <a:cubicBezTo>
                      <a:pt x="847" y="1645"/>
                      <a:pt x="850" y="1610"/>
                      <a:pt x="866" y="1583"/>
                    </a:cubicBezTo>
                    <a:moveTo>
                      <a:pt x="448" y="997"/>
                    </a:moveTo>
                    <a:cubicBezTo>
                      <a:pt x="457" y="974"/>
                      <a:pt x="479" y="959"/>
                      <a:pt x="501" y="951"/>
                    </a:cubicBezTo>
                    <a:cubicBezTo>
                      <a:pt x="558" y="929"/>
                      <a:pt x="623" y="940"/>
                      <a:pt x="675" y="972"/>
                    </a:cubicBezTo>
                    <a:cubicBezTo>
                      <a:pt x="726" y="1004"/>
                      <a:pt x="764" y="1055"/>
                      <a:pt x="786" y="1111"/>
                    </a:cubicBezTo>
                    <a:cubicBezTo>
                      <a:pt x="813" y="1177"/>
                      <a:pt x="814" y="1265"/>
                      <a:pt x="757" y="1306"/>
                    </a:cubicBezTo>
                    <a:cubicBezTo>
                      <a:pt x="723" y="1329"/>
                      <a:pt x="675" y="1330"/>
                      <a:pt x="641" y="1307"/>
                    </a:cubicBezTo>
                    <a:cubicBezTo>
                      <a:pt x="627" y="1297"/>
                      <a:pt x="616" y="1284"/>
                      <a:pt x="604" y="1271"/>
                    </a:cubicBezTo>
                    <a:cubicBezTo>
                      <a:pt x="571" y="1233"/>
                      <a:pt x="538" y="1194"/>
                      <a:pt x="505" y="1156"/>
                    </a:cubicBezTo>
                    <a:cubicBezTo>
                      <a:pt x="497" y="1147"/>
                      <a:pt x="479" y="1115"/>
                      <a:pt x="463" y="1081"/>
                    </a:cubicBezTo>
                    <a:cubicBezTo>
                      <a:pt x="451" y="1055"/>
                      <a:pt x="438" y="1024"/>
                      <a:pt x="448" y="99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99" name="Google Shape;1999;p35"/>
              <p:cNvSpPr/>
              <p:nvPr/>
            </p:nvSpPr>
            <p:spPr>
              <a:xfrm>
                <a:off x="5431531" y="988150"/>
                <a:ext cx="215609" cy="592028"/>
              </a:xfrm>
              <a:custGeom>
                <a:avLst/>
                <a:gdLst/>
                <a:ahLst/>
                <a:cxnLst/>
                <a:rect l="l" t="t" r="r" b="b"/>
                <a:pathLst>
                  <a:path w="842" h="2312" extrusionOk="0">
                    <a:moveTo>
                      <a:pt x="98" y="1933"/>
                    </a:moveTo>
                    <a:cubicBezTo>
                      <a:pt x="211" y="1955"/>
                      <a:pt x="328" y="1840"/>
                      <a:pt x="301" y="1732"/>
                    </a:cubicBezTo>
                    <a:cubicBezTo>
                      <a:pt x="274" y="1624"/>
                      <a:pt x="117" y="1577"/>
                      <a:pt x="35" y="1653"/>
                    </a:cubicBezTo>
                    <a:cubicBezTo>
                      <a:pt x="11" y="1522"/>
                      <a:pt x="-6" y="1380"/>
                      <a:pt x="2" y="1239"/>
                    </a:cubicBezTo>
                    <a:cubicBezTo>
                      <a:pt x="66" y="1315"/>
                      <a:pt x="193" y="1324"/>
                      <a:pt x="267" y="1259"/>
                    </a:cubicBezTo>
                    <a:cubicBezTo>
                      <a:pt x="340" y="1194"/>
                      <a:pt x="347" y="1067"/>
                      <a:pt x="281" y="995"/>
                    </a:cubicBezTo>
                    <a:cubicBezTo>
                      <a:pt x="214" y="922"/>
                      <a:pt x="87" y="918"/>
                      <a:pt x="16" y="986"/>
                    </a:cubicBezTo>
                    <a:cubicBezTo>
                      <a:pt x="-3" y="805"/>
                      <a:pt x="76" y="616"/>
                      <a:pt x="218" y="502"/>
                    </a:cubicBezTo>
                    <a:cubicBezTo>
                      <a:pt x="251" y="570"/>
                      <a:pt x="287" y="641"/>
                      <a:pt x="348" y="685"/>
                    </a:cubicBezTo>
                    <a:cubicBezTo>
                      <a:pt x="410" y="729"/>
                      <a:pt x="505" y="737"/>
                      <a:pt x="555" y="680"/>
                    </a:cubicBezTo>
                    <a:cubicBezTo>
                      <a:pt x="592" y="639"/>
                      <a:pt x="595" y="578"/>
                      <a:pt x="583" y="524"/>
                    </a:cubicBezTo>
                    <a:cubicBezTo>
                      <a:pt x="557" y="411"/>
                      <a:pt x="469" y="313"/>
                      <a:pt x="359" y="276"/>
                    </a:cubicBezTo>
                    <a:cubicBezTo>
                      <a:pt x="436" y="119"/>
                      <a:pt x="612" y="45"/>
                      <a:pt x="784" y="0"/>
                    </a:cubicBezTo>
                    <a:cubicBezTo>
                      <a:pt x="786" y="4"/>
                      <a:pt x="787" y="8"/>
                      <a:pt x="789" y="12"/>
                    </a:cubicBezTo>
                    <a:cubicBezTo>
                      <a:pt x="835" y="150"/>
                      <a:pt x="843" y="299"/>
                      <a:pt x="839" y="449"/>
                    </a:cubicBezTo>
                    <a:cubicBezTo>
                      <a:pt x="839" y="461"/>
                      <a:pt x="840" y="473"/>
                      <a:pt x="842" y="484"/>
                    </a:cubicBezTo>
                    <a:cubicBezTo>
                      <a:pt x="838" y="492"/>
                      <a:pt x="835" y="499"/>
                      <a:pt x="831" y="506"/>
                    </a:cubicBezTo>
                    <a:cubicBezTo>
                      <a:pt x="780" y="604"/>
                      <a:pt x="687" y="688"/>
                      <a:pt x="617" y="779"/>
                    </a:cubicBezTo>
                    <a:cubicBezTo>
                      <a:pt x="595" y="807"/>
                      <a:pt x="576" y="835"/>
                      <a:pt x="558" y="863"/>
                    </a:cubicBezTo>
                    <a:cubicBezTo>
                      <a:pt x="531" y="866"/>
                      <a:pt x="507" y="875"/>
                      <a:pt x="487" y="893"/>
                    </a:cubicBezTo>
                    <a:cubicBezTo>
                      <a:pt x="440" y="934"/>
                      <a:pt x="433" y="998"/>
                      <a:pt x="464" y="1050"/>
                    </a:cubicBezTo>
                    <a:cubicBezTo>
                      <a:pt x="466" y="1054"/>
                      <a:pt x="469" y="1058"/>
                      <a:pt x="472" y="1061"/>
                    </a:cubicBezTo>
                    <a:lnTo>
                      <a:pt x="472" y="1062"/>
                    </a:lnTo>
                    <a:cubicBezTo>
                      <a:pt x="461" y="1109"/>
                      <a:pt x="455" y="1159"/>
                      <a:pt x="455" y="1213"/>
                    </a:cubicBezTo>
                    <a:cubicBezTo>
                      <a:pt x="453" y="1344"/>
                      <a:pt x="483" y="1485"/>
                      <a:pt x="465" y="1603"/>
                    </a:cubicBezTo>
                    <a:cubicBezTo>
                      <a:pt x="455" y="1667"/>
                      <a:pt x="440" y="1733"/>
                      <a:pt x="421" y="1797"/>
                    </a:cubicBezTo>
                    <a:cubicBezTo>
                      <a:pt x="390" y="1840"/>
                      <a:pt x="361" y="1884"/>
                      <a:pt x="334" y="1930"/>
                    </a:cubicBezTo>
                    <a:cubicBezTo>
                      <a:pt x="264" y="2049"/>
                      <a:pt x="214" y="2178"/>
                      <a:pt x="181" y="2312"/>
                    </a:cubicBezTo>
                    <a:cubicBezTo>
                      <a:pt x="140" y="2191"/>
                      <a:pt x="111" y="2063"/>
                      <a:pt x="98" y="1933"/>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00" name="Google Shape;2000;p35"/>
              <p:cNvSpPr/>
              <p:nvPr/>
            </p:nvSpPr>
            <p:spPr>
              <a:xfrm>
                <a:off x="5638946" y="1097747"/>
                <a:ext cx="265286" cy="461434"/>
              </a:xfrm>
              <a:custGeom>
                <a:avLst/>
                <a:gdLst/>
                <a:ahLst/>
                <a:cxnLst/>
                <a:rect l="l" t="t" r="r" b="b"/>
                <a:pathLst>
                  <a:path w="1036" h="1802" extrusionOk="0">
                    <a:moveTo>
                      <a:pt x="0" y="1582"/>
                    </a:moveTo>
                    <a:cubicBezTo>
                      <a:pt x="6" y="1563"/>
                      <a:pt x="13" y="1544"/>
                      <a:pt x="19" y="1525"/>
                    </a:cubicBezTo>
                    <a:cubicBezTo>
                      <a:pt x="55" y="1481"/>
                      <a:pt x="94" y="1439"/>
                      <a:pt x="136" y="1401"/>
                    </a:cubicBezTo>
                    <a:cubicBezTo>
                      <a:pt x="242" y="1305"/>
                      <a:pt x="356" y="1228"/>
                      <a:pt x="420" y="1095"/>
                    </a:cubicBezTo>
                    <a:cubicBezTo>
                      <a:pt x="483" y="965"/>
                      <a:pt x="475" y="824"/>
                      <a:pt x="457" y="686"/>
                    </a:cubicBezTo>
                    <a:cubicBezTo>
                      <a:pt x="444" y="580"/>
                      <a:pt x="427" y="476"/>
                      <a:pt x="470" y="375"/>
                    </a:cubicBezTo>
                    <a:cubicBezTo>
                      <a:pt x="482" y="346"/>
                      <a:pt x="497" y="319"/>
                      <a:pt x="514" y="294"/>
                    </a:cubicBezTo>
                    <a:cubicBezTo>
                      <a:pt x="538" y="305"/>
                      <a:pt x="564" y="311"/>
                      <a:pt x="590" y="310"/>
                    </a:cubicBezTo>
                    <a:cubicBezTo>
                      <a:pt x="599" y="309"/>
                      <a:pt x="608" y="307"/>
                      <a:pt x="616" y="305"/>
                    </a:cubicBezTo>
                    <a:cubicBezTo>
                      <a:pt x="620" y="305"/>
                      <a:pt x="625" y="305"/>
                      <a:pt x="628" y="304"/>
                    </a:cubicBezTo>
                    <a:cubicBezTo>
                      <a:pt x="644" y="303"/>
                      <a:pt x="660" y="300"/>
                      <a:pt x="676" y="296"/>
                    </a:cubicBezTo>
                    <a:cubicBezTo>
                      <a:pt x="677" y="295"/>
                      <a:pt x="681" y="294"/>
                      <a:pt x="685" y="293"/>
                    </a:cubicBezTo>
                    <a:cubicBezTo>
                      <a:pt x="691" y="293"/>
                      <a:pt x="697" y="292"/>
                      <a:pt x="702" y="291"/>
                    </a:cubicBezTo>
                    <a:cubicBezTo>
                      <a:pt x="703" y="291"/>
                      <a:pt x="704" y="291"/>
                      <a:pt x="705" y="291"/>
                    </a:cubicBezTo>
                    <a:cubicBezTo>
                      <a:pt x="706" y="292"/>
                      <a:pt x="708" y="292"/>
                      <a:pt x="709" y="292"/>
                    </a:cubicBezTo>
                    <a:cubicBezTo>
                      <a:pt x="777" y="292"/>
                      <a:pt x="831" y="232"/>
                      <a:pt x="836" y="168"/>
                    </a:cubicBezTo>
                    <a:cubicBezTo>
                      <a:pt x="839" y="137"/>
                      <a:pt x="831" y="109"/>
                      <a:pt x="816" y="83"/>
                    </a:cubicBezTo>
                    <a:cubicBezTo>
                      <a:pt x="812" y="76"/>
                      <a:pt x="806" y="69"/>
                      <a:pt x="799" y="62"/>
                    </a:cubicBezTo>
                    <a:cubicBezTo>
                      <a:pt x="842" y="39"/>
                      <a:pt x="886" y="19"/>
                      <a:pt x="929" y="0"/>
                    </a:cubicBezTo>
                    <a:cubicBezTo>
                      <a:pt x="1001" y="178"/>
                      <a:pt x="1038" y="371"/>
                      <a:pt x="1036" y="563"/>
                    </a:cubicBezTo>
                    <a:cubicBezTo>
                      <a:pt x="823" y="465"/>
                      <a:pt x="660" y="559"/>
                      <a:pt x="628" y="698"/>
                    </a:cubicBezTo>
                    <a:cubicBezTo>
                      <a:pt x="608" y="785"/>
                      <a:pt x="639" y="885"/>
                      <a:pt x="713" y="935"/>
                    </a:cubicBezTo>
                    <a:cubicBezTo>
                      <a:pt x="787" y="984"/>
                      <a:pt x="901" y="969"/>
                      <a:pt x="951" y="895"/>
                    </a:cubicBezTo>
                    <a:cubicBezTo>
                      <a:pt x="941" y="1053"/>
                      <a:pt x="872" y="1208"/>
                      <a:pt x="759" y="1319"/>
                    </a:cubicBezTo>
                    <a:cubicBezTo>
                      <a:pt x="724" y="1218"/>
                      <a:pt x="605" y="1150"/>
                      <a:pt x="500" y="1176"/>
                    </a:cubicBezTo>
                    <a:cubicBezTo>
                      <a:pt x="396" y="1202"/>
                      <a:pt x="323" y="1319"/>
                      <a:pt x="345" y="1424"/>
                    </a:cubicBezTo>
                    <a:cubicBezTo>
                      <a:pt x="367" y="1530"/>
                      <a:pt x="480" y="1607"/>
                      <a:pt x="587" y="1589"/>
                    </a:cubicBezTo>
                    <a:cubicBezTo>
                      <a:pt x="469" y="1678"/>
                      <a:pt x="339" y="1749"/>
                      <a:pt x="202" y="1802"/>
                    </a:cubicBezTo>
                    <a:cubicBezTo>
                      <a:pt x="279" y="1745"/>
                      <a:pt x="262" y="1602"/>
                      <a:pt x="176" y="1560"/>
                    </a:cubicBezTo>
                    <a:cubicBezTo>
                      <a:pt x="120" y="1532"/>
                      <a:pt x="52" y="1545"/>
                      <a:pt x="0" y="1582"/>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01" name="Google Shape;2001;p35"/>
              <p:cNvSpPr/>
              <p:nvPr/>
            </p:nvSpPr>
            <p:spPr>
              <a:xfrm>
                <a:off x="5536263" y="790721"/>
                <a:ext cx="216889" cy="779982"/>
              </a:xfrm>
              <a:custGeom>
                <a:avLst/>
                <a:gdLst/>
                <a:ahLst/>
                <a:cxnLst/>
                <a:rect l="l" t="t" r="r" b="b"/>
                <a:pathLst>
                  <a:path w="847" h="3046" fill="none" extrusionOk="0">
                    <a:moveTo>
                      <a:pt x="0" y="3046"/>
                    </a:moveTo>
                    <a:cubicBezTo>
                      <a:pt x="564" y="2139"/>
                      <a:pt x="862" y="1068"/>
                      <a:pt x="846" y="0"/>
                    </a:cubicBezTo>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002" name="Google Shape;2002;p35"/>
            <p:cNvGrpSpPr/>
            <p:nvPr/>
          </p:nvGrpSpPr>
          <p:grpSpPr>
            <a:xfrm>
              <a:off x="1099332" y="3824956"/>
              <a:ext cx="652022" cy="954837"/>
              <a:chOff x="95582" y="4077993"/>
              <a:chExt cx="652022" cy="954837"/>
            </a:xfrm>
          </p:grpSpPr>
          <p:sp>
            <p:nvSpPr>
              <p:cNvPr id="2003" name="Google Shape;2003;p35"/>
              <p:cNvSpPr/>
              <p:nvPr/>
            </p:nvSpPr>
            <p:spPr>
              <a:xfrm rot="922382">
                <a:off x="192457" y="4193562"/>
                <a:ext cx="458271" cy="792704"/>
              </a:xfrm>
              <a:custGeom>
                <a:avLst/>
                <a:gdLst/>
                <a:ahLst/>
                <a:cxnLst/>
                <a:rect l="l" t="t" r="r" b="b"/>
                <a:pathLst>
                  <a:path w="1273" h="2202" extrusionOk="0">
                    <a:moveTo>
                      <a:pt x="483" y="2173"/>
                    </a:moveTo>
                    <a:cubicBezTo>
                      <a:pt x="99" y="2122"/>
                      <a:pt x="-42" y="1928"/>
                      <a:pt x="89" y="1678"/>
                    </a:cubicBezTo>
                    <a:cubicBezTo>
                      <a:pt x="275" y="1583"/>
                      <a:pt x="102" y="1585"/>
                      <a:pt x="74" y="1487"/>
                    </a:cubicBezTo>
                    <a:cubicBezTo>
                      <a:pt x="62" y="1423"/>
                      <a:pt x="211" y="1444"/>
                      <a:pt x="156" y="1363"/>
                    </a:cubicBezTo>
                    <a:cubicBezTo>
                      <a:pt x="145" y="1308"/>
                      <a:pt x="-29" y="1305"/>
                      <a:pt x="132" y="1197"/>
                    </a:cubicBezTo>
                    <a:cubicBezTo>
                      <a:pt x="185" y="1162"/>
                      <a:pt x="254" y="1123"/>
                      <a:pt x="99" y="1062"/>
                    </a:cubicBezTo>
                    <a:cubicBezTo>
                      <a:pt x="-40" y="1009"/>
                      <a:pt x="200" y="902"/>
                      <a:pt x="135" y="849"/>
                    </a:cubicBezTo>
                    <a:cubicBezTo>
                      <a:pt x="33" y="767"/>
                      <a:pt x="-25" y="732"/>
                      <a:pt x="37" y="688"/>
                    </a:cubicBezTo>
                    <a:cubicBezTo>
                      <a:pt x="212" y="565"/>
                      <a:pt x="90" y="579"/>
                      <a:pt x="35" y="533"/>
                    </a:cubicBezTo>
                    <a:cubicBezTo>
                      <a:pt x="-70" y="445"/>
                      <a:pt x="95" y="438"/>
                      <a:pt x="99" y="418"/>
                    </a:cubicBezTo>
                    <a:cubicBezTo>
                      <a:pt x="113" y="351"/>
                      <a:pt x="133" y="276"/>
                      <a:pt x="182" y="206"/>
                    </a:cubicBezTo>
                    <a:cubicBezTo>
                      <a:pt x="479" y="-219"/>
                      <a:pt x="1235" y="72"/>
                      <a:pt x="1174" y="558"/>
                    </a:cubicBezTo>
                    <a:cubicBezTo>
                      <a:pt x="1415" y="662"/>
                      <a:pt x="1135" y="715"/>
                      <a:pt x="1191" y="747"/>
                    </a:cubicBezTo>
                    <a:cubicBezTo>
                      <a:pt x="1387" y="860"/>
                      <a:pt x="1110" y="866"/>
                      <a:pt x="1198" y="941"/>
                    </a:cubicBezTo>
                    <a:cubicBezTo>
                      <a:pt x="1341" y="1061"/>
                      <a:pt x="1055" y="1019"/>
                      <a:pt x="1183" y="1127"/>
                    </a:cubicBezTo>
                    <a:cubicBezTo>
                      <a:pt x="1286" y="1214"/>
                      <a:pt x="1054" y="1226"/>
                      <a:pt x="1139" y="1307"/>
                    </a:cubicBezTo>
                    <a:cubicBezTo>
                      <a:pt x="1247" y="1413"/>
                      <a:pt x="1142" y="1422"/>
                      <a:pt x="1121" y="1490"/>
                    </a:cubicBezTo>
                    <a:cubicBezTo>
                      <a:pt x="1106" y="1539"/>
                      <a:pt x="1329" y="1593"/>
                      <a:pt x="1124" y="1702"/>
                    </a:cubicBezTo>
                    <a:cubicBezTo>
                      <a:pt x="1292" y="1765"/>
                      <a:pt x="1277" y="2031"/>
                      <a:pt x="1155" y="2110"/>
                    </a:cubicBezTo>
                    <a:cubicBezTo>
                      <a:pt x="958" y="2237"/>
                      <a:pt x="732" y="2205"/>
                      <a:pt x="483" y="217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04" name="Google Shape;2004;p35"/>
              <p:cNvSpPr/>
              <p:nvPr/>
            </p:nvSpPr>
            <p:spPr>
              <a:xfrm rot="922382">
                <a:off x="215993" y="4261898"/>
                <a:ext cx="425512" cy="727546"/>
              </a:xfrm>
              <a:custGeom>
                <a:avLst/>
                <a:gdLst/>
                <a:ahLst/>
                <a:cxnLst/>
                <a:rect l="l" t="t" r="r" b="b"/>
                <a:pathLst>
                  <a:path w="1182" h="2021" extrusionOk="0">
                    <a:moveTo>
                      <a:pt x="945" y="0"/>
                    </a:moveTo>
                    <a:cubicBezTo>
                      <a:pt x="937" y="180"/>
                      <a:pt x="872" y="359"/>
                      <a:pt x="753" y="490"/>
                    </a:cubicBezTo>
                    <a:cubicBezTo>
                      <a:pt x="592" y="670"/>
                      <a:pt x="359" y="759"/>
                      <a:pt x="118" y="753"/>
                    </a:cubicBezTo>
                    <a:cubicBezTo>
                      <a:pt x="88" y="752"/>
                      <a:pt x="56" y="749"/>
                      <a:pt x="25" y="744"/>
                    </a:cubicBezTo>
                    <a:cubicBezTo>
                      <a:pt x="17" y="753"/>
                      <a:pt x="9" y="762"/>
                      <a:pt x="0" y="772"/>
                    </a:cubicBezTo>
                    <a:cubicBezTo>
                      <a:pt x="159" y="756"/>
                      <a:pt x="322" y="804"/>
                      <a:pt x="453" y="897"/>
                    </a:cubicBezTo>
                    <a:cubicBezTo>
                      <a:pt x="645" y="1035"/>
                      <a:pt x="797" y="1259"/>
                      <a:pt x="774" y="1506"/>
                    </a:cubicBezTo>
                    <a:cubicBezTo>
                      <a:pt x="763" y="1623"/>
                      <a:pt x="721" y="1729"/>
                      <a:pt x="658" y="1828"/>
                    </a:cubicBezTo>
                    <a:cubicBezTo>
                      <a:pt x="607" y="1907"/>
                      <a:pt x="542" y="1961"/>
                      <a:pt x="468" y="2002"/>
                    </a:cubicBezTo>
                    <a:cubicBezTo>
                      <a:pt x="687" y="2029"/>
                      <a:pt x="887" y="2043"/>
                      <a:pt x="1064" y="1929"/>
                    </a:cubicBezTo>
                    <a:cubicBezTo>
                      <a:pt x="1186" y="1850"/>
                      <a:pt x="1201" y="1584"/>
                      <a:pt x="1033" y="1521"/>
                    </a:cubicBezTo>
                    <a:cubicBezTo>
                      <a:pt x="1238" y="1412"/>
                      <a:pt x="1015" y="1358"/>
                      <a:pt x="1030" y="1309"/>
                    </a:cubicBezTo>
                    <a:cubicBezTo>
                      <a:pt x="1051" y="1241"/>
                      <a:pt x="1156" y="1232"/>
                      <a:pt x="1048" y="1127"/>
                    </a:cubicBezTo>
                    <a:cubicBezTo>
                      <a:pt x="963" y="1045"/>
                      <a:pt x="1195" y="1033"/>
                      <a:pt x="1092" y="946"/>
                    </a:cubicBezTo>
                    <a:cubicBezTo>
                      <a:pt x="964" y="838"/>
                      <a:pt x="1250" y="880"/>
                      <a:pt x="1107" y="760"/>
                    </a:cubicBezTo>
                    <a:cubicBezTo>
                      <a:pt x="1019" y="686"/>
                      <a:pt x="1296" y="679"/>
                      <a:pt x="1100" y="566"/>
                    </a:cubicBezTo>
                    <a:cubicBezTo>
                      <a:pt x="1044" y="534"/>
                      <a:pt x="1324" y="481"/>
                      <a:pt x="1083" y="377"/>
                    </a:cubicBezTo>
                    <a:cubicBezTo>
                      <a:pt x="1101" y="228"/>
                      <a:pt x="1043" y="97"/>
                      <a:pt x="945" y="0"/>
                    </a:cubicBezTo>
                    <a:close/>
                  </a:path>
                </a:pathLst>
              </a:custGeom>
              <a:solidFill>
                <a:srgbClr val="233859">
                  <a:alpha val="196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05" name="Google Shape;2005;p35"/>
              <p:cNvSpPr/>
              <p:nvPr/>
            </p:nvSpPr>
            <p:spPr>
              <a:xfrm rot="922382">
                <a:off x="480296" y="4095153"/>
                <a:ext cx="142917" cy="99718"/>
              </a:xfrm>
              <a:custGeom>
                <a:avLst/>
                <a:gdLst/>
                <a:ahLst/>
                <a:cxnLst/>
                <a:rect l="l" t="t" r="r" b="b"/>
                <a:pathLst>
                  <a:path w="397" h="277" extrusionOk="0">
                    <a:moveTo>
                      <a:pt x="42" y="229"/>
                    </a:moveTo>
                    <a:cubicBezTo>
                      <a:pt x="23" y="193"/>
                      <a:pt x="4" y="157"/>
                      <a:pt x="1" y="116"/>
                    </a:cubicBezTo>
                    <a:cubicBezTo>
                      <a:pt x="-3" y="76"/>
                      <a:pt x="14" y="30"/>
                      <a:pt x="52" y="11"/>
                    </a:cubicBezTo>
                    <a:cubicBezTo>
                      <a:pt x="77" y="-2"/>
                      <a:pt x="108" y="-1"/>
                      <a:pt x="137" y="0"/>
                    </a:cubicBezTo>
                    <a:cubicBezTo>
                      <a:pt x="198" y="3"/>
                      <a:pt x="258" y="8"/>
                      <a:pt x="319" y="15"/>
                    </a:cubicBezTo>
                    <a:cubicBezTo>
                      <a:pt x="334" y="17"/>
                      <a:pt x="351" y="19"/>
                      <a:pt x="361" y="29"/>
                    </a:cubicBezTo>
                    <a:cubicBezTo>
                      <a:pt x="371" y="38"/>
                      <a:pt x="374" y="51"/>
                      <a:pt x="377" y="63"/>
                    </a:cubicBezTo>
                    <a:cubicBezTo>
                      <a:pt x="387" y="108"/>
                      <a:pt x="394" y="154"/>
                      <a:pt x="397" y="201"/>
                    </a:cubicBezTo>
                    <a:cubicBezTo>
                      <a:pt x="398" y="216"/>
                      <a:pt x="398" y="234"/>
                      <a:pt x="387" y="246"/>
                    </a:cubicBezTo>
                    <a:cubicBezTo>
                      <a:pt x="378" y="256"/>
                      <a:pt x="365" y="260"/>
                      <a:pt x="352" y="263"/>
                    </a:cubicBezTo>
                    <a:cubicBezTo>
                      <a:pt x="241" y="289"/>
                      <a:pt x="122" y="277"/>
                      <a:pt x="42" y="22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06" name="Google Shape;2006;p35"/>
              <p:cNvSpPr/>
              <p:nvPr/>
            </p:nvSpPr>
            <p:spPr>
              <a:xfrm rot="922382">
                <a:off x="366786" y="4235244"/>
                <a:ext cx="151197" cy="95038"/>
              </a:xfrm>
              <a:custGeom>
                <a:avLst/>
                <a:gdLst/>
                <a:ahLst/>
                <a:cxnLst/>
                <a:rect l="l" t="t" r="r" b="b"/>
                <a:pathLst>
                  <a:path w="420" h="264" extrusionOk="0">
                    <a:moveTo>
                      <a:pt x="290" y="1"/>
                    </a:moveTo>
                    <a:cubicBezTo>
                      <a:pt x="242" y="4"/>
                      <a:pt x="174" y="19"/>
                      <a:pt x="125" y="37"/>
                    </a:cubicBezTo>
                    <a:cubicBezTo>
                      <a:pt x="76" y="55"/>
                      <a:pt x="28" y="85"/>
                      <a:pt x="8" y="133"/>
                    </a:cubicBezTo>
                    <a:cubicBezTo>
                      <a:pt x="-12" y="181"/>
                      <a:pt x="8" y="247"/>
                      <a:pt x="58" y="261"/>
                    </a:cubicBezTo>
                    <a:cubicBezTo>
                      <a:pt x="137" y="282"/>
                      <a:pt x="191" y="173"/>
                      <a:pt x="270" y="154"/>
                    </a:cubicBezTo>
                    <a:cubicBezTo>
                      <a:pt x="309" y="145"/>
                      <a:pt x="352" y="159"/>
                      <a:pt x="390" y="144"/>
                    </a:cubicBezTo>
                    <a:cubicBezTo>
                      <a:pt x="401" y="140"/>
                      <a:pt x="412" y="133"/>
                      <a:pt x="417" y="122"/>
                    </a:cubicBezTo>
                    <a:cubicBezTo>
                      <a:pt x="422" y="110"/>
                      <a:pt x="420" y="97"/>
                      <a:pt x="415" y="85"/>
                    </a:cubicBezTo>
                    <a:cubicBezTo>
                      <a:pt x="394" y="25"/>
                      <a:pt x="370" y="-5"/>
                      <a:pt x="290" y="1"/>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07" name="Google Shape;2007;p35"/>
              <p:cNvSpPr/>
              <p:nvPr/>
            </p:nvSpPr>
            <p:spPr>
              <a:xfrm rot="922382">
                <a:off x="285013" y="4437067"/>
                <a:ext cx="67679" cy="166317"/>
              </a:xfrm>
              <a:custGeom>
                <a:avLst/>
                <a:gdLst/>
                <a:ahLst/>
                <a:cxnLst/>
                <a:rect l="l" t="t" r="r" b="b"/>
                <a:pathLst>
                  <a:path w="188" h="462" extrusionOk="0">
                    <a:moveTo>
                      <a:pt x="2" y="0"/>
                    </a:moveTo>
                    <a:cubicBezTo>
                      <a:pt x="-3" y="39"/>
                      <a:pt x="7" y="79"/>
                      <a:pt x="29" y="111"/>
                    </a:cubicBezTo>
                    <a:cubicBezTo>
                      <a:pt x="34" y="117"/>
                      <a:pt x="38" y="123"/>
                      <a:pt x="40" y="130"/>
                    </a:cubicBezTo>
                    <a:cubicBezTo>
                      <a:pt x="44" y="148"/>
                      <a:pt x="28" y="163"/>
                      <a:pt x="19" y="179"/>
                    </a:cubicBezTo>
                    <a:cubicBezTo>
                      <a:pt x="4" y="204"/>
                      <a:pt x="7" y="237"/>
                      <a:pt x="25" y="259"/>
                    </a:cubicBezTo>
                    <a:cubicBezTo>
                      <a:pt x="45" y="283"/>
                      <a:pt x="83" y="298"/>
                      <a:pt x="85" y="329"/>
                    </a:cubicBezTo>
                    <a:cubicBezTo>
                      <a:pt x="86" y="351"/>
                      <a:pt x="69" y="369"/>
                      <a:pt x="63" y="390"/>
                    </a:cubicBezTo>
                    <a:cubicBezTo>
                      <a:pt x="55" y="423"/>
                      <a:pt x="81" y="460"/>
                      <a:pt x="115" y="462"/>
                    </a:cubicBezTo>
                    <a:cubicBezTo>
                      <a:pt x="155" y="465"/>
                      <a:pt x="187" y="424"/>
                      <a:pt x="188" y="384"/>
                    </a:cubicBezTo>
                    <a:cubicBezTo>
                      <a:pt x="189" y="344"/>
                      <a:pt x="166" y="307"/>
                      <a:pt x="141" y="276"/>
                    </a:cubicBezTo>
                    <a:cubicBezTo>
                      <a:pt x="124" y="257"/>
                      <a:pt x="106" y="233"/>
                      <a:pt x="115" y="209"/>
                    </a:cubicBezTo>
                    <a:cubicBezTo>
                      <a:pt x="120" y="195"/>
                      <a:pt x="134" y="187"/>
                      <a:pt x="143" y="175"/>
                    </a:cubicBezTo>
                    <a:cubicBezTo>
                      <a:pt x="168" y="144"/>
                      <a:pt x="156" y="96"/>
                      <a:pt x="128" y="69"/>
                    </a:cubicBezTo>
                    <a:cubicBezTo>
                      <a:pt x="99" y="42"/>
                      <a:pt x="60" y="30"/>
                      <a:pt x="2" y="0"/>
                    </a:cubicBezTo>
                    <a:close/>
                  </a:path>
                </a:pathLst>
              </a:custGeom>
              <a:solidFill>
                <a:srgbClr val="F6FBFF">
                  <a:alpha val="500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08" name="Google Shape;2008;p35"/>
              <p:cNvSpPr/>
              <p:nvPr/>
            </p:nvSpPr>
            <p:spPr>
              <a:xfrm rot="922382">
                <a:off x="557507" y="4295184"/>
                <a:ext cx="71639" cy="62639"/>
              </a:xfrm>
              <a:custGeom>
                <a:avLst/>
                <a:gdLst/>
                <a:ahLst/>
                <a:cxnLst/>
                <a:rect l="l" t="t" r="r" b="b"/>
                <a:pathLst>
                  <a:path w="199" h="174" extrusionOk="0">
                    <a:moveTo>
                      <a:pt x="120" y="167"/>
                    </a:moveTo>
                    <a:cubicBezTo>
                      <a:pt x="80" y="139"/>
                      <a:pt x="42" y="135"/>
                      <a:pt x="16" y="95"/>
                    </a:cubicBezTo>
                    <a:cubicBezTo>
                      <a:pt x="3" y="76"/>
                      <a:pt x="-5" y="52"/>
                      <a:pt x="4" y="32"/>
                    </a:cubicBezTo>
                    <a:cubicBezTo>
                      <a:pt x="13" y="9"/>
                      <a:pt x="41" y="-3"/>
                      <a:pt x="66" y="0"/>
                    </a:cubicBezTo>
                    <a:cubicBezTo>
                      <a:pt x="91" y="3"/>
                      <a:pt x="113" y="16"/>
                      <a:pt x="134" y="31"/>
                    </a:cubicBezTo>
                    <a:cubicBezTo>
                      <a:pt x="154" y="45"/>
                      <a:pt x="174" y="60"/>
                      <a:pt x="187" y="81"/>
                    </a:cubicBezTo>
                    <a:cubicBezTo>
                      <a:pt x="200" y="102"/>
                      <a:pt x="204" y="130"/>
                      <a:pt x="191" y="151"/>
                    </a:cubicBezTo>
                    <a:cubicBezTo>
                      <a:pt x="178" y="173"/>
                      <a:pt x="140" y="180"/>
                      <a:pt x="120" y="167"/>
                    </a:cubicBezTo>
                    <a:close/>
                  </a:path>
                </a:pathLst>
              </a:custGeom>
              <a:solidFill>
                <a:srgbClr val="F6FBFF">
                  <a:alpha val="50000"/>
                </a:srgbClr>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09" name="Google Shape;2009;p35"/>
              <p:cNvSpPr/>
              <p:nvPr/>
            </p:nvSpPr>
            <p:spPr>
              <a:xfrm rot="922382">
                <a:off x="514612" y="4094060"/>
                <a:ext cx="14400" cy="82078"/>
              </a:xfrm>
              <a:custGeom>
                <a:avLst/>
                <a:gdLst/>
                <a:ahLst/>
                <a:cxnLst/>
                <a:rect l="l" t="t" r="r" b="b"/>
                <a:pathLst>
                  <a:path w="40" h="228" fill="none" extrusionOk="0">
                    <a:moveTo>
                      <a:pt x="40" y="0"/>
                    </a:moveTo>
                    <a:cubicBezTo>
                      <a:pt x="27" y="76"/>
                      <a:pt x="13" y="152"/>
                      <a:pt x="0" y="228"/>
                    </a:cubicBezTo>
                  </a:path>
                </a:pathLst>
              </a:custGeom>
              <a:noFill/>
              <a:ln w="9525" cap="rnd" cmpd="sng">
                <a:solidFill>
                  <a:schemeClr val="dk1"/>
                </a:solidFill>
                <a:prstDash val="solid"/>
                <a:miter lim="8000"/>
                <a:headEnd type="none" w="sm" len="sm"/>
                <a:tailEnd type="none" w="sm" len="sm"/>
              </a:ln>
            </p:spPr>
            <p:txBody>
              <a:bodyPr spcFirstLastPara="1" wrap="square" lIns="91800" tIns="35275" rIns="91800" bIns="35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10" name="Google Shape;2010;p35"/>
              <p:cNvSpPr/>
              <p:nvPr/>
            </p:nvSpPr>
            <p:spPr>
              <a:xfrm rot="922382">
                <a:off x="483660" y="4095247"/>
                <a:ext cx="138957" cy="104398"/>
              </a:xfrm>
              <a:custGeom>
                <a:avLst/>
                <a:gdLst/>
                <a:ahLst/>
                <a:cxnLst/>
                <a:rect l="l" t="t" r="r" b="b"/>
                <a:pathLst>
                  <a:path w="386" h="290" extrusionOk="0">
                    <a:moveTo>
                      <a:pt x="32" y="25"/>
                    </a:moveTo>
                    <a:cubicBezTo>
                      <a:pt x="18" y="62"/>
                      <a:pt x="4" y="99"/>
                      <a:pt x="1" y="138"/>
                    </a:cubicBezTo>
                    <a:cubicBezTo>
                      <a:pt x="-2" y="176"/>
                      <a:pt x="8" y="218"/>
                      <a:pt x="36" y="245"/>
                    </a:cubicBezTo>
                    <a:cubicBezTo>
                      <a:pt x="62" y="269"/>
                      <a:pt x="100" y="278"/>
                      <a:pt x="136" y="283"/>
                    </a:cubicBezTo>
                    <a:cubicBezTo>
                      <a:pt x="196" y="292"/>
                      <a:pt x="258" y="292"/>
                      <a:pt x="318" y="282"/>
                    </a:cubicBezTo>
                    <a:cubicBezTo>
                      <a:pt x="331" y="280"/>
                      <a:pt x="344" y="278"/>
                      <a:pt x="354" y="270"/>
                    </a:cubicBezTo>
                    <a:cubicBezTo>
                      <a:pt x="371" y="257"/>
                      <a:pt x="374" y="233"/>
                      <a:pt x="375" y="213"/>
                    </a:cubicBezTo>
                    <a:cubicBezTo>
                      <a:pt x="379" y="166"/>
                      <a:pt x="382" y="119"/>
                      <a:pt x="386" y="72"/>
                    </a:cubicBezTo>
                    <a:cubicBezTo>
                      <a:pt x="387" y="57"/>
                      <a:pt x="387" y="40"/>
                      <a:pt x="376" y="30"/>
                    </a:cubicBezTo>
                    <a:cubicBezTo>
                      <a:pt x="367" y="21"/>
                      <a:pt x="353" y="20"/>
                      <a:pt x="341" y="19"/>
                    </a:cubicBezTo>
                    <a:cubicBezTo>
                      <a:pt x="249" y="13"/>
                      <a:pt x="156" y="6"/>
                      <a:pt x="64" y="0"/>
                    </a:cubicBezTo>
                    <a:cubicBezTo>
                      <a:pt x="47" y="-1"/>
                      <a:pt x="42" y="0"/>
                      <a:pt x="32" y="25"/>
                    </a:cubicBezTo>
                    <a:close/>
                  </a:path>
                </a:pathLst>
              </a:custGeom>
              <a:noFill/>
              <a:ln w="9525" cap="rnd" cmpd="sng">
                <a:solidFill>
                  <a:schemeClr val="dk1"/>
                </a:solidFill>
                <a:prstDash val="solid"/>
                <a:miter lim="8000"/>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11" name="Google Shape;2011;p35"/>
              <p:cNvSpPr/>
              <p:nvPr/>
            </p:nvSpPr>
            <p:spPr>
              <a:xfrm rot="922382">
                <a:off x="566608" y="4108406"/>
                <a:ext cx="7920" cy="92518"/>
              </a:xfrm>
              <a:custGeom>
                <a:avLst/>
                <a:gdLst/>
                <a:ahLst/>
                <a:cxnLst/>
                <a:rect l="l" t="t" r="r" b="b"/>
                <a:pathLst>
                  <a:path w="22" h="257" fill="none" extrusionOk="0">
                    <a:moveTo>
                      <a:pt x="0" y="257"/>
                    </a:moveTo>
                    <a:cubicBezTo>
                      <a:pt x="8" y="171"/>
                      <a:pt x="15" y="86"/>
                      <a:pt x="22" y="0"/>
                    </a:cubicBezTo>
                  </a:path>
                </a:pathLst>
              </a:custGeom>
              <a:noFill/>
              <a:ln w="9525" cap="rnd" cmpd="sng">
                <a:solidFill>
                  <a:schemeClr val="dk1"/>
                </a:solidFill>
                <a:prstDash val="solid"/>
                <a:miter lim="8000"/>
                <a:headEnd type="none" w="sm" len="sm"/>
                <a:tailEnd type="none" w="sm" len="sm"/>
              </a:ln>
            </p:spPr>
            <p:txBody>
              <a:bodyPr spcFirstLastPara="1" wrap="square" lIns="91800" tIns="45700" rIns="91800" bIns="45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12" name="Google Shape;2012;p35"/>
              <p:cNvSpPr/>
              <p:nvPr/>
            </p:nvSpPr>
            <p:spPr>
              <a:xfrm rot="922382">
                <a:off x="290338" y="4340077"/>
                <a:ext cx="309594" cy="50039"/>
              </a:xfrm>
              <a:custGeom>
                <a:avLst/>
                <a:gdLst/>
                <a:ahLst/>
                <a:cxnLst/>
                <a:rect l="l" t="t" r="r" b="b"/>
                <a:pathLst>
                  <a:path w="860" h="139" fill="none" extrusionOk="0">
                    <a:moveTo>
                      <a:pt x="0" y="0"/>
                    </a:moveTo>
                    <a:cubicBezTo>
                      <a:pt x="47" y="59"/>
                      <a:pt x="126" y="84"/>
                      <a:pt x="201" y="100"/>
                    </a:cubicBezTo>
                    <a:cubicBezTo>
                      <a:pt x="416" y="146"/>
                      <a:pt x="641" y="151"/>
                      <a:pt x="860" y="115"/>
                    </a:cubicBezTo>
                  </a:path>
                </a:pathLst>
              </a:custGeom>
              <a:noFill/>
              <a:ln w="9525" cap="rnd" cmpd="sng">
                <a:solidFill>
                  <a:srgbClr val="233859"/>
                </a:solidFill>
                <a:prstDash val="solid"/>
                <a:miter lim="8000"/>
                <a:headEnd type="none" w="sm" len="sm"/>
                <a:tailEnd type="none" w="sm" len="sm"/>
              </a:ln>
            </p:spPr>
            <p:txBody>
              <a:bodyPr spcFirstLastPara="1" wrap="square" lIns="91800" tIns="3225" rIns="91800" bIns="3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13" name="Google Shape;2013;p35"/>
              <p:cNvSpPr/>
              <p:nvPr/>
            </p:nvSpPr>
            <p:spPr>
              <a:xfrm rot="922382">
                <a:off x="162486" y="4795363"/>
                <a:ext cx="381233" cy="54719"/>
              </a:xfrm>
              <a:custGeom>
                <a:avLst/>
                <a:gdLst/>
                <a:ahLst/>
                <a:cxnLst/>
                <a:rect l="l" t="t" r="r" b="b"/>
                <a:pathLst>
                  <a:path w="1059" h="152" fill="none" extrusionOk="0">
                    <a:moveTo>
                      <a:pt x="0" y="0"/>
                    </a:moveTo>
                    <a:cubicBezTo>
                      <a:pt x="319" y="167"/>
                      <a:pt x="712" y="199"/>
                      <a:pt x="1059" y="85"/>
                    </a:cubicBezTo>
                  </a:path>
                </a:pathLst>
              </a:custGeom>
              <a:noFill/>
              <a:ln w="9525" cap="rnd" cmpd="sng">
                <a:solidFill>
                  <a:schemeClr val="dk1"/>
                </a:solidFill>
                <a:prstDash val="solid"/>
                <a:miter lim="8000"/>
                <a:headEnd type="none" w="sm" len="sm"/>
                <a:tailEnd type="none" w="sm" len="sm"/>
              </a:ln>
            </p:spPr>
            <p:txBody>
              <a:bodyPr spcFirstLastPara="1" wrap="square" lIns="91800" tIns="7900" rIns="91800" bIns="7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14" name="Google Shape;2014;p35"/>
              <p:cNvSpPr/>
              <p:nvPr/>
            </p:nvSpPr>
            <p:spPr>
              <a:xfrm rot="922382">
                <a:off x="224916" y="4688742"/>
                <a:ext cx="268195" cy="15840"/>
              </a:xfrm>
              <a:custGeom>
                <a:avLst/>
                <a:gdLst/>
                <a:ahLst/>
                <a:cxnLst/>
                <a:rect l="l" t="t" r="r" b="b"/>
                <a:pathLst>
                  <a:path w="745" h="44" fill="none" extrusionOk="0">
                    <a:moveTo>
                      <a:pt x="0" y="0"/>
                    </a:moveTo>
                    <a:cubicBezTo>
                      <a:pt x="238" y="70"/>
                      <a:pt x="496" y="42"/>
                      <a:pt x="745"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15" name="Google Shape;2015;p35"/>
              <p:cNvSpPr/>
              <p:nvPr/>
            </p:nvSpPr>
            <p:spPr>
              <a:xfrm rot="922382">
                <a:off x="435210" y="4543904"/>
                <a:ext cx="195836" cy="12600"/>
              </a:xfrm>
              <a:custGeom>
                <a:avLst/>
                <a:gdLst/>
                <a:ahLst/>
                <a:cxnLst/>
                <a:rect l="l" t="t" r="r" b="b"/>
                <a:pathLst>
                  <a:path w="544" h="35" fill="none" extrusionOk="0">
                    <a:moveTo>
                      <a:pt x="544" y="0"/>
                    </a:moveTo>
                    <a:cubicBezTo>
                      <a:pt x="366" y="42"/>
                      <a:pt x="179" y="46"/>
                      <a:pt x="0" y="1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16" name="Google Shape;2016;p35"/>
              <p:cNvSpPr/>
              <p:nvPr/>
            </p:nvSpPr>
            <p:spPr>
              <a:xfrm rot="922382">
                <a:off x="288030" y="4403458"/>
                <a:ext cx="162357" cy="23400"/>
              </a:xfrm>
              <a:custGeom>
                <a:avLst/>
                <a:gdLst/>
                <a:ahLst/>
                <a:cxnLst/>
                <a:rect l="l" t="t" r="r" b="b"/>
                <a:pathLst>
                  <a:path w="451" h="65" fill="none" extrusionOk="0">
                    <a:moveTo>
                      <a:pt x="0" y="0"/>
                    </a:moveTo>
                    <a:cubicBezTo>
                      <a:pt x="82" y="28"/>
                      <a:pt x="166" y="56"/>
                      <a:pt x="253" y="58"/>
                    </a:cubicBezTo>
                    <a:cubicBezTo>
                      <a:pt x="319" y="59"/>
                      <a:pt x="389" y="45"/>
                      <a:pt x="451" y="65"/>
                    </a:cubicBezTo>
                  </a:path>
                </a:pathLst>
              </a:custGeom>
              <a:noFill/>
              <a:ln w="9525" cap="rnd" cmpd="sng">
                <a:solidFill>
                  <a:srgbClr val="233859"/>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17" name="Google Shape;2017;p35"/>
              <p:cNvSpPr/>
              <p:nvPr/>
            </p:nvSpPr>
            <p:spPr>
              <a:xfrm rot="922382">
                <a:off x="529819" y="4675027"/>
                <a:ext cx="46799" cy="720"/>
              </a:xfrm>
              <a:custGeom>
                <a:avLst/>
                <a:gdLst/>
                <a:ahLst/>
                <a:cxnLst/>
                <a:rect l="l" t="t" r="r" b="b"/>
                <a:pathLst>
                  <a:path w="130" h="2" fill="none" extrusionOk="0">
                    <a:moveTo>
                      <a:pt x="0" y="1"/>
                    </a:moveTo>
                    <a:cubicBezTo>
                      <a:pt x="43" y="-1"/>
                      <a:pt x="87" y="-1"/>
                      <a:pt x="130" y="2"/>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18" name="Google Shape;2018;p35"/>
              <p:cNvSpPr/>
              <p:nvPr/>
            </p:nvSpPr>
            <p:spPr>
              <a:xfrm rot="922382">
                <a:off x="468126" y="4776595"/>
                <a:ext cx="78838" cy="14400"/>
              </a:xfrm>
              <a:custGeom>
                <a:avLst/>
                <a:gdLst/>
                <a:ahLst/>
                <a:cxnLst/>
                <a:rect l="l" t="t" r="r" b="b"/>
                <a:pathLst>
                  <a:path w="219" h="40" fill="none" extrusionOk="0">
                    <a:moveTo>
                      <a:pt x="0" y="40"/>
                    </a:moveTo>
                    <a:cubicBezTo>
                      <a:pt x="74" y="37"/>
                      <a:pt x="148" y="24"/>
                      <a:pt x="219" y="0"/>
                    </a:cubicBezTo>
                  </a:path>
                </a:pathLst>
              </a:custGeom>
              <a:noFill/>
              <a:ln w="9525" cap="rnd" cmpd="sng">
                <a:solidFill>
                  <a:schemeClr val="dk1"/>
                </a:solidFill>
                <a:prstDash val="solid"/>
                <a:miter lim="8000"/>
                <a:headEnd type="none" w="sm" len="sm"/>
                <a:tailEnd type="none" w="sm" len="sm"/>
              </a:ln>
            </p:spPr>
            <p:txBody>
              <a:bodyPr spcFirstLastPara="1" wrap="square" lIns="91800" tIns="0" rIns="918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249" name="Google Shape;1772;p35"/>
          <p:cNvSpPr txBox="1">
            <a:spLocks/>
          </p:cNvSpPr>
          <p:nvPr/>
        </p:nvSpPr>
        <p:spPr>
          <a:xfrm>
            <a:off x="4597287" y="1456277"/>
            <a:ext cx="4289100" cy="17084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Manjari"/>
              <a:buNone/>
              <a:defRPr sz="4500" b="1" i="0" u="none" strike="noStrike" cap="none">
                <a:solidFill>
                  <a:schemeClr val="dk1"/>
                </a:solidFill>
                <a:latin typeface="Manjari"/>
                <a:ea typeface="Manjari"/>
                <a:cs typeface="Manjari"/>
                <a:sym typeface="Manjari"/>
              </a:defRPr>
            </a:lvl1pPr>
            <a:lvl2pPr marR="0" lvl="1" algn="l" rtl="0">
              <a:lnSpc>
                <a:spcPct val="100000"/>
              </a:lnSpc>
              <a:spcBef>
                <a:spcPts val="0"/>
              </a:spcBef>
              <a:spcAft>
                <a:spcPts val="0"/>
              </a:spcAft>
              <a:buClr>
                <a:schemeClr val="dk1"/>
              </a:buClr>
              <a:buSzPts val="4800"/>
              <a:buFont typeface="Manjari"/>
              <a:buNone/>
              <a:defRPr sz="4800" b="1" i="0" u="none" strike="noStrike" cap="none">
                <a:solidFill>
                  <a:schemeClr val="dk1"/>
                </a:solidFill>
                <a:latin typeface="Manjari"/>
                <a:ea typeface="Manjari"/>
                <a:cs typeface="Manjari"/>
                <a:sym typeface="Manjari"/>
              </a:defRPr>
            </a:lvl2pPr>
            <a:lvl3pPr marR="0" lvl="2" algn="l" rtl="0">
              <a:lnSpc>
                <a:spcPct val="100000"/>
              </a:lnSpc>
              <a:spcBef>
                <a:spcPts val="0"/>
              </a:spcBef>
              <a:spcAft>
                <a:spcPts val="0"/>
              </a:spcAft>
              <a:buClr>
                <a:schemeClr val="dk1"/>
              </a:buClr>
              <a:buSzPts val="4800"/>
              <a:buFont typeface="Manjari"/>
              <a:buNone/>
              <a:defRPr sz="4800" b="1" i="0" u="none" strike="noStrike" cap="none">
                <a:solidFill>
                  <a:schemeClr val="dk1"/>
                </a:solidFill>
                <a:latin typeface="Manjari"/>
                <a:ea typeface="Manjari"/>
                <a:cs typeface="Manjari"/>
                <a:sym typeface="Manjari"/>
              </a:defRPr>
            </a:lvl3pPr>
            <a:lvl4pPr marR="0" lvl="3" algn="l" rtl="0">
              <a:lnSpc>
                <a:spcPct val="100000"/>
              </a:lnSpc>
              <a:spcBef>
                <a:spcPts val="0"/>
              </a:spcBef>
              <a:spcAft>
                <a:spcPts val="0"/>
              </a:spcAft>
              <a:buClr>
                <a:schemeClr val="dk1"/>
              </a:buClr>
              <a:buSzPts val="4800"/>
              <a:buFont typeface="Manjari"/>
              <a:buNone/>
              <a:defRPr sz="4800" b="1" i="0" u="none" strike="noStrike" cap="none">
                <a:solidFill>
                  <a:schemeClr val="dk1"/>
                </a:solidFill>
                <a:latin typeface="Manjari"/>
                <a:ea typeface="Manjari"/>
                <a:cs typeface="Manjari"/>
                <a:sym typeface="Manjari"/>
              </a:defRPr>
            </a:lvl4pPr>
            <a:lvl5pPr marR="0" lvl="4" algn="l" rtl="0">
              <a:lnSpc>
                <a:spcPct val="100000"/>
              </a:lnSpc>
              <a:spcBef>
                <a:spcPts val="0"/>
              </a:spcBef>
              <a:spcAft>
                <a:spcPts val="0"/>
              </a:spcAft>
              <a:buClr>
                <a:schemeClr val="dk1"/>
              </a:buClr>
              <a:buSzPts val="4800"/>
              <a:buFont typeface="Manjari"/>
              <a:buNone/>
              <a:defRPr sz="4800" b="1" i="0" u="none" strike="noStrike" cap="none">
                <a:solidFill>
                  <a:schemeClr val="dk1"/>
                </a:solidFill>
                <a:latin typeface="Manjari"/>
                <a:ea typeface="Manjari"/>
                <a:cs typeface="Manjari"/>
                <a:sym typeface="Manjari"/>
              </a:defRPr>
            </a:lvl5pPr>
            <a:lvl6pPr marR="0" lvl="5" algn="l" rtl="0">
              <a:lnSpc>
                <a:spcPct val="100000"/>
              </a:lnSpc>
              <a:spcBef>
                <a:spcPts val="0"/>
              </a:spcBef>
              <a:spcAft>
                <a:spcPts val="0"/>
              </a:spcAft>
              <a:buClr>
                <a:schemeClr val="dk1"/>
              </a:buClr>
              <a:buSzPts val="4800"/>
              <a:buFont typeface="Manjari"/>
              <a:buNone/>
              <a:defRPr sz="4800" b="1" i="0" u="none" strike="noStrike" cap="none">
                <a:solidFill>
                  <a:schemeClr val="dk1"/>
                </a:solidFill>
                <a:latin typeface="Manjari"/>
                <a:ea typeface="Manjari"/>
                <a:cs typeface="Manjari"/>
                <a:sym typeface="Manjari"/>
              </a:defRPr>
            </a:lvl6pPr>
            <a:lvl7pPr marR="0" lvl="6" algn="l" rtl="0">
              <a:lnSpc>
                <a:spcPct val="100000"/>
              </a:lnSpc>
              <a:spcBef>
                <a:spcPts val="0"/>
              </a:spcBef>
              <a:spcAft>
                <a:spcPts val="0"/>
              </a:spcAft>
              <a:buClr>
                <a:schemeClr val="dk1"/>
              </a:buClr>
              <a:buSzPts val="4800"/>
              <a:buFont typeface="Manjari"/>
              <a:buNone/>
              <a:defRPr sz="4800" b="1" i="0" u="none" strike="noStrike" cap="none">
                <a:solidFill>
                  <a:schemeClr val="dk1"/>
                </a:solidFill>
                <a:latin typeface="Manjari"/>
                <a:ea typeface="Manjari"/>
                <a:cs typeface="Manjari"/>
                <a:sym typeface="Manjari"/>
              </a:defRPr>
            </a:lvl7pPr>
            <a:lvl8pPr marR="0" lvl="7" algn="l" rtl="0">
              <a:lnSpc>
                <a:spcPct val="100000"/>
              </a:lnSpc>
              <a:spcBef>
                <a:spcPts val="0"/>
              </a:spcBef>
              <a:spcAft>
                <a:spcPts val="0"/>
              </a:spcAft>
              <a:buClr>
                <a:schemeClr val="dk1"/>
              </a:buClr>
              <a:buSzPts val="4800"/>
              <a:buFont typeface="Manjari"/>
              <a:buNone/>
              <a:defRPr sz="4800" b="1" i="0" u="none" strike="noStrike" cap="none">
                <a:solidFill>
                  <a:schemeClr val="dk1"/>
                </a:solidFill>
                <a:latin typeface="Manjari"/>
                <a:ea typeface="Manjari"/>
                <a:cs typeface="Manjari"/>
                <a:sym typeface="Manjari"/>
              </a:defRPr>
            </a:lvl8pPr>
            <a:lvl9pPr marR="0" lvl="8" algn="l" rtl="0">
              <a:lnSpc>
                <a:spcPct val="100000"/>
              </a:lnSpc>
              <a:spcBef>
                <a:spcPts val="0"/>
              </a:spcBef>
              <a:spcAft>
                <a:spcPts val="0"/>
              </a:spcAft>
              <a:buClr>
                <a:schemeClr val="dk1"/>
              </a:buClr>
              <a:buSzPts val="4800"/>
              <a:buFont typeface="Manjari"/>
              <a:buNone/>
              <a:defRPr sz="4800" b="1" i="0" u="none" strike="noStrike" cap="none">
                <a:solidFill>
                  <a:schemeClr val="dk1"/>
                </a:solidFill>
                <a:latin typeface="Manjari"/>
                <a:ea typeface="Manjari"/>
                <a:cs typeface="Manjari"/>
                <a:sym typeface="Manjari"/>
              </a:defRPr>
            </a:lvl9pPr>
          </a:lstStyle>
          <a:p>
            <a:pPr lvl="0" algn="just" rtl="1"/>
            <a:r>
              <a:rPr lang="ar-EG" sz="1800" dirty="0" smtClean="0">
                <a:solidFill>
                  <a:srgbClr val="860000"/>
                </a:solidFill>
                <a:latin typeface="HelveticaNeueLT Arabic 45 Light" panose="020B0403020202020204" pitchFamily="34" charset="-78"/>
                <a:cs typeface="HelveticaNeueLT Arabic 45 Light" panose="020B0403020202020204" pitchFamily="34" charset="-78"/>
              </a:rPr>
              <a:t>إن </a:t>
            </a:r>
            <a:r>
              <a:rPr lang="ar-EG" sz="1800" dirty="0">
                <a:solidFill>
                  <a:srgbClr val="860000"/>
                </a:solidFill>
                <a:latin typeface="HelveticaNeueLT Arabic 45 Light" panose="020B0403020202020204" pitchFamily="34" charset="-78"/>
                <a:cs typeface="HelveticaNeueLT Arabic 45 Light" panose="020B0403020202020204" pitchFamily="34" charset="-78"/>
              </a:rPr>
              <a:t>التسلســل الهرمــي لعمليــات إدارة النفايــات الصلبــة يشــير إلــى أن التخلـص مـن النفايـات (الطمـر فـي المكبـات) هـو خيـار الادارة الانسب خصيصـا لبعـض أنـواع النفايـات التــي لا يمكــن إعــادة تدويرهــا بشــكل آمــن .</a:t>
            </a:r>
            <a:endParaRPr lang="en-US" sz="1800" dirty="0">
              <a:solidFill>
                <a:srgbClr val="860000"/>
              </a:solidFill>
              <a:latin typeface="HelveticaNeueLT Arabic 45 Light" panose="020B0403020202020204" pitchFamily="34" charset="-78"/>
              <a:cs typeface="HelveticaNeueLT Arabic 45 Light" panose="020B0403020202020204" pitchFamily="34" charset="-78"/>
            </a:endParaRPr>
          </a:p>
        </p:txBody>
      </p:sp>
      <p:pic>
        <p:nvPicPr>
          <p:cNvPr id="250" name="صورة 2" descr="C:\Users\AL - ELMIA\Desktop\احصائية-1.png"/>
          <p:cNvPicPr/>
          <p:nvPr/>
        </p:nvPicPr>
        <p:blipFill>
          <a:blip r:embed="rId3">
            <a:extLst>
              <a:ext uri="{28A0092B-C50C-407E-A947-70E740481C1C}">
                <a14:useLocalDpi xmlns:a14="http://schemas.microsoft.com/office/drawing/2010/main" val="0"/>
              </a:ext>
            </a:extLst>
          </a:blip>
          <a:srcRect/>
          <a:stretch>
            <a:fillRect/>
          </a:stretch>
        </p:blipFill>
        <p:spPr bwMode="auto">
          <a:xfrm>
            <a:off x="4741373" y="3232524"/>
            <a:ext cx="1639618" cy="1216116"/>
          </a:xfrm>
          <a:prstGeom prst="rect">
            <a:avLst/>
          </a:prstGeom>
          <a:noFill/>
          <a:ln>
            <a:noFill/>
          </a:ln>
        </p:spPr>
      </p:pic>
    </p:spTree>
  </p:cSld>
  <p:clrMapOvr>
    <a:masterClrMapping/>
  </p:clrMapOvr>
</p:sld>
</file>

<file path=ppt/theme/theme1.xml><?xml version="1.0" encoding="utf-8"?>
<a:theme xmlns:a="http://schemas.openxmlformats.org/drawingml/2006/main" name="Environmental Issues and Sustainability - Spanish - 7th Grade by Slidesgo">
  <a:themeElements>
    <a:clrScheme name="Simple Light">
      <a:dk1>
        <a:srgbClr val="233859"/>
      </a:dk1>
      <a:lt1>
        <a:srgbClr val="F6FBFF"/>
      </a:lt1>
      <a:dk2>
        <a:srgbClr val="6C9070"/>
      </a:dk2>
      <a:lt2>
        <a:srgbClr val="B9C285"/>
      </a:lt2>
      <a:accent1>
        <a:srgbClr val="B6DCF6"/>
      </a:accent1>
      <a:accent2>
        <a:srgbClr val="5F89C6"/>
      </a:accent2>
      <a:accent3>
        <a:srgbClr val="EAB34B"/>
      </a:accent3>
      <a:accent4>
        <a:srgbClr val="EFD1DF"/>
      </a:accent4>
      <a:accent5>
        <a:srgbClr val="FFFFFF"/>
      </a:accent5>
      <a:accent6>
        <a:srgbClr val="FFFFFF"/>
      </a:accent6>
      <a:hlink>
        <a:srgbClr val="2338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860</Words>
  <Application>Microsoft Office PowerPoint</Application>
  <PresentationFormat>On-screen Show (16:9)</PresentationFormat>
  <Paragraphs>101</Paragraphs>
  <Slides>14</Slides>
  <Notes>14</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14</vt:i4>
      </vt:variant>
    </vt:vector>
  </HeadingPairs>
  <TitlesOfParts>
    <vt:vector size="31" baseType="lpstr">
      <vt:lpstr>29LT Zarid Serif Rg</vt:lpstr>
      <vt:lpstr>Anaheim</vt:lpstr>
      <vt:lpstr>Ara Hamah Homs</vt:lpstr>
      <vt:lpstr>Arial</vt:lpstr>
      <vt:lpstr>DM Sans</vt:lpstr>
      <vt:lpstr>hala-jamil fonts</vt:lpstr>
      <vt:lpstr>Happy Phantom</vt:lpstr>
      <vt:lpstr>Heebo</vt:lpstr>
      <vt:lpstr>Heebo Light</vt:lpstr>
      <vt:lpstr>HelveticaNeueLT Arabic 45 Light</vt:lpstr>
      <vt:lpstr>HelveticaNeueLT Arabic 55 Roman</vt:lpstr>
      <vt:lpstr>M Unicode Hadeel</vt:lpstr>
      <vt:lpstr>M Unicode Noora</vt:lpstr>
      <vt:lpstr>MahmoudArt</vt:lpstr>
      <vt:lpstr>Manjari</vt:lpstr>
      <vt:lpstr>Nunito Light</vt:lpstr>
      <vt:lpstr>Environmental Issues and Sustainability - Spanish - 7th Grade by Slidesgo</vt:lpstr>
      <vt:lpstr>دليل جامعة دمياط لآليات إعادة التدوير  (للمياه ـــ الأوراق ـــ البلاستيك ) والتعامل مع المخلفات  والمعاملات الصحية للأطعمة والمشروبات داخل المدن الجامعية. </vt:lpstr>
      <vt:lpstr>01</vt:lpstr>
      <vt:lpstr>اليات اعادة تدوير المياه واستخدامها مرة أخرى داخل الحرم الجامعي</vt:lpstr>
      <vt:lpstr>آليات اعادة تدوير المياه واستخدامها مرة أخرى داخل الحرم الجامعي</vt:lpstr>
      <vt:lpstr>برنامج لإعادة تدوير المخلفات بجامعة دمياط</vt:lpstr>
      <vt:lpstr>PowerPoint Presentation</vt:lpstr>
      <vt:lpstr>وضع برنامج لإدارة النفايات </vt:lpstr>
      <vt:lpstr>PowerPoint Presentation</vt:lpstr>
      <vt:lpstr>مرحلــة التخليــص</vt:lpstr>
      <vt:lpstr>استخدام الورق والبلاستيك داخل الحرم الجامعي </vt:lpstr>
      <vt:lpstr>مراحل اعادة تدوير الورق </vt:lpstr>
      <vt:lpstr>كيف نعمل على تقليل استخدام البلاستيك </vt:lpstr>
      <vt:lpstr>الية للمعاملات الصحية للأطعمة والمشروبات داخل المدن الجامعية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دليل جامعة دمياط لآليات إعادة التدوير  (للمياه ـــ الأوراق ـــ البلاستيك ) والتعامل مع المخلفات  والمعاملات الصحية للأطعمة والمشروبات داخل المدن الجامعية.</dc:title>
  <dc:creator>♥ NaDa ♥</dc:creator>
  <cp:lastModifiedBy>HELAL</cp:lastModifiedBy>
  <cp:revision>20</cp:revision>
  <dcterms:modified xsi:type="dcterms:W3CDTF">2024-03-08T11:28:08Z</dcterms:modified>
</cp:coreProperties>
</file>